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4" r:id="rId2"/>
    <p:sldId id="335"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36"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3T13:51:21.090"/>
    </inkml:context>
    <inkml:brush xml:id="br0">
      <inkml:brushProperty name="width" value="0.05" units="cm"/>
      <inkml:brushProperty name="height" value="0.05" units="cm"/>
      <inkml:brushProperty name="color" value="#E71224"/>
    </inkml:brush>
  </inkml:definitions>
  <inkml:trace contextRef="#ctx0" brushRef="#br0">0 0 24575,'735'0'0,"-724"2"0,0-1 0,-1 1 0,1 1 0,-1 0 0,1 0 0,-1 1 0,0 1 0,0-1 0,-1 2 0,1-1 0,8 8 0,-6-5 0,0 0 0,0-1 0,1-1 0,0 0 0,1-1 0,13 4 0,-3-5 0,36 1 0,-47-5 0,0 0 0,0 1 0,-1 1 0,1 0 0,0 1 0,-1 0 0,0 1 0,0 0 0,0 1 0,12 6 0,-13-4 0,1-1 0,1-1 0,-1 0 0,1 0 0,-1-1 0,1-1 0,1 0 0,24 2 0,8-3 0,59-5 0,-22 0 0,-51 3 0,5-1 0,0 2 0,1 1 0,63 12 0,-62-7 0,1-3 0,0-1 0,1-1 0,42-5 0,4 0 0,1548 3 0,-1236 16 0,-235-7 0,35 1 0,275 9 0,2794-21 0,-3108 16 0,-12 0 0,-2-15 0,-67-1 0,145 15 0,-90 0 0,241-8 0,-203-7 0,635 2 0,-780-5 0,-26 0 0,-15-1 0,2 3 0,-27-8 0,37 11 0,0-1 0,0 0 0,0 0 0,0 0 0,0 0 0,0-1 0,1 1 0,-1 0 0,0-1 0,1 1 0,-1-1 0,1 0 0,-1 0 0,1 1 0,-2-4 0,3 5 0,0-1 0,0 0 0,0 0 0,0 1 0,0-1 0,0 0 0,0 0 0,0 1 0,0-1 0,0 0 0,0 0 0,1 1 0,-1-1 0,0 0 0,0 1 0,1-1 0,-1 0 0,1 1 0,-1-1 0,0 1 0,1-1 0,-1 0 0,1 1 0,-1-1 0,1 1 0,0-1 0,-1 1 0,1 0 0,-1-1 0,1 1 0,0-1 0,-1 1 0,1 0 0,0 0 0,0-1 0,-1 1 0,1 0 0,0 0 0,-1 0 0,1 0 0,1 0 0,36-5 0,-37 5 0,59-4 0,94-8 0,-42-1 0,-56 8 0,101-23 0,-153 26 0,0 1 0,0 0 0,0-1 0,0 0 0,0 0 0,-1 0 0,1 0 0,-1 0 0,1-1 0,-1 0 0,0 1 0,0-1 0,0-1 0,-1 1 0,5-7 0,1 1 0,-5 7 0,0 0 0,0 0 0,1 0 0,-1 1 0,1-1 0,-1 1 0,1-1 0,0 1 0,-1 0 0,1 1 0,0-1 0,0 1 0,0 0 0,0-1 0,7 2 0,0-1 0,328 13 0,-108 2 0,45-2 0,91 2 0,2432-17 0,-2720 6 0,-71-3 0,0 1 0,0-1 0,0 1 0,0 0 0,0 1 0,-1 0 0,9 4 0,-15-7 0,-1 0 0,0 0 0,0 1 0,1-1 0,-1 0 0,0 0 0,0 0 0,1 0 0,-1 0 0,0 0 0,0 1 0,0-1 0,1 0 0,-1 0 0,0 0 0,0 1 0,0-1 0,0 0 0,1 0 0,-1 0 0,0 1 0,0-1 0,0 0 0,0 0 0,0 1 0,0-1 0,0 0 0,0 0 0,0 1 0,0-1 0,0 0 0,0 1 0,0-1 0,0 0 0,0 0 0,0 1 0,0-1 0,0 0 0,0 0 0,0 1 0,0-1 0,-13 7 0,-20-1 0,-97 2 0,-131-8 0,96-3 0,-234 3-1365,377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4:13:45.176"/>
    </inkml:context>
    <inkml:brush xml:id="br0">
      <inkml:brushProperty name="width" value="0.025" units="cm"/>
      <inkml:brushProperty name="height" value="0.025" units="cm"/>
      <inkml:brushProperty name="color" value="#E71224"/>
    </inkml:brush>
  </inkml:definitions>
  <inkml:trace contextRef="#ctx0" brushRef="#br0">0 239 24575,'60'27'0,"-39"-19"0,0 2 0,-1 0 0,0 1 0,22 17 0,-34-22 0,1-1 0,0 1 0,1-2 0,-1 1 0,1-1 0,0-1 0,0 0 0,0 0 0,0-1 0,1 0 0,-1-1 0,1 0 0,-1-1 0,1 0 0,-1-1 0,14-2 0,7-2 0,1-2 0,-1-1 0,0-1 0,31-14 0,356-155 0,-218 88 0,-171 76-104,-15 7-106,-1 1-1,1 0 1,0 1 0,0 1 0,28-6 0,-20 8-6616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4:13:49.210"/>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4:13:55.599"/>
    </inkml:context>
    <inkml:brush xml:id="br0">
      <inkml:brushProperty name="width" value="0.025" units="cm"/>
      <inkml:brushProperty name="height" value="0.025" units="cm"/>
      <inkml:brushProperty name="color" value="#E71224"/>
    </inkml:brush>
  </inkml:definitions>
  <inkml:trace contextRef="#ctx0" brushRef="#br0">0 3 24575,'371'0'0,"-341"2"0,1 2 0,-1 1 0,53 15 0,1 0 0,49 8 0,-76-16 0,-36-7 0,-1-1 0,38 2 0,60-5 0,-50-2 0,0 2 0,74 13 0,-105-9 0,48-1 0,-52-3 0,0 1 0,39 7 0,-6 1 0,-1-4 0,2-2 0,85-7 0,-36 1 0,571 2 0,-610-3 0,130-24 0,-110 7 0,-54 10 0,67-7 0,637-11 0,-582 15 0,-15 0 0,95-3 0,-89 5 0,177 10 0,-153 3 0,11143-2 0,-11137 14 0,-2-1 0,2274-12 0,-1146-3 0,-1004 2-1365,-275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3:38:07.894"/>
    </inkml:context>
    <inkml:brush xml:id="br0">
      <inkml:brushProperty name="width" value="0.025" units="cm"/>
      <inkml:brushProperty name="height" value="0.025" units="cm"/>
      <inkml:brushProperty name="color" value="#E71224"/>
    </inkml:brush>
  </inkml:definitions>
  <inkml:trace contextRef="#ctx0" brushRef="#br0">0 704 24575,'2'6'0,"0"0"0,1 1 0,0-1 0,0-1 0,0 1 0,0 0 0,1-1 0,0 0 0,0 0 0,8 8 0,-11-11 0,1 0 0,0 0 0,0 0 0,0 0 0,0-1 0,0 1 0,1-1 0,-1 1 0,0-1 0,1 1 0,-1-1 0,1 0 0,0 0 0,-1-1 0,1 1 0,0 0 0,-1-1 0,1 0 0,0 1 0,0-1 0,-1 0 0,1-1 0,5 0 0,-3-1 0,0 0 0,0 0 0,-1-1 0,1 1 0,-1-1 0,1 0 0,-1-1 0,0 1 0,0-1 0,0 0 0,5-7 0,37-42 0,354-432 0,-290 356 0,-67 79 0,-39 46-227,1 0-1,-1-1 1,1 1-1,0 1 1,6-5-1,5-1-6598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3:38:09.205"/>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3:38:11.148"/>
    </inkml:context>
    <inkml:brush xml:id="br0">
      <inkml:brushProperty name="width" value="0.025" units="cm"/>
      <inkml:brushProperty name="height" value="0.025" units="cm"/>
      <inkml:brushProperty name="color" value="#E71224"/>
    </inkml:brush>
  </inkml:definitions>
  <inkml:trace contextRef="#ctx0" brushRef="#br0">151 369 24575,'-1'-13'0,"-2"0"0,0-1 0,0 1 0,-1 1 0,-1-1 0,0 1 0,0-1 0,-2 2 0,-13-22 0,9 15 0,1 0 0,-14-35 0,2 8 25,18 41-132,1-1 0,0 0 1,0 0-1,1 0 0,0 0 0,0 0 0,0 0 0,0-1 0,1 1 0,0 0 0,0-1 0,0-10 0,3 6-6719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3:38:11.997"/>
    </inkml:context>
    <inkml:brush xml:id="br0">
      <inkml:brushProperty name="width" value="0.025" units="cm"/>
      <inkml:brushProperty name="height" value="0.025" units="cm"/>
      <inkml:brushProperty name="color" value="#E71224"/>
    </inkml:brush>
  </inkml:definitions>
  <inkml:trace contextRef="#ctx0" brushRef="#br0">0 320 24575,'64'47'0,"103"99"0,-156-135 0,24 21 0,44 43 0,107 77 0,-141-119 0,50 33 0,-93-65 0,1 0 0,-1 0 0,0 0 0,0 0 0,1-1 0,-1 1 0,0-1 0,1 1 0,-1-1 0,1 0 0,-1 0 0,1 0 0,-1 0 0,1 0 0,-1 0 0,0-1 0,1 1 0,-1-1 0,1 0 0,-1 0 0,0 0 0,0 0 0,0 0 0,1 0 0,-1-1 0,0 1 0,0 0 0,2-4 0,7-5 0,-2 0 0,0 0 0,16-24 0,-11 14 0,322-368 0,-178 215 0,-112 119 0,-26 28 0,2 1 0,0 1 0,51-41 0,-66 61-151,-1 0-1,1 0 0,0 1 0,0 0 1,1 0-1,-1 1 0,0-1 1,13 0-1,3 0-6674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3:51:11.998"/>
    </inkml:context>
    <inkml:brush xml:id="br0">
      <inkml:brushProperty name="width" value="0.025" units="cm"/>
      <inkml:brushProperty name="height" value="0.025" units="cm"/>
      <inkml:brushProperty name="color" value="#E71224"/>
    </inkml:brush>
  </inkml:definitions>
  <inkml:trace contextRef="#ctx0" brushRef="#br0">1 342 24575,'7'8'0,"1"1"0,-1 0 0,0 0 0,-1 1 0,-1 0 0,9 19 0,19 69 0,-24-67 0,19 46 0,-12-32 0,2 4 0,-18-48 0,0 0 0,1 0 0,-1-1 0,1 1 0,-1 0 0,1-1 0,-1 1 0,1 0 0,0-1 0,-1 1 0,1-1 0,0 1 0,-1-1 0,1 1 0,0-1 0,-1 0 0,1 1 0,0-1 0,0 0 0,0 0 0,-1 1 0,1-1 0,0 0 0,0 0 0,0 0 0,0 0 0,-1 0 0,1 0 0,0 0 0,0-1 0,0 1 0,0 0 0,-1 0 0,1 0 0,0-1 0,0 1 0,-1-1 0,1 1 0,1-1 0,30-26 0,-25 20 0,321-291 0,-154 147 0,-66 58 0,-65 53-96,35-28 312,-69 61-402,0 1 1,0 1-1,0-1 0,1 1 1,0 1-1,0 0 1,13-4-1,-1 4-6640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3:51:13.834"/>
    </inkml:context>
    <inkml:brush xml:id="br0">
      <inkml:brushProperty name="width" value="0.025" units="cm"/>
      <inkml:brushProperty name="height" value="0.025" units="cm"/>
      <inkml:brushProperty name="color" value="#E71224"/>
    </inkml:brush>
  </inkml:definitions>
  <inkml:trace contextRef="#ctx0" brushRef="#br0">1 732 24575,'10'12'0,"0"1"0,-1 1 0,-1-1 0,0 1 0,12 30 0,13 24 0,33 39 0,-62-100 0,-1 1 0,0 0 0,0 1 0,1 7 0,-2-7 0,1-1 0,-1 0 0,1 0 0,0-1 0,1 1 0,5 9 0,-8-16 0,1 1 0,-1-1 0,0 0 0,1 1 0,0-1 0,-1 0 0,1 0 0,-1 0 0,1 0 0,0 0 0,0 0 0,0 0 0,0 0 0,0-1 0,0 1 0,-1-1 0,1 0 0,0 1 0,0-1 0,0 0 0,0 0 0,0 0 0,0-1 0,0 1 0,0 0 0,0-1 0,0 1 0,0-1 0,0 0 0,0 1 0,2-2 0,11-5 0,1-1 0,23-16 0,-11 6 0,798-434-465,-311 179 241,-18 24 339,-414 209 470,-51 24-1044,1 0 1,56-17-1,-68 27-6367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3:52:25.360"/>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7T13:52:42.841"/>
    </inkml:context>
    <inkml:brush xml:id="br0">
      <inkml:brushProperty name="width" value="0.025" units="cm"/>
      <inkml:brushProperty name="height" value="0.025" units="cm"/>
      <inkml:brushProperty name="color" value="#E71224"/>
    </inkml:brush>
  </inkml:definitions>
  <inkml:trace contextRef="#ctx0" brushRef="#br0">1 447 24575,'10'-1'0,"-1"0"0,1 0 0,-1-1 0,1 0 0,-1-1 0,0 0 0,0 0 0,0-1 0,11-7 0,10-7 0,34-27 0,-26 18 0,308-219 0,-331 234-118,-2 3-60,-1 0 0,1 0-1,1 1 1,0 0 0,0 2 0,22-9 0,-17 11-6648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42085" y="508508"/>
            <a:ext cx="6259829"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30"/>
              </a:lnSpc>
            </a:pPr>
            <a:fld id="{81D60167-4931-47E6-BA6A-407CBD079E47}" type="slidenum">
              <a:rPr dirty="0"/>
              <a:pPr marL="38100">
                <a:lnSpc>
                  <a:spcPts val="143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B8B9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30"/>
              </a:lnSpc>
            </a:pPr>
            <a:fld id="{81D60167-4931-47E6-BA6A-407CBD079E47}" type="slidenum">
              <a:rPr dirty="0"/>
              <a:pPr marL="38100">
                <a:lnSpc>
                  <a:spcPts val="143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B8B92"/>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30"/>
              </a:lnSpc>
            </a:pPr>
            <a:fld id="{81D60167-4931-47E6-BA6A-407CBD079E47}" type="slidenum">
              <a:rPr dirty="0"/>
              <a:pPr marL="38100">
                <a:lnSpc>
                  <a:spcPts val="143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B8B9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30"/>
              </a:lnSpc>
            </a:pPr>
            <a:fld id="{81D60167-4931-47E6-BA6A-407CBD079E47}" type="slidenum">
              <a:rPr dirty="0"/>
              <a:pPr marL="38100">
                <a:lnSpc>
                  <a:spcPts val="143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430"/>
              </a:lnSpc>
            </a:pPr>
            <a:fld id="{81D60167-4931-47E6-BA6A-407CBD079E47}" type="slidenum">
              <a:rPr dirty="0"/>
              <a:pPr marL="38100">
                <a:lnSpc>
                  <a:spcPts val="143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85237" y="483234"/>
            <a:ext cx="3573525" cy="696594"/>
          </a:xfrm>
          <a:prstGeom prst="rect">
            <a:avLst/>
          </a:prstGeom>
        </p:spPr>
        <p:txBody>
          <a:bodyPr wrap="square" lIns="0" tIns="0" rIns="0" bIns="0">
            <a:spAutoFit/>
          </a:bodyPr>
          <a:lstStyle>
            <a:lvl1pPr>
              <a:defRPr sz="4400" b="0" i="0">
                <a:solidFill>
                  <a:srgbClr val="3B8B92"/>
                </a:solidFill>
                <a:latin typeface="Arial"/>
                <a:cs typeface="Arial"/>
              </a:defRPr>
            </a:lvl1pPr>
          </a:lstStyle>
          <a:p>
            <a:endParaRPr/>
          </a:p>
        </p:txBody>
      </p:sp>
      <p:sp>
        <p:nvSpPr>
          <p:cNvPr id="3" name="Holder 3"/>
          <p:cNvSpPr>
            <a:spLocks noGrp="1"/>
          </p:cNvSpPr>
          <p:nvPr>
            <p:ph type="body" idx="1"/>
          </p:nvPr>
        </p:nvSpPr>
        <p:spPr>
          <a:xfrm>
            <a:off x="546303" y="1149247"/>
            <a:ext cx="7356475" cy="4506595"/>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9/27/2022</a:t>
            </a:fld>
            <a:endParaRPr lang="en-US"/>
          </a:p>
        </p:txBody>
      </p:sp>
      <p:sp>
        <p:nvSpPr>
          <p:cNvPr id="6" name="Holder 6"/>
          <p:cNvSpPr>
            <a:spLocks noGrp="1"/>
          </p:cNvSpPr>
          <p:nvPr>
            <p:ph type="sldNum" sz="quarter" idx="7"/>
          </p:nvPr>
        </p:nvSpPr>
        <p:spPr>
          <a:xfrm>
            <a:off x="8386318" y="6445541"/>
            <a:ext cx="247015" cy="196215"/>
          </a:xfrm>
          <a:prstGeom prst="rect">
            <a:avLst/>
          </a:prstGeom>
        </p:spPr>
        <p:txBody>
          <a:bodyPr wrap="square" lIns="0" tIns="0" rIns="0" bIns="0">
            <a:spAutoFit/>
          </a:bodyPr>
          <a:lstStyle>
            <a:lvl1pPr>
              <a:defRPr sz="1200" b="0" i="0">
                <a:solidFill>
                  <a:srgbClr val="888888"/>
                </a:solidFill>
                <a:latin typeface="Arial"/>
                <a:cs typeface="Arial"/>
              </a:defRPr>
            </a:lvl1pPr>
          </a:lstStyle>
          <a:p>
            <a:pPr marL="38100">
              <a:lnSpc>
                <a:spcPts val="1430"/>
              </a:lnSpc>
            </a:pPr>
            <a:fld id="{81D60167-4931-47E6-BA6A-407CBD079E47}" type="slidenum">
              <a:rPr dirty="0"/>
              <a:pPr marL="38100">
                <a:lnSpc>
                  <a:spcPts val="143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image" Target="../media/image8.png"/><Relationship Id="rId3" Type="http://schemas.openxmlformats.org/officeDocument/2006/relationships/image" Target="../media/image1.png"/><Relationship Id="rId21" Type="http://schemas.openxmlformats.org/officeDocument/2006/relationships/customXml" Target="../ink/ink11.xml"/><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customXml" Target="../ink/ink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0.png"/><Relationship Id="rId10" Type="http://schemas.openxmlformats.org/officeDocument/2006/relationships/customXml" Target="../ink/ink5.xml"/><Relationship Id="rId19" Type="http://schemas.openxmlformats.org/officeDocument/2006/relationships/customXml" Target="../ink/ink10.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2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100.png"/><Relationship Id="rId3" Type="http://schemas.openxmlformats.org/officeDocument/2006/relationships/image" Target="../media/image85.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9.png"/><Relationship Id="rId2" Type="http://schemas.openxmlformats.org/officeDocument/2006/relationships/image" Target="../media/image84.png"/><Relationship Id="rId16"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5" Type="http://schemas.openxmlformats.org/officeDocument/2006/relationships/image" Target="../media/image97.png"/><Relationship Id="rId10" Type="http://schemas.openxmlformats.org/officeDocument/2006/relationships/image" Target="../media/image92.png"/><Relationship Id="rId19" Type="http://schemas.openxmlformats.org/officeDocument/2006/relationships/image" Target="../media/image101.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96.png"/></Relationships>
</file>

<file path=ppt/slides/_rels/slide3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18" Type="http://schemas.openxmlformats.org/officeDocument/2006/relationships/image" Target="../media/image124.png"/><Relationship Id="rId3" Type="http://schemas.openxmlformats.org/officeDocument/2006/relationships/image" Target="../media/image109.png"/><Relationship Id="rId21" Type="http://schemas.openxmlformats.org/officeDocument/2006/relationships/image" Target="../media/image127.png"/><Relationship Id="rId7" Type="http://schemas.openxmlformats.org/officeDocument/2006/relationships/image" Target="../media/image113.png"/><Relationship Id="rId12" Type="http://schemas.openxmlformats.org/officeDocument/2006/relationships/image" Target="../media/image118.png"/><Relationship Id="rId17" Type="http://schemas.openxmlformats.org/officeDocument/2006/relationships/image" Target="../media/image123.png"/><Relationship Id="rId2" Type="http://schemas.openxmlformats.org/officeDocument/2006/relationships/image" Target="../media/image108.png"/><Relationship Id="rId16" Type="http://schemas.openxmlformats.org/officeDocument/2006/relationships/image" Target="../media/image122.png"/><Relationship Id="rId20"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5" Type="http://schemas.openxmlformats.org/officeDocument/2006/relationships/image" Target="../media/image121.png"/><Relationship Id="rId10" Type="http://schemas.openxmlformats.org/officeDocument/2006/relationships/image" Target="../media/image116.png"/><Relationship Id="rId19" Type="http://schemas.openxmlformats.org/officeDocument/2006/relationships/image" Target="../media/image125.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20.png"/><Relationship Id="rId22" Type="http://schemas.openxmlformats.org/officeDocument/2006/relationships/image" Target="../media/image128.png"/></Relationships>
</file>

<file path=ppt/slides/_rels/slide51.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3.png"/><Relationship Id="rId11" Type="http://schemas.openxmlformats.org/officeDocument/2006/relationships/image" Target="../media/image138.png"/><Relationship Id="rId5" Type="http://schemas.openxmlformats.org/officeDocument/2006/relationships/image" Target="../media/image132.png"/><Relationship Id="rId10" Type="http://schemas.openxmlformats.org/officeDocument/2006/relationships/image" Target="../media/image137.png"/><Relationship Id="rId4" Type="http://schemas.openxmlformats.org/officeDocument/2006/relationships/image" Target="../media/image131.png"/><Relationship Id="rId9" Type="http://schemas.openxmlformats.org/officeDocument/2006/relationships/image" Target="../media/image1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43.png"/><Relationship Id="rId4" Type="http://schemas.openxmlformats.org/officeDocument/2006/relationships/image" Target="../media/image1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1.png"/><Relationship Id="rId7" Type="http://schemas.openxmlformats.org/officeDocument/2006/relationships/image" Target="../media/image146.png"/><Relationship Id="rId12" Type="http://schemas.openxmlformats.org/officeDocument/2006/relationships/image" Target="../media/image151.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0" Type="http://schemas.openxmlformats.org/officeDocument/2006/relationships/image" Target="../media/image149.png"/><Relationship Id="rId4" Type="http://schemas.openxmlformats.org/officeDocument/2006/relationships/image" Target="../media/image142.png"/><Relationship Id="rId9" Type="http://schemas.openxmlformats.org/officeDocument/2006/relationships/image" Target="../media/image1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png"/><Relationship Id="rId3" Type="http://schemas.openxmlformats.org/officeDocument/2006/relationships/image" Target="../media/image155.png"/><Relationship Id="rId7" Type="http://schemas.openxmlformats.org/officeDocument/2006/relationships/image" Target="../media/image159.png"/><Relationship Id="rId12" Type="http://schemas.openxmlformats.org/officeDocument/2006/relationships/image" Target="../media/image164.png"/><Relationship Id="rId2" Type="http://schemas.openxmlformats.org/officeDocument/2006/relationships/image" Target="../media/image154.png"/><Relationship Id="rId1" Type="http://schemas.openxmlformats.org/officeDocument/2006/relationships/slideLayout" Target="../slideLayouts/slideLayout2.xml"/><Relationship Id="rId6" Type="http://schemas.openxmlformats.org/officeDocument/2006/relationships/image" Target="../media/image158.png"/><Relationship Id="rId11" Type="http://schemas.openxmlformats.org/officeDocument/2006/relationships/image" Target="../media/image163.png"/><Relationship Id="rId5" Type="http://schemas.openxmlformats.org/officeDocument/2006/relationships/image" Target="../media/image157.png"/><Relationship Id="rId15" Type="http://schemas.openxmlformats.org/officeDocument/2006/relationships/image" Target="../media/image167.png"/><Relationship Id="rId10" Type="http://schemas.openxmlformats.org/officeDocument/2006/relationships/image" Target="../media/image162.png"/><Relationship Id="rId4" Type="http://schemas.openxmlformats.org/officeDocument/2006/relationships/image" Target="../media/image156.png"/><Relationship Id="rId9" Type="http://schemas.openxmlformats.org/officeDocument/2006/relationships/image" Target="../media/image161.png"/><Relationship Id="rId14" Type="http://schemas.openxmlformats.org/officeDocument/2006/relationships/image" Target="../media/image16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en.wikipedia.org/wiki/Object-oriented_programming" TargetMode="External"/><Relationship Id="rId2" Type="http://schemas.openxmlformats.org/officeDocument/2006/relationships/hyperlink" Target="http://docs.oracle.com/javase/tutorial/java/concepts" TargetMode="External"/><Relationship Id="rId1" Type="http://schemas.openxmlformats.org/officeDocument/2006/relationships/slideLayout" Target="../slideLayouts/slideLayout2.xml"/><Relationship Id="rId5" Type="http://schemas.openxmlformats.org/officeDocument/2006/relationships/hyperlink" Target="https://weblogs.java.net/blog/potty/archive/2014/01/20/introduction-object-oriented-programming-oop-part-i" TargetMode="External"/><Relationship Id="rId4" Type="http://schemas.openxmlformats.org/officeDocument/2006/relationships/hyperlink" Target="https://www.udacity.com/wiki/classe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6BF8-0B86-4B87-A559-287FA5277B7C}"/>
              </a:ext>
            </a:extLst>
          </p:cNvPr>
          <p:cNvSpPr>
            <a:spLocks noGrp="1"/>
          </p:cNvSpPr>
          <p:nvPr>
            <p:ph type="title"/>
          </p:nvPr>
        </p:nvSpPr>
        <p:spPr>
          <a:xfrm>
            <a:off x="647700" y="1905000"/>
            <a:ext cx="7848600" cy="3385542"/>
          </a:xfrm>
        </p:spPr>
        <p:txBody>
          <a:bodyPr/>
          <a:lstStyle/>
          <a:p>
            <a:pPr algn="ctr"/>
            <a:r>
              <a:rPr lang="en-US" dirty="0"/>
              <a:t>Object-Oriented Programming Course</a:t>
            </a:r>
            <a:br>
              <a:rPr lang="en-US" dirty="0"/>
            </a:br>
            <a:r>
              <a:rPr lang="en-US" dirty="0"/>
              <a:t>(odd semester)</a:t>
            </a:r>
            <a:br>
              <a:rPr lang="en-US" dirty="0"/>
            </a:br>
            <a:r>
              <a:rPr lang="en-US" dirty="0"/>
              <a:t> CS3CO21</a:t>
            </a:r>
            <a:br>
              <a:rPr lang="en-US" dirty="0"/>
            </a:br>
            <a:endParaRPr lang="en-US" dirty="0"/>
          </a:p>
        </p:txBody>
      </p:sp>
    </p:spTree>
    <p:extLst>
      <p:ext uri="{BB962C8B-B14F-4D97-AF65-F5344CB8AC3E}">
        <p14:creationId xmlns:p14="http://schemas.microsoft.com/office/powerpoint/2010/main" val="55376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10</a:t>
            </a:fld>
            <a:endParaRPr dirty="0"/>
          </a:p>
        </p:txBody>
      </p:sp>
      <p:sp>
        <p:nvSpPr>
          <p:cNvPr id="2" name="object 2"/>
          <p:cNvSpPr txBox="1">
            <a:spLocks noGrp="1"/>
          </p:cNvSpPr>
          <p:nvPr>
            <p:ph type="title"/>
          </p:nvPr>
        </p:nvSpPr>
        <p:spPr>
          <a:xfrm>
            <a:off x="2019680" y="356692"/>
            <a:ext cx="510476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161645"/>
                </a:solidFill>
              </a:rPr>
              <a:t>High-Level</a:t>
            </a:r>
            <a:r>
              <a:rPr sz="4000" spc="-45" dirty="0">
                <a:solidFill>
                  <a:srgbClr val="161645"/>
                </a:solidFill>
              </a:rPr>
              <a:t> </a:t>
            </a:r>
            <a:r>
              <a:rPr sz="4000" spc="-5" dirty="0">
                <a:solidFill>
                  <a:srgbClr val="161645"/>
                </a:solidFill>
              </a:rPr>
              <a:t>Languages</a:t>
            </a:r>
            <a:endParaRPr sz="4000"/>
          </a:p>
        </p:txBody>
      </p:sp>
      <p:sp>
        <p:nvSpPr>
          <p:cNvPr id="3" name="object 3"/>
          <p:cNvSpPr txBox="1"/>
          <p:nvPr/>
        </p:nvSpPr>
        <p:spPr>
          <a:xfrm>
            <a:off x="535940" y="1245260"/>
            <a:ext cx="8072755" cy="5104765"/>
          </a:xfrm>
          <a:prstGeom prst="rect">
            <a:avLst/>
          </a:prstGeom>
        </p:spPr>
        <p:txBody>
          <a:bodyPr vert="horz" wrap="square" lIns="0" tIns="12700" rIns="0" bIns="0" rtlCol="0">
            <a:spAutoFit/>
          </a:bodyPr>
          <a:lstStyle/>
          <a:p>
            <a:pPr marL="355600" marR="839469" indent="-342900">
              <a:lnSpc>
                <a:spcPct val="120000"/>
              </a:lnSpc>
              <a:spcBef>
                <a:spcPts val="100"/>
              </a:spcBef>
              <a:buChar char="•"/>
              <a:tabLst>
                <a:tab pos="354965" algn="l"/>
                <a:tab pos="355600" algn="l"/>
              </a:tabLst>
            </a:pPr>
            <a:r>
              <a:rPr sz="2800" spc="-5" dirty="0">
                <a:latin typeface="Arial"/>
                <a:cs typeface="Arial"/>
              </a:rPr>
              <a:t>High-level languages </a:t>
            </a:r>
            <a:r>
              <a:rPr sz="2800" dirty="0">
                <a:latin typeface="Arial"/>
                <a:cs typeface="Arial"/>
              </a:rPr>
              <a:t>represent </a:t>
            </a:r>
            <a:r>
              <a:rPr sz="2800" spc="-5" dirty="0">
                <a:latin typeface="Arial"/>
                <a:cs typeface="Arial"/>
              </a:rPr>
              <a:t>a </a:t>
            </a:r>
            <a:r>
              <a:rPr sz="2800" dirty="0">
                <a:latin typeface="Arial"/>
                <a:cs typeface="Arial"/>
              </a:rPr>
              <a:t>giant leap  towards easier</a:t>
            </a:r>
            <a:r>
              <a:rPr sz="2800" spc="5" dirty="0">
                <a:latin typeface="Arial"/>
                <a:cs typeface="Arial"/>
              </a:rPr>
              <a:t> </a:t>
            </a:r>
            <a:r>
              <a:rPr sz="2800" dirty="0">
                <a:latin typeface="Arial"/>
                <a:cs typeface="Arial"/>
              </a:rPr>
              <a:t>programming.</a:t>
            </a:r>
            <a:endParaRPr sz="2800">
              <a:latin typeface="Arial"/>
              <a:cs typeface="Arial"/>
            </a:endParaRPr>
          </a:p>
          <a:p>
            <a:pPr marL="355600" indent="-342900">
              <a:lnSpc>
                <a:spcPct val="100000"/>
              </a:lnSpc>
              <a:spcBef>
                <a:spcPts val="1345"/>
              </a:spcBef>
              <a:buChar char="•"/>
              <a:tabLst>
                <a:tab pos="354965" algn="l"/>
                <a:tab pos="355600" algn="l"/>
              </a:tabLst>
            </a:pPr>
            <a:r>
              <a:rPr sz="2800" spc="-5" dirty="0">
                <a:latin typeface="Arial"/>
                <a:cs typeface="Arial"/>
              </a:rPr>
              <a:t>The </a:t>
            </a:r>
            <a:r>
              <a:rPr sz="2800" dirty="0">
                <a:latin typeface="Arial"/>
                <a:cs typeface="Arial"/>
              </a:rPr>
              <a:t>syntax </a:t>
            </a:r>
            <a:r>
              <a:rPr sz="2800" spc="-5" dirty="0">
                <a:latin typeface="Arial"/>
                <a:cs typeface="Arial"/>
              </a:rPr>
              <a:t>of HL </a:t>
            </a:r>
            <a:r>
              <a:rPr sz="2800" dirty="0">
                <a:latin typeface="Arial"/>
                <a:cs typeface="Arial"/>
              </a:rPr>
              <a:t>languages </a:t>
            </a:r>
            <a:r>
              <a:rPr sz="2800" spc="-5" dirty="0">
                <a:latin typeface="Arial"/>
                <a:cs typeface="Arial"/>
              </a:rPr>
              <a:t>is </a:t>
            </a:r>
            <a:r>
              <a:rPr sz="2800" dirty="0">
                <a:latin typeface="Arial"/>
                <a:cs typeface="Arial"/>
              </a:rPr>
              <a:t>similar </a:t>
            </a:r>
            <a:r>
              <a:rPr sz="2800" spc="-5" dirty="0">
                <a:latin typeface="Arial"/>
                <a:cs typeface="Arial"/>
              </a:rPr>
              <a:t>to</a:t>
            </a:r>
            <a:r>
              <a:rPr sz="2800" spc="70" dirty="0">
                <a:latin typeface="Arial"/>
                <a:cs typeface="Arial"/>
              </a:rPr>
              <a:t> </a:t>
            </a:r>
            <a:r>
              <a:rPr sz="2800" dirty="0">
                <a:latin typeface="Arial"/>
                <a:cs typeface="Arial"/>
              </a:rPr>
              <a:t>English.</a:t>
            </a:r>
            <a:endParaRPr sz="2800">
              <a:latin typeface="Arial"/>
              <a:cs typeface="Arial"/>
            </a:endParaRPr>
          </a:p>
          <a:p>
            <a:pPr marL="1308100" lvl="1" indent="-305435">
              <a:lnSpc>
                <a:spcPct val="100000"/>
              </a:lnSpc>
              <a:spcBef>
                <a:spcPts val="1025"/>
              </a:spcBef>
              <a:buChar char="•"/>
              <a:tabLst>
                <a:tab pos="1308100" algn="l"/>
                <a:tab pos="1308735" algn="l"/>
              </a:tabLst>
            </a:pPr>
            <a:r>
              <a:rPr sz="1800" dirty="0">
                <a:latin typeface="Times New Roman"/>
                <a:cs typeface="Times New Roman"/>
              </a:rPr>
              <a:t>Example:</a:t>
            </a:r>
            <a:endParaRPr sz="1800">
              <a:latin typeface="Times New Roman"/>
              <a:cs typeface="Times New Roman"/>
            </a:endParaRPr>
          </a:p>
          <a:p>
            <a:pPr marL="1422400">
              <a:lnSpc>
                <a:spcPct val="100000"/>
              </a:lnSpc>
              <a:spcBef>
                <a:spcPts val="825"/>
              </a:spcBef>
            </a:pPr>
            <a:r>
              <a:rPr sz="1800" b="1" spc="-10" dirty="0">
                <a:solidFill>
                  <a:srgbClr val="3B8B92"/>
                </a:solidFill>
                <a:latin typeface="Courier New"/>
                <a:cs typeface="Courier New"/>
              </a:rPr>
              <a:t>grossPay </a:t>
            </a:r>
            <a:r>
              <a:rPr sz="1800" b="1" dirty="0">
                <a:solidFill>
                  <a:srgbClr val="3B8B92"/>
                </a:solidFill>
                <a:latin typeface="Courier New"/>
                <a:cs typeface="Courier New"/>
              </a:rPr>
              <a:t>= </a:t>
            </a:r>
            <a:r>
              <a:rPr sz="1800" b="1" spc="-10" dirty="0">
                <a:solidFill>
                  <a:srgbClr val="3B8B92"/>
                </a:solidFill>
                <a:latin typeface="Courier New"/>
                <a:cs typeface="Courier New"/>
              </a:rPr>
              <a:t>basePay </a:t>
            </a:r>
            <a:r>
              <a:rPr sz="1800" b="1" dirty="0">
                <a:solidFill>
                  <a:srgbClr val="3B8B92"/>
                </a:solidFill>
                <a:latin typeface="Courier New"/>
                <a:cs typeface="Courier New"/>
              </a:rPr>
              <a:t>+</a:t>
            </a:r>
            <a:r>
              <a:rPr sz="1800" b="1" spc="-55" dirty="0">
                <a:solidFill>
                  <a:srgbClr val="3B8B92"/>
                </a:solidFill>
                <a:latin typeface="Courier New"/>
                <a:cs typeface="Courier New"/>
              </a:rPr>
              <a:t> </a:t>
            </a:r>
            <a:r>
              <a:rPr sz="1800" b="1" spc="-10" dirty="0">
                <a:solidFill>
                  <a:srgbClr val="3B8B92"/>
                </a:solidFill>
                <a:latin typeface="Courier New"/>
                <a:cs typeface="Courier New"/>
              </a:rPr>
              <a:t>overTimePay</a:t>
            </a:r>
            <a:endParaRPr sz="1800">
              <a:latin typeface="Courier New"/>
              <a:cs typeface="Courier New"/>
            </a:endParaRPr>
          </a:p>
          <a:p>
            <a:pPr marL="1308100" lvl="1" indent="-305435">
              <a:lnSpc>
                <a:spcPct val="100000"/>
              </a:lnSpc>
              <a:spcBef>
                <a:spcPts val="900"/>
              </a:spcBef>
              <a:buChar char="•"/>
              <a:tabLst>
                <a:tab pos="1308100" algn="l"/>
                <a:tab pos="1308735" algn="l"/>
              </a:tabLst>
            </a:pPr>
            <a:r>
              <a:rPr sz="1800" dirty="0">
                <a:latin typeface="Times New Roman"/>
                <a:cs typeface="Times New Roman"/>
              </a:rPr>
              <a:t>Interpreter – Executes high level language </a:t>
            </a:r>
            <a:r>
              <a:rPr sz="1800" spc="-5" dirty="0">
                <a:latin typeface="Times New Roman"/>
                <a:cs typeface="Times New Roman"/>
              </a:rPr>
              <a:t>programs </a:t>
            </a:r>
            <a:r>
              <a:rPr sz="1800" dirty="0">
                <a:latin typeface="Times New Roman"/>
                <a:cs typeface="Times New Roman"/>
              </a:rPr>
              <a:t>without</a:t>
            </a:r>
            <a:r>
              <a:rPr sz="1800" spc="-70" dirty="0">
                <a:latin typeface="Times New Roman"/>
                <a:cs typeface="Times New Roman"/>
              </a:rPr>
              <a:t> </a:t>
            </a:r>
            <a:r>
              <a:rPr sz="1800" dirty="0">
                <a:latin typeface="Times New Roman"/>
                <a:cs typeface="Times New Roman"/>
              </a:rPr>
              <a:t>compilation.</a:t>
            </a:r>
            <a:endParaRPr sz="1800">
              <a:latin typeface="Times New Roman"/>
              <a:cs typeface="Times New Roman"/>
            </a:endParaRPr>
          </a:p>
          <a:p>
            <a:pPr marL="355600" marR="673735" indent="-342900">
              <a:lnSpc>
                <a:spcPct val="120000"/>
              </a:lnSpc>
              <a:spcBef>
                <a:spcPts val="515"/>
              </a:spcBef>
              <a:buChar char="•"/>
              <a:tabLst>
                <a:tab pos="354965" algn="l"/>
                <a:tab pos="355600" algn="l"/>
              </a:tabLst>
            </a:pPr>
            <a:r>
              <a:rPr sz="2800" dirty="0">
                <a:latin typeface="Arial"/>
                <a:cs typeface="Arial"/>
              </a:rPr>
              <a:t>Historically, </a:t>
            </a:r>
            <a:r>
              <a:rPr sz="2800" spc="-5" dirty="0">
                <a:latin typeface="Arial"/>
                <a:cs typeface="Arial"/>
              </a:rPr>
              <a:t>we </a:t>
            </a:r>
            <a:r>
              <a:rPr sz="2800" dirty="0">
                <a:latin typeface="Arial"/>
                <a:cs typeface="Arial"/>
              </a:rPr>
              <a:t>divide </a:t>
            </a:r>
            <a:r>
              <a:rPr sz="2800" spc="-5" dirty="0">
                <a:latin typeface="Arial"/>
                <a:cs typeface="Arial"/>
              </a:rPr>
              <a:t>HL </a:t>
            </a:r>
            <a:r>
              <a:rPr sz="2800" dirty="0">
                <a:latin typeface="Arial"/>
                <a:cs typeface="Arial"/>
              </a:rPr>
              <a:t>languages into </a:t>
            </a:r>
            <a:r>
              <a:rPr sz="2800" spc="-5" dirty="0">
                <a:latin typeface="Arial"/>
                <a:cs typeface="Arial"/>
              </a:rPr>
              <a:t>two  </a:t>
            </a:r>
            <a:r>
              <a:rPr sz="2800" dirty="0">
                <a:latin typeface="Arial"/>
                <a:cs typeface="Arial"/>
              </a:rPr>
              <a:t>groups:</a:t>
            </a:r>
            <a:endParaRPr sz="2800">
              <a:latin typeface="Arial"/>
              <a:cs typeface="Arial"/>
            </a:endParaRPr>
          </a:p>
          <a:p>
            <a:pPr marL="756285" indent="-287020">
              <a:lnSpc>
                <a:spcPct val="100000"/>
              </a:lnSpc>
              <a:spcBef>
                <a:spcPts val="1345"/>
              </a:spcBef>
              <a:buFont typeface="Arial"/>
              <a:buChar char="–"/>
              <a:tabLst>
                <a:tab pos="756920" algn="l"/>
              </a:tabLst>
            </a:pPr>
            <a:r>
              <a:rPr sz="2800" i="1" dirty="0">
                <a:solidFill>
                  <a:srgbClr val="800000"/>
                </a:solidFill>
                <a:latin typeface="Arial"/>
                <a:cs typeface="Arial"/>
              </a:rPr>
              <a:t>Procedural</a:t>
            </a:r>
            <a:r>
              <a:rPr sz="2800" i="1" spc="10" dirty="0">
                <a:solidFill>
                  <a:srgbClr val="800000"/>
                </a:solidFill>
                <a:latin typeface="Arial"/>
                <a:cs typeface="Arial"/>
              </a:rPr>
              <a:t> </a:t>
            </a:r>
            <a:r>
              <a:rPr sz="2800" i="1" spc="-5" dirty="0">
                <a:solidFill>
                  <a:srgbClr val="800000"/>
                </a:solidFill>
                <a:latin typeface="Arial"/>
                <a:cs typeface="Arial"/>
              </a:rPr>
              <a:t>languages</a:t>
            </a:r>
            <a:endParaRPr sz="2800">
              <a:latin typeface="Arial"/>
              <a:cs typeface="Arial"/>
            </a:endParaRPr>
          </a:p>
          <a:p>
            <a:pPr marL="756285" indent="-287020">
              <a:lnSpc>
                <a:spcPct val="100000"/>
              </a:lnSpc>
              <a:spcBef>
                <a:spcPts val="1345"/>
              </a:spcBef>
              <a:buFont typeface="Arial"/>
              <a:buChar char="–"/>
              <a:tabLst>
                <a:tab pos="756920" algn="l"/>
              </a:tabLst>
            </a:pPr>
            <a:r>
              <a:rPr sz="2800" i="1" spc="-5" dirty="0">
                <a:solidFill>
                  <a:srgbClr val="800000"/>
                </a:solidFill>
                <a:latin typeface="Arial"/>
                <a:cs typeface="Arial"/>
              </a:rPr>
              <a:t>Object-Oriented languages</a:t>
            </a:r>
            <a:r>
              <a:rPr sz="2800" i="1" spc="25" dirty="0">
                <a:solidFill>
                  <a:srgbClr val="800000"/>
                </a:solidFill>
                <a:latin typeface="Arial"/>
                <a:cs typeface="Arial"/>
              </a:rPr>
              <a:t> </a:t>
            </a:r>
            <a:r>
              <a:rPr sz="2800" i="1" spc="-5" dirty="0">
                <a:solidFill>
                  <a:srgbClr val="800000"/>
                </a:solidFill>
                <a:latin typeface="Arial"/>
                <a:cs typeface="Arial"/>
              </a:rPr>
              <a:t>(OOP)</a:t>
            </a:r>
            <a:endParaRPr sz="2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11</a:t>
            </a:fld>
            <a:endParaRPr dirty="0"/>
          </a:p>
        </p:txBody>
      </p:sp>
      <p:sp>
        <p:nvSpPr>
          <p:cNvPr id="2" name="object 2"/>
          <p:cNvSpPr txBox="1">
            <a:spLocks noGrp="1"/>
          </p:cNvSpPr>
          <p:nvPr>
            <p:ph type="title"/>
          </p:nvPr>
        </p:nvSpPr>
        <p:spPr>
          <a:xfrm>
            <a:off x="1745360" y="483234"/>
            <a:ext cx="565277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161645"/>
                </a:solidFill>
              </a:rPr>
              <a:t>Procedural</a:t>
            </a:r>
            <a:r>
              <a:rPr spc="-65" dirty="0">
                <a:solidFill>
                  <a:srgbClr val="161645"/>
                </a:solidFill>
              </a:rPr>
              <a:t> </a:t>
            </a:r>
            <a:r>
              <a:rPr dirty="0">
                <a:solidFill>
                  <a:srgbClr val="161645"/>
                </a:solidFill>
              </a:rPr>
              <a:t>Languages</a:t>
            </a:r>
          </a:p>
        </p:txBody>
      </p:sp>
      <p:sp>
        <p:nvSpPr>
          <p:cNvPr id="3" name="object 3"/>
          <p:cNvSpPr txBox="1"/>
          <p:nvPr/>
        </p:nvSpPr>
        <p:spPr>
          <a:xfrm>
            <a:off x="535940" y="1565073"/>
            <a:ext cx="8073390" cy="4081145"/>
          </a:xfrm>
          <a:prstGeom prst="rect">
            <a:avLst/>
          </a:prstGeom>
        </p:spPr>
        <p:txBody>
          <a:bodyPr vert="horz" wrap="square" lIns="0" tIns="12700" rIns="0" bIns="0" rtlCol="0">
            <a:spAutoFit/>
          </a:bodyPr>
          <a:lstStyle/>
          <a:p>
            <a:pPr marL="355600" marR="8255" indent="-342900" algn="just">
              <a:lnSpc>
                <a:spcPct val="130100"/>
              </a:lnSpc>
              <a:spcBef>
                <a:spcPts val="100"/>
              </a:spcBef>
              <a:buChar char="•"/>
              <a:tabLst>
                <a:tab pos="355600" algn="l"/>
              </a:tabLst>
            </a:pPr>
            <a:r>
              <a:rPr sz="2800" dirty="0">
                <a:latin typeface="Arial"/>
                <a:cs typeface="Arial"/>
              </a:rPr>
              <a:t>Early high-level languages </a:t>
            </a:r>
            <a:r>
              <a:rPr sz="2800" spc="-5" dirty="0">
                <a:latin typeface="Arial"/>
                <a:cs typeface="Arial"/>
              </a:rPr>
              <a:t>are typically called  </a:t>
            </a:r>
            <a:r>
              <a:rPr sz="2800" dirty="0">
                <a:latin typeface="Arial"/>
                <a:cs typeface="Arial"/>
              </a:rPr>
              <a:t>procedural</a:t>
            </a:r>
            <a:r>
              <a:rPr sz="2800" spc="-10" dirty="0">
                <a:latin typeface="Arial"/>
                <a:cs typeface="Arial"/>
              </a:rPr>
              <a:t> </a:t>
            </a:r>
            <a:r>
              <a:rPr sz="2800" dirty="0">
                <a:latin typeface="Arial"/>
                <a:cs typeface="Arial"/>
              </a:rPr>
              <a:t>languages.</a:t>
            </a:r>
            <a:endParaRPr sz="2800">
              <a:latin typeface="Arial"/>
              <a:cs typeface="Arial"/>
            </a:endParaRPr>
          </a:p>
          <a:p>
            <a:pPr marL="355600" marR="5080" indent="-342900" algn="just">
              <a:lnSpc>
                <a:spcPct val="130000"/>
              </a:lnSpc>
              <a:spcBef>
                <a:spcPts val="675"/>
              </a:spcBef>
              <a:buChar char="•"/>
              <a:tabLst>
                <a:tab pos="355600" algn="l"/>
              </a:tabLst>
            </a:pPr>
            <a:r>
              <a:rPr sz="2800" dirty="0">
                <a:latin typeface="Arial"/>
                <a:cs typeface="Arial"/>
              </a:rPr>
              <a:t>Procedural languages are characterized by  sequential sets </a:t>
            </a:r>
            <a:r>
              <a:rPr sz="2800" spc="-5" dirty="0">
                <a:latin typeface="Arial"/>
                <a:cs typeface="Arial"/>
              </a:rPr>
              <a:t>of linear </a:t>
            </a:r>
            <a:r>
              <a:rPr sz="2800" dirty="0">
                <a:latin typeface="Arial"/>
                <a:cs typeface="Arial"/>
              </a:rPr>
              <a:t>commands. </a:t>
            </a:r>
            <a:r>
              <a:rPr sz="2800" spc="-5" dirty="0">
                <a:latin typeface="Arial"/>
                <a:cs typeface="Arial"/>
              </a:rPr>
              <a:t>The </a:t>
            </a:r>
            <a:r>
              <a:rPr sz="2800" dirty="0">
                <a:latin typeface="Arial"/>
                <a:cs typeface="Arial"/>
              </a:rPr>
              <a:t>focus  of such </a:t>
            </a:r>
            <a:r>
              <a:rPr sz="2800" spc="-5" dirty="0">
                <a:latin typeface="Arial"/>
                <a:cs typeface="Arial"/>
              </a:rPr>
              <a:t>languages is on</a:t>
            </a:r>
            <a:r>
              <a:rPr sz="2800" spc="30" dirty="0">
                <a:latin typeface="Arial"/>
                <a:cs typeface="Arial"/>
              </a:rPr>
              <a:t> </a:t>
            </a:r>
            <a:r>
              <a:rPr sz="2800" i="1" dirty="0">
                <a:latin typeface="Arial"/>
                <a:cs typeface="Arial"/>
              </a:rPr>
              <a:t>structure</a:t>
            </a:r>
            <a:r>
              <a:rPr sz="2800" dirty="0">
                <a:latin typeface="Arial"/>
                <a:cs typeface="Arial"/>
              </a:rPr>
              <a:t>.</a:t>
            </a:r>
            <a:endParaRPr sz="2800">
              <a:latin typeface="Arial"/>
              <a:cs typeface="Arial"/>
            </a:endParaRPr>
          </a:p>
          <a:p>
            <a:pPr marL="355600" marR="5715" indent="-342900" algn="just">
              <a:lnSpc>
                <a:spcPct val="130100"/>
              </a:lnSpc>
              <a:spcBef>
                <a:spcPts val="665"/>
              </a:spcBef>
              <a:buChar char="•"/>
              <a:tabLst>
                <a:tab pos="355600" algn="l"/>
              </a:tabLst>
            </a:pPr>
            <a:r>
              <a:rPr sz="2800" dirty="0">
                <a:latin typeface="Arial"/>
                <a:cs typeface="Arial"/>
              </a:rPr>
              <a:t>Examples include </a:t>
            </a:r>
            <a:r>
              <a:rPr sz="2800" spc="-5" dirty="0">
                <a:latin typeface="Arial"/>
                <a:cs typeface="Arial"/>
              </a:rPr>
              <a:t>C, COBOL, </a:t>
            </a:r>
            <a:r>
              <a:rPr sz="2800" dirty="0">
                <a:latin typeface="Arial"/>
                <a:cs typeface="Arial"/>
              </a:rPr>
              <a:t>Fortran, </a:t>
            </a:r>
            <a:r>
              <a:rPr sz="2800" spc="-5" dirty="0">
                <a:latin typeface="Arial"/>
                <a:cs typeface="Arial"/>
              </a:rPr>
              <a:t>LISP,  </a:t>
            </a:r>
            <a:r>
              <a:rPr sz="2800" dirty="0">
                <a:latin typeface="Arial"/>
                <a:cs typeface="Arial"/>
              </a:rPr>
              <a:t>Perl, </a:t>
            </a:r>
            <a:r>
              <a:rPr sz="2800" spc="-5" dirty="0">
                <a:latin typeface="Arial"/>
                <a:cs typeface="Arial"/>
              </a:rPr>
              <a:t>HTML,</a:t>
            </a:r>
            <a:r>
              <a:rPr sz="2800" spc="5" dirty="0">
                <a:latin typeface="Arial"/>
                <a:cs typeface="Arial"/>
              </a:rPr>
              <a:t> </a:t>
            </a:r>
            <a:r>
              <a:rPr sz="2800" spc="-5" dirty="0">
                <a:latin typeface="Arial"/>
                <a:cs typeface="Arial"/>
              </a:rPr>
              <a:t>VBScript</a:t>
            </a:r>
            <a:endParaRPr sz="2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12</a:t>
            </a:fld>
            <a:endParaRPr dirty="0"/>
          </a:p>
        </p:txBody>
      </p:sp>
      <p:sp>
        <p:nvSpPr>
          <p:cNvPr id="2" name="object 2"/>
          <p:cNvSpPr txBox="1">
            <a:spLocks noGrp="1"/>
          </p:cNvSpPr>
          <p:nvPr>
            <p:ph type="title"/>
          </p:nvPr>
        </p:nvSpPr>
        <p:spPr>
          <a:xfrm>
            <a:off x="1123594" y="483234"/>
            <a:ext cx="6896734"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161645"/>
                </a:solidFill>
              </a:rPr>
              <a:t>Object-Oriented</a:t>
            </a:r>
            <a:r>
              <a:rPr spc="-55" dirty="0">
                <a:solidFill>
                  <a:srgbClr val="161645"/>
                </a:solidFill>
              </a:rPr>
              <a:t> </a:t>
            </a:r>
            <a:r>
              <a:rPr dirty="0">
                <a:solidFill>
                  <a:srgbClr val="161645"/>
                </a:solidFill>
              </a:rPr>
              <a:t>Languages</a:t>
            </a:r>
          </a:p>
        </p:txBody>
      </p:sp>
      <p:sp>
        <p:nvSpPr>
          <p:cNvPr id="3" name="object 3"/>
          <p:cNvSpPr txBox="1"/>
          <p:nvPr/>
        </p:nvSpPr>
        <p:spPr>
          <a:xfrm>
            <a:off x="535940" y="1565073"/>
            <a:ext cx="8072755" cy="3526154"/>
          </a:xfrm>
          <a:prstGeom prst="rect">
            <a:avLst/>
          </a:prstGeom>
        </p:spPr>
        <p:txBody>
          <a:bodyPr vert="horz" wrap="square" lIns="0" tIns="12700" rIns="0" bIns="0" rtlCol="0">
            <a:spAutoFit/>
          </a:bodyPr>
          <a:lstStyle/>
          <a:p>
            <a:pPr marL="355600" marR="5080" indent="-342900">
              <a:lnSpc>
                <a:spcPct val="130100"/>
              </a:lnSpc>
              <a:spcBef>
                <a:spcPts val="100"/>
              </a:spcBef>
              <a:buChar char="•"/>
              <a:tabLst>
                <a:tab pos="354965" algn="l"/>
                <a:tab pos="355600" algn="l"/>
              </a:tabLst>
            </a:pPr>
            <a:r>
              <a:rPr sz="2800" spc="-5" dirty="0">
                <a:latin typeface="Arial"/>
                <a:cs typeface="Arial"/>
              </a:rPr>
              <a:t>The </a:t>
            </a:r>
            <a:r>
              <a:rPr sz="2800" dirty="0">
                <a:latin typeface="Arial"/>
                <a:cs typeface="Arial"/>
              </a:rPr>
              <a:t>focus </a:t>
            </a:r>
            <a:r>
              <a:rPr sz="2800" spc="-5" dirty="0">
                <a:latin typeface="Arial"/>
                <a:cs typeface="Arial"/>
              </a:rPr>
              <a:t>of OOP </a:t>
            </a:r>
            <a:r>
              <a:rPr sz="2800" dirty="0">
                <a:latin typeface="Arial"/>
                <a:cs typeface="Arial"/>
              </a:rPr>
              <a:t>languages </a:t>
            </a:r>
            <a:r>
              <a:rPr sz="2800" spc="-5" dirty="0">
                <a:latin typeface="Arial"/>
                <a:cs typeface="Arial"/>
              </a:rPr>
              <a:t>is not on </a:t>
            </a:r>
            <a:r>
              <a:rPr sz="2800" dirty="0">
                <a:latin typeface="Arial"/>
                <a:cs typeface="Arial"/>
              </a:rPr>
              <a:t>structure,  but </a:t>
            </a:r>
            <a:r>
              <a:rPr sz="2800" spc="-5" dirty="0">
                <a:latin typeface="Arial"/>
                <a:cs typeface="Arial"/>
              </a:rPr>
              <a:t>on </a:t>
            </a:r>
            <a:r>
              <a:rPr sz="2800" i="1" spc="-5" dirty="0">
                <a:latin typeface="Arial"/>
                <a:cs typeface="Arial"/>
              </a:rPr>
              <a:t>modeling</a:t>
            </a:r>
            <a:r>
              <a:rPr sz="2800" i="1" spc="35" dirty="0">
                <a:latin typeface="Arial"/>
                <a:cs typeface="Arial"/>
              </a:rPr>
              <a:t> </a:t>
            </a:r>
            <a:r>
              <a:rPr sz="2800" i="1" dirty="0">
                <a:latin typeface="Arial"/>
                <a:cs typeface="Arial"/>
              </a:rPr>
              <a:t>data</a:t>
            </a:r>
            <a:r>
              <a:rPr sz="2800" dirty="0">
                <a:latin typeface="Arial"/>
                <a:cs typeface="Arial"/>
              </a:rPr>
              <a:t>.</a:t>
            </a:r>
            <a:endParaRPr sz="2800">
              <a:latin typeface="Arial"/>
              <a:cs typeface="Arial"/>
            </a:endParaRPr>
          </a:p>
          <a:p>
            <a:pPr marL="355600" marR="5080" indent="-342900">
              <a:lnSpc>
                <a:spcPct val="130000"/>
              </a:lnSpc>
              <a:spcBef>
                <a:spcPts val="675"/>
              </a:spcBef>
              <a:buChar char="•"/>
              <a:tabLst>
                <a:tab pos="354965" algn="l"/>
                <a:tab pos="355600" algn="l"/>
                <a:tab pos="2708910" algn="l"/>
                <a:tab pos="3677920" algn="l"/>
                <a:tab pos="4726940" algn="l"/>
                <a:tab pos="7366634" algn="l"/>
              </a:tabLst>
            </a:pPr>
            <a:r>
              <a:rPr sz="2800" spc="-5" dirty="0">
                <a:latin typeface="Arial"/>
                <a:cs typeface="Arial"/>
              </a:rPr>
              <a:t>Pr</a:t>
            </a:r>
            <a:r>
              <a:rPr sz="2800" spc="5" dirty="0">
                <a:latin typeface="Arial"/>
                <a:cs typeface="Arial"/>
              </a:rPr>
              <a:t>o</a:t>
            </a:r>
            <a:r>
              <a:rPr sz="2800" spc="-5" dirty="0">
                <a:latin typeface="Arial"/>
                <a:cs typeface="Arial"/>
              </a:rPr>
              <a:t>g</a:t>
            </a:r>
            <a:r>
              <a:rPr sz="2800" spc="5" dirty="0">
                <a:latin typeface="Arial"/>
                <a:cs typeface="Arial"/>
              </a:rPr>
              <a:t>r</a:t>
            </a:r>
            <a:r>
              <a:rPr sz="2800" spc="10" dirty="0">
                <a:latin typeface="Arial"/>
                <a:cs typeface="Arial"/>
              </a:rPr>
              <a:t>a</a:t>
            </a:r>
            <a:r>
              <a:rPr sz="2800" spc="5" dirty="0">
                <a:latin typeface="Arial"/>
                <a:cs typeface="Arial"/>
              </a:rPr>
              <a:t>m</a:t>
            </a:r>
            <a:r>
              <a:rPr sz="2800" spc="-5" dirty="0">
                <a:latin typeface="Arial"/>
                <a:cs typeface="Arial"/>
              </a:rPr>
              <a:t>m</a:t>
            </a:r>
            <a:r>
              <a:rPr sz="2800" dirty="0">
                <a:latin typeface="Arial"/>
                <a:cs typeface="Arial"/>
              </a:rPr>
              <a:t>e</a:t>
            </a:r>
            <a:r>
              <a:rPr sz="2800" spc="-5" dirty="0">
                <a:latin typeface="Arial"/>
                <a:cs typeface="Arial"/>
              </a:rPr>
              <a:t>rs</a:t>
            </a:r>
            <a:r>
              <a:rPr sz="2800" dirty="0">
                <a:latin typeface="Arial"/>
                <a:cs typeface="Arial"/>
              </a:rPr>
              <a:t>	</a:t>
            </a:r>
            <a:r>
              <a:rPr sz="2800" spc="-5" dirty="0">
                <a:latin typeface="Arial"/>
                <a:cs typeface="Arial"/>
              </a:rPr>
              <a:t>c</a:t>
            </a:r>
            <a:r>
              <a:rPr sz="2800" spc="10" dirty="0">
                <a:latin typeface="Arial"/>
                <a:cs typeface="Arial"/>
              </a:rPr>
              <a:t>o</a:t>
            </a:r>
            <a:r>
              <a:rPr sz="2800" spc="-5" dirty="0">
                <a:latin typeface="Arial"/>
                <a:cs typeface="Arial"/>
              </a:rPr>
              <a:t>de</a:t>
            </a:r>
            <a:r>
              <a:rPr sz="2800" dirty="0">
                <a:latin typeface="Arial"/>
                <a:cs typeface="Arial"/>
              </a:rPr>
              <a:t>	</a:t>
            </a:r>
            <a:r>
              <a:rPr sz="2800" spc="-5" dirty="0">
                <a:latin typeface="Arial"/>
                <a:cs typeface="Arial"/>
              </a:rPr>
              <a:t>u</a:t>
            </a:r>
            <a:r>
              <a:rPr sz="2800" dirty="0">
                <a:latin typeface="Arial"/>
                <a:cs typeface="Arial"/>
              </a:rPr>
              <a:t>s</a:t>
            </a:r>
            <a:r>
              <a:rPr sz="2800" spc="-5" dirty="0">
                <a:latin typeface="Arial"/>
                <a:cs typeface="Arial"/>
              </a:rPr>
              <a:t>i</a:t>
            </a:r>
            <a:r>
              <a:rPr sz="2800" dirty="0">
                <a:latin typeface="Arial"/>
                <a:cs typeface="Arial"/>
              </a:rPr>
              <a:t>n</a:t>
            </a:r>
            <a:r>
              <a:rPr sz="2800" spc="-5" dirty="0">
                <a:latin typeface="Arial"/>
                <a:cs typeface="Arial"/>
              </a:rPr>
              <a:t>g</a:t>
            </a:r>
            <a:r>
              <a:rPr sz="2800" dirty="0">
                <a:latin typeface="Arial"/>
                <a:cs typeface="Arial"/>
              </a:rPr>
              <a:t>	</a:t>
            </a:r>
            <a:r>
              <a:rPr sz="2800" spc="-1280" dirty="0">
                <a:latin typeface="AoyagiKouzanFontT"/>
                <a:cs typeface="AoyagiKouzanFontT"/>
              </a:rPr>
              <a:t>“</a:t>
            </a:r>
            <a:r>
              <a:rPr sz="2800" spc="-5" dirty="0">
                <a:latin typeface="Arial"/>
                <a:cs typeface="Arial"/>
              </a:rPr>
              <a:t>b</a:t>
            </a:r>
            <a:r>
              <a:rPr sz="2800" dirty="0">
                <a:latin typeface="Arial"/>
                <a:cs typeface="Arial"/>
              </a:rPr>
              <a:t>l</a:t>
            </a:r>
            <a:r>
              <a:rPr sz="2800" spc="-5" dirty="0">
                <a:latin typeface="Arial"/>
                <a:cs typeface="Arial"/>
              </a:rPr>
              <a:t>u</a:t>
            </a:r>
            <a:r>
              <a:rPr sz="2800" dirty="0">
                <a:latin typeface="Arial"/>
                <a:cs typeface="Arial"/>
              </a:rPr>
              <a:t>e</a:t>
            </a:r>
            <a:r>
              <a:rPr sz="2800" spc="-5" dirty="0">
                <a:latin typeface="Arial"/>
                <a:cs typeface="Arial"/>
              </a:rPr>
              <a:t>p</a:t>
            </a:r>
            <a:r>
              <a:rPr sz="2800" dirty="0">
                <a:latin typeface="Arial"/>
                <a:cs typeface="Arial"/>
              </a:rPr>
              <a:t>r</a:t>
            </a:r>
            <a:r>
              <a:rPr sz="2800" spc="5" dirty="0">
                <a:latin typeface="Arial"/>
                <a:cs typeface="Arial"/>
              </a:rPr>
              <a:t>i</a:t>
            </a:r>
            <a:r>
              <a:rPr sz="2800" spc="-5" dirty="0">
                <a:latin typeface="Arial"/>
                <a:cs typeface="Arial"/>
              </a:rPr>
              <a:t>nt</a:t>
            </a:r>
            <a:r>
              <a:rPr sz="2800" spc="150" dirty="0">
                <a:latin typeface="Arial"/>
                <a:cs typeface="Arial"/>
              </a:rPr>
              <a:t>s</a:t>
            </a:r>
            <a:r>
              <a:rPr sz="2800" spc="-1405" dirty="0">
                <a:latin typeface="AoyagiKouzanFontT"/>
                <a:cs typeface="AoyagiKouzanFontT"/>
              </a:rPr>
              <a:t>”</a:t>
            </a:r>
            <a:r>
              <a:rPr sz="2800" spc="275" dirty="0">
                <a:latin typeface="AoyagiKouzanFontT"/>
                <a:cs typeface="AoyagiKouzanFontT"/>
              </a:rPr>
              <a:t> </a:t>
            </a:r>
            <a:r>
              <a:rPr sz="2800" dirty="0">
                <a:latin typeface="Arial"/>
                <a:cs typeface="Arial"/>
              </a:rPr>
              <a:t>o</a:t>
            </a:r>
            <a:r>
              <a:rPr sz="2800" spc="-5" dirty="0">
                <a:latin typeface="Arial"/>
                <a:cs typeface="Arial"/>
              </a:rPr>
              <a:t>f</a:t>
            </a:r>
            <a:r>
              <a:rPr sz="2800" dirty="0">
                <a:latin typeface="Arial"/>
                <a:cs typeface="Arial"/>
              </a:rPr>
              <a:t>	</a:t>
            </a:r>
            <a:r>
              <a:rPr sz="2800" spc="-5" dirty="0">
                <a:latin typeface="Arial"/>
                <a:cs typeface="Arial"/>
              </a:rPr>
              <a:t>d</a:t>
            </a:r>
            <a:r>
              <a:rPr sz="2800" dirty="0">
                <a:latin typeface="Arial"/>
                <a:cs typeface="Arial"/>
              </a:rPr>
              <a:t>a</a:t>
            </a:r>
            <a:r>
              <a:rPr sz="2800" spc="-5" dirty="0">
                <a:latin typeface="Arial"/>
                <a:cs typeface="Arial"/>
              </a:rPr>
              <a:t>ta  </a:t>
            </a:r>
            <a:r>
              <a:rPr sz="2800" dirty="0">
                <a:latin typeface="Arial"/>
                <a:cs typeface="Arial"/>
              </a:rPr>
              <a:t>models called</a:t>
            </a:r>
            <a:r>
              <a:rPr sz="2800" spc="25" dirty="0">
                <a:latin typeface="Arial"/>
                <a:cs typeface="Arial"/>
              </a:rPr>
              <a:t> </a:t>
            </a:r>
            <a:r>
              <a:rPr sz="2800" i="1" dirty="0">
                <a:latin typeface="Arial"/>
                <a:cs typeface="Arial"/>
              </a:rPr>
              <a:t>classes</a:t>
            </a:r>
            <a:r>
              <a:rPr sz="2800" dirty="0">
                <a:latin typeface="Arial"/>
                <a:cs typeface="Arial"/>
              </a:rPr>
              <a:t>.</a:t>
            </a:r>
            <a:endParaRPr sz="2800">
              <a:latin typeface="Arial"/>
              <a:cs typeface="Arial"/>
            </a:endParaRPr>
          </a:p>
          <a:p>
            <a:pPr marL="355600" marR="5715" indent="-342900">
              <a:lnSpc>
                <a:spcPct val="130000"/>
              </a:lnSpc>
              <a:spcBef>
                <a:spcPts val="675"/>
              </a:spcBef>
              <a:buChar char="•"/>
              <a:tabLst>
                <a:tab pos="354965" algn="l"/>
                <a:tab pos="355600" algn="l"/>
                <a:tab pos="2220595" algn="l"/>
                <a:tab pos="2818765" algn="l"/>
                <a:tab pos="3908425" algn="l"/>
                <a:tab pos="5855970" algn="l"/>
                <a:tab pos="7287895" algn="l"/>
              </a:tabLst>
            </a:pPr>
            <a:r>
              <a:rPr sz="2800" spc="-5" dirty="0">
                <a:latin typeface="Arial"/>
                <a:cs typeface="Arial"/>
              </a:rPr>
              <a:t>Ex</a:t>
            </a:r>
            <a:r>
              <a:rPr sz="2800" spc="5" dirty="0">
                <a:latin typeface="Arial"/>
                <a:cs typeface="Arial"/>
              </a:rPr>
              <a:t>a</a:t>
            </a:r>
            <a:r>
              <a:rPr sz="2800" spc="-5" dirty="0">
                <a:latin typeface="Arial"/>
                <a:cs typeface="Arial"/>
              </a:rPr>
              <a:t>m</a:t>
            </a:r>
            <a:r>
              <a:rPr sz="2800" dirty="0">
                <a:latin typeface="Arial"/>
                <a:cs typeface="Arial"/>
              </a:rPr>
              <a:t>p</a:t>
            </a:r>
            <a:r>
              <a:rPr sz="2800" spc="-5" dirty="0">
                <a:latin typeface="Arial"/>
                <a:cs typeface="Arial"/>
              </a:rPr>
              <a:t>l</a:t>
            </a:r>
            <a:r>
              <a:rPr sz="2800" spc="15" dirty="0">
                <a:latin typeface="Arial"/>
                <a:cs typeface="Arial"/>
              </a:rPr>
              <a:t>e</a:t>
            </a:r>
            <a:r>
              <a:rPr sz="2800" spc="-5" dirty="0">
                <a:latin typeface="Arial"/>
                <a:cs typeface="Arial"/>
              </a:rPr>
              <a:t>s</a:t>
            </a:r>
            <a:r>
              <a:rPr sz="2800" dirty="0">
                <a:latin typeface="Arial"/>
                <a:cs typeface="Arial"/>
              </a:rPr>
              <a:t>	o</a:t>
            </a:r>
            <a:r>
              <a:rPr sz="2800" spc="-5" dirty="0">
                <a:latin typeface="Arial"/>
                <a:cs typeface="Arial"/>
              </a:rPr>
              <a:t>f</a:t>
            </a:r>
            <a:r>
              <a:rPr sz="2800" dirty="0">
                <a:latin typeface="Arial"/>
                <a:cs typeface="Arial"/>
              </a:rPr>
              <a:t>	</a:t>
            </a:r>
            <a:r>
              <a:rPr sz="2800" spc="-10" dirty="0">
                <a:latin typeface="Arial"/>
                <a:cs typeface="Arial"/>
              </a:rPr>
              <a:t>OO</a:t>
            </a:r>
            <a:r>
              <a:rPr sz="2800" spc="-5" dirty="0">
                <a:latin typeface="Arial"/>
                <a:cs typeface="Arial"/>
              </a:rPr>
              <a:t>P</a:t>
            </a:r>
            <a:r>
              <a:rPr sz="2800" dirty="0">
                <a:latin typeface="Arial"/>
                <a:cs typeface="Arial"/>
              </a:rPr>
              <a:t>	</a:t>
            </a:r>
            <a:r>
              <a:rPr sz="2800" spc="-5" dirty="0">
                <a:latin typeface="Arial"/>
                <a:cs typeface="Arial"/>
              </a:rPr>
              <a:t>l</a:t>
            </a:r>
            <a:r>
              <a:rPr sz="2800" dirty="0">
                <a:latin typeface="Arial"/>
                <a:cs typeface="Arial"/>
              </a:rPr>
              <a:t>a</a:t>
            </a:r>
            <a:r>
              <a:rPr sz="2800" spc="-5" dirty="0">
                <a:latin typeface="Arial"/>
                <a:cs typeface="Arial"/>
              </a:rPr>
              <a:t>n</a:t>
            </a:r>
            <a:r>
              <a:rPr sz="2800" spc="10" dirty="0">
                <a:latin typeface="Arial"/>
                <a:cs typeface="Arial"/>
              </a:rPr>
              <a:t>g</a:t>
            </a:r>
            <a:r>
              <a:rPr sz="2800" spc="-5" dirty="0">
                <a:latin typeface="Arial"/>
                <a:cs typeface="Arial"/>
              </a:rPr>
              <a:t>u</a:t>
            </a:r>
            <a:r>
              <a:rPr sz="2800" dirty="0">
                <a:latin typeface="Arial"/>
                <a:cs typeface="Arial"/>
              </a:rPr>
              <a:t>a</a:t>
            </a:r>
            <a:r>
              <a:rPr sz="2800" spc="-5" dirty="0">
                <a:latin typeface="Arial"/>
                <a:cs typeface="Arial"/>
              </a:rPr>
              <a:t>g</a:t>
            </a:r>
            <a:r>
              <a:rPr sz="2800" dirty="0">
                <a:latin typeface="Arial"/>
                <a:cs typeface="Arial"/>
              </a:rPr>
              <a:t>e</a:t>
            </a:r>
            <a:r>
              <a:rPr sz="2800" spc="-5" dirty="0">
                <a:latin typeface="Arial"/>
                <a:cs typeface="Arial"/>
              </a:rPr>
              <a:t>s</a:t>
            </a:r>
            <a:r>
              <a:rPr sz="2800" dirty="0">
                <a:latin typeface="Arial"/>
                <a:cs typeface="Arial"/>
              </a:rPr>
              <a:t>	</a:t>
            </a:r>
            <a:r>
              <a:rPr sz="2800" spc="-5" dirty="0">
                <a:latin typeface="Arial"/>
                <a:cs typeface="Arial"/>
              </a:rPr>
              <a:t>i</a:t>
            </a:r>
            <a:r>
              <a:rPr sz="2800" dirty="0">
                <a:latin typeface="Arial"/>
                <a:cs typeface="Arial"/>
              </a:rPr>
              <a:t>n</a:t>
            </a:r>
            <a:r>
              <a:rPr sz="2800" spc="-5" dirty="0">
                <a:latin typeface="Arial"/>
                <a:cs typeface="Arial"/>
              </a:rPr>
              <a:t>c</a:t>
            </a:r>
            <a:r>
              <a:rPr sz="2800" dirty="0">
                <a:latin typeface="Arial"/>
                <a:cs typeface="Arial"/>
              </a:rPr>
              <a:t>l</a:t>
            </a:r>
            <a:r>
              <a:rPr sz="2800" spc="-5" dirty="0">
                <a:latin typeface="Arial"/>
                <a:cs typeface="Arial"/>
              </a:rPr>
              <a:t>u</a:t>
            </a:r>
            <a:r>
              <a:rPr sz="2800" dirty="0">
                <a:latin typeface="Arial"/>
                <a:cs typeface="Arial"/>
              </a:rPr>
              <a:t>d</a:t>
            </a:r>
            <a:r>
              <a:rPr sz="2800" spc="-5" dirty="0">
                <a:latin typeface="Arial"/>
                <a:cs typeface="Arial"/>
              </a:rPr>
              <a:t>e</a:t>
            </a:r>
            <a:r>
              <a:rPr sz="2800" dirty="0">
                <a:latin typeface="Arial"/>
                <a:cs typeface="Arial"/>
              </a:rPr>
              <a:t>	C</a:t>
            </a:r>
            <a:r>
              <a:rPr sz="2800" spc="-5" dirty="0">
                <a:latin typeface="Arial"/>
                <a:cs typeface="Arial"/>
              </a:rPr>
              <a:t>++,  </a:t>
            </a:r>
            <a:r>
              <a:rPr sz="2800" dirty="0">
                <a:latin typeface="Arial"/>
                <a:cs typeface="Arial"/>
              </a:rPr>
              <a:t>Visual </a:t>
            </a:r>
            <a:r>
              <a:rPr sz="2800" spc="-5" dirty="0">
                <a:latin typeface="Arial"/>
                <a:cs typeface="Arial"/>
              </a:rPr>
              <a:t>Basic.NET </a:t>
            </a:r>
            <a:r>
              <a:rPr sz="2800" dirty="0">
                <a:latin typeface="Arial"/>
                <a:cs typeface="Arial"/>
              </a:rPr>
              <a:t>and</a:t>
            </a:r>
            <a:r>
              <a:rPr sz="2800" spc="10" dirty="0">
                <a:latin typeface="Arial"/>
                <a:cs typeface="Arial"/>
              </a:rPr>
              <a:t> </a:t>
            </a:r>
            <a:r>
              <a:rPr sz="2800" dirty="0">
                <a:latin typeface="Arial"/>
                <a:cs typeface="Arial"/>
              </a:rPr>
              <a:t>Java.</a:t>
            </a:r>
            <a:endParaRPr sz="2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1718" y="6431076"/>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a:cs typeface="Arial"/>
              </a:rPr>
              <a:t>12</a:t>
            </a:r>
            <a:endParaRPr sz="1200">
              <a:latin typeface="Arial"/>
              <a:cs typeface="Arial"/>
            </a:endParaRPr>
          </a:p>
        </p:txBody>
      </p:sp>
      <p:sp>
        <p:nvSpPr>
          <p:cNvPr id="3" name="object 3"/>
          <p:cNvSpPr/>
          <p:nvPr/>
        </p:nvSpPr>
        <p:spPr>
          <a:xfrm>
            <a:off x="1221159" y="617762"/>
            <a:ext cx="6754262" cy="50379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170838" y="458850"/>
            <a:ext cx="6801484"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161645"/>
                </a:solidFill>
              </a:rPr>
              <a:t>Early programming</a:t>
            </a:r>
            <a:r>
              <a:rPr sz="4000" spc="15" dirty="0">
                <a:solidFill>
                  <a:srgbClr val="161645"/>
                </a:solidFill>
              </a:rPr>
              <a:t> </a:t>
            </a:r>
            <a:r>
              <a:rPr sz="4000" spc="-5" dirty="0">
                <a:solidFill>
                  <a:srgbClr val="161645"/>
                </a:solidFill>
              </a:rPr>
              <a:t>languages</a:t>
            </a:r>
            <a:endParaRPr sz="4000"/>
          </a:p>
        </p:txBody>
      </p:sp>
      <p:sp>
        <p:nvSpPr>
          <p:cNvPr id="5" name="object 5"/>
          <p:cNvSpPr/>
          <p:nvPr/>
        </p:nvSpPr>
        <p:spPr>
          <a:xfrm>
            <a:off x="6900609" y="4409565"/>
            <a:ext cx="1440305" cy="605483"/>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7029957" y="4480941"/>
            <a:ext cx="118427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Classic</a:t>
            </a:r>
            <a:r>
              <a:rPr sz="2400" spc="-80" dirty="0">
                <a:solidFill>
                  <a:srgbClr val="FFFFFF"/>
                </a:solidFill>
                <a:latin typeface="Times New Roman"/>
                <a:cs typeface="Times New Roman"/>
              </a:rPr>
              <a:t> </a:t>
            </a:r>
            <a:r>
              <a:rPr sz="2400" dirty="0">
                <a:solidFill>
                  <a:srgbClr val="FFFFFF"/>
                </a:solidFill>
                <a:latin typeface="Times New Roman"/>
                <a:cs typeface="Times New Roman"/>
              </a:rPr>
              <a:t>C</a:t>
            </a:r>
            <a:endParaRPr sz="2400">
              <a:latin typeface="Times New Roman"/>
              <a:cs typeface="Times New Roman"/>
            </a:endParaRPr>
          </a:p>
        </p:txBody>
      </p:sp>
      <p:grpSp>
        <p:nvGrpSpPr>
          <p:cNvPr id="7" name="object 7"/>
          <p:cNvGrpSpPr/>
          <p:nvPr/>
        </p:nvGrpSpPr>
        <p:grpSpPr>
          <a:xfrm>
            <a:off x="5070681" y="1894965"/>
            <a:ext cx="2813050" cy="2205990"/>
            <a:chOff x="5070681" y="1894965"/>
            <a:chExt cx="2813050" cy="2205990"/>
          </a:xfrm>
        </p:grpSpPr>
        <p:sp>
          <p:nvSpPr>
            <p:cNvPr id="8" name="object 8"/>
            <p:cNvSpPr/>
            <p:nvPr/>
          </p:nvSpPr>
          <p:spPr>
            <a:xfrm>
              <a:off x="5070681" y="1894965"/>
              <a:ext cx="1374313" cy="605483"/>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6594679" y="3495165"/>
              <a:ext cx="1288641" cy="605483"/>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6836409" y="3566541"/>
            <a:ext cx="8064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Pa</a:t>
            </a:r>
            <a:r>
              <a:rPr sz="2400" dirty="0">
                <a:solidFill>
                  <a:srgbClr val="FFFFFF"/>
                </a:solidFill>
                <a:latin typeface="Times New Roman"/>
                <a:cs typeface="Times New Roman"/>
              </a:rPr>
              <a:t>sc</a:t>
            </a:r>
            <a:r>
              <a:rPr sz="2400" spc="5" dirty="0">
                <a:solidFill>
                  <a:srgbClr val="FFFFFF"/>
                </a:solidFill>
                <a:latin typeface="Times New Roman"/>
                <a:cs typeface="Times New Roman"/>
              </a:rPr>
              <a:t>a</a:t>
            </a:r>
            <a:r>
              <a:rPr sz="2400" dirty="0">
                <a:solidFill>
                  <a:srgbClr val="FFFFFF"/>
                </a:solidFill>
                <a:latin typeface="Times New Roman"/>
                <a:cs typeface="Times New Roman"/>
              </a:rPr>
              <a:t>l</a:t>
            </a:r>
            <a:endParaRPr sz="2400">
              <a:latin typeface="Times New Roman"/>
              <a:cs typeface="Times New Roman"/>
            </a:endParaRPr>
          </a:p>
        </p:txBody>
      </p:sp>
      <p:sp>
        <p:nvSpPr>
          <p:cNvPr id="11" name="object 11"/>
          <p:cNvSpPr/>
          <p:nvPr/>
        </p:nvSpPr>
        <p:spPr>
          <a:xfrm>
            <a:off x="6978575" y="2732907"/>
            <a:ext cx="1282849" cy="529797"/>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7108317" y="2766186"/>
            <a:ext cx="10255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Algol68</a:t>
            </a:r>
            <a:endParaRPr sz="2400">
              <a:latin typeface="Times New Roman"/>
              <a:cs typeface="Times New Roman"/>
            </a:endParaRPr>
          </a:p>
        </p:txBody>
      </p:sp>
      <p:sp>
        <p:nvSpPr>
          <p:cNvPr id="13" name="object 13"/>
          <p:cNvSpPr/>
          <p:nvPr/>
        </p:nvSpPr>
        <p:spPr>
          <a:xfrm>
            <a:off x="5223076" y="4409565"/>
            <a:ext cx="1212447" cy="605483"/>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5437378" y="4480941"/>
            <a:ext cx="78676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B</a:t>
            </a:r>
            <a:r>
              <a:rPr sz="2400" spc="-10" dirty="0">
                <a:solidFill>
                  <a:srgbClr val="FFFFFF"/>
                </a:solidFill>
                <a:latin typeface="Times New Roman"/>
                <a:cs typeface="Times New Roman"/>
              </a:rPr>
              <a:t>C</a:t>
            </a:r>
            <a:r>
              <a:rPr sz="2400" spc="-5" dirty="0">
                <a:solidFill>
                  <a:srgbClr val="FFFFFF"/>
                </a:solidFill>
                <a:latin typeface="Times New Roman"/>
                <a:cs typeface="Times New Roman"/>
              </a:rPr>
              <a:t>PL</a:t>
            </a:r>
            <a:endParaRPr sz="2400">
              <a:latin typeface="Times New Roman"/>
              <a:cs typeface="Times New Roman"/>
            </a:endParaRPr>
          </a:p>
        </p:txBody>
      </p:sp>
      <p:sp>
        <p:nvSpPr>
          <p:cNvPr id="15" name="object 15"/>
          <p:cNvSpPr/>
          <p:nvPr/>
        </p:nvSpPr>
        <p:spPr>
          <a:xfrm>
            <a:off x="422484" y="3494907"/>
            <a:ext cx="1450511" cy="529797"/>
          </a:xfrm>
          <a:prstGeom prst="rect">
            <a:avLst/>
          </a:prstGeom>
          <a:blipFill>
            <a:blip r:embed="rId8" cstate="print"/>
            <a:stretch>
              <a:fillRect/>
            </a:stretch>
          </a:blipFill>
        </p:spPr>
        <p:txBody>
          <a:bodyPr wrap="square" lIns="0" tIns="0" rIns="0" bIns="0" rtlCol="0"/>
          <a:lstStyle/>
          <a:p>
            <a:endParaRPr/>
          </a:p>
        </p:txBody>
      </p:sp>
      <p:sp>
        <p:nvSpPr>
          <p:cNvPr id="16" name="object 16"/>
          <p:cNvSpPr txBox="1"/>
          <p:nvPr/>
        </p:nvSpPr>
        <p:spPr>
          <a:xfrm>
            <a:off x="680719" y="3528441"/>
            <a:ext cx="92519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Fo</a:t>
            </a:r>
            <a:r>
              <a:rPr sz="2400" dirty="0">
                <a:solidFill>
                  <a:srgbClr val="FFFFFF"/>
                </a:solidFill>
                <a:latin typeface="Times New Roman"/>
                <a:cs typeface="Times New Roman"/>
              </a:rPr>
              <a:t>rt</a:t>
            </a:r>
            <a:r>
              <a:rPr sz="2400" spc="10" dirty="0">
                <a:solidFill>
                  <a:srgbClr val="FFFFFF"/>
                </a:solidFill>
                <a:latin typeface="Times New Roman"/>
                <a:cs typeface="Times New Roman"/>
              </a:rPr>
              <a:t>r</a:t>
            </a:r>
            <a:r>
              <a:rPr sz="2400" dirty="0">
                <a:solidFill>
                  <a:srgbClr val="FFFFFF"/>
                </a:solidFill>
                <a:latin typeface="Times New Roman"/>
                <a:cs typeface="Times New Roman"/>
              </a:rPr>
              <a:t>an</a:t>
            </a:r>
            <a:endParaRPr sz="2400">
              <a:latin typeface="Times New Roman"/>
              <a:cs typeface="Times New Roman"/>
            </a:endParaRPr>
          </a:p>
        </p:txBody>
      </p:sp>
      <p:sp>
        <p:nvSpPr>
          <p:cNvPr id="17" name="object 17"/>
          <p:cNvSpPr/>
          <p:nvPr/>
        </p:nvSpPr>
        <p:spPr>
          <a:xfrm>
            <a:off x="574872" y="2428107"/>
            <a:ext cx="1136254" cy="529797"/>
          </a:xfrm>
          <a:prstGeom prst="rect">
            <a:avLst/>
          </a:prstGeom>
          <a:blipFill>
            <a:blip r:embed="rId9" cstate="print"/>
            <a:stretch>
              <a:fillRect/>
            </a:stretch>
          </a:blipFill>
        </p:spPr>
        <p:txBody>
          <a:bodyPr wrap="square" lIns="0" tIns="0" rIns="0" bIns="0" rtlCol="0"/>
          <a:lstStyle/>
          <a:p>
            <a:endParaRPr/>
          </a:p>
        </p:txBody>
      </p:sp>
      <p:grpSp>
        <p:nvGrpSpPr>
          <p:cNvPr id="18" name="object 18"/>
          <p:cNvGrpSpPr/>
          <p:nvPr/>
        </p:nvGrpSpPr>
        <p:grpSpPr>
          <a:xfrm>
            <a:off x="506896" y="4637650"/>
            <a:ext cx="6427470" cy="445134"/>
            <a:chOff x="506896" y="4637650"/>
            <a:chExt cx="6427470" cy="445134"/>
          </a:xfrm>
        </p:grpSpPr>
        <p:sp>
          <p:nvSpPr>
            <p:cNvPr id="19" name="object 19"/>
            <p:cNvSpPr/>
            <p:nvPr/>
          </p:nvSpPr>
          <p:spPr>
            <a:xfrm>
              <a:off x="6400799" y="4648199"/>
              <a:ext cx="533400" cy="76200"/>
            </a:xfrm>
            <a:custGeom>
              <a:avLst/>
              <a:gdLst/>
              <a:ahLst/>
              <a:cxnLst/>
              <a:rect l="l" t="t" r="r" b="b"/>
              <a:pathLst>
                <a:path w="533400" h="76200">
                  <a:moveTo>
                    <a:pt x="457200" y="0"/>
                  </a:moveTo>
                  <a:lnTo>
                    <a:pt x="457200" y="76200"/>
                  </a:lnTo>
                  <a:lnTo>
                    <a:pt x="520700" y="44450"/>
                  </a:lnTo>
                  <a:lnTo>
                    <a:pt x="469900" y="44450"/>
                  </a:lnTo>
                  <a:lnTo>
                    <a:pt x="469900" y="31750"/>
                  </a:lnTo>
                  <a:lnTo>
                    <a:pt x="520700" y="31750"/>
                  </a:lnTo>
                  <a:lnTo>
                    <a:pt x="457200" y="0"/>
                  </a:lnTo>
                  <a:close/>
                </a:path>
                <a:path w="533400" h="76200">
                  <a:moveTo>
                    <a:pt x="457200" y="31750"/>
                  </a:moveTo>
                  <a:lnTo>
                    <a:pt x="0" y="31750"/>
                  </a:lnTo>
                  <a:lnTo>
                    <a:pt x="0" y="44450"/>
                  </a:lnTo>
                  <a:lnTo>
                    <a:pt x="457200" y="44450"/>
                  </a:lnTo>
                  <a:lnTo>
                    <a:pt x="457200" y="31750"/>
                  </a:lnTo>
                  <a:close/>
                </a:path>
                <a:path w="533400" h="76200">
                  <a:moveTo>
                    <a:pt x="520700" y="31750"/>
                  </a:moveTo>
                  <a:lnTo>
                    <a:pt x="469900" y="31750"/>
                  </a:lnTo>
                  <a:lnTo>
                    <a:pt x="469900" y="44450"/>
                  </a:lnTo>
                  <a:lnTo>
                    <a:pt x="520700" y="44450"/>
                  </a:lnTo>
                  <a:lnTo>
                    <a:pt x="533400" y="38100"/>
                  </a:lnTo>
                  <a:lnTo>
                    <a:pt x="520700" y="31750"/>
                  </a:lnTo>
                  <a:close/>
                </a:path>
              </a:pathLst>
            </a:custGeom>
            <a:solidFill>
              <a:srgbClr val="000000"/>
            </a:solidFill>
          </p:spPr>
          <p:txBody>
            <a:bodyPr wrap="square" lIns="0" tIns="0" rIns="0" bIns="0" rtlCol="0"/>
            <a:lstStyle/>
            <a:p>
              <a:endParaRPr/>
            </a:p>
          </p:txBody>
        </p:sp>
        <p:sp>
          <p:nvSpPr>
            <p:cNvPr id="20" name="object 20"/>
            <p:cNvSpPr/>
            <p:nvPr/>
          </p:nvSpPr>
          <p:spPr>
            <a:xfrm>
              <a:off x="506896" y="4637650"/>
              <a:ext cx="1273731" cy="444651"/>
            </a:xfrm>
            <a:prstGeom prst="rect">
              <a:avLst/>
            </a:prstGeom>
            <a:blipFill>
              <a:blip r:embed="rId10" cstate="print"/>
              <a:stretch>
                <a:fillRect/>
              </a:stretch>
            </a:blipFill>
          </p:spPr>
          <p:txBody>
            <a:bodyPr wrap="square" lIns="0" tIns="0" rIns="0" bIns="0" rtlCol="0"/>
            <a:lstStyle/>
            <a:p>
              <a:endParaRPr/>
            </a:p>
          </p:txBody>
        </p:sp>
      </p:grpSp>
      <p:sp>
        <p:nvSpPr>
          <p:cNvPr id="21" name="object 21"/>
          <p:cNvSpPr txBox="1"/>
          <p:nvPr/>
        </p:nvSpPr>
        <p:spPr>
          <a:xfrm>
            <a:off x="615797" y="4633341"/>
            <a:ext cx="105537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Times New Roman"/>
                <a:cs typeface="Times New Roman"/>
              </a:rPr>
              <a:t>COBOL</a:t>
            </a:r>
            <a:endParaRPr sz="2400">
              <a:latin typeface="Times New Roman"/>
              <a:cs typeface="Times New Roman"/>
            </a:endParaRPr>
          </a:p>
        </p:txBody>
      </p:sp>
      <p:sp>
        <p:nvSpPr>
          <p:cNvPr id="22" name="object 22"/>
          <p:cNvSpPr/>
          <p:nvPr/>
        </p:nvSpPr>
        <p:spPr>
          <a:xfrm>
            <a:off x="2941280" y="2656965"/>
            <a:ext cx="1205563" cy="596022"/>
          </a:xfrm>
          <a:prstGeom prst="rect">
            <a:avLst/>
          </a:prstGeom>
          <a:blipFill>
            <a:blip r:embed="rId11" cstate="print"/>
            <a:stretch>
              <a:fillRect/>
            </a:stretch>
          </a:blipFill>
        </p:spPr>
        <p:txBody>
          <a:bodyPr wrap="square" lIns="0" tIns="0" rIns="0" bIns="0" rtlCol="0"/>
          <a:lstStyle/>
          <a:p>
            <a:endParaRPr/>
          </a:p>
        </p:txBody>
      </p:sp>
      <p:sp>
        <p:nvSpPr>
          <p:cNvPr id="23" name="object 23"/>
          <p:cNvSpPr txBox="1"/>
          <p:nvPr/>
        </p:nvSpPr>
        <p:spPr>
          <a:xfrm>
            <a:off x="3032251" y="2728086"/>
            <a:ext cx="10248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Algol60</a:t>
            </a:r>
            <a:endParaRPr sz="2400">
              <a:latin typeface="Times New Roman"/>
              <a:cs typeface="Times New Roman"/>
            </a:endParaRPr>
          </a:p>
        </p:txBody>
      </p:sp>
      <p:sp>
        <p:nvSpPr>
          <p:cNvPr id="24" name="object 24"/>
          <p:cNvSpPr/>
          <p:nvPr/>
        </p:nvSpPr>
        <p:spPr>
          <a:xfrm>
            <a:off x="4080079" y="5323965"/>
            <a:ext cx="1288641" cy="605483"/>
          </a:xfrm>
          <a:prstGeom prst="rect">
            <a:avLst/>
          </a:prstGeom>
          <a:blipFill>
            <a:blip r:embed="rId12" cstate="print"/>
            <a:stretch>
              <a:fillRect/>
            </a:stretch>
          </a:blipFill>
        </p:spPr>
        <p:txBody>
          <a:bodyPr wrap="square" lIns="0" tIns="0" rIns="0" bIns="0" rtlCol="0"/>
          <a:lstStyle/>
          <a:p>
            <a:endParaRPr/>
          </a:p>
        </p:txBody>
      </p:sp>
      <p:sp>
        <p:nvSpPr>
          <p:cNvPr id="25" name="object 25"/>
          <p:cNvSpPr txBox="1"/>
          <p:nvPr/>
        </p:nvSpPr>
        <p:spPr>
          <a:xfrm>
            <a:off x="4416044" y="5395671"/>
            <a:ext cx="61849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Times New Roman"/>
                <a:cs typeface="Times New Roman"/>
              </a:rPr>
              <a:t>PL</a:t>
            </a:r>
            <a:r>
              <a:rPr sz="2400" spc="5" dirty="0">
                <a:solidFill>
                  <a:srgbClr val="FFFFFF"/>
                </a:solidFill>
                <a:latin typeface="Times New Roman"/>
                <a:cs typeface="Times New Roman"/>
              </a:rPr>
              <a:t>\</a:t>
            </a:r>
            <a:r>
              <a:rPr sz="2400" dirty="0">
                <a:solidFill>
                  <a:srgbClr val="FFFFFF"/>
                </a:solidFill>
                <a:latin typeface="Times New Roman"/>
                <a:cs typeface="Times New Roman"/>
              </a:rPr>
              <a:t>1</a:t>
            </a:r>
            <a:endParaRPr sz="2400">
              <a:latin typeface="Times New Roman"/>
              <a:cs typeface="Times New Roman"/>
            </a:endParaRPr>
          </a:p>
        </p:txBody>
      </p:sp>
      <p:sp>
        <p:nvSpPr>
          <p:cNvPr id="26" name="object 26"/>
          <p:cNvSpPr/>
          <p:nvPr/>
        </p:nvSpPr>
        <p:spPr>
          <a:xfrm>
            <a:off x="1750695" y="2171699"/>
            <a:ext cx="5259705" cy="3442335"/>
          </a:xfrm>
          <a:custGeom>
            <a:avLst/>
            <a:gdLst/>
            <a:ahLst/>
            <a:cxnLst/>
            <a:rect l="l" t="t" r="r" b="b"/>
            <a:pathLst>
              <a:path w="5259705" h="3442335">
                <a:moveTo>
                  <a:pt x="2364105" y="3429000"/>
                </a:moveTo>
                <a:lnTo>
                  <a:pt x="2350376" y="3415538"/>
                </a:lnTo>
                <a:lnTo>
                  <a:pt x="2303272" y="3369310"/>
                </a:lnTo>
                <a:lnTo>
                  <a:pt x="2293531" y="3399561"/>
                </a:lnTo>
                <a:lnTo>
                  <a:pt x="3810" y="2660904"/>
                </a:lnTo>
                <a:lnTo>
                  <a:pt x="0" y="2673096"/>
                </a:lnTo>
                <a:lnTo>
                  <a:pt x="2289632" y="3411639"/>
                </a:lnTo>
                <a:lnTo>
                  <a:pt x="2279904" y="3441865"/>
                </a:lnTo>
                <a:lnTo>
                  <a:pt x="2364105" y="3429000"/>
                </a:lnTo>
                <a:close/>
              </a:path>
              <a:path w="5259705" h="3442335">
                <a:moveTo>
                  <a:pt x="2991612" y="3078988"/>
                </a:moveTo>
                <a:lnTo>
                  <a:pt x="2960763" y="3086951"/>
                </a:lnTo>
                <a:lnTo>
                  <a:pt x="2370201" y="798576"/>
                </a:lnTo>
                <a:lnTo>
                  <a:pt x="2358009" y="801624"/>
                </a:lnTo>
                <a:lnTo>
                  <a:pt x="2948559" y="3090100"/>
                </a:lnTo>
                <a:lnTo>
                  <a:pt x="2927769" y="3095472"/>
                </a:lnTo>
                <a:lnTo>
                  <a:pt x="2925445" y="3092069"/>
                </a:lnTo>
                <a:lnTo>
                  <a:pt x="2922854" y="3096742"/>
                </a:lnTo>
                <a:lnTo>
                  <a:pt x="2917825" y="3098038"/>
                </a:lnTo>
                <a:lnTo>
                  <a:pt x="2920466" y="3101086"/>
                </a:lnTo>
                <a:lnTo>
                  <a:pt x="2910103" y="3119831"/>
                </a:lnTo>
                <a:lnTo>
                  <a:pt x="90119" y="1561477"/>
                </a:lnTo>
                <a:lnTo>
                  <a:pt x="1162291" y="810958"/>
                </a:lnTo>
                <a:lnTo>
                  <a:pt x="1180465" y="836930"/>
                </a:lnTo>
                <a:lnTo>
                  <a:pt x="1204150" y="793242"/>
                </a:lnTo>
                <a:lnTo>
                  <a:pt x="1221105" y="762000"/>
                </a:lnTo>
                <a:lnTo>
                  <a:pt x="1136777" y="774446"/>
                </a:lnTo>
                <a:lnTo>
                  <a:pt x="1155026" y="800557"/>
                </a:lnTo>
                <a:lnTo>
                  <a:pt x="74422" y="1556893"/>
                </a:lnTo>
                <a:lnTo>
                  <a:pt x="78105" y="1562100"/>
                </a:lnTo>
                <a:lnTo>
                  <a:pt x="75057" y="1567688"/>
                </a:lnTo>
                <a:lnTo>
                  <a:pt x="2903918" y="3131020"/>
                </a:lnTo>
                <a:lnTo>
                  <a:pt x="2888615" y="3158744"/>
                </a:lnTo>
                <a:lnTo>
                  <a:pt x="2973705" y="3162300"/>
                </a:lnTo>
                <a:lnTo>
                  <a:pt x="2986582" y="3102356"/>
                </a:lnTo>
                <a:lnTo>
                  <a:pt x="2991612" y="3078988"/>
                </a:lnTo>
                <a:close/>
              </a:path>
              <a:path w="5259705" h="3442335">
                <a:moveTo>
                  <a:pt x="5248402" y="805561"/>
                </a:moveTo>
                <a:lnTo>
                  <a:pt x="5196078" y="805561"/>
                </a:lnTo>
                <a:lnTo>
                  <a:pt x="5183416" y="805561"/>
                </a:lnTo>
                <a:lnTo>
                  <a:pt x="5182997" y="837184"/>
                </a:lnTo>
                <a:lnTo>
                  <a:pt x="5248402" y="805561"/>
                </a:lnTo>
                <a:close/>
              </a:path>
              <a:path w="5259705" h="3442335">
                <a:moveTo>
                  <a:pt x="5259705" y="800100"/>
                </a:moveTo>
                <a:lnTo>
                  <a:pt x="5184013" y="760984"/>
                </a:lnTo>
                <a:lnTo>
                  <a:pt x="5183581" y="792695"/>
                </a:lnTo>
                <a:lnTo>
                  <a:pt x="2382456" y="755891"/>
                </a:lnTo>
                <a:lnTo>
                  <a:pt x="3298088" y="51485"/>
                </a:lnTo>
                <a:lnTo>
                  <a:pt x="3317494" y="76708"/>
                </a:lnTo>
                <a:lnTo>
                  <a:pt x="3338372" y="33655"/>
                </a:lnTo>
                <a:lnTo>
                  <a:pt x="3354705" y="0"/>
                </a:lnTo>
                <a:lnTo>
                  <a:pt x="3271012" y="16256"/>
                </a:lnTo>
                <a:lnTo>
                  <a:pt x="3290366" y="41440"/>
                </a:lnTo>
                <a:lnTo>
                  <a:pt x="2360295" y="756920"/>
                </a:lnTo>
                <a:lnTo>
                  <a:pt x="2364105" y="762000"/>
                </a:lnTo>
                <a:lnTo>
                  <a:pt x="2362073" y="767969"/>
                </a:lnTo>
                <a:lnTo>
                  <a:pt x="4804448" y="1582102"/>
                </a:lnTo>
                <a:lnTo>
                  <a:pt x="4794377" y="1612265"/>
                </a:lnTo>
                <a:lnTo>
                  <a:pt x="4878705" y="1600200"/>
                </a:lnTo>
                <a:lnTo>
                  <a:pt x="4864608" y="1586103"/>
                </a:lnTo>
                <a:lnTo>
                  <a:pt x="4818507" y="1540002"/>
                </a:lnTo>
                <a:lnTo>
                  <a:pt x="4808461" y="1570062"/>
                </a:lnTo>
                <a:lnTo>
                  <a:pt x="2404694" y="768896"/>
                </a:lnTo>
                <a:lnTo>
                  <a:pt x="5183416" y="805395"/>
                </a:lnTo>
                <a:lnTo>
                  <a:pt x="5196078" y="805395"/>
                </a:lnTo>
                <a:lnTo>
                  <a:pt x="5248745" y="805395"/>
                </a:lnTo>
                <a:lnTo>
                  <a:pt x="5259705" y="800100"/>
                </a:lnTo>
                <a:close/>
              </a:path>
            </a:pathLst>
          </a:custGeom>
          <a:solidFill>
            <a:srgbClr val="000000"/>
          </a:solidFill>
        </p:spPr>
        <p:txBody>
          <a:bodyPr wrap="square" lIns="0" tIns="0" rIns="0" bIns="0" rtlCol="0"/>
          <a:lstStyle/>
          <a:p>
            <a:endParaRPr/>
          </a:p>
        </p:txBody>
      </p:sp>
      <p:sp>
        <p:nvSpPr>
          <p:cNvPr id="27" name="object 27"/>
          <p:cNvSpPr txBox="1"/>
          <p:nvPr/>
        </p:nvSpPr>
        <p:spPr>
          <a:xfrm>
            <a:off x="765454" y="1622805"/>
            <a:ext cx="7270115" cy="1229995"/>
          </a:xfrm>
          <a:prstGeom prst="rect">
            <a:avLst/>
          </a:prstGeom>
        </p:spPr>
        <p:txBody>
          <a:bodyPr vert="horz" wrap="square" lIns="0" tIns="12700" rIns="0" bIns="0" rtlCol="0">
            <a:spAutoFit/>
          </a:bodyPr>
          <a:lstStyle/>
          <a:p>
            <a:pPr marL="12700">
              <a:lnSpc>
                <a:spcPts val="2790"/>
              </a:lnSpc>
              <a:spcBef>
                <a:spcPts val="100"/>
              </a:spcBef>
              <a:tabLst>
                <a:tab pos="3289300" algn="l"/>
                <a:tab pos="6528434" algn="l"/>
              </a:tabLst>
            </a:pPr>
            <a:r>
              <a:rPr sz="2400" b="1" spc="-5" dirty="0">
                <a:latin typeface="Times New Roman"/>
                <a:cs typeface="Times New Roman"/>
              </a:rPr>
              <a:t>1950s	1960s	1970s</a:t>
            </a:r>
            <a:endParaRPr sz="2400">
              <a:latin typeface="Times New Roman"/>
              <a:cs typeface="Times New Roman"/>
            </a:endParaRPr>
          </a:p>
          <a:p>
            <a:pPr marL="4556125">
              <a:lnSpc>
                <a:spcPts val="2790"/>
              </a:lnSpc>
            </a:pPr>
            <a:r>
              <a:rPr sz="2400" spc="-5" dirty="0">
                <a:solidFill>
                  <a:srgbClr val="FFFFFF"/>
                </a:solidFill>
                <a:latin typeface="Times New Roman"/>
                <a:cs typeface="Times New Roman"/>
              </a:rPr>
              <a:t>Simula</a:t>
            </a:r>
            <a:endParaRPr sz="2400">
              <a:latin typeface="Times New Roman"/>
              <a:cs typeface="Times New Roman"/>
            </a:endParaRPr>
          </a:p>
          <a:p>
            <a:pPr marL="106045">
              <a:lnSpc>
                <a:spcPct val="100000"/>
              </a:lnSpc>
              <a:spcBef>
                <a:spcPts val="1019"/>
              </a:spcBef>
            </a:pPr>
            <a:r>
              <a:rPr sz="2400" spc="-5" dirty="0">
                <a:solidFill>
                  <a:srgbClr val="FFFFFF"/>
                </a:solidFill>
                <a:latin typeface="Times New Roman"/>
                <a:cs typeface="Times New Roman"/>
              </a:rPr>
              <a:t>Lisp</a:t>
            </a:r>
            <a:endParaRPr sz="2400">
              <a:latin typeface="Times New Roman"/>
              <a:cs typeface="Times New Roman"/>
            </a:endParaRPr>
          </a:p>
        </p:txBody>
      </p:sp>
      <p:sp>
        <p:nvSpPr>
          <p:cNvPr id="28" name="object 28"/>
          <p:cNvSpPr/>
          <p:nvPr/>
        </p:nvSpPr>
        <p:spPr>
          <a:xfrm>
            <a:off x="4109465" y="2930270"/>
            <a:ext cx="1148715" cy="1756410"/>
          </a:xfrm>
          <a:custGeom>
            <a:avLst/>
            <a:gdLst/>
            <a:ahLst/>
            <a:cxnLst/>
            <a:rect l="l" t="t" r="r" b="b"/>
            <a:pathLst>
              <a:path w="1148714" h="1756410">
                <a:moveTo>
                  <a:pt x="10668" y="0"/>
                </a:moveTo>
                <a:lnTo>
                  <a:pt x="0" y="6857"/>
                </a:lnTo>
                <a:lnTo>
                  <a:pt x="27812" y="49402"/>
                </a:lnTo>
                <a:lnTo>
                  <a:pt x="38354" y="42544"/>
                </a:lnTo>
                <a:lnTo>
                  <a:pt x="10668" y="0"/>
                </a:lnTo>
                <a:close/>
              </a:path>
              <a:path w="1148714" h="1756410">
                <a:moveTo>
                  <a:pt x="59182" y="74421"/>
                </a:moveTo>
                <a:lnTo>
                  <a:pt x="48513" y="81406"/>
                </a:lnTo>
                <a:lnTo>
                  <a:pt x="76326" y="123951"/>
                </a:lnTo>
                <a:lnTo>
                  <a:pt x="86995" y="116966"/>
                </a:lnTo>
                <a:lnTo>
                  <a:pt x="59182" y="74421"/>
                </a:lnTo>
                <a:close/>
              </a:path>
              <a:path w="1148714" h="1756410">
                <a:moveTo>
                  <a:pt x="107823" y="148843"/>
                </a:moveTo>
                <a:lnTo>
                  <a:pt x="97155" y="155828"/>
                </a:lnTo>
                <a:lnTo>
                  <a:pt x="124841" y="198374"/>
                </a:lnTo>
                <a:lnTo>
                  <a:pt x="135509" y="191388"/>
                </a:lnTo>
                <a:lnTo>
                  <a:pt x="107823" y="148843"/>
                </a:lnTo>
                <a:close/>
              </a:path>
              <a:path w="1148714" h="1756410">
                <a:moveTo>
                  <a:pt x="156337" y="223392"/>
                </a:moveTo>
                <a:lnTo>
                  <a:pt x="145669" y="230250"/>
                </a:lnTo>
                <a:lnTo>
                  <a:pt x="173482" y="272795"/>
                </a:lnTo>
                <a:lnTo>
                  <a:pt x="184150" y="265938"/>
                </a:lnTo>
                <a:lnTo>
                  <a:pt x="156337" y="223392"/>
                </a:lnTo>
                <a:close/>
              </a:path>
              <a:path w="1148714" h="1756410">
                <a:moveTo>
                  <a:pt x="204850" y="297814"/>
                </a:moveTo>
                <a:lnTo>
                  <a:pt x="194310" y="304800"/>
                </a:lnTo>
                <a:lnTo>
                  <a:pt x="221996" y="347344"/>
                </a:lnTo>
                <a:lnTo>
                  <a:pt x="232663" y="340359"/>
                </a:lnTo>
                <a:lnTo>
                  <a:pt x="204850" y="297814"/>
                </a:lnTo>
                <a:close/>
              </a:path>
              <a:path w="1148714" h="1756410">
                <a:moveTo>
                  <a:pt x="253492" y="372237"/>
                </a:moveTo>
                <a:lnTo>
                  <a:pt x="242824" y="379221"/>
                </a:lnTo>
                <a:lnTo>
                  <a:pt x="270637" y="421766"/>
                </a:lnTo>
                <a:lnTo>
                  <a:pt x="281178" y="414781"/>
                </a:lnTo>
                <a:lnTo>
                  <a:pt x="253492" y="372237"/>
                </a:lnTo>
                <a:close/>
              </a:path>
              <a:path w="1148714" h="1756410">
                <a:moveTo>
                  <a:pt x="302006" y="446786"/>
                </a:moveTo>
                <a:lnTo>
                  <a:pt x="291338" y="453643"/>
                </a:lnTo>
                <a:lnTo>
                  <a:pt x="319150" y="496188"/>
                </a:lnTo>
                <a:lnTo>
                  <a:pt x="329819" y="489330"/>
                </a:lnTo>
                <a:lnTo>
                  <a:pt x="302006" y="446786"/>
                </a:lnTo>
                <a:close/>
              </a:path>
              <a:path w="1148714" h="1756410">
                <a:moveTo>
                  <a:pt x="350647" y="521207"/>
                </a:moveTo>
                <a:lnTo>
                  <a:pt x="339979" y="528192"/>
                </a:lnTo>
                <a:lnTo>
                  <a:pt x="367664" y="570738"/>
                </a:lnTo>
                <a:lnTo>
                  <a:pt x="378333" y="563752"/>
                </a:lnTo>
                <a:lnTo>
                  <a:pt x="350647" y="521207"/>
                </a:lnTo>
                <a:close/>
              </a:path>
              <a:path w="1148714" h="1756410">
                <a:moveTo>
                  <a:pt x="399161" y="595629"/>
                </a:moveTo>
                <a:lnTo>
                  <a:pt x="388493" y="602614"/>
                </a:lnTo>
                <a:lnTo>
                  <a:pt x="416306" y="645159"/>
                </a:lnTo>
                <a:lnTo>
                  <a:pt x="426847" y="638175"/>
                </a:lnTo>
                <a:lnTo>
                  <a:pt x="399161" y="595629"/>
                </a:lnTo>
                <a:close/>
              </a:path>
              <a:path w="1148714" h="1756410">
                <a:moveTo>
                  <a:pt x="447675" y="670178"/>
                </a:moveTo>
                <a:lnTo>
                  <a:pt x="437134" y="677036"/>
                </a:lnTo>
                <a:lnTo>
                  <a:pt x="464820" y="719581"/>
                </a:lnTo>
                <a:lnTo>
                  <a:pt x="475488" y="712723"/>
                </a:lnTo>
                <a:lnTo>
                  <a:pt x="447675" y="670178"/>
                </a:lnTo>
                <a:close/>
              </a:path>
              <a:path w="1148714" h="1756410">
                <a:moveTo>
                  <a:pt x="496316" y="744601"/>
                </a:moveTo>
                <a:lnTo>
                  <a:pt x="485648" y="751585"/>
                </a:lnTo>
                <a:lnTo>
                  <a:pt x="513334" y="794130"/>
                </a:lnTo>
                <a:lnTo>
                  <a:pt x="524001" y="787145"/>
                </a:lnTo>
                <a:lnTo>
                  <a:pt x="496316" y="744601"/>
                </a:lnTo>
                <a:close/>
              </a:path>
              <a:path w="1148714" h="1756410">
                <a:moveTo>
                  <a:pt x="544830" y="819022"/>
                </a:moveTo>
                <a:lnTo>
                  <a:pt x="534162" y="826007"/>
                </a:lnTo>
                <a:lnTo>
                  <a:pt x="561975" y="868552"/>
                </a:lnTo>
                <a:lnTo>
                  <a:pt x="572643" y="861567"/>
                </a:lnTo>
                <a:lnTo>
                  <a:pt x="544830" y="819022"/>
                </a:lnTo>
                <a:close/>
              </a:path>
              <a:path w="1148714" h="1756410">
                <a:moveTo>
                  <a:pt x="593471" y="893571"/>
                </a:moveTo>
                <a:lnTo>
                  <a:pt x="582803" y="900429"/>
                </a:lnTo>
                <a:lnTo>
                  <a:pt x="610488" y="942974"/>
                </a:lnTo>
                <a:lnTo>
                  <a:pt x="621157" y="936116"/>
                </a:lnTo>
                <a:lnTo>
                  <a:pt x="593471" y="893571"/>
                </a:lnTo>
                <a:close/>
              </a:path>
              <a:path w="1148714" h="1756410">
                <a:moveTo>
                  <a:pt x="641985" y="967993"/>
                </a:moveTo>
                <a:lnTo>
                  <a:pt x="631317" y="974978"/>
                </a:lnTo>
                <a:lnTo>
                  <a:pt x="659130" y="1017523"/>
                </a:lnTo>
                <a:lnTo>
                  <a:pt x="669671" y="1010538"/>
                </a:lnTo>
                <a:lnTo>
                  <a:pt x="641985" y="967993"/>
                </a:lnTo>
                <a:close/>
              </a:path>
              <a:path w="1148714" h="1756410">
                <a:moveTo>
                  <a:pt x="690499" y="1042415"/>
                </a:moveTo>
                <a:lnTo>
                  <a:pt x="679958" y="1049401"/>
                </a:lnTo>
                <a:lnTo>
                  <a:pt x="707644" y="1091945"/>
                </a:lnTo>
                <a:lnTo>
                  <a:pt x="718312" y="1084960"/>
                </a:lnTo>
                <a:lnTo>
                  <a:pt x="690499" y="1042415"/>
                </a:lnTo>
                <a:close/>
              </a:path>
              <a:path w="1148714" h="1756410">
                <a:moveTo>
                  <a:pt x="739139" y="1116964"/>
                </a:moveTo>
                <a:lnTo>
                  <a:pt x="728472" y="1123822"/>
                </a:lnTo>
                <a:lnTo>
                  <a:pt x="756158" y="1166367"/>
                </a:lnTo>
                <a:lnTo>
                  <a:pt x="766826" y="1159509"/>
                </a:lnTo>
                <a:lnTo>
                  <a:pt x="739139" y="1116964"/>
                </a:lnTo>
                <a:close/>
              </a:path>
              <a:path w="1148714" h="1756410">
                <a:moveTo>
                  <a:pt x="787654" y="1191386"/>
                </a:moveTo>
                <a:lnTo>
                  <a:pt x="776986" y="1198371"/>
                </a:lnTo>
                <a:lnTo>
                  <a:pt x="804799" y="1240916"/>
                </a:lnTo>
                <a:lnTo>
                  <a:pt x="815467" y="1233931"/>
                </a:lnTo>
                <a:lnTo>
                  <a:pt x="787654" y="1191386"/>
                </a:lnTo>
                <a:close/>
              </a:path>
              <a:path w="1148714" h="1756410">
                <a:moveTo>
                  <a:pt x="836168" y="1265808"/>
                </a:moveTo>
                <a:lnTo>
                  <a:pt x="825626" y="1272793"/>
                </a:lnTo>
                <a:lnTo>
                  <a:pt x="853313" y="1315339"/>
                </a:lnTo>
                <a:lnTo>
                  <a:pt x="863981" y="1308353"/>
                </a:lnTo>
                <a:lnTo>
                  <a:pt x="836168" y="1265808"/>
                </a:lnTo>
                <a:close/>
              </a:path>
              <a:path w="1148714" h="1756410">
                <a:moveTo>
                  <a:pt x="884809" y="1340358"/>
                </a:moveTo>
                <a:lnTo>
                  <a:pt x="874141" y="1347215"/>
                </a:lnTo>
                <a:lnTo>
                  <a:pt x="901954" y="1389760"/>
                </a:lnTo>
                <a:lnTo>
                  <a:pt x="912495" y="1382902"/>
                </a:lnTo>
                <a:lnTo>
                  <a:pt x="884809" y="1340358"/>
                </a:lnTo>
                <a:close/>
              </a:path>
              <a:path w="1148714" h="1756410">
                <a:moveTo>
                  <a:pt x="933323" y="1414779"/>
                </a:moveTo>
                <a:lnTo>
                  <a:pt x="922655" y="1421764"/>
                </a:lnTo>
                <a:lnTo>
                  <a:pt x="950468" y="1464309"/>
                </a:lnTo>
                <a:lnTo>
                  <a:pt x="961136" y="1457324"/>
                </a:lnTo>
                <a:lnTo>
                  <a:pt x="933323" y="1414779"/>
                </a:lnTo>
                <a:close/>
              </a:path>
              <a:path w="1148714" h="1756410">
                <a:moveTo>
                  <a:pt x="981963" y="1489202"/>
                </a:moveTo>
                <a:lnTo>
                  <a:pt x="971296" y="1496186"/>
                </a:lnTo>
                <a:lnTo>
                  <a:pt x="998982" y="1538731"/>
                </a:lnTo>
                <a:lnTo>
                  <a:pt x="1009650" y="1531746"/>
                </a:lnTo>
                <a:lnTo>
                  <a:pt x="981963" y="1489202"/>
                </a:lnTo>
                <a:close/>
              </a:path>
              <a:path w="1148714" h="1756410">
                <a:moveTo>
                  <a:pt x="1030478" y="1563751"/>
                </a:moveTo>
                <a:lnTo>
                  <a:pt x="1019810" y="1570608"/>
                </a:lnTo>
                <a:lnTo>
                  <a:pt x="1047623" y="1613153"/>
                </a:lnTo>
                <a:lnTo>
                  <a:pt x="1058291" y="1606295"/>
                </a:lnTo>
                <a:lnTo>
                  <a:pt x="1030478" y="1563751"/>
                </a:lnTo>
                <a:close/>
              </a:path>
              <a:path w="1148714" h="1756410">
                <a:moveTo>
                  <a:pt x="1138682" y="1671446"/>
                </a:moveTo>
                <a:lnTo>
                  <a:pt x="1074801" y="1712976"/>
                </a:lnTo>
                <a:lnTo>
                  <a:pt x="1148334" y="1756028"/>
                </a:lnTo>
                <a:lnTo>
                  <a:pt x="1138682" y="1671446"/>
                </a:lnTo>
                <a:close/>
              </a:path>
              <a:path w="1148714" h="1756410">
                <a:moveTo>
                  <a:pt x="1078992" y="1638172"/>
                </a:moveTo>
                <a:lnTo>
                  <a:pt x="1068451" y="1645158"/>
                </a:lnTo>
                <a:lnTo>
                  <a:pt x="1096137" y="1687702"/>
                </a:lnTo>
                <a:lnTo>
                  <a:pt x="1106805" y="1680717"/>
                </a:lnTo>
                <a:lnTo>
                  <a:pt x="1078992" y="1638172"/>
                </a:lnTo>
                <a:close/>
              </a:path>
            </a:pathLst>
          </a:custGeom>
          <a:solidFill>
            <a:srgbClr val="000000"/>
          </a:solidFill>
        </p:spPr>
        <p:txBody>
          <a:bodyPr wrap="square" lIns="0" tIns="0" rIns="0" bIns="0" rtlCol="0"/>
          <a:lstStyle/>
          <a:p>
            <a:endParaRPr/>
          </a:p>
        </p:txBody>
      </p:sp>
      <p:sp>
        <p:nvSpPr>
          <p:cNvPr id="29" name="object 29"/>
          <p:cNvSpPr txBox="1"/>
          <p:nvPr/>
        </p:nvSpPr>
        <p:spPr>
          <a:xfrm>
            <a:off x="258267" y="6182969"/>
            <a:ext cx="3902075" cy="5740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Times New Roman"/>
                <a:cs typeface="Times New Roman"/>
              </a:rPr>
              <a:t>Red</a:t>
            </a:r>
            <a:r>
              <a:rPr sz="1800" dirty="0">
                <a:latin typeface="Times New Roman"/>
                <a:cs typeface="Times New Roman"/>
              </a:rPr>
              <a:t>==major </a:t>
            </a:r>
            <a:r>
              <a:rPr sz="1800" spc="-5" dirty="0">
                <a:latin typeface="Times New Roman"/>
                <a:cs typeface="Times New Roman"/>
              </a:rPr>
              <a:t>commercial</a:t>
            </a:r>
            <a:r>
              <a:rPr sz="1800" spc="-25" dirty="0">
                <a:latin typeface="Times New Roman"/>
                <a:cs typeface="Times New Roman"/>
              </a:rPr>
              <a:t> </a:t>
            </a:r>
            <a:r>
              <a:rPr sz="1800" spc="-5" dirty="0">
                <a:latin typeface="Times New Roman"/>
                <a:cs typeface="Times New Roman"/>
              </a:rPr>
              <a:t>use</a:t>
            </a:r>
            <a:endParaRPr sz="1800">
              <a:latin typeface="Times New Roman"/>
              <a:cs typeface="Times New Roman"/>
            </a:endParaRPr>
          </a:p>
          <a:p>
            <a:pPr marL="12700">
              <a:lnSpc>
                <a:spcPct val="100000"/>
              </a:lnSpc>
            </a:pPr>
            <a:r>
              <a:rPr sz="1800" spc="-5" dirty="0">
                <a:solidFill>
                  <a:srgbClr val="6B6BCF"/>
                </a:solidFill>
                <a:latin typeface="Times New Roman"/>
                <a:cs typeface="Times New Roman"/>
              </a:rPr>
              <a:t>Blue</a:t>
            </a:r>
            <a:r>
              <a:rPr sz="1800" spc="-5" dirty="0">
                <a:latin typeface="Times New Roman"/>
                <a:cs typeface="Times New Roman"/>
              </a:rPr>
              <a:t>==will </a:t>
            </a:r>
            <a:r>
              <a:rPr sz="1800" dirty="0">
                <a:latin typeface="Times New Roman"/>
                <a:cs typeface="Times New Roman"/>
              </a:rPr>
              <a:t>produce </a:t>
            </a:r>
            <a:r>
              <a:rPr sz="1800" spc="-5" dirty="0">
                <a:latin typeface="Times New Roman"/>
                <a:cs typeface="Times New Roman"/>
              </a:rPr>
              <a:t>important</a:t>
            </a:r>
            <a:r>
              <a:rPr sz="1800" spc="-35" dirty="0">
                <a:latin typeface="Times New Roman"/>
                <a:cs typeface="Times New Roman"/>
              </a:rPr>
              <a:t> </a:t>
            </a:r>
            <a:r>
              <a:rPr sz="1800" spc="-5" dirty="0">
                <a:latin typeface="Times New Roman"/>
                <a:cs typeface="Times New Roman"/>
              </a:rPr>
              <a:t>“offspring”</a:t>
            </a:r>
            <a:endParaRPr sz="1800">
              <a:latin typeface="Times New Roman"/>
              <a:cs typeface="Times New Roman"/>
            </a:endParaRPr>
          </a:p>
        </p:txBody>
      </p:sp>
      <p:grpSp>
        <p:nvGrpSpPr>
          <p:cNvPr id="30" name="object 30"/>
          <p:cNvGrpSpPr/>
          <p:nvPr/>
        </p:nvGrpSpPr>
        <p:grpSpPr>
          <a:xfrm>
            <a:off x="4716779" y="1435608"/>
            <a:ext cx="2086610" cy="1583690"/>
            <a:chOff x="4716779" y="1435608"/>
            <a:chExt cx="2086610" cy="1583690"/>
          </a:xfrm>
        </p:grpSpPr>
        <p:sp>
          <p:nvSpPr>
            <p:cNvPr id="31" name="object 31"/>
            <p:cNvSpPr/>
            <p:nvPr/>
          </p:nvSpPr>
          <p:spPr>
            <a:xfrm>
              <a:off x="4716779" y="1435608"/>
              <a:ext cx="2086355" cy="1583436"/>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4788407" y="1484376"/>
              <a:ext cx="1943100" cy="1440180"/>
            </a:xfrm>
            <a:custGeom>
              <a:avLst/>
              <a:gdLst/>
              <a:ahLst/>
              <a:cxnLst/>
              <a:rect l="l" t="t" r="r" b="b"/>
              <a:pathLst>
                <a:path w="1943100" h="1440180">
                  <a:moveTo>
                    <a:pt x="0" y="720089"/>
                  </a:moveTo>
                  <a:lnTo>
                    <a:pt x="1537" y="679233"/>
                  </a:lnTo>
                  <a:lnTo>
                    <a:pt x="6097" y="638974"/>
                  </a:lnTo>
                  <a:lnTo>
                    <a:pt x="13595" y="599372"/>
                  </a:lnTo>
                  <a:lnTo>
                    <a:pt x="23951" y="560490"/>
                  </a:lnTo>
                  <a:lnTo>
                    <a:pt x="37082" y="522387"/>
                  </a:lnTo>
                  <a:lnTo>
                    <a:pt x="52906" y="485125"/>
                  </a:lnTo>
                  <a:lnTo>
                    <a:pt x="71341" y="448765"/>
                  </a:lnTo>
                  <a:lnTo>
                    <a:pt x="92306" y="413366"/>
                  </a:lnTo>
                  <a:lnTo>
                    <a:pt x="115717" y="378991"/>
                  </a:lnTo>
                  <a:lnTo>
                    <a:pt x="141494" y="345699"/>
                  </a:lnTo>
                  <a:lnTo>
                    <a:pt x="169554" y="313552"/>
                  </a:lnTo>
                  <a:lnTo>
                    <a:pt x="199815" y="282611"/>
                  </a:lnTo>
                  <a:lnTo>
                    <a:pt x="232195" y="252936"/>
                  </a:lnTo>
                  <a:lnTo>
                    <a:pt x="266612" y="224588"/>
                  </a:lnTo>
                  <a:lnTo>
                    <a:pt x="302984" y="197628"/>
                  </a:lnTo>
                  <a:lnTo>
                    <a:pt x="341230" y="172117"/>
                  </a:lnTo>
                  <a:lnTo>
                    <a:pt x="381266" y="148116"/>
                  </a:lnTo>
                  <a:lnTo>
                    <a:pt x="423011" y="125685"/>
                  </a:lnTo>
                  <a:lnTo>
                    <a:pt x="466384" y="104886"/>
                  </a:lnTo>
                  <a:lnTo>
                    <a:pt x="511301" y="85779"/>
                  </a:lnTo>
                  <a:lnTo>
                    <a:pt x="557681" y="68424"/>
                  </a:lnTo>
                  <a:lnTo>
                    <a:pt x="605443" y="52884"/>
                  </a:lnTo>
                  <a:lnTo>
                    <a:pt x="654503" y="39219"/>
                  </a:lnTo>
                  <a:lnTo>
                    <a:pt x="704780" y="27488"/>
                  </a:lnTo>
                  <a:lnTo>
                    <a:pt x="756192" y="17755"/>
                  </a:lnTo>
                  <a:lnTo>
                    <a:pt x="808657" y="10078"/>
                  </a:lnTo>
                  <a:lnTo>
                    <a:pt x="862093" y="4519"/>
                  </a:lnTo>
                  <a:lnTo>
                    <a:pt x="916418" y="1140"/>
                  </a:lnTo>
                  <a:lnTo>
                    <a:pt x="971550" y="0"/>
                  </a:lnTo>
                  <a:lnTo>
                    <a:pt x="1026681" y="1140"/>
                  </a:lnTo>
                  <a:lnTo>
                    <a:pt x="1081006" y="4519"/>
                  </a:lnTo>
                  <a:lnTo>
                    <a:pt x="1134442" y="10078"/>
                  </a:lnTo>
                  <a:lnTo>
                    <a:pt x="1186907" y="17755"/>
                  </a:lnTo>
                  <a:lnTo>
                    <a:pt x="1238319" y="27488"/>
                  </a:lnTo>
                  <a:lnTo>
                    <a:pt x="1288596" y="39219"/>
                  </a:lnTo>
                  <a:lnTo>
                    <a:pt x="1337656" y="52884"/>
                  </a:lnTo>
                  <a:lnTo>
                    <a:pt x="1385418" y="68424"/>
                  </a:lnTo>
                  <a:lnTo>
                    <a:pt x="1431798" y="85779"/>
                  </a:lnTo>
                  <a:lnTo>
                    <a:pt x="1476715" y="104886"/>
                  </a:lnTo>
                  <a:lnTo>
                    <a:pt x="1520088" y="125685"/>
                  </a:lnTo>
                  <a:lnTo>
                    <a:pt x="1561833" y="148116"/>
                  </a:lnTo>
                  <a:lnTo>
                    <a:pt x="1601869" y="172117"/>
                  </a:lnTo>
                  <a:lnTo>
                    <a:pt x="1640115" y="197628"/>
                  </a:lnTo>
                  <a:lnTo>
                    <a:pt x="1676487" y="224588"/>
                  </a:lnTo>
                  <a:lnTo>
                    <a:pt x="1710904" y="252936"/>
                  </a:lnTo>
                  <a:lnTo>
                    <a:pt x="1743284" y="282611"/>
                  </a:lnTo>
                  <a:lnTo>
                    <a:pt x="1773545" y="313552"/>
                  </a:lnTo>
                  <a:lnTo>
                    <a:pt x="1801605" y="345699"/>
                  </a:lnTo>
                  <a:lnTo>
                    <a:pt x="1827382" y="378991"/>
                  </a:lnTo>
                  <a:lnTo>
                    <a:pt x="1850793" y="413366"/>
                  </a:lnTo>
                  <a:lnTo>
                    <a:pt x="1871758" y="448765"/>
                  </a:lnTo>
                  <a:lnTo>
                    <a:pt x="1890193" y="485125"/>
                  </a:lnTo>
                  <a:lnTo>
                    <a:pt x="1906017" y="522387"/>
                  </a:lnTo>
                  <a:lnTo>
                    <a:pt x="1919148" y="560490"/>
                  </a:lnTo>
                  <a:lnTo>
                    <a:pt x="1929504" y="599372"/>
                  </a:lnTo>
                  <a:lnTo>
                    <a:pt x="1937002" y="638974"/>
                  </a:lnTo>
                  <a:lnTo>
                    <a:pt x="1941562" y="679233"/>
                  </a:lnTo>
                  <a:lnTo>
                    <a:pt x="1943099" y="720089"/>
                  </a:lnTo>
                  <a:lnTo>
                    <a:pt x="1941562" y="760946"/>
                  </a:lnTo>
                  <a:lnTo>
                    <a:pt x="1937002" y="801205"/>
                  </a:lnTo>
                  <a:lnTo>
                    <a:pt x="1929504" y="840807"/>
                  </a:lnTo>
                  <a:lnTo>
                    <a:pt x="1919148" y="879689"/>
                  </a:lnTo>
                  <a:lnTo>
                    <a:pt x="1906017" y="917792"/>
                  </a:lnTo>
                  <a:lnTo>
                    <a:pt x="1890193" y="955054"/>
                  </a:lnTo>
                  <a:lnTo>
                    <a:pt x="1871758" y="991414"/>
                  </a:lnTo>
                  <a:lnTo>
                    <a:pt x="1850793" y="1026813"/>
                  </a:lnTo>
                  <a:lnTo>
                    <a:pt x="1827382" y="1061188"/>
                  </a:lnTo>
                  <a:lnTo>
                    <a:pt x="1801605" y="1094480"/>
                  </a:lnTo>
                  <a:lnTo>
                    <a:pt x="1773545" y="1126627"/>
                  </a:lnTo>
                  <a:lnTo>
                    <a:pt x="1743284" y="1157568"/>
                  </a:lnTo>
                  <a:lnTo>
                    <a:pt x="1710904" y="1187243"/>
                  </a:lnTo>
                  <a:lnTo>
                    <a:pt x="1676487" y="1215591"/>
                  </a:lnTo>
                  <a:lnTo>
                    <a:pt x="1640115" y="1242551"/>
                  </a:lnTo>
                  <a:lnTo>
                    <a:pt x="1601869" y="1268062"/>
                  </a:lnTo>
                  <a:lnTo>
                    <a:pt x="1561833" y="1292063"/>
                  </a:lnTo>
                  <a:lnTo>
                    <a:pt x="1520088" y="1314494"/>
                  </a:lnTo>
                  <a:lnTo>
                    <a:pt x="1476715" y="1335293"/>
                  </a:lnTo>
                  <a:lnTo>
                    <a:pt x="1431798" y="1354400"/>
                  </a:lnTo>
                  <a:lnTo>
                    <a:pt x="1385418" y="1371755"/>
                  </a:lnTo>
                  <a:lnTo>
                    <a:pt x="1337656" y="1387295"/>
                  </a:lnTo>
                  <a:lnTo>
                    <a:pt x="1288596" y="1400960"/>
                  </a:lnTo>
                  <a:lnTo>
                    <a:pt x="1238319" y="1412691"/>
                  </a:lnTo>
                  <a:lnTo>
                    <a:pt x="1186907" y="1422424"/>
                  </a:lnTo>
                  <a:lnTo>
                    <a:pt x="1134442" y="1430101"/>
                  </a:lnTo>
                  <a:lnTo>
                    <a:pt x="1081006" y="1435660"/>
                  </a:lnTo>
                  <a:lnTo>
                    <a:pt x="1026681" y="1439039"/>
                  </a:lnTo>
                  <a:lnTo>
                    <a:pt x="971550" y="1440179"/>
                  </a:lnTo>
                  <a:lnTo>
                    <a:pt x="916418" y="1439039"/>
                  </a:lnTo>
                  <a:lnTo>
                    <a:pt x="862093" y="1435660"/>
                  </a:lnTo>
                  <a:lnTo>
                    <a:pt x="808657" y="1430101"/>
                  </a:lnTo>
                  <a:lnTo>
                    <a:pt x="756192" y="1422424"/>
                  </a:lnTo>
                  <a:lnTo>
                    <a:pt x="704780" y="1412691"/>
                  </a:lnTo>
                  <a:lnTo>
                    <a:pt x="654503" y="1400960"/>
                  </a:lnTo>
                  <a:lnTo>
                    <a:pt x="605443" y="1387295"/>
                  </a:lnTo>
                  <a:lnTo>
                    <a:pt x="557681" y="1371755"/>
                  </a:lnTo>
                  <a:lnTo>
                    <a:pt x="511301" y="1354400"/>
                  </a:lnTo>
                  <a:lnTo>
                    <a:pt x="466384" y="1335293"/>
                  </a:lnTo>
                  <a:lnTo>
                    <a:pt x="423011" y="1314494"/>
                  </a:lnTo>
                  <a:lnTo>
                    <a:pt x="381266" y="1292063"/>
                  </a:lnTo>
                  <a:lnTo>
                    <a:pt x="341230" y="1268062"/>
                  </a:lnTo>
                  <a:lnTo>
                    <a:pt x="302984" y="1242551"/>
                  </a:lnTo>
                  <a:lnTo>
                    <a:pt x="266612" y="1215591"/>
                  </a:lnTo>
                  <a:lnTo>
                    <a:pt x="232195" y="1187243"/>
                  </a:lnTo>
                  <a:lnTo>
                    <a:pt x="199815" y="1157568"/>
                  </a:lnTo>
                  <a:lnTo>
                    <a:pt x="169554" y="1126627"/>
                  </a:lnTo>
                  <a:lnTo>
                    <a:pt x="141494" y="1094480"/>
                  </a:lnTo>
                  <a:lnTo>
                    <a:pt x="115717" y="1061188"/>
                  </a:lnTo>
                  <a:lnTo>
                    <a:pt x="92306" y="1026813"/>
                  </a:lnTo>
                  <a:lnTo>
                    <a:pt x="71341" y="991414"/>
                  </a:lnTo>
                  <a:lnTo>
                    <a:pt x="52906" y="955054"/>
                  </a:lnTo>
                  <a:lnTo>
                    <a:pt x="37082" y="917792"/>
                  </a:lnTo>
                  <a:lnTo>
                    <a:pt x="23951" y="879689"/>
                  </a:lnTo>
                  <a:lnTo>
                    <a:pt x="13595" y="840807"/>
                  </a:lnTo>
                  <a:lnTo>
                    <a:pt x="6097" y="801205"/>
                  </a:lnTo>
                  <a:lnTo>
                    <a:pt x="1537" y="760946"/>
                  </a:lnTo>
                  <a:lnTo>
                    <a:pt x="0" y="720089"/>
                  </a:lnTo>
                  <a:close/>
                </a:path>
              </a:pathLst>
            </a:custGeom>
            <a:ln w="57912">
              <a:solidFill>
                <a:srgbClr val="FF0000"/>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1718" y="6431076"/>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a:cs typeface="Arial"/>
              </a:rPr>
              <a:t>13</a:t>
            </a:r>
            <a:endParaRPr sz="1200">
              <a:latin typeface="Arial"/>
              <a:cs typeface="Arial"/>
            </a:endParaRPr>
          </a:p>
        </p:txBody>
      </p:sp>
      <p:sp>
        <p:nvSpPr>
          <p:cNvPr id="3" name="object 3"/>
          <p:cNvSpPr/>
          <p:nvPr/>
        </p:nvSpPr>
        <p:spPr>
          <a:xfrm>
            <a:off x="1007594" y="588806"/>
            <a:ext cx="7321589" cy="50379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57173" y="428955"/>
            <a:ext cx="736790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161645"/>
                </a:solidFill>
              </a:rPr>
              <a:t>Modern programming</a:t>
            </a:r>
            <a:r>
              <a:rPr sz="4000" spc="25" dirty="0">
                <a:solidFill>
                  <a:srgbClr val="161645"/>
                </a:solidFill>
              </a:rPr>
              <a:t> </a:t>
            </a:r>
            <a:r>
              <a:rPr sz="4000" spc="-5" dirty="0">
                <a:solidFill>
                  <a:srgbClr val="161645"/>
                </a:solidFill>
              </a:rPr>
              <a:t>languages</a:t>
            </a:r>
            <a:endParaRPr sz="4000"/>
          </a:p>
        </p:txBody>
      </p:sp>
      <p:sp>
        <p:nvSpPr>
          <p:cNvPr id="5" name="object 5"/>
          <p:cNvSpPr/>
          <p:nvPr/>
        </p:nvSpPr>
        <p:spPr>
          <a:xfrm>
            <a:off x="2255294" y="5095365"/>
            <a:ext cx="1891735" cy="605483"/>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355342" y="5167121"/>
            <a:ext cx="169163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Object</a:t>
            </a:r>
            <a:r>
              <a:rPr sz="2400" spc="-55" dirty="0">
                <a:solidFill>
                  <a:srgbClr val="FFFFFF"/>
                </a:solidFill>
                <a:latin typeface="Times New Roman"/>
                <a:cs typeface="Times New Roman"/>
              </a:rPr>
              <a:t> </a:t>
            </a:r>
            <a:r>
              <a:rPr sz="2400" spc="-5" dirty="0">
                <a:solidFill>
                  <a:srgbClr val="FFFFFF"/>
                </a:solidFill>
                <a:latin typeface="Times New Roman"/>
                <a:cs typeface="Times New Roman"/>
              </a:rPr>
              <a:t>Pascal</a:t>
            </a:r>
            <a:endParaRPr sz="2400">
              <a:latin typeface="Times New Roman"/>
              <a:cs typeface="Times New Roman"/>
            </a:endParaRPr>
          </a:p>
        </p:txBody>
      </p:sp>
      <p:sp>
        <p:nvSpPr>
          <p:cNvPr id="7" name="object 7"/>
          <p:cNvSpPr/>
          <p:nvPr/>
        </p:nvSpPr>
        <p:spPr>
          <a:xfrm>
            <a:off x="2489324" y="3647307"/>
            <a:ext cx="964950" cy="529797"/>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2685033" y="3680841"/>
            <a:ext cx="57277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C++</a:t>
            </a:r>
            <a:endParaRPr sz="2400">
              <a:latin typeface="Times New Roman"/>
              <a:cs typeface="Times New Roman"/>
            </a:endParaRPr>
          </a:p>
        </p:txBody>
      </p:sp>
      <p:sp>
        <p:nvSpPr>
          <p:cNvPr id="9" name="object 9"/>
          <p:cNvSpPr/>
          <p:nvPr/>
        </p:nvSpPr>
        <p:spPr>
          <a:xfrm>
            <a:off x="4384881" y="2656965"/>
            <a:ext cx="1374313" cy="605483"/>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4630928" y="2728086"/>
            <a:ext cx="8718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Java95</a:t>
            </a:r>
            <a:endParaRPr sz="2400">
              <a:latin typeface="Times New Roman"/>
              <a:cs typeface="Times New Roman"/>
            </a:endParaRPr>
          </a:p>
        </p:txBody>
      </p:sp>
      <p:sp>
        <p:nvSpPr>
          <p:cNvPr id="11" name="object 11"/>
          <p:cNvSpPr/>
          <p:nvPr/>
        </p:nvSpPr>
        <p:spPr>
          <a:xfrm>
            <a:off x="6747079" y="4409307"/>
            <a:ext cx="1288641" cy="529797"/>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7201661" y="4442841"/>
            <a:ext cx="38036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C#</a:t>
            </a:r>
            <a:endParaRPr sz="2400">
              <a:latin typeface="Times New Roman"/>
              <a:cs typeface="Times New Roman"/>
            </a:endParaRPr>
          </a:p>
        </p:txBody>
      </p:sp>
      <p:grpSp>
        <p:nvGrpSpPr>
          <p:cNvPr id="13" name="object 13"/>
          <p:cNvGrpSpPr/>
          <p:nvPr/>
        </p:nvGrpSpPr>
        <p:grpSpPr>
          <a:xfrm>
            <a:off x="914095" y="3803650"/>
            <a:ext cx="4530090" cy="1612900"/>
            <a:chOff x="914095" y="3803650"/>
            <a:chExt cx="4530090" cy="1612900"/>
          </a:xfrm>
        </p:grpSpPr>
        <p:sp>
          <p:nvSpPr>
            <p:cNvPr id="14" name="object 14"/>
            <p:cNvSpPr/>
            <p:nvPr/>
          </p:nvSpPr>
          <p:spPr>
            <a:xfrm>
              <a:off x="914095" y="3803649"/>
              <a:ext cx="2306320" cy="1612900"/>
            </a:xfrm>
            <a:custGeom>
              <a:avLst/>
              <a:gdLst/>
              <a:ahLst/>
              <a:cxnLst/>
              <a:rect l="l" t="t" r="r" b="b"/>
              <a:pathLst>
                <a:path w="2306320" h="1612900">
                  <a:moveTo>
                    <a:pt x="1371904" y="1568450"/>
                  </a:moveTo>
                  <a:lnTo>
                    <a:pt x="1362773" y="1564259"/>
                  </a:lnTo>
                  <a:lnTo>
                    <a:pt x="1294434" y="1532890"/>
                  </a:lnTo>
                  <a:lnTo>
                    <a:pt x="1295488" y="1564690"/>
                  </a:lnTo>
                  <a:lnTo>
                    <a:pt x="228688" y="1600200"/>
                  </a:lnTo>
                  <a:lnTo>
                    <a:pt x="229120" y="1612900"/>
                  </a:lnTo>
                  <a:lnTo>
                    <a:pt x="1295908" y="1577390"/>
                  </a:lnTo>
                  <a:lnTo>
                    <a:pt x="1296974" y="1609090"/>
                  </a:lnTo>
                  <a:lnTo>
                    <a:pt x="1371904" y="1568450"/>
                  </a:lnTo>
                  <a:close/>
                </a:path>
                <a:path w="2306320" h="1612900">
                  <a:moveTo>
                    <a:pt x="1593011" y="85852"/>
                  </a:moveTo>
                  <a:lnTo>
                    <a:pt x="1536750" y="85852"/>
                  </a:lnTo>
                  <a:lnTo>
                    <a:pt x="1524025" y="85852"/>
                  </a:lnTo>
                  <a:lnTo>
                    <a:pt x="1522526" y="116967"/>
                  </a:lnTo>
                  <a:lnTo>
                    <a:pt x="1593011" y="85852"/>
                  </a:lnTo>
                  <a:close/>
                </a:path>
                <a:path w="2306320" h="1612900">
                  <a:moveTo>
                    <a:pt x="1600504" y="82550"/>
                  </a:moveTo>
                  <a:lnTo>
                    <a:pt x="1526209" y="40894"/>
                  </a:lnTo>
                  <a:lnTo>
                    <a:pt x="1524673" y="72555"/>
                  </a:lnTo>
                  <a:lnTo>
                    <a:pt x="609" y="0"/>
                  </a:lnTo>
                  <a:lnTo>
                    <a:pt x="0" y="12700"/>
                  </a:lnTo>
                  <a:lnTo>
                    <a:pt x="1524050" y="85255"/>
                  </a:lnTo>
                  <a:lnTo>
                    <a:pt x="1536776" y="85255"/>
                  </a:lnTo>
                  <a:lnTo>
                    <a:pt x="1594383" y="85255"/>
                  </a:lnTo>
                  <a:lnTo>
                    <a:pt x="1600504" y="82550"/>
                  </a:lnTo>
                  <a:close/>
                </a:path>
                <a:path w="2306320" h="1612900">
                  <a:moveTo>
                    <a:pt x="2306243" y="1218946"/>
                  </a:moveTo>
                  <a:lnTo>
                    <a:pt x="2275306" y="1226096"/>
                  </a:lnTo>
                  <a:lnTo>
                    <a:pt x="2063927" y="309753"/>
                  </a:lnTo>
                  <a:lnTo>
                    <a:pt x="2051481" y="312547"/>
                  </a:lnTo>
                  <a:lnTo>
                    <a:pt x="2263000" y="1228953"/>
                  </a:lnTo>
                  <a:lnTo>
                    <a:pt x="2232075" y="1236091"/>
                  </a:lnTo>
                  <a:lnTo>
                    <a:pt x="2286304" y="1301750"/>
                  </a:lnTo>
                  <a:lnTo>
                    <a:pt x="2300859" y="1241298"/>
                  </a:lnTo>
                  <a:lnTo>
                    <a:pt x="2306243" y="1218946"/>
                  </a:lnTo>
                  <a:close/>
                </a:path>
              </a:pathLst>
            </a:custGeom>
            <a:solidFill>
              <a:srgbClr val="000000"/>
            </a:solidFill>
          </p:spPr>
          <p:txBody>
            <a:bodyPr wrap="square" lIns="0" tIns="0" rIns="0" bIns="0" rtlCol="0"/>
            <a:lstStyle/>
            <a:p>
              <a:endParaRPr/>
            </a:p>
          </p:txBody>
        </p:sp>
        <p:sp>
          <p:nvSpPr>
            <p:cNvPr id="15" name="object 15"/>
            <p:cNvSpPr/>
            <p:nvPr/>
          </p:nvSpPr>
          <p:spPr>
            <a:xfrm>
              <a:off x="4387183" y="4409308"/>
              <a:ext cx="1056957" cy="529797"/>
            </a:xfrm>
            <a:prstGeom prst="rect">
              <a:avLst/>
            </a:prstGeom>
            <a:blipFill>
              <a:blip r:embed="rId7" cstate="print"/>
              <a:stretch>
                <a:fillRect/>
              </a:stretch>
            </a:blipFill>
          </p:spPr>
          <p:txBody>
            <a:bodyPr wrap="square" lIns="0" tIns="0" rIns="0" bIns="0" rtlCol="0"/>
            <a:lstStyle/>
            <a:p>
              <a:endParaRPr/>
            </a:p>
          </p:txBody>
        </p:sp>
      </p:grpSp>
      <p:sp>
        <p:nvSpPr>
          <p:cNvPr id="16" name="object 16"/>
          <p:cNvSpPr txBox="1"/>
          <p:nvPr/>
        </p:nvSpPr>
        <p:spPr>
          <a:xfrm>
            <a:off x="4497451" y="4442841"/>
            <a:ext cx="8382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Ada98</a:t>
            </a:r>
            <a:endParaRPr sz="2400">
              <a:latin typeface="Times New Roman"/>
              <a:cs typeface="Times New Roman"/>
            </a:endParaRPr>
          </a:p>
        </p:txBody>
      </p:sp>
      <p:grpSp>
        <p:nvGrpSpPr>
          <p:cNvPr id="17" name="object 17"/>
          <p:cNvGrpSpPr/>
          <p:nvPr/>
        </p:nvGrpSpPr>
        <p:grpSpPr>
          <a:xfrm>
            <a:off x="2895600" y="2014601"/>
            <a:ext cx="4495800" cy="3363595"/>
            <a:chOff x="2895600" y="2014601"/>
            <a:chExt cx="4495800" cy="3363595"/>
          </a:xfrm>
        </p:grpSpPr>
        <p:sp>
          <p:nvSpPr>
            <p:cNvPr id="18" name="object 18"/>
            <p:cNvSpPr/>
            <p:nvPr/>
          </p:nvSpPr>
          <p:spPr>
            <a:xfrm>
              <a:off x="2895600" y="2014600"/>
              <a:ext cx="4495800" cy="3363595"/>
            </a:xfrm>
            <a:custGeom>
              <a:avLst/>
              <a:gdLst/>
              <a:ahLst/>
              <a:cxnLst/>
              <a:rect l="l" t="t" r="r" b="b"/>
              <a:pathLst>
                <a:path w="4495800" h="3363595">
                  <a:moveTo>
                    <a:pt x="1524000" y="919099"/>
                  </a:moveTo>
                  <a:lnTo>
                    <a:pt x="1509496" y="880745"/>
                  </a:lnTo>
                  <a:lnTo>
                    <a:pt x="1493901" y="839470"/>
                  </a:lnTo>
                  <a:lnTo>
                    <a:pt x="1472374" y="862736"/>
                  </a:lnTo>
                  <a:lnTo>
                    <a:pt x="537718" y="0"/>
                  </a:lnTo>
                  <a:lnTo>
                    <a:pt x="529082" y="9398"/>
                  </a:lnTo>
                  <a:lnTo>
                    <a:pt x="1463713" y="872109"/>
                  </a:lnTo>
                  <a:lnTo>
                    <a:pt x="1442212" y="895350"/>
                  </a:lnTo>
                  <a:lnTo>
                    <a:pt x="1524000" y="919099"/>
                  </a:lnTo>
                  <a:close/>
                </a:path>
                <a:path w="4495800" h="3363595">
                  <a:moveTo>
                    <a:pt x="3886200" y="2633599"/>
                  </a:moveTo>
                  <a:lnTo>
                    <a:pt x="3876598" y="2625725"/>
                  </a:lnTo>
                  <a:lnTo>
                    <a:pt x="3820287" y="2579497"/>
                  </a:lnTo>
                  <a:lnTo>
                    <a:pt x="3813251" y="2610472"/>
                  </a:lnTo>
                  <a:lnTo>
                    <a:pt x="546341" y="1868004"/>
                  </a:lnTo>
                  <a:lnTo>
                    <a:pt x="1473466" y="976515"/>
                  </a:lnTo>
                  <a:lnTo>
                    <a:pt x="1495425" y="999363"/>
                  </a:lnTo>
                  <a:lnTo>
                    <a:pt x="1509928" y="958596"/>
                  </a:lnTo>
                  <a:lnTo>
                    <a:pt x="1524000" y="919099"/>
                  </a:lnTo>
                  <a:lnTo>
                    <a:pt x="1442720" y="944499"/>
                  </a:lnTo>
                  <a:lnTo>
                    <a:pt x="1464691" y="967384"/>
                  </a:lnTo>
                  <a:lnTo>
                    <a:pt x="528955" y="1867027"/>
                  </a:lnTo>
                  <a:lnTo>
                    <a:pt x="533400" y="1871599"/>
                  </a:lnTo>
                  <a:lnTo>
                    <a:pt x="529590" y="1876679"/>
                  </a:lnTo>
                  <a:lnTo>
                    <a:pt x="1459699" y="2592209"/>
                  </a:lnTo>
                  <a:lnTo>
                    <a:pt x="1454569" y="2598890"/>
                  </a:lnTo>
                  <a:lnTo>
                    <a:pt x="1447800" y="2595499"/>
                  </a:lnTo>
                  <a:lnTo>
                    <a:pt x="1447800" y="2607741"/>
                  </a:lnTo>
                  <a:lnTo>
                    <a:pt x="1440434" y="2617343"/>
                  </a:lnTo>
                  <a:lnTo>
                    <a:pt x="1447800" y="2618778"/>
                  </a:lnTo>
                  <a:lnTo>
                    <a:pt x="1447800" y="2627249"/>
                  </a:lnTo>
                  <a:lnTo>
                    <a:pt x="0" y="2627249"/>
                  </a:lnTo>
                  <a:lnTo>
                    <a:pt x="0" y="2639949"/>
                  </a:lnTo>
                  <a:lnTo>
                    <a:pt x="1447800" y="2639949"/>
                  </a:lnTo>
                  <a:lnTo>
                    <a:pt x="1447800" y="2671699"/>
                  </a:lnTo>
                  <a:lnTo>
                    <a:pt x="1511300" y="2639949"/>
                  </a:lnTo>
                  <a:lnTo>
                    <a:pt x="1524000" y="2633599"/>
                  </a:lnTo>
                  <a:lnTo>
                    <a:pt x="1507667" y="2599944"/>
                  </a:lnTo>
                  <a:lnTo>
                    <a:pt x="1486789" y="2556891"/>
                  </a:lnTo>
                  <a:lnTo>
                    <a:pt x="1467421" y="2582151"/>
                  </a:lnTo>
                  <a:lnTo>
                    <a:pt x="560209" y="1884235"/>
                  </a:lnTo>
                  <a:lnTo>
                    <a:pt x="3803878" y="2621432"/>
                  </a:lnTo>
                  <a:lnTo>
                    <a:pt x="3807637" y="2635224"/>
                  </a:lnTo>
                  <a:lnTo>
                    <a:pt x="3804450" y="2649245"/>
                  </a:lnTo>
                  <a:lnTo>
                    <a:pt x="1217549" y="3351403"/>
                  </a:lnTo>
                  <a:lnTo>
                    <a:pt x="1220851" y="3363595"/>
                  </a:lnTo>
                  <a:lnTo>
                    <a:pt x="3814318" y="2659684"/>
                  </a:lnTo>
                  <a:lnTo>
                    <a:pt x="3822700" y="2690368"/>
                  </a:lnTo>
                  <a:lnTo>
                    <a:pt x="3874401" y="2644140"/>
                  </a:lnTo>
                  <a:lnTo>
                    <a:pt x="3886200" y="2633599"/>
                  </a:lnTo>
                  <a:close/>
                </a:path>
                <a:path w="4495800" h="3363595">
                  <a:moveTo>
                    <a:pt x="4495800" y="2404999"/>
                  </a:moveTo>
                  <a:lnTo>
                    <a:pt x="4480788" y="2367661"/>
                  </a:lnTo>
                  <a:lnTo>
                    <a:pt x="4464050" y="2326005"/>
                  </a:lnTo>
                  <a:lnTo>
                    <a:pt x="4443006" y="2349741"/>
                  </a:lnTo>
                  <a:lnTo>
                    <a:pt x="2823591" y="914400"/>
                  </a:lnTo>
                  <a:lnTo>
                    <a:pt x="2815209" y="923798"/>
                  </a:lnTo>
                  <a:lnTo>
                    <a:pt x="4434598" y="2359241"/>
                  </a:lnTo>
                  <a:lnTo>
                    <a:pt x="4413504" y="2383028"/>
                  </a:lnTo>
                  <a:lnTo>
                    <a:pt x="4495800" y="2404999"/>
                  </a:lnTo>
                  <a:close/>
                </a:path>
              </a:pathLst>
            </a:custGeom>
            <a:solidFill>
              <a:srgbClr val="000000"/>
            </a:solidFill>
          </p:spPr>
          <p:txBody>
            <a:bodyPr wrap="square" lIns="0" tIns="0" rIns="0" bIns="0" rtlCol="0"/>
            <a:lstStyle/>
            <a:p>
              <a:endParaRPr/>
            </a:p>
          </p:txBody>
        </p:sp>
        <p:sp>
          <p:nvSpPr>
            <p:cNvPr id="19" name="object 19"/>
            <p:cNvSpPr/>
            <p:nvPr/>
          </p:nvSpPr>
          <p:spPr>
            <a:xfrm>
              <a:off x="4986527" y="3628644"/>
              <a:ext cx="1304544" cy="728471"/>
            </a:xfrm>
            <a:prstGeom prst="rect">
              <a:avLst/>
            </a:prstGeom>
            <a:blipFill>
              <a:blip r:embed="rId8" cstate="print"/>
              <a:stretch>
                <a:fillRect/>
              </a:stretch>
            </a:blipFill>
          </p:spPr>
          <p:txBody>
            <a:bodyPr wrap="square" lIns="0" tIns="0" rIns="0" bIns="0" rtlCol="0"/>
            <a:lstStyle/>
            <a:p>
              <a:endParaRPr/>
            </a:p>
          </p:txBody>
        </p:sp>
      </p:grpSp>
      <p:sp>
        <p:nvSpPr>
          <p:cNvPr id="20" name="object 20"/>
          <p:cNvSpPr txBox="1"/>
          <p:nvPr/>
        </p:nvSpPr>
        <p:spPr>
          <a:xfrm>
            <a:off x="5200903" y="3718941"/>
            <a:ext cx="87820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C++98</a:t>
            </a:r>
            <a:endParaRPr sz="2400">
              <a:latin typeface="Times New Roman"/>
              <a:cs typeface="Times New Roman"/>
            </a:endParaRPr>
          </a:p>
        </p:txBody>
      </p:sp>
      <p:grpSp>
        <p:nvGrpSpPr>
          <p:cNvPr id="21" name="object 21"/>
          <p:cNvGrpSpPr/>
          <p:nvPr/>
        </p:nvGrpSpPr>
        <p:grpSpPr>
          <a:xfrm>
            <a:off x="3428872" y="2638044"/>
            <a:ext cx="4879975" cy="1322705"/>
            <a:chOff x="3428872" y="2638044"/>
            <a:chExt cx="4879975" cy="1322705"/>
          </a:xfrm>
        </p:grpSpPr>
        <p:sp>
          <p:nvSpPr>
            <p:cNvPr id="22" name="object 22"/>
            <p:cNvSpPr/>
            <p:nvPr/>
          </p:nvSpPr>
          <p:spPr>
            <a:xfrm>
              <a:off x="3428872" y="3879850"/>
              <a:ext cx="1753235" cy="81280"/>
            </a:xfrm>
            <a:custGeom>
              <a:avLst/>
              <a:gdLst/>
              <a:ahLst/>
              <a:cxnLst/>
              <a:rect l="l" t="t" r="r" b="b"/>
              <a:pathLst>
                <a:path w="1753235" h="81279">
                  <a:moveTo>
                    <a:pt x="1677415" y="4699"/>
                  </a:moveTo>
                  <a:lnTo>
                    <a:pt x="1676728" y="36428"/>
                  </a:lnTo>
                  <a:lnTo>
                    <a:pt x="1689353" y="36702"/>
                  </a:lnTo>
                  <a:lnTo>
                    <a:pt x="1689100" y="49402"/>
                  </a:lnTo>
                  <a:lnTo>
                    <a:pt x="1676447" y="49402"/>
                  </a:lnTo>
                  <a:lnTo>
                    <a:pt x="1675764" y="80899"/>
                  </a:lnTo>
                  <a:lnTo>
                    <a:pt x="1742268" y="49402"/>
                  </a:lnTo>
                  <a:lnTo>
                    <a:pt x="1689100" y="49402"/>
                  </a:lnTo>
                  <a:lnTo>
                    <a:pt x="1676453" y="49128"/>
                  </a:lnTo>
                  <a:lnTo>
                    <a:pt x="1742848" y="49128"/>
                  </a:lnTo>
                  <a:lnTo>
                    <a:pt x="1752727" y="44450"/>
                  </a:lnTo>
                  <a:lnTo>
                    <a:pt x="1677415" y="4699"/>
                  </a:lnTo>
                  <a:close/>
                </a:path>
                <a:path w="1753235" h="81279">
                  <a:moveTo>
                    <a:pt x="1676728" y="36428"/>
                  </a:moveTo>
                  <a:lnTo>
                    <a:pt x="1676453" y="49128"/>
                  </a:lnTo>
                  <a:lnTo>
                    <a:pt x="1689100" y="49402"/>
                  </a:lnTo>
                  <a:lnTo>
                    <a:pt x="1689353" y="36702"/>
                  </a:lnTo>
                  <a:lnTo>
                    <a:pt x="1676728" y="36428"/>
                  </a:lnTo>
                  <a:close/>
                </a:path>
                <a:path w="1753235" h="81279">
                  <a:moveTo>
                    <a:pt x="253" y="0"/>
                  </a:moveTo>
                  <a:lnTo>
                    <a:pt x="0" y="12700"/>
                  </a:lnTo>
                  <a:lnTo>
                    <a:pt x="1676453" y="49128"/>
                  </a:lnTo>
                  <a:lnTo>
                    <a:pt x="1676728" y="36428"/>
                  </a:lnTo>
                  <a:lnTo>
                    <a:pt x="253" y="0"/>
                  </a:lnTo>
                  <a:close/>
                </a:path>
              </a:pathLst>
            </a:custGeom>
            <a:solidFill>
              <a:srgbClr val="000000"/>
            </a:solidFill>
          </p:spPr>
          <p:txBody>
            <a:bodyPr wrap="square" lIns="0" tIns="0" rIns="0" bIns="0" rtlCol="0"/>
            <a:lstStyle/>
            <a:p>
              <a:endParaRPr/>
            </a:p>
          </p:txBody>
        </p:sp>
        <p:sp>
          <p:nvSpPr>
            <p:cNvPr id="23" name="object 23"/>
            <p:cNvSpPr/>
            <p:nvPr/>
          </p:nvSpPr>
          <p:spPr>
            <a:xfrm>
              <a:off x="7008876" y="2638044"/>
              <a:ext cx="1299972" cy="728472"/>
            </a:xfrm>
            <a:prstGeom prst="rect">
              <a:avLst/>
            </a:prstGeom>
            <a:blipFill>
              <a:blip r:embed="rId9" cstate="print"/>
              <a:stretch>
                <a:fillRect/>
              </a:stretch>
            </a:blipFill>
          </p:spPr>
          <p:txBody>
            <a:bodyPr wrap="square" lIns="0" tIns="0" rIns="0" bIns="0" rtlCol="0"/>
            <a:lstStyle/>
            <a:p>
              <a:endParaRPr/>
            </a:p>
          </p:txBody>
        </p:sp>
      </p:grpSp>
      <p:sp>
        <p:nvSpPr>
          <p:cNvPr id="24" name="object 24"/>
          <p:cNvSpPr txBox="1"/>
          <p:nvPr/>
        </p:nvSpPr>
        <p:spPr>
          <a:xfrm>
            <a:off x="7223886" y="2728086"/>
            <a:ext cx="87185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Java04</a:t>
            </a:r>
            <a:endParaRPr sz="2400">
              <a:latin typeface="Times New Roman"/>
              <a:cs typeface="Times New Roman"/>
            </a:endParaRPr>
          </a:p>
        </p:txBody>
      </p:sp>
      <p:grpSp>
        <p:nvGrpSpPr>
          <p:cNvPr id="25" name="object 25"/>
          <p:cNvGrpSpPr/>
          <p:nvPr/>
        </p:nvGrpSpPr>
        <p:grpSpPr>
          <a:xfrm>
            <a:off x="5715000" y="2895600"/>
            <a:ext cx="3129280" cy="1532890"/>
            <a:chOff x="5715000" y="2895600"/>
            <a:chExt cx="3129280" cy="1532890"/>
          </a:xfrm>
        </p:grpSpPr>
        <p:sp>
          <p:nvSpPr>
            <p:cNvPr id="26" name="object 26"/>
            <p:cNvSpPr/>
            <p:nvPr/>
          </p:nvSpPr>
          <p:spPr>
            <a:xfrm>
              <a:off x="5715000" y="2895599"/>
              <a:ext cx="2133600" cy="1532890"/>
            </a:xfrm>
            <a:custGeom>
              <a:avLst/>
              <a:gdLst/>
              <a:ahLst/>
              <a:cxnLst/>
              <a:rect l="l" t="t" r="r" b="b"/>
              <a:pathLst>
                <a:path w="2133600" h="1532889">
                  <a:moveTo>
                    <a:pt x="1447800" y="38100"/>
                  </a:moveTo>
                  <a:lnTo>
                    <a:pt x="1435100" y="31750"/>
                  </a:lnTo>
                  <a:lnTo>
                    <a:pt x="1371600" y="0"/>
                  </a:lnTo>
                  <a:lnTo>
                    <a:pt x="1371600" y="31750"/>
                  </a:lnTo>
                  <a:lnTo>
                    <a:pt x="0" y="31750"/>
                  </a:lnTo>
                  <a:lnTo>
                    <a:pt x="0" y="44450"/>
                  </a:lnTo>
                  <a:lnTo>
                    <a:pt x="1371600" y="44450"/>
                  </a:lnTo>
                  <a:lnTo>
                    <a:pt x="1371600" y="76200"/>
                  </a:lnTo>
                  <a:lnTo>
                    <a:pt x="1435100" y="44450"/>
                  </a:lnTo>
                  <a:lnTo>
                    <a:pt x="1447800" y="38100"/>
                  </a:lnTo>
                  <a:close/>
                </a:path>
                <a:path w="2133600" h="1532889">
                  <a:moveTo>
                    <a:pt x="2133600" y="990600"/>
                  </a:moveTo>
                  <a:lnTo>
                    <a:pt x="2123135" y="985647"/>
                  </a:lnTo>
                  <a:lnTo>
                    <a:pt x="2056638" y="954151"/>
                  </a:lnTo>
                  <a:lnTo>
                    <a:pt x="2057323" y="985926"/>
                  </a:lnTo>
                  <a:lnTo>
                    <a:pt x="380873" y="1022350"/>
                  </a:lnTo>
                  <a:lnTo>
                    <a:pt x="381000" y="1028700"/>
                  </a:lnTo>
                  <a:lnTo>
                    <a:pt x="378714" y="1034669"/>
                  </a:lnTo>
                  <a:lnTo>
                    <a:pt x="1602930" y="1502702"/>
                  </a:lnTo>
                  <a:lnTo>
                    <a:pt x="1591564" y="1532382"/>
                  </a:lnTo>
                  <a:lnTo>
                    <a:pt x="1676400" y="1524000"/>
                  </a:lnTo>
                  <a:lnTo>
                    <a:pt x="1661058" y="1507236"/>
                  </a:lnTo>
                  <a:lnTo>
                    <a:pt x="1618869" y="1461135"/>
                  </a:lnTo>
                  <a:lnTo>
                    <a:pt x="1607464" y="1490878"/>
                  </a:lnTo>
                  <a:lnTo>
                    <a:pt x="413639" y="1034351"/>
                  </a:lnTo>
                  <a:lnTo>
                    <a:pt x="2057590" y="998626"/>
                  </a:lnTo>
                  <a:lnTo>
                    <a:pt x="2058289" y="1030351"/>
                  </a:lnTo>
                  <a:lnTo>
                    <a:pt x="2133600" y="990600"/>
                  </a:lnTo>
                  <a:close/>
                </a:path>
              </a:pathLst>
            </a:custGeom>
            <a:solidFill>
              <a:srgbClr val="000000"/>
            </a:solidFill>
          </p:spPr>
          <p:txBody>
            <a:bodyPr wrap="square" lIns="0" tIns="0" rIns="0" bIns="0" rtlCol="0"/>
            <a:lstStyle/>
            <a:p>
              <a:endParaRPr/>
            </a:p>
          </p:txBody>
        </p:sp>
        <p:sp>
          <p:nvSpPr>
            <p:cNvPr id="27" name="object 27"/>
            <p:cNvSpPr/>
            <p:nvPr/>
          </p:nvSpPr>
          <p:spPr>
            <a:xfrm>
              <a:off x="7848600" y="3657600"/>
              <a:ext cx="990600" cy="457200"/>
            </a:xfrm>
            <a:custGeom>
              <a:avLst/>
              <a:gdLst/>
              <a:ahLst/>
              <a:cxnLst/>
              <a:rect l="l" t="t" r="r" b="b"/>
              <a:pathLst>
                <a:path w="990600" h="457200">
                  <a:moveTo>
                    <a:pt x="0" y="76200"/>
                  </a:moveTo>
                  <a:lnTo>
                    <a:pt x="5994" y="46559"/>
                  </a:lnTo>
                  <a:lnTo>
                    <a:pt x="22336" y="22336"/>
                  </a:lnTo>
                  <a:lnTo>
                    <a:pt x="46559" y="5994"/>
                  </a:lnTo>
                  <a:lnTo>
                    <a:pt x="76200" y="0"/>
                  </a:lnTo>
                  <a:lnTo>
                    <a:pt x="914400" y="0"/>
                  </a:lnTo>
                  <a:lnTo>
                    <a:pt x="944040" y="5994"/>
                  </a:lnTo>
                  <a:lnTo>
                    <a:pt x="968263" y="22336"/>
                  </a:lnTo>
                  <a:lnTo>
                    <a:pt x="984605" y="46559"/>
                  </a:lnTo>
                  <a:lnTo>
                    <a:pt x="990600" y="76200"/>
                  </a:lnTo>
                  <a:lnTo>
                    <a:pt x="990600" y="381000"/>
                  </a:lnTo>
                  <a:lnTo>
                    <a:pt x="984605" y="410640"/>
                  </a:lnTo>
                  <a:lnTo>
                    <a:pt x="968263" y="434863"/>
                  </a:lnTo>
                  <a:lnTo>
                    <a:pt x="944040" y="451205"/>
                  </a:lnTo>
                  <a:lnTo>
                    <a:pt x="914400" y="457200"/>
                  </a:lnTo>
                  <a:lnTo>
                    <a:pt x="76200" y="457200"/>
                  </a:lnTo>
                  <a:lnTo>
                    <a:pt x="46559" y="451205"/>
                  </a:lnTo>
                  <a:lnTo>
                    <a:pt x="22336" y="434863"/>
                  </a:lnTo>
                  <a:lnTo>
                    <a:pt x="5994" y="410640"/>
                  </a:lnTo>
                  <a:lnTo>
                    <a:pt x="0" y="381000"/>
                  </a:lnTo>
                  <a:lnTo>
                    <a:pt x="0" y="76200"/>
                  </a:lnTo>
                  <a:close/>
                </a:path>
              </a:pathLst>
            </a:custGeom>
            <a:ln w="9144">
              <a:solidFill>
                <a:srgbClr val="000000"/>
              </a:solidFill>
            </a:ln>
          </p:spPr>
          <p:txBody>
            <a:bodyPr wrap="square" lIns="0" tIns="0" rIns="0" bIns="0" rtlCol="0"/>
            <a:lstStyle/>
            <a:p>
              <a:endParaRPr/>
            </a:p>
          </p:txBody>
        </p:sp>
      </p:grpSp>
      <p:sp>
        <p:nvSpPr>
          <p:cNvPr id="28" name="object 28"/>
          <p:cNvSpPr txBox="1"/>
          <p:nvPr/>
        </p:nvSpPr>
        <p:spPr>
          <a:xfrm>
            <a:off x="7907273" y="3680841"/>
            <a:ext cx="87756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C++0x</a:t>
            </a:r>
            <a:endParaRPr sz="2400">
              <a:latin typeface="Times New Roman"/>
              <a:cs typeface="Times New Roman"/>
            </a:endParaRPr>
          </a:p>
        </p:txBody>
      </p:sp>
      <p:grpSp>
        <p:nvGrpSpPr>
          <p:cNvPr id="29" name="object 29"/>
          <p:cNvGrpSpPr/>
          <p:nvPr/>
        </p:nvGrpSpPr>
        <p:grpSpPr>
          <a:xfrm>
            <a:off x="4146803" y="1571244"/>
            <a:ext cx="3016250" cy="2357755"/>
            <a:chOff x="4146803" y="1571244"/>
            <a:chExt cx="3016250" cy="2357755"/>
          </a:xfrm>
        </p:grpSpPr>
        <p:sp>
          <p:nvSpPr>
            <p:cNvPr id="30" name="object 30"/>
            <p:cNvSpPr/>
            <p:nvPr/>
          </p:nvSpPr>
          <p:spPr>
            <a:xfrm>
              <a:off x="6091681" y="2933700"/>
              <a:ext cx="1071245" cy="995680"/>
            </a:xfrm>
            <a:custGeom>
              <a:avLst/>
              <a:gdLst/>
              <a:ahLst/>
              <a:cxnLst/>
              <a:rect l="l" t="t" r="r" b="b"/>
              <a:pathLst>
                <a:path w="1071245" h="995679">
                  <a:moveTo>
                    <a:pt x="1011006" y="47252"/>
                  </a:moveTo>
                  <a:lnTo>
                    <a:pt x="0" y="985901"/>
                  </a:lnTo>
                  <a:lnTo>
                    <a:pt x="8635" y="995299"/>
                  </a:lnTo>
                  <a:lnTo>
                    <a:pt x="1019622" y="56544"/>
                  </a:lnTo>
                  <a:lnTo>
                    <a:pt x="1011006" y="47252"/>
                  </a:lnTo>
                  <a:close/>
                </a:path>
                <a:path w="1071245" h="995679">
                  <a:moveTo>
                    <a:pt x="1056609" y="38608"/>
                  </a:moveTo>
                  <a:lnTo>
                    <a:pt x="1020317" y="38608"/>
                  </a:lnTo>
                  <a:lnTo>
                    <a:pt x="1028953" y="47878"/>
                  </a:lnTo>
                  <a:lnTo>
                    <a:pt x="1019622" y="56544"/>
                  </a:lnTo>
                  <a:lnTo>
                    <a:pt x="1041145" y="79755"/>
                  </a:lnTo>
                  <a:lnTo>
                    <a:pt x="1056609" y="38608"/>
                  </a:lnTo>
                  <a:close/>
                </a:path>
                <a:path w="1071245" h="995679">
                  <a:moveTo>
                    <a:pt x="1020317" y="38608"/>
                  </a:moveTo>
                  <a:lnTo>
                    <a:pt x="1011006" y="47252"/>
                  </a:lnTo>
                  <a:lnTo>
                    <a:pt x="1019622" y="56544"/>
                  </a:lnTo>
                  <a:lnTo>
                    <a:pt x="1028953" y="47878"/>
                  </a:lnTo>
                  <a:lnTo>
                    <a:pt x="1020317" y="38608"/>
                  </a:lnTo>
                  <a:close/>
                </a:path>
                <a:path w="1071245" h="995679">
                  <a:moveTo>
                    <a:pt x="1071117" y="0"/>
                  </a:moveTo>
                  <a:lnTo>
                    <a:pt x="989329" y="23875"/>
                  </a:lnTo>
                  <a:lnTo>
                    <a:pt x="1011006" y="47252"/>
                  </a:lnTo>
                  <a:lnTo>
                    <a:pt x="1020317" y="38608"/>
                  </a:lnTo>
                  <a:lnTo>
                    <a:pt x="1056609" y="38608"/>
                  </a:lnTo>
                  <a:lnTo>
                    <a:pt x="1071117" y="0"/>
                  </a:lnTo>
                  <a:close/>
                </a:path>
              </a:pathLst>
            </a:custGeom>
            <a:solidFill>
              <a:srgbClr val="000000"/>
            </a:solidFill>
          </p:spPr>
          <p:txBody>
            <a:bodyPr wrap="square" lIns="0" tIns="0" rIns="0" bIns="0" rtlCol="0"/>
            <a:lstStyle/>
            <a:p>
              <a:endParaRPr/>
            </a:p>
          </p:txBody>
        </p:sp>
        <p:sp>
          <p:nvSpPr>
            <p:cNvPr id="31" name="object 31"/>
            <p:cNvSpPr/>
            <p:nvPr/>
          </p:nvSpPr>
          <p:spPr>
            <a:xfrm>
              <a:off x="4146803" y="1571244"/>
              <a:ext cx="1383791" cy="728472"/>
            </a:xfrm>
            <a:prstGeom prst="rect">
              <a:avLst/>
            </a:prstGeom>
            <a:blipFill>
              <a:blip r:embed="rId10" cstate="print"/>
              <a:stretch>
                <a:fillRect/>
              </a:stretch>
            </a:blipFill>
          </p:spPr>
          <p:txBody>
            <a:bodyPr wrap="square" lIns="0" tIns="0" rIns="0" bIns="0" rtlCol="0"/>
            <a:lstStyle/>
            <a:p>
              <a:endParaRPr/>
            </a:p>
          </p:txBody>
        </p:sp>
      </p:grpSp>
      <p:sp>
        <p:nvSpPr>
          <p:cNvPr id="32" name="object 32"/>
          <p:cNvSpPr txBox="1"/>
          <p:nvPr/>
        </p:nvSpPr>
        <p:spPr>
          <a:xfrm>
            <a:off x="4394708" y="1660905"/>
            <a:ext cx="88963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Python</a:t>
            </a:r>
            <a:endParaRPr sz="2400">
              <a:latin typeface="Times New Roman"/>
              <a:cs typeface="Times New Roman"/>
            </a:endParaRPr>
          </a:p>
        </p:txBody>
      </p:sp>
      <p:sp>
        <p:nvSpPr>
          <p:cNvPr id="33" name="object 33"/>
          <p:cNvSpPr/>
          <p:nvPr/>
        </p:nvSpPr>
        <p:spPr>
          <a:xfrm>
            <a:off x="193876" y="1513708"/>
            <a:ext cx="1212447" cy="529797"/>
          </a:xfrm>
          <a:prstGeom prst="rect">
            <a:avLst/>
          </a:prstGeom>
          <a:blipFill>
            <a:blip r:embed="rId11" cstate="print"/>
            <a:stretch>
              <a:fillRect/>
            </a:stretch>
          </a:blipFill>
        </p:spPr>
        <p:txBody>
          <a:bodyPr wrap="square" lIns="0" tIns="0" rIns="0" bIns="0" rtlCol="0"/>
          <a:lstStyle/>
          <a:p>
            <a:endParaRPr/>
          </a:p>
        </p:txBody>
      </p:sp>
      <p:sp>
        <p:nvSpPr>
          <p:cNvPr id="34" name="object 34"/>
          <p:cNvSpPr txBox="1"/>
          <p:nvPr/>
        </p:nvSpPr>
        <p:spPr>
          <a:xfrm>
            <a:off x="516127" y="1546605"/>
            <a:ext cx="5676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Lisp</a:t>
            </a:r>
            <a:endParaRPr sz="2400">
              <a:latin typeface="Times New Roman"/>
              <a:cs typeface="Times New Roman"/>
            </a:endParaRPr>
          </a:p>
        </p:txBody>
      </p:sp>
      <p:sp>
        <p:nvSpPr>
          <p:cNvPr id="35" name="object 35"/>
          <p:cNvSpPr/>
          <p:nvPr/>
        </p:nvSpPr>
        <p:spPr>
          <a:xfrm>
            <a:off x="1970532" y="1723644"/>
            <a:ext cx="1621536" cy="728472"/>
          </a:xfrm>
          <a:prstGeom prst="rect">
            <a:avLst/>
          </a:prstGeom>
          <a:blipFill>
            <a:blip r:embed="rId12" cstate="print"/>
            <a:stretch>
              <a:fillRect/>
            </a:stretch>
          </a:blipFill>
        </p:spPr>
        <p:txBody>
          <a:bodyPr wrap="square" lIns="0" tIns="0" rIns="0" bIns="0" rtlCol="0"/>
          <a:lstStyle/>
          <a:p>
            <a:endParaRPr/>
          </a:p>
        </p:txBody>
      </p:sp>
      <p:sp>
        <p:nvSpPr>
          <p:cNvPr id="36" name="object 36"/>
          <p:cNvSpPr txBox="1"/>
          <p:nvPr/>
        </p:nvSpPr>
        <p:spPr>
          <a:xfrm>
            <a:off x="2184654" y="1813001"/>
            <a:ext cx="119380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Smalltalk</a:t>
            </a:r>
            <a:endParaRPr sz="2400">
              <a:latin typeface="Times New Roman"/>
              <a:cs typeface="Times New Roman"/>
            </a:endParaRPr>
          </a:p>
        </p:txBody>
      </p:sp>
      <p:sp>
        <p:nvSpPr>
          <p:cNvPr id="37" name="object 37"/>
          <p:cNvSpPr/>
          <p:nvPr/>
        </p:nvSpPr>
        <p:spPr>
          <a:xfrm>
            <a:off x="199243" y="2199507"/>
            <a:ext cx="1515988" cy="529797"/>
          </a:xfrm>
          <a:prstGeom prst="rect">
            <a:avLst/>
          </a:prstGeom>
          <a:blipFill>
            <a:blip r:embed="rId13" cstate="print"/>
            <a:stretch>
              <a:fillRect/>
            </a:stretch>
          </a:blipFill>
        </p:spPr>
        <p:txBody>
          <a:bodyPr wrap="square" lIns="0" tIns="0" rIns="0" bIns="0" rtlCol="0"/>
          <a:lstStyle/>
          <a:p>
            <a:endParaRPr/>
          </a:p>
        </p:txBody>
      </p:sp>
      <p:sp>
        <p:nvSpPr>
          <p:cNvPr id="38" name="object 38"/>
          <p:cNvSpPr txBox="1"/>
          <p:nvPr/>
        </p:nvSpPr>
        <p:spPr>
          <a:xfrm>
            <a:off x="337820" y="2232786"/>
            <a:ext cx="12287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Fortran77</a:t>
            </a:r>
            <a:endParaRPr sz="2400">
              <a:latin typeface="Times New Roman"/>
              <a:cs typeface="Times New Roman"/>
            </a:endParaRPr>
          </a:p>
        </p:txBody>
      </p:sp>
      <p:sp>
        <p:nvSpPr>
          <p:cNvPr id="39" name="object 39"/>
          <p:cNvSpPr/>
          <p:nvPr/>
        </p:nvSpPr>
        <p:spPr>
          <a:xfrm>
            <a:off x="1479803" y="4352544"/>
            <a:ext cx="1459992" cy="728471"/>
          </a:xfrm>
          <a:prstGeom prst="rect">
            <a:avLst/>
          </a:prstGeom>
          <a:blipFill>
            <a:blip r:embed="rId14" cstate="print"/>
            <a:stretch>
              <a:fillRect/>
            </a:stretch>
          </a:blipFill>
        </p:spPr>
        <p:txBody>
          <a:bodyPr wrap="square" lIns="0" tIns="0" rIns="0" bIns="0" rtlCol="0"/>
          <a:lstStyle/>
          <a:p>
            <a:endParaRPr/>
          </a:p>
        </p:txBody>
      </p:sp>
      <p:sp>
        <p:nvSpPr>
          <p:cNvPr id="40" name="object 40"/>
          <p:cNvSpPr txBox="1"/>
          <p:nvPr/>
        </p:nvSpPr>
        <p:spPr>
          <a:xfrm>
            <a:off x="1942845" y="4442841"/>
            <a:ext cx="53340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Ada</a:t>
            </a:r>
            <a:endParaRPr sz="2400">
              <a:latin typeface="Times New Roman"/>
              <a:cs typeface="Times New Roman"/>
            </a:endParaRPr>
          </a:p>
        </p:txBody>
      </p:sp>
      <p:sp>
        <p:nvSpPr>
          <p:cNvPr id="41" name="object 41"/>
          <p:cNvSpPr/>
          <p:nvPr/>
        </p:nvSpPr>
        <p:spPr>
          <a:xfrm>
            <a:off x="2394204" y="2676144"/>
            <a:ext cx="1307592" cy="728472"/>
          </a:xfrm>
          <a:prstGeom prst="rect">
            <a:avLst/>
          </a:prstGeom>
          <a:blipFill>
            <a:blip r:embed="rId15" cstate="print"/>
            <a:stretch>
              <a:fillRect/>
            </a:stretch>
          </a:blipFill>
        </p:spPr>
        <p:txBody>
          <a:bodyPr wrap="square" lIns="0" tIns="0" rIns="0" bIns="0" rtlCol="0"/>
          <a:lstStyle/>
          <a:p>
            <a:endParaRPr/>
          </a:p>
        </p:txBody>
      </p:sp>
      <p:sp>
        <p:nvSpPr>
          <p:cNvPr id="42" name="object 42"/>
          <p:cNvSpPr txBox="1"/>
          <p:nvPr/>
        </p:nvSpPr>
        <p:spPr>
          <a:xfrm>
            <a:off x="2691129" y="2766186"/>
            <a:ext cx="71374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Ei</a:t>
            </a:r>
            <a:r>
              <a:rPr sz="2400" spc="-50" dirty="0">
                <a:solidFill>
                  <a:srgbClr val="FFFFFF"/>
                </a:solidFill>
                <a:latin typeface="Times New Roman"/>
                <a:cs typeface="Times New Roman"/>
              </a:rPr>
              <a:t>f</a:t>
            </a:r>
            <a:r>
              <a:rPr sz="2400" dirty="0">
                <a:solidFill>
                  <a:srgbClr val="FFFFFF"/>
                </a:solidFill>
                <a:latin typeface="Times New Roman"/>
                <a:cs typeface="Times New Roman"/>
              </a:rPr>
              <a:t>fel</a:t>
            </a:r>
            <a:endParaRPr sz="2400">
              <a:latin typeface="Times New Roman"/>
              <a:cs typeface="Times New Roman"/>
            </a:endParaRPr>
          </a:p>
        </p:txBody>
      </p:sp>
      <p:sp>
        <p:nvSpPr>
          <p:cNvPr id="43" name="object 43"/>
          <p:cNvSpPr/>
          <p:nvPr/>
        </p:nvSpPr>
        <p:spPr>
          <a:xfrm>
            <a:off x="198120" y="2885307"/>
            <a:ext cx="1280160" cy="529797"/>
          </a:xfrm>
          <a:prstGeom prst="rect">
            <a:avLst/>
          </a:prstGeom>
          <a:blipFill>
            <a:blip r:embed="rId16" cstate="print"/>
            <a:stretch>
              <a:fillRect/>
            </a:stretch>
          </a:blipFill>
        </p:spPr>
        <p:txBody>
          <a:bodyPr wrap="square" lIns="0" tIns="0" rIns="0" bIns="0" rtlCol="0"/>
          <a:lstStyle/>
          <a:p>
            <a:endParaRPr/>
          </a:p>
        </p:txBody>
      </p:sp>
      <p:sp>
        <p:nvSpPr>
          <p:cNvPr id="44" name="object 44"/>
          <p:cNvSpPr txBox="1"/>
          <p:nvPr/>
        </p:nvSpPr>
        <p:spPr>
          <a:xfrm>
            <a:off x="241808" y="2918586"/>
            <a:ext cx="11918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Si</a:t>
            </a:r>
            <a:r>
              <a:rPr sz="2400" spc="-25" dirty="0">
                <a:solidFill>
                  <a:srgbClr val="FFFFFF"/>
                </a:solidFill>
                <a:latin typeface="Times New Roman"/>
                <a:cs typeface="Times New Roman"/>
              </a:rPr>
              <a:t>m</a:t>
            </a:r>
            <a:r>
              <a:rPr sz="2400" spc="-5" dirty="0">
                <a:solidFill>
                  <a:srgbClr val="FFFFFF"/>
                </a:solidFill>
                <a:latin typeface="Times New Roman"/>
                <a:cs typeface="Times New Roman"/>
              </a:rPr>
              <a:t>ula67</a:t>
            </a:r>
            <a:endParaRPr sz="2400">
              <a:latin typeface="Times New Roman"/>
              <a:cs typeface="Times New Roman"/>
            </a:endParaRPr>
          </a:p>
        </p:txBody>
      </p:sp>
      <p:grpSp>
        <p:nvGrpSpPr>
          <p:cNvPr id="45" name="object 45"/>
          <p:cNvGrpSpPr/>
          <p:nvPr/>
        </p:nvGrpSpPr>
        <p:grpSpPr>
          <a:xfrm>
            <a:off x="200665" y="1818507"/>
            <a:ext cx="6768465" cy="4492625"/>
            <a:chOff x="200665" y="1818507"/>
            <a:chExt cx="6768465" cy="4492625"/>
          </a:xfrm>
        </p:grpSpPr>
        <p:sp>
          <p:nvSpPr>
            <p:cNvPr id="46" name="object 46"/>
            <p:cNvSpPr/>
            <p:nvPr/>
          </p:nvSpPr>
          <p:spPr>
            <a:xfrm>
              <a:off x="5832672" y="1818507"/>
              <a:ext cx="1136254" cy="529797"/>
            </a:xfrm>
            <a:prstGeom prst="rect">
              <a:avLst/>
            </a:prstGeom>
            <a:blipFill>
              <a:blip r:embed="rId17" cstate="print"/>
              <a:stretch>
                <a:fillRect/>
              </a:stretch>
            </a:blipFill>
          </p:spPr>
          <p:txBody>
            <a:bodyPr wrap="square" lIns="0" tIns="0" rIns="0" bIns="0" rtlCol="0"/>
            <a:lstStyle/>
            <a:p>
              <a:endParaRPr/>
            </a:p>
          </p:txBody>
        </p:sp>
        <p:sp>
          <p:nvSpPr>
            <p:cNvPr id="47" name="object 47"/>
            <p:cNvSpPr/>
            <p:nvPr/>
          </p:nvSpPr>
          <p:spPr>
            <a:xfrm>
              <a:off x="200665" y="5780907"/>
              <a:ext cx="1503669" cy="529797"/>
            </a:xfrm>
            <a:prstGeom prst="rect">
              <a:avLst/>
            </a:prstGeom>
            <a:blipFill>
              <a:blip r:embed="rId18" cstate="print"/>
              <a:stretch>
                <a:fillRect/>
              </a:stretch>
            </a:blipFill>
          </p:spPr>
          <p:txBody>
            <a:bodyPr wrap="square" lIns="0" tIns="0" rIns="0" bIns="0" rtlCol="0"/>
            <a:lstStyle/>
            <a:p>
              <a:endParaRPr/>
            </a:p>
          </p:txBody>
        </p:sp>
      </p:grpSp>
      <p:sp>
        <p:nvSpPr>
          <p:cNvPr id="48" name="object 48"/>
          <p:cNvSpPr txBox="1"/>
          <p:nvPr/>
        </p:nvSpPr>
        <p:spPr>
          <a:xfrm>
            <a:off x="6110096" y="1851101"/>
            <a:ext cx="58420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P</a:t>
            </a:r>
            <a:r>
              <a:rPr sz="2400" spc="-10" dirty="0">
                <a:solidFill>
                  <a:srgbClr val="FFFFFF"/>
                </a:solidFill>
                <a:latin typeface="Times New Roman"/>
                <a:cs typeface="Times New Roman"/>
              </a:rPr>
              <a:t>H</a:t>
            </a:r>
            <a:r>
              <a:rPr sz="2400" dirty="0">
                <a:solidFill>
                  <a:srgbClr val="FFFFFF"/>
                </a:solidFill>
                <a:latin typeface="Times New Roman"/>
                <a:cs typeface="Times New Roman"/>
              </a:rPr>
              <a:t>P</a:t>
            </a:r>
            <a:endParaRPr sz="2400">
              <a:latin typeface="Times New Roman"/>
              <a:cs typeface="Times New Roman"/>
            </a:endParaRPr>
          </a:p>
        </p:txBody>
      </p:sp>
      <p:sp>
        <p:nvSpPr>
          <p:cNvPr id="49" name="object 49"/>
          <p:cNvSpPr/>
          <p:nvPr/>
        </p:nvSpPr>
        <p:spPr>
          <a:xfrm>
            <a:off x="91439" y="3514344"/>
            <a:ext cx="961644" cy="728471"/>
          </a:xfrm>
          <a:prstGeom prst="rect">
            <a:avLst/>
          </a:prstGeom>
          <a:blipFill>
            <a:blip r:embed="rId19" cstate="print"/>
            <a:stretch>
              <a:fillRect/>
            </a:stretch>
          </a:blipFill>
        </p:spPr>
        <p:txBody>
          <a:bodyPr wrap="square" lIns="0" tIns="0" rIns="0" bIns="0" rtlCol="0"/>
          <a:lstStyle/>
          <a:p>
            <a:endParaRPr/>
          </a:p>
        </p:txBody>
      </p:sp>
      <p:sp>
        <p:nvSpPr>
          <p:cNvPr id="50" name="object 50"/>
          <p:cNvSpPr txBox="1"/>
          <p:nvPr/>
        </p:nvSpPr>
        <p:spPr>
          <a:xfrm>
            <a:off x="305815" y="3604641"/>
            <a:ext cx="534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C89</a:t>
            </a:r>
            <a:endParaRPr sz="2400">
              <a:latin typeface="Times New Roman"/>
              <a:cs typeface="Times New Roman"/>
            </a:endParaRPr>
          </a:p>
        </p:txBody>
      </p:sp>
      <p:sp>
        <p:nvSpPr>
          <p:cNvPr id="51" name="object 51"/>
          <p:cNvSpPr/>
          <p:nvPr/>
        </p:nvSpPr>
        <p:spPr>
          <a:xfrm>
            <a:off x="30480" y="5114544"/>
            <a:ext cx="1234440" cy="728472"/>
          </a:xfrm>
          <a:prstGeom prst="rect">
            <a:avLst/>
          </a:prstGeom>
          <a:blipFill>
            <a:blip r:embed="rId20" cstate="print"/>
            <a:stretch>
              <a:fillRect/>
            </a:stretch>
          </a:blipFill>
        </p:spPr>
        <p:txBody>
          <a:bodyPr wrap="square" lIns="0" tIns="0" rIns="0" bIns="0" rtlCol="0"/>
          <a:lstStyle/>
          <a:p>
            <a:endParaRPr/>
          </a:p>
        </p:txBody>
      </p:sp>
      <p:sp>
        <p:nvSpPr>
          <p:cNvPr id="52" name="object 52"/>
          <p:cNvSpPr txBox="1"/>
          <p:nvPr/>
        </p:nvSpPr>
        <p:spPr>
          <a:xfrm>
            <a:off x="244856" y="5205221"/>
            <a:ext cx="1388745" cy="10007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Pascal</a:t>
            </a:r>
            <a:endParaRPr sz="2400">
              <a:latin typeface="Times New Roman"/>
              <a:cs typeface="Times New Roman"/>
            </a:endParaRPr>
          </a:p>
          <a:p>
            <a:pPr marL="40005">
              <a:lnSpc>
                <a:spcPct val="100000"/>
              </a:lnSpc>
              <a:spcBef>
                <a:spcPts val="1920"/>
              </a:spcBef>
            </a:pPr>
            <a:r>
              <a:rPr sz="2400" spc="-5" dirty="0">
                <a:solidFill>
                  <a:srgbClr val="FFFFFF"/>
                </a:solidFill>
                <a:latin typeface="Times New Roman"/>
                <a:cs typeface="Times New Roman"/>
              </a:rPr>
              <a:t>C</a:t>
            </a:r>
            <a:r>
              <a:rPr sz="2400" spc="-15" dirty="0">
                <a:solidFill>
                  <a:srgbClr val="FFFFFF"/>
                </a:solidFill>
                <a:latin typeface="Times New Roman"/>
                <a:cs typeface="Times New Roman"/>
              </a:rPr>
              <a:t>O</a:t>
            </a:r>
            <a:r>
              <a:rPr sz="2400" spc="-5" dirty="0">
                <a:solidFill>
                  <a:srgbClr val="FFFFFF"/>
                </a:solidFill>
                <a:latin typeface="Times New Roman"/>
                <a:cs typeface="Times New Roman"/>
              </a:rPr>
              <a:t>B</a:t>
            </a:r>
            <a:r>
              <a:rPr sz="2400" spc="-15" dirty="0">
                <a:solidFill>
                  <a:srgbClr val="FFFFFF"/>
                </a:solidFill>
                <a:latin typeface="Times New Roman"/>
                <a:cs typeface="Times New Roman"/>
              </a:rPr>
              <a:t>O</a:t>
            </a:r>
            <a:r>
              <a:rPr sz="2400" dirty="0">
                <a:solidFill>
                  <a:srgbClr val="FFFFFF"/>
                </a:solidFill>
                <a:latin typeface="Times New Roman"/>
                <a:cs typeface="Times New Roman"/>
              </a:rPr>
              <a:t>L89</a:t>
            </a:r>
            <a:endParaRPr sz="2400">
              <a:latin typeface="Times New Roman"/>
              <a:cs typeface="Times New Roman"/>
            </a:endParaRPr>
          </a:p>
        </p:txBody>
      </p:sp>
      <p:grpSp>
        <p:nvGrpSpPr>
          <p:cNvPr id="53" name="object 53"/>
          <p:cNvGrpSpPr/>
          <p:nvPr/>
        </p:nvGrpSpPr>
        <p:grpSpPr>
          <a:xfrm>
            <a:off x="1137323" y="1746630"/>
            <a:ext cx="5681980" cy="4945380"/>
            <a:chOff x="1137323" y="1746630"/>
            <a:chExt cx="5681980" cy="4945380"/>
          </a:xfrm>
        </p:grpSpPr>
        <p:sp>
          <p:nvSpPr>
            <p:cNvPr id="54" name="object 54"/>
            <p:cNvSpPr/>
            <p:nvPr/>
          </p:nvSpPr>
          <p:spPr>
            <a:xfrm>
              <a:off x="1137323" y="1746630"/>
              <a:ext cx="1377315" cy="3666490"/>
            </a:xfrm>
            <a:custGeom>
              <a:avLst/>
              <a:gdLst/>
              <a:ahLst/>
              <a:cxnLst/>
              <a:rect l="l" t="t" r="r" b="b"/>
              <a:pathLst>
                <a:path w="1377314" h="3666490">
                  <a:moveTo>
                    <a:pt x="386676" y="2901569"/>
                  </a:moveTo>
                  <a:lnTo>
                    <a:pt x="318477" y="2952623"/>
                  </a:lnTo>
                  <a:lnTo>
                    <a:pt x="346964" y="2966897"/>
                  </a:lnTo>
                  <a:lnTo>
                    <a:pt x="0" y="3660775"/>
                  </a:lnTo>
                  <a:lnTo>
                    <a:pt x="11353" y="3666363"/>
                  </a:lnTo>
                  <a:lnTo>
                    <a:pt x="358279" y="2972574"/>
                  </a:lnTo>
                  <a:lnTo>
                    <a:pt x="386676" y="2986786"/>
                  </a:lnTo>
                  <a:lnTo>
                    <a:pt x="386676" y="2955544"/>
                  </a:lnTo>
                  <a:lnTo>
                    <a:pt x="386676" y="2901569"/>
                  </a:lnTo>
                  <a:close/>
                </a:path>
                <a:path w="1377314" h="3666490">
                  <a:moveTo>
                    <a:pt x="996276" y="272669"/>
                  </a:moveTo>
                  <a:lnTo>
                    <a:pt x="981722" y="257683"/>
                  </a:lnTo>
                  <a:lnTo>
                    <a:pt x="936967" y="211582"/>
                  </a:lnTo>
                  <a:lnTo>
                    <a:pt x="926477" y="241554"/>
                  </a:lnTo>
                  <a:lnTo>
                    <a:pt x="236435" y="0"/>
                  </a:lnTo>
                  <a:lnTo>
                    <a:pt x="232117" y="11938"/>
                  </a:lnTo>
                  <a:lnTo>
                    <a:pt x="922299" y="253492"/>
                  </a:lnTo>
                  <a:lnTo>
                    <a:pt x="911821" y="283464"/>
                  </a:lnTo>
                  <a:lnTo>
                    <a:pt x="996276" y="272669"/>
                  </a:lnTo>
                  <a:close/>
                </a:path>
                <a:path w="1377314" h="3666490">
                  <a:moveTo>
                    <a:pt x="1377276" y="2139569"/>
                  </a:moveTo>
                  <a:lnTo>
                    <a:pt x="1360462" y="2107819"/>
                  </a:lnTo>
                  <a:lnTo>
                    <a:pt x="1337398" y="2064258"/>
                  </a:lnTo>
                  <a:lnTo>
                    <a:pt x="1318895" y="2090127"/>
                  </a:lnTo>
                  <a:lnTo>
                    <a:pt x="326834" y="1381442"/>
                  </a:lnTo>
                  <a:lnTo>
                    <a:pt x="1226718" y="1242974"/>
                  </a:lnTo>
                  <a:lnTo>
                    <a:pt x="1231607" y="1274445"/>
                  </a:lnTo>
                  <a:lnTo>
                    <a:pt x="1296238" y="1228598"/>
                  </a:lnTo>
                  <a:lnTo>
                    <a:pt x="1301076" y="1225169"/>
                  </a:lnTo>
                  <a:lnTo>
                    <a:pt x="1219923" y="1199134"/>
                  </a:lnTo>
                  <a:lnTo>
                    <a:pt x="1224788" y="1230528"/>
                  </a:lnTo>
                  <a:lnTo>
                    <a:pt x="323011" y="1369263"/>
                  </a:lnTo>
                  <a:lnTo>
                    <a:pt x="961466" y="340791"/>
                  </a:lnTo>
                  <a:lnTo>
                    <a:pt x="988402" y="357505"/>
                  </a:lnTo>
                  <a:lnTo>
                    <a:pt x="991577" y="323215"/>
                  </a:lnTo>
                  <a:lnTo>
                    <a:pt x="996276" y="272669"/>
                  </a:lnTo>
                  <a:lnTo>
                    <a:pt x="923759" y="317373"/>
                  </a:lnTo>
                  <a:lnTo>
                    <a:pt x="950671" y="334086"/>
                  </a:lnTo>
                  <a:lnTo>
                    <a:pt x="305142" y="1374267"/>
                  </a:lnTo>
                  <a:lnTo>
                    <a:pt x="310476" y="1377569"/>
                  </a:lnTo>
                  <a:lnTo>
                    <a:pt x="306793" y="1382776"/>
                  </a:lnTo>
                  <a:lnTo>
                    <a:pt x="1311529" y="2100427"/>
                  </a:lnTo>
                  <a:lnTo>
                    <a:pt x="1293075" y="2126234"/>
                  </a:lnTo>
                  <a:lnTo>
                    <a:pt x="1377276" y="2139569"/>
                  </a:lnTo>
                  <a:close/>
                </a:path>
              </a:pathLst>
            </a:custGeom>
            <a:solidFill>
              <a:srgbClr val="000000"/>
            </a:solidFill>
          </p:spPr>
          <p:txBody>
            <a:bodyPr wrap="square" lIns="0" tIns="0" rIns="0" bIns="0" rtlCol="0"/>
            <a:lstStyle/>
            <a:p>
              <a:endParaRPr/>
            </a:p>
          </p:txBody>
        </p:sp>
        <p:sp>
          <p:nvSpPr>
            <p:cNvPr id="55" name="object 55"/>
            <p:cNvSpPr/>
            <p:nvPr/>
          </p:nvSpPr>
          <p:spPr>
            <a:xfrm>
              <a:off x="5687495" y="6161907"/>
              <a:ext cx="1131316" cy="529797"/>
            </a:xfrm>
            <a:prstGeom prst="rect">
              <a:avLst/>
            </a:prstGeom>
            <a:blipFill>
              <a:blip r:embed="rId21" cstate="print"/>
              <a:stretch>
                <a:fillRect/>
              </a:stretch>
            </a:blipFill>
          </p:spPr>
          <p:txBody>
            <a:bodyPr wrap="square" lIns="0" tIns="0" rIns="0" bIns="0" rtlCol="0"/>
            <a:lstStyle/>
            <a:p>
              <a:endParaRPr/>
            </a:p>
          </p:txBody>
        </p:sp>
      </p:grpSp>
      <p:sp>
        <p:nvSpPr>
          <p:cNvPr id="56" name="object 56"/>
          <p:cNvSpPr txBox="1"/>
          <p:nvPr/>
        </p:nvSpPr>
        <p:spPr>
          <a:xfrm>
            <a:off x="5864733" y="6195771"/>
            <a:ext cx="7696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PE</a:t>
            </a:r>
            <a:r>
              <a:rPr sz="2400" spc="-15" dirty="0">
                <a:solidFill>
                  <a:srgbClr val="FFFFFF"/>
                </a:solidFill>
                <a:latin typeface="Times New Roman"/>
                <a:cs typeface="Times New Roman"/>
              </a:rPr>
              <a:t>R</a:t>
            </a:r>
            <a:r>
              <a:rPr sz="2400" spc="-5" dirty="0">
                <a:solidFill>
                  <a:srgbClr val="FFFFFF"/>
                </a:solidFill>
                <a:latin typeface="Times New Roman"/>
                <a:cs typeface="Times New Roman"/>
              </a:rPr>
              <a:t>L</a:t>
            </a:r>
            <a:endParaRPr sz="2400">
              <a:latin typeface="Times New Roman"/>
              <a:cs typeface="Times New Roman"/>
            </a:endParaRPr>
          </a:p>
        </p:txBody>
      </p:sp>
      <p:sp>
        <p:nvSpPr>
          <p:cNvPr id="57" name="object 57"/>
          <p:cNvSpPr/>
          <p:nvPr/>
        </p:nvSpPr>
        <p:spPr>
          <a:xfrm>
            <a:off x="2941298" y="5933565"/>
            <a:ext cx="1737403" cy="605483"/>
          </a:xfrm>
          <a:prstGeom prst="rect">
            <a:avLst/>
          </a:prstGeom>
          <a:blipFill>
            <a:blip r:embed="rId22" cstate="print"/>
            <a:stretch>
              <a:fillRect/>
            </a:stretch>
          </a:blipFill>
        </p:spPr>
        <p:txBody>
          <a:bodyPr wrap="square" lIns="0" tIns="0" rIns="0" bIns="0" rtlCol="0"/>
          <a:lstStyle/>
          <a:p>
            <a:endParaRPr/>
          </a:p>
        </p:txBody>
      </p:sp>
      <p:sp>
        <p:nvSpPr>
          <p:cNvPr id="58" name="object 58"/>
          <p:cNvSpPr txBox="1"/>
          <p:nvPr/>
        </p:nvSpPr>
        <p:spPr>
          <a:xfrm>
            <a:off x="3032251" y="6005271"/>
            <a:ext cx="1555750"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Times New Roman"/>
                <a:cs typeface="Times New Roman"/>
              </a:rPr>
              <a:t>Visual</a:t>
            </a:r>
            <a:r>
              <a:rPr sz="2400" spc="-95" dirty="0">
                <a:solidFill>
                  <a:srgbClr val="FFFFFF"/>
                </a:solidFill>
                <a:latin typeface="Times New Roman"/>
                <a:cs typeface="Times New Roman"/>
              </a:rPr>
              <a:t> </a:t>
            </a:r>
            <a:r>
              <a:rPr sz="2400" dirty="0">
                <a:solidFill>
                  <a:srgbClr val="FFFFFF"/>
                </a:solidFill>
                <a:latin typeface="Times New Roman"/>
                <a:cs typeface="Times New Roman"/>
              </a:rPr>
              <a:t>Basic</a:t>
            </a:r>
            <a:endParaRPr sz="2400">
              <a:latin typeface="Times New Roman"/>
              <a:cs typeface="Times New Roman"/>
            </a:endParaRPr>
          </a:p>
        </p:txBody>
      </p:sp>
      <p:sp>
        <p:nvSpPr>
          <p:cNvPr id="59" name="object 59"/>
          <p:cNvSpPr/>
          <p:nvPr/>
        </p:nvSpPr>
        <p:spPr>
          <a:xfrm>
            <a:off x="4848865" y="5476107"/>
            <a:ext cx="1503669" cy="529797"/>
          </a:xfrm>
          <a:prstGeom prst="rect">
            <a:avLst/>
          </a:prstGeom>
          <a:blipFill>
            <a:blip r:embed="rId23" cstate="print"/>
            <a:stretch>
              <a:fillRect/>
            </a:stretch>
          </a:blipFill>
        </p:spPr>
        <p:txBody>
          <a:bodyPr wrap="square" lIns="0" tIns="0" rIns="0" bIns="0" rtlCol="0"/>
          <a:lstStyle/>
          <a:p>
            <a:endParaRPr/>
          </a:p>
        </p:txBody>
      </p:sp>
      <p:sp>
        <p:nvSpPr>
          <p:cNvPr id="60" name="object 60"/>
          <p:cNvSpPr txBox="1"/>
          <p:nvPr/>
        </p:nvSpPr>
        <p:spPr>
          <a:xfrm>
            <a:off x="4921122" y="5509971"/>
            <a:ext cx="136080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C</a:t>
            </a:r>
            <a:r>
              <a:rPr sz="2400" spc="-15" dirty="0">
                <a:solidFill>
                  <a:srgbClr val="FFFFFF"/>
                </a:solidFill>
                <a:latin typeface="Times New Roman"/>
                <a:cs typeface="Times New Roman"/>
              </a:rPr>
              <a:t>O</a:t>
            </a:r>
            <a:r>
              <a:rPr sz="2400" spc="-5" dirty="0">
                <a:solidFill>
                  <a:srgbClr val="FFFFFF"/>
                </a:solidFill>
                <a:latin typeface="Times New Roman"/>
                <a:cs typeface="Times New Roman"/>
              </a:rPr>
              <a:t>B</a:t>
            </a:r>
            <a:r>
              <a:rPr sz="2400" spc="-15" dirty="0">
                <a:solidFill>
                  <a:srgbClr val="FFFFFF"/>
                </a:solidFill>
                <a:latin typeface="Times New Roman"/>
                <a:cs typeface="Times New Roman"/>
              </a:rPr>
              <a:t>O</a:t>
            </a:r>
            <a:r>
              <a:rPr sz="2400" dirty="0">
                <a:solidFill>
                  <a:srgbClr val="FFFFFF"/>
                </a:solidFill>
                <a:latin typeface="Times New Roman"/>
                <a:cs typeface="Times New Roman"/>
              </a:rPr>
              <a:t>L04</a:t>
            </a:r>
            <a:endParaRPr sz="2400">
              <a:latin typeface="Times New Roman"/>
              <a:cs typeface="Times New Roman"/>
            </a:endParaRPr>
          </a:p>
        </p:txBody>
      </p:sp>
      <p:grpSp>
        <p:nvGrpSpPr>
          <p:cNvPr id="61" name="object 61"/>
          <p:cNvGrpSpPr/>
          <p:nvPr/>
        </p:nvGrpSpPr>
        <p:grpSpPr>
          <a:xfrm>
            <a:off x="832586" y="2857500"/>
            <a:ext cx="7778115" cy="3168650"/>
            <a:chOff x="832586" y="2857500"/>
            <a:chExt cx="7778115" cy="3168650"/>
          </a:xfrm>
        </p:grpSpPr>
        <p:sp>
          <p:nvSpPr>
            <p:cNvPr id="62" name="object 62"/>
            <p:cNvSpPr/>
            <p:nvPr/>
          </p:nvSpPr>
          <p:spPr>
            <a:xfrm>
              <a:off x="832586" y="2857499"/>
              <a:ext cx="7778115" cy="3168650"/>
            </a:xfrm>
            <a:custGeom>
              <a:avLst/>
              <a:gdLst/>
              <a:ahLst/>
              <a:cxnLst/>
              <a:rect l="l" t="t" r="r" b="b"/>
              <a:pathLst>
                <a:path w="7778115" h="3168650">
                  <a:moveTo>
                    <a:pt x="691413" y="1790700"/>
                  </a:moveTo>
                  <a:lnTo>
                    <a:pt x="690143" y="1737487"/>
                  </a:lnTo>
                  <a:lnTo>
                    <a:pt x="689381" y="1705483"/>
                  </a:lnTo>
                  <a:lnTo>
                    <a:pt x="661301" y="1720367"/>
                  </a:lnTo>
                  <a:lnTo>
                    <a:pt x="11226" y="492379"/>
                  </a:lnTo>
                  <a:lnTo>
                    <a:pt x="0" y="498221"/>
                  </a:lnTo>
                  <a:lnTo>
                    <a:pt x="650163" y="1726272"/>
                  </a:lnTo>
                  <a:lnTo>
                    <a:pt x="622071" y="1741170"/>
                  </a:lnTo>
                  <a:lnTo>
                    <a:pt x="691413" y="1790700"/>
                  </a:lnTo>
                  <a:close/>
                </a:path>
                <a:path w="7778115" h="3168650">
                  <a:moveTo>
                    <a:pt x="4044213" y="2857500"/>
                  </a:moveTo>
                  <a:lnTo>
                    <a:pt x="4034637" y="2811653"/>
                  </a:lnTo>
                  <a:lnTo>
                    <a:pt x="4026814" y="2774099"/>
                  </a:lnTo>
                  <a:lnTo>
                    <a:pt x="4001897" y="2793809"/>
                  </a:lnTo>
                  <a:lnTo>
                    <a:pt x="2601366" y="1024763"/>
                  </a:lnTo>
                  <a:lnTo>
                    <a:pt x="2591460" y="1032637"/>
                  </a:lnTo>
                  <a:lnTo>
                    <a:pt x="3991889" y="2801721"/>
                  </a:lnTo>
                  <a:lnTo>
                    <a:pt x="3966997" y="2821406"/>
                  </a:lnTo>
                  <a:lnTo>
                    <a:pt x="4044213" y="2857500"/>
                  </a:lnTo>
                  <a:close/>
                </a:path>
                <a:path w="7778115" h="3168650">
                  <a:moveTo>
                    <a:pt x="4044213" y="2857500"/>
                  </a:moveTo>
                  <a:lnTo>
                    <a:pt x="4043413" y="2857195"/>
                  </a:lnTo>
                  <a:lnTo>
                    <a:pt x="3964711" y="2826791"/>
                  </a:lnTo>
                  <a:lnTo>
                    <a:pt x="3967721" y="2858414"/>
                  </a:lnTo>
                  <a:lnTo>
                    <a:pt x="843178" y="3155975"/>
                  </a:lnTo>
                  <a:lnTo>
                    <a:pt x="844448" y="3168637"/>
                  </a:lnTo>
                  <a:lnTo>
                    <a:pt x="3968927" y="2871051"/>
                  </a:lnTo>
                  <a:lnTo>
                    <a:pt x="3971950" y="2902648"/>
                  </a:lnTo>
                  <a:lnTo>
                    <a:pt x="4044213" y="2857500"/>
                  </a:lnTo>
                  <a:close/>
                </a:path>
                <a:path w="7778115" h="3168650">
                  <a:moveTo>
                    <a:pt x="7701813" y="1790700"/>
                  </a:moveTo>
                  <a:lnTo>
                    <a:pt x="7689113" y="1784350"/>
                  </a:lnTo>
                  <a:lnTo>
                    <a:pt x="7625613" y="1752600"/>
                  </a:lnTo>
                  <a:lnTo>
                    <a:pt x="7625613" y="1784350"/>
                  </a:lnTo>
                  <a:lnTo>
                    <a:pt x="7168413" y="1784350"/>
                  </a:lnTo>
                  <a:lnTo>
                    <a:pt x="7168413" y="1797050"/>
                  </a:lnTo>
                  <a:lnTo>
                    <a:pt x="7625613" y="1797050"/>
                  </a:lnTo>
                  <a:lnTo>
                    <a:pt x="7625613" y="1828800"/>
                  </a:lnTo>
                  <a:lnTo>
                    <a:pt x="7689113" y="1797050"/>
                  </a:lnTo>
                  <a:lnTo>
                    <a:pt x="7701813" y="1790700"/>
                  </a:lnTo>
                  <a:close/>
                </a:path>
                <a:path w="7778115" h="3168650">
                  <a:moveTo>
                    <a:pt x="7778013" y="38100"/>
                  </a:moveTo>
                  <a:lnTo>
                    <a:pt x="7765313" y="31750"/>
                  </a:lnTo>
                  <a:lnTo>
                    <a:pt x="7701813" y="0"/>
                  </a:lnTo>
                  <a:lnTo>
                    <a:pt x="7701813" y="31750"/>
                  </a:lnTo>
                  <a:lnTo>
                    <a:pt x="7320813" y="31750"/>
                  </a:lnTo>
                  <a:lnTo>
                    <a:pt x="7320813" y="44450"/>
                  </a:lnTo>
                  <a:lnTo>
                    <a:pt x="7701813" y="44450"/>
                  </a:lnTo>
                  <a:lnTo>
                    <a:pt x="7701813" y="76200"/>
                  </a:lnTo>
                  <a:lnTo>
                    <a:pt x="7765313" y="44450"/>
                  </a:lnTo>
                  <a:lnTo>
                    <a:pt x="7778013" y="38100"/>
                  </a:lnTo>
                  <a:close/>
                </a:path>
              </a:pathLst>
            </a:custGeom>
            <a:solidFill>
              <a:srgbClr val="000000"/>
            </a:solidFill>
          </p:spPr>
          <p:txBody>
            <a:bodyPr wrap="square" lIns="0" tIns="0" rIns="0" bIns="0" rtlCol="0"/>
            <a:lstStyle/>
            <a:p>
              <a:endParaRPr/>
            </a:p>
          </p:txBody>
        </p:sp>
        <p:sp>
          <p:nvSpPr>
            <p:cNvPr id="63" name="object 63"/>
            <p:cNvSpPr/>
            <p:nvPr/>
          </p:nvSpPr>
          <p:spPr>
            <a:xfrm>
              <a:off x="6972299" y="5399907"/>
              <a:ext cx="1371600" cy="529797"/>
            </a:xfrm>
            <a:prstGeom prst="rect">
              <a:avLst/>
            </a:prstGeom>
            <a:blipFill>
              <a:blip r:embed="rId24" cstate="print"/>
              <a:stretch>
                <a:fillRect/>
              </a:stretch>
            </a:blipFill>
          </p:spPr>
          <p:txBody>
            <a:bodyPr wrap="square" lIns="0" tIns="0" rIns="0" bIns="0" rtlCol="0"/>
            <a:lstStyle/>
            <a:p>
              <a:endParaRPr/>
            </a:p>
          </p:txBody>
        </p:sp>
      </p:grpSp>
      <p:sp>
        <p:nvSpPr>
          <p:cNvPr id="64" name="object 64"/>
          <p:cNvSpPr txBox="1"/>
          <p:nvPr/>
        </p:nvSpPr>
        <p:spPr>
          <a:xfrm>
            <a:off x="7035165" y="5433771"/>
            <a:ext cx="124650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Java</a:t>
            </a:r>
            <a:r>
              <a:rPr sz="2400" dirty="0">
                <a:solidFill>
                  <a:srgbClr val="FFFFFF"/>
                </a:solidFill>
                <a:latin typeface="Times New Roman"/>
                <a:cs typeface="Times New Roman"/>
              </a:rPr>
              <a:t>scr</a:t>
            </a:r>
            <a:r>
              <a:rPr sz="2400" spc="5" dirty="0">
                <a:solidFill>
                  <a:srgbClr val="FFFFFF"/>
                </a:solidFill>
                <a:latin typeface="Times New Roman"/>
                <a:cs typeface="Times New Roman"/>
              </a:rPr>
              <a:t>i</a:t>
            </a:r>
            <a:r>
              <a:rPr sz="2400" dirty="0">
                <a:solidFill>
                  <a:srgbClr val="FFFFFF"/>
                </a:solidFill>
                <a:latin typeface="Times New Roman"/>
                <a:cs typeface="Times New Roman"/>
              </a:rPr>
              <a:t>pt</a:t>
            </a:r>
            <a:endParaRPr sz="2400">
              <a:latin typeface="Times New Roman"/>
              <a:cs typeface="Times New Roman"/>
            </a:endParaRPr>
          </a:p>
        </p:txBody>
      </p:sp>
      <p:sp>
        <p:nvSpPr>
          <p:cNvPr id="65" name="object 65"/>
          <p:cNvSpPr/>
          <p:nvPr/>
        </p:nvSpPr>
        <p:spPr>
          <a:xfrm>
            <a:off x="8838310" y="3879977"/>
            <a:ext cx="306070" cy="78740"/>
          </a:xfrm>
          <a:custGeom>
            <a:avLst/>
            <a:gdLst/>
            <a:ahLst/>
            <a:cxnLst/>
            <a:rect l="l" t="t" r="r" b="b"/>
            <a:pathLst>
              <a:path w="306070" h="78739">
                <a:moveTo>
                  <a:pt x="229379" y="46882"/>
                </a:moveTo>
                <a:lnTo>
                  <a:pt x="224663" y="78359"/>
                </a:lnTo>
                <a:lnTo>
                  <a:pt x="305689" y="51943"/>
                </a:lnTo>
                <a:lnTo>
                  <a:pt x="301173" y="48768"/>
                </a:lnTo>
                <a:lnTo>
                  <a:pt x="241935" y="48768"/>
                </a:lnTo>
                <a:lnTo>
                  <a:pt x="229379" y="46882"/>
                </a:lnTo>
                <a:close/>
              </a:path>
              <a:path w="306070" h="78739">
                <a:moveTo>
                  <a:pt x="231262" y="34314"/>
                </a:moveTo>
                <a:lnTo>
                  <a:pt x="229379" y="46882"/>
                </a:lnTo>
                <a:lnTo>
                  <a:pt x="241935" y="48768"/>
                </a:lnTo>
                <a:lnTo>
                  <a:pt x="243840" y="36195"/>
                </a:lnTo>
                <a:lnTo>
                  <a:pt x="231262" y="34314"/>
                </a:lnTo>
                <a:close/>
              </a:path>
              <a:path w="306070" h="78739">
                <a:moveTo>
                  <a:pt x="235966" y="2921"/>
                </a:moveTo>
                <a:lnTo>
                  <a:pt x="231262" y="34314"/>
                </a:lnTo>
                <a:lnTo>
                  <a:pt x="243840" y="36195"/>
                </a:lnTo>
                <a:lnTo>
                  <a:pt x="241935" y="48768"/>
                </a:lnTo>
                <a:lnTo>
                  <a:pt x="301173" y="48768"/>
                </a:lnTo>
                <a:lnTo>
                  <a:pt x="235966" y="2921"/>
                </a:lnTo>
                <a:close/>
              </a:path>
              <a:path w="306070" h="78739">
                <a:moveTo>
                  <a:pt x="1778" y="0"/>
                </a:moveTo>
                <a:lnTo>
                  <a:pt x="0" y="12446"/>
                </a:lnTo>
                <a:lnTo>
                  <a:pt x="229379" y="46882"/>
                </a:lnTo>
                <a:lnTo>
                  <a:pt x="231262" y="34314"/>
                </a:lnTo>
                <a:lnTo>
                  <a:pt x="1778" y="0"/>
                </a:lnTo>
                <a:close/>
              </a:path>
            </a:pathLst>
          </a:custGeom>
          <a:solidFill>
            <a:srgbClr val="000000"/>
          </a:solid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303" y="1004470"/>
            <a:ext cx="8033384" cy="3321050"/>
          </a:xfrm>
          <a:prstGeom prst="rect">
            <a:avLst/>
          </a:prstGeom>
        </p:spPr>
        <p:txBody>
          <a:bodyPr vert="horz" wrap="square" lIns="0" tIns="160020" rIns="0" bIns="0" rtlCol="0">
            <a:spAutoFit/>
          </a:bodyPr>
          <a:lstStyle/>
          <a:p>
            <a:pPr marL="666750" indent="-654685">
              <a:lnSpc>
                <a:spcPct val="100000"/>
              </a:lnSpc>
              <a:spcBef>
                <a:spcPts val="1260"/>
              </a:spcBef>
              <a:buFont typeface="Wingdings"/>
              <a:buChar char=""/>
              <a:tabLst>
                <a:tab pos="667385" algn="l"/>
              </a:tabLst>
            </a:pPr>
            <a:r>
              <a:rPr sz="4800" spc="-5" dirty="0">
                <a:solidFill>
                  <a:srgbClr val="FFFFFF"/>
                </a:solidFill>
                <a:latin typeface="Arial"/>
                <a:cs typeface="Arial"/>
              </a:rPr>
              <a:t>Introduction</a:t>
            </a:r>
            <a:endParaRPr sz="4800">
              <a:latin typeface="Arial"/>
              <a:cs typeface="Arial"/>
            </a:endParaRPr>
          </a:p>
          <a:p>
            <a:pPr marL="935990" lvl="1" indent="-466725">
              <a:lnSpc>
                <a:spcPct val="100000"/>
              </a:lnSpc>
              <a:spcBef>
                <a:spcPts val="1070"/>
              </a:spcBef>
              <a:buChar char="–"/>
              <a:tabLst>
                <a:tab pos="936625" algn="l"/>
              </a:tabLst>
            </a:pPr>
            <a:r>
              <a:rPr sz="4400" dirty="0">
                <a:solidFill>
                  <a:srgbClr val="7E7E7E"/>
                </a:solidFill>
                <a:latin typeface="Arial"/>
                <a:cs typeface="Arial"/>
              </a:rPr>
              <a:t>A Brief Programming</a:t>
            </a:r>
            <a:r>
              <a:rPr sz="4400" spc="-75" dirty="0">
                <a:solidFill>
                  <a:srgbClr val="7E7E7E"/>
                </a:solidFill>
                <a:latin typeface="Arial"/>
                <a:cs typeface="Arial"/>
              </a:rPr>
              <a:t> </a:t>
            </a:r>
            <a:r>
              <a:rPr sz="4400" dirty="0">
                <a:solidFill>
                  <a:srgbClr val="7E7E7E"/>
                </a:solidFill>
                <a:latin typeface="Arial"/>
                <a:cs typeface="Arial"/>
              </a:rPr>
              <a:t>History</a:t>
            </a:r>
            <a:endParaRPr sz="4400">
              <a:latin typeface="Arial"/>
              <a:cs typeface="Arial"/>
            </a:endParaRPr>
          </a:p>
          <a:p>
            <a:pPr marL="935990" lvl="1" indent="-466725">
              <a:lnSpc>
                <a:spcPct val="100000"/>
              </a:lnSpc>
              <a:spcBef>
                <a:spcPts val="1060"/>
              </a:spcBef>
              <a:buClr>
                <a:srgbClr val="7E7E7E"/>
              </a:buClr>
              <a:buChar char="–"/>
              <a:tabLst>
                <a:tab pos="936625" algn="l"/>
              </a:tabLst>
            </a:pPr>
            <a:r>
              <a:rPr sz="4400" spc="-10" dirty="0">
                <a:solidFill>
                  <a:srgbClr val="FFFFFF"/>
                </a:solidFill>
                <a:latin typeface="Arial"/>
                <a:cs typeface="Arial"/>
              </a:rPr>
              <a:t>OOP</a:t>
            </a:r>
            <a:endParaRPr sz="4400">
              <a:latin typeface="Arial"/>
              <a:cs typeface="Arial"/>
            </a:endParaRPr>
          </a:p>
          <a:p>
            <a:pPr marL="935990" lvl="1" indent="-466725">
              <a:lnSpc>
                <a:spcPct val="100000"/>
              </a:lnSpc>
              <a:spcBef>
                <a:spcPts val="1055"/>
              </a:spcBef>
              <a:buChar char="–"/>
              <a:tabLst>
                <a:tab pos="936625" algn="l"/>
              </a:tabLst>
            </a:pPr>
            <a:r>
              <a:rPr sz="4400" dirty="0">
                <a:solidFill>
                  <a:srgbClr val="7E7E7E"/>
                </a:solidFill>
                <a:latin typeface="Arial"/>
                <a:cs typeface="Arial"/>
              </a:rPr>
              <a:t>Classes &amp;</a:t>
            </a:r>
            <a:r>
              <a:rPr sz="4400" spc="-35" dirty="0">
                <a:solidFill>
                  <a:srgbClr val="7E7E7E"/>
                </a:solidFill>
                <a:latin typeface="Arial"/>
                <a:cs typeface="Arial"/>
              </a:rPr>
              <a:t> </a:t>
            </a:r>
            <a:r>
              <a:rPr sz="4400" dirty="0">
                <a:solidFill>
                  <a:srgbClr val="7E7E7E"/>
                </a:solidFill>
                <a:latin typeface="Arial"/>
                <a:cs typeface="Arial"/>
              </a:rPr>
              <a:t>Objects</a:t>
            </a:r>
            <a:endParaRPr sz="44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16</a:t>
            </a:fld>
            <a:endParaRPr dirty="0"/>
          </a:p>
        </p:txBody>
      </p:sp>
      <p:sp>
        <p:nvSpPr>
          <p:cNvPr id="2" name="object 2"/>
          <p:cNvSpPr txBox="1">
            <a:spLocks noGrp="1"/>
          </p:cNvSpPr>
          <p:nvPr>
            <p:ph type="title"/>
          </p:nvPr>
        </p:nvSpPr>
        <p:spPr>
          <a:xfrm>
            <a:off x="3938778" y="483234"/>
            <a:ext cx="1266825" cy="696595"/>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214A50"/>
                </a:solidFill>
              </a:rPr>
              <a:t>OOP</a:t>
            </a:r>
          </a:p>
        </p:txBody>
      </p:sp>
      <p:sp>
        <p:nvSpPr>
          <p:cNvPr id="3" name="object 3"/>
          <p:cNvSpPr txBox="1"/>
          <p:nvPr/>
        </p:nvSpPr>
        <p:spPr>
          <a:xfrm>
            <a:off x="535940" y="1506677"/>
            <a:ext cx="7418070" cy="452120"/>
          </a:xfrm>
          <a:prstGeom prst="rect">
            <a:avLst/>
          </a:prstGeom>
        </p:spPr>
        <p:txBody>
          <a:bodyPr vert="horz" wrap="square" lIns="0" tIns="12065" rIns="0" bIns="0" rtlCol="0">
            <a:spAutoFit/>
          </a:bodyPr>
          <a:lstStyle/>
          <a:p>
            <a:pPr marL="355600" indent="-342900">
              <a:lnSpc>
                <a:spcPct val="100000"/>
              </a:lnSpc>
              <a:spcBef>
                <a:spcPts val="95"/>
              </a:spcBef>
              <a:buFont typeface="Arial"/>
              <a:buChar char="•"/>
              <a:tabLst>
                <a:tab pos="354965" algn="l"/>
                <a:tab pos="355600" algn="l"/>
              </a:tabLst>
            </a:pPr>
            <a:r>
              <a:rPr sz="2800" i="1" spc="-5" dirty="0">
                <a:latin typeface="Arial"/>
                <a:cs typeface="Arial"/>
              </a:rPr>
              <a:t>OOP </a:t>
            </a:r>
            <a:r>
              <a:rPr sz="2800" spc="-5" dirty="0">
                <a:latin typeface="Arial"/>
                <a:cs typeface="Arial"/>
              </a:rPr>
              <a:t>is mainly a program </a:t>
            </a:r>
            <a:r>
              <a:rPr sz="2800" dirty="0">
                <a:latin typeface="Arial"/>
                <a:cs typeface="Arial"/>
              </a:rPr>
              <a:t>design</a:t>
            </a:r>
            <a:r>
              <a:rPr sz="2800" spc="55" dirty="0">
                <a:latin typeface="Arial"/>
                <a:cs typeface="Arial"/>
              </a:rPr>
              <a:t> </a:t>
            </a:r>
            <a:r>
              <a:rPr sz="2800" dirty="0">
                <a:latin typeface="Arial"/>
                <a:cs typeface="Arial"/>
              </a:rPr>
              <a:t>philosophy.</a:t>
            </a:r>
            <a:endParaRPr sz="2800">
              <a:latin typeface="Arial"/>
              <a:cs typeface="Arial"/>
            </a:endParaRPr>
          </a:p>
        </p:txBody>
      </p:sp>
      <p:sp>
        <p:nvSpPr>
          <p:cNvPr id="4" name="object 4"/>
          <p:cNvSpPr txBox="1"/>
          <p:nvPr/>
        </p:nvSpPr>
        <p:spPr>
          <a:xfrm>
            <a:off x="535940" y="2018816"/>
            <a:ext cx="5694680" cy="1689735"/>
          </a:xfrm>
          <a:prstGeom prst="rect">
            <a:avLst/>
          </a:prstGeom>
        </p:spPr>
        <p:txBody>
          <a:bodyPr vert="horz" wrap="square" lIns="0" tIns="12700" rIns="0" bIns="0" rtlCol="0">
            <a:spAutoFit/>
          </a:bodyPr>
          <a:lstStyle/>
          <a:p>
            <a:pPr marL="355600" marR="5080" indent="-342900" algn="just">
              <a:lnSpc>
                <a:spcPct val="130000"/>
              </a:lnSpc>
              <a:spcBef>
                <a:spcPts val="100"/>
              </a:spcBef>
              <a:buChar char="•"/>
              <a:tabLst>
                <a:tab pos="355600" algn="l"/>
              </a:tabLst>
            </a:pPr>
            <a:r>
              <a:rPr sz="2800" spc="-10" dirty="0">
                <a:latin typeface="Arial"/>
                <a:cs typeface="Arial"/>
              </a:rPr>
              <a:t>OOP </a:t>
            </a:r>
            <a:r>
              <a:rPr sz="2800" dirty="0">
                <a:latin typeface="Arial"/>
                <a:cs typeface="Arial"/>
              </a:rPr>
              <a:t>uses </a:t>
            </a:r>
            <a:r>
              <a:rPr sz="2800" spc="-5" dirty="0">
                <a:latin typeface="Arial"/>
                <a:cs typeface="Arial"/>
              </a:rPr>
              <a:t>a </a:t>
            </a:r>
            <a:r>
              <a:rPr sz="2800" dirty="0">
                <a:latin typeface="Arial"/>
                <a:cs typeface="Arial"/>
              </a:rPr>
              <a:t>different set of  languages </a:t>
            </a:r>
            <a:r>
              <a:rPr sz="2800" spc="-5" dirty="0">
                <a:latin typeface="Arial"/>
                <a:cs typeface="Arial"/>
              </a:rPr>
              <a:t>than old </a:t>
            </a:r>
            <a:r>
              <a:rPr sz="2800" dirty="0">
                <a:latin typeface="Arial"/>
                <a:cs typeface="Arial"/>
              </a:rPr>
              <a:t>procedural  languages </a:t>
            </a:r>
            <a:r>
              <a:rPr sz="2800" spc="-5" dirty="0">
                <a:latin typeface="Arial"/>
                <a:cs typeface="Arial"/>
              </a:rPr>
              <a:t>(</a:t>
            </a:r>
            <a:r>
              <a:rPr sz="2800" i="1" spc="-5" dirty="0">
                <a:latin typeface="Arial"/>
                <a:cs typeface="Arial"/>
              </a:rPr>
              <a:t>C, </a:t>
            </a:r>
            <a:r>
              <a:rPr sz="2800" i="1" dirty="0">
                <a:latin typeface="Arial"/>
                <a:cs typeface="Arial"/>
              </a:rPr>
              <a:t>Pascal</a:t>
            </a:r>
            <a:r>
              <a:rPr sz="2800" dirty="0">
                <a:latin typeface="Arial"/>
                <a:cs typeface="Arial"/>
              </a:rPr>
              <a:t>,</a:t>
            </a:r>
            <a:r>
              <a:rPr sz="2800" spc="-5" dirty="0">
                <a:latin typeface="Arial"/>
                <a:cs typeface="Arial"/>
              </a:rPr>
              <a:t> </a:t>
            </a:r>
            <a:r>
              <a:rPr sz="2800" dirty="0">
                <a:latin typeface="Arial"/>
                <a:cs typeface="Arial"/>
              </a:rPr>
              <a:t>etc.).</a:t>
            </a:r>
            <a:endParaRPr sz="2800">
              <a:latin typeface="Arial"/>
              <a:cs typeface="Arial"/>
            </a:endParaRPr>
          </a:p>
        </p:txBody>
      </p:sp>
      <p:sp>
        <p:nvSpPr>
          <p:cNvPr id="5" name="object 5"/>
          <p:cNvSpPr txBox="1"/>
          <p:nvPr/>
        </p:nvSpPr>
        <p:spPr>
          <a:xfrm>
            <a:off x="6480428" y="2018816"/>
            <a:ext cx="2124710" cy="1135380"/>
          </a:xfrm>
          <a:prstGeom prst="rect">
            <a:avLst/>
          </a:prstGeom>
        </p:spPr>
        <p:txBody>
          <a:bodyPr vert="horz" wrap="square" lIns="0" tIns="12700" rIns="0" bIns="0" rtlCol="0">
            <a:spAutoFit/>
          </a:bodyPr>
          <a:lstStyle/>
          <a:p>
            <a:pPr marL="12700" marR="5080" indent="1270">
              <a:lnSpc>
                <a:spcPct val="130000"/>
              </a:lnSpc>
              <a:spcBef>
                <a:spcPts val="100"/>
              </a:spcBef>
            </a:pPr>
            <a:r>
              <a:rPr sz="2800" spc="-5" dirty="0">
                <a:latin typeface="Arial"/>
                <a:cs typeface="Arial"/>
              </a:rPr>
              <a:t>p</a:t>
            </a:r>
            <a:r>
              <a:rPr sz="2800" dirty="0">
                <a:latin typeface="Arial"/>
                <a:cs typeface="Arial"/>
              </a:rPr>
              <a:t>r</a:t>
            </a:r>
            <a:r>
              <a:rPr sz="2800" spc="-5" dirty="0">
                <a:latin typeface="Arial"/>
                <a:cs typeface="Arial"/>
              </a:rPr>
              <a:t>o</a:t>
            </a:r>
            <a:r>
              <a:rPr sz="2800" dirty="0">
                <a:latin typeface="Arial"/>
                <a:cs typeface="Arial"/>
              </a:rPr>
              <a:t>g</a:t>
            </a:r>
            <a:r>
              <a:rPr sz="2800" spc="-5" dirty="0">
                <a:latin typeface="Arial"/>
                <a:cs typeface="Arial"/>
              </a:rPr>
              <a:t>r</a:t>
            </a:r>
            <a:r>
              <a:rPr sz="2800" spc="10" dirty="0">
                <a:latin typeface="Arial"/>
                <a:cs typeface="Arial"/>
              </a:rPr>
              <a:t>a</a:t>
            </a:r>
            <a:r>
              <a:rPr sz="2800" spc="-5" dirty="0">
                <a:latin typeface="Arial"/>
                <a:cs typeface="Arial"/>
              </a:rPr>
              <a:t>mm</a:t>
            </a:r>
            <a:r>
              <a:rPr sz="2800" spc="5" dirty="0">
                <a:latin typeface="Arial"/>
                <a:cs typeface="Arial"/>
              </a:rPr>
              <a:t>i</a:t>
            </a:r>
            <a:r>
              <a:rPr sz="2800" spc="-5" dirty="0">
                <a:latin typeface="Arial"/>
                <a:cs typeface="Arial"/>
              </a:rPr>
              <a:t>ng  p</a:t>
            </a:r>
            <a:r>
              <a:rPr sz="2800" dirty="0">
                <a:latin typeface="Arial"/>
                <a:cs typeface="Arial"/>
              </a:rPr>
              <a:t>r</a:t>
            </a:r>
            <a:r>
              <a:rPr sz="2800" spc="-5" dirty="0">
                <a:latin typeface="Arial"/>
                <a:cs typeface="Arial"/>
              </a:rPr>
              <a:t>o</a:t>
            </a:r>
            <a:r>
              <a:rPr sz="2800" dirty="0">
                <a:latin typeface="Arial"/>
                <a:cs typeface="Arial"/>
              </a:rPr>
              <a:t>g</a:t>
            </a:r>
            <a:r>
              <a:rPr sz="2800" spc="-5" dirty="0">
                <a:latin typeface="Arial"/>
                <a:cs typeface="Arial"/>
              </a:rPr>
              <a:t>r</a:t>
            </a:r>
            <a:r>
              <a:rPr sz="2800" spc="10" dirty="0">
                <a:latin typeface="Arial"/>
                <a:cs typeface="Arial"/>
              </a:rPr>
              <a:t>a</a:t>
            </a:r>
            <a:r>
              <a:rPr sz="2800" spc="-5" dirty="0">
                <a:latin typeface="Arial"/>
                <a:cs typeface="Arial"/>
              </a:rPr>
              <a:t>m</a:t>
            </a:r>
            <a:r>
              <a:rPr sz="2800" dirty="0">
                <a:latin typeface="Arial"/>
                <a:cs typeface="Arial"/>
              </a:rPr>
              <a:t>m</a:t>
            </a:r>
            <a:r>
              <a:rPr sz="2800" spc="5" dirty="0">
                <a:latin typeface="Arial"/>
                <a:cs typeface="Arial"/>
              </a:rPr>
              <a:t>i</a:t>
            </a:r>
            <a:r>
              <a:rPr sz="2800" spc="-5" dirty="0">
                <a:latin typeface="Arial"/>
                <a:cs typeface="Arial"/>
              </a:rPr>
              <a:t>ng</a:t>
            </a:r>
            <a:endParaRPr sz="2800">
              <a:latin typeface="Arial"/>
              <a:cs typeface="Arial"/>
            </a:endParaRPr>
          </a:p>
        </p:txBody>
      </p:sp>
      <p:sp>
        <p:nvSpPr>
          <p:cNvPr id="6" name="object 6"/>
          <p:cNvSpPr txBox="1"/>
          <p:nvPr/>
        </p:nvSpPr>
        <p:spPr>
          <a:xfrm>
            <a:off x="535940" y="3768623"/>
            <a:ext cx="6322060" cy="1135380"/>
          </a:xfrm>
          <a:prstGeom prst="rect">
            <a:avLst/>
          </a:prstGeom>
        </p:spPr>
        <p:txBody>
          <a:bodyPr vert="horz" wrap="square" lIns="0" tIns="12700" rIns="0" bIns="0" rtlCol="0">
            <a:spAutoFit/>
          </a:bodyPr>
          <a:lstStyle/>
          <a:p>
            <a:pPr marL="355600" marR="5080" indent="-342900">
              <a:lnSpc>
                <a:spcPct val="130000"/>
              </a:lnSpc>
              <a:spcBef>
                <a:spcPts val="100"/>
              </a:spcBef>
              <a:buChar char="•"/>
              <a:tabLst>
                <a:tab pos="354965" algn="l"/>
                <a:tab pos="355600" algn="l"/>
                <a:tab pos="2447925" algn="l"/>
                <a:tab pos="2479675" algn="l"/>
                <a:tab pos="3135630" algn="l"/>
                <a:tab pos="4283075" algn="l"/>
                <a:tab pos="4333240" algn="l"/>
                <a:tab pos="5001260" algn="l"/>
                <a:tab pos="5732780" algn="l"/>
              </a:tabLst>
            </a:pPr>
            <a:r>
              <a:rPr sz="2800" spc="-5" dirty="0">
                <a:latin typeface="Arial"/>
                <a:cs typeface="Arial"/>
              </a:rPr>
              <a:t>Ev</a:t>
            </a:r>
            <a:r>
              <a:rPr sz="2800" spc="5" dirty="0">
                <a:latin typeface="Arial"/>
                <a:cs typeface="Arial"/>
              </a:rPr>
              <a:t>e</a:t>
            </a:r>
            <a:r>
              <a:rPr sz="2800" spc="-5" dirty="0">
                <a:latin typeface="Arial"/>
                <a:cs typeface="Arial"/>
              </a:rPr>
              <a:t>r</a:t>
            </a:r>
            <a:r>
              <a:rPr sz="2800" spc="5" dirty="0">
                <a:latin typeface="Arial"/>
                <a:cs typeface="Arial"/>
              </a:rPr>
              <a:t>y</a:t>
            </a:r>
            <a:r>
              <a:rPr sz="2800" spc="-5" dirty="0">
                <a:latin typeface="Arial"/>
                <a:cs typeface="Arial"/>
              </a:rPr>
              <a:t>t</a:t>
            </a:r>
            <a:r>
              <a:rPr sz="2800" spc="5" dirty="0">
                <a:latin typeface="Arial"/>
                <a:cs typeface="Arial"/>
              </a:rPr>
              <a:t>h</a:t>
            </a:r>
            <a:r>
              <a:rPr sz="2800" spc="-5" dirty="0">
                <a:latin typeface="Arial"/>
                <a:cs typeface="Arial"/>
              </a:rPr>
              <a:t>i</a:t>
            </a:r>
            <a:r>
              <a:rPr sz="2800" spc="5" dirty="0">
                <a:latin typeface="Arial"/>
                <a:cs typeface="Arial"/>
              </a:rPr>
              <a:t>n</a:t>
            </a:r>
            <a:r>
              <a:rPr sz="2800" spc="-5" dirty="0">
                <a:latin typeface="Arial"/>
                <a:cs typeface="Arial"/>
              </a:rPr>
              <a:t>g</a:t>
            </a:r>
            <a:r>
              <a:rPr sz="2800" dirty="0">
                <a:latin typeface="Arial"/>
                <a:cs typeface="Arial"/>
              </a:rPr>
              <a:t>	i</a:t>
            </a:r>
            <a:r>
              <a:rPr sz="2800" spc="-5" dirty="0">
                <a:latin typeface="Arial"/>
                <a:cs typeface="Arial"/>
              </a:rPr>
              <a:t>n</a:t>
            </a:r>
            <a:r>
              <a:rPr sz="2800" dirty="0">
                <a:latin typeface="Arial"/>
                <a:cs typeface="Arial"/>
              </a:rPr>
              <a:t>	</a:t>
            </a:r>
            <a:r>
              <a:rPr sz="2800" i="1" spc="-10" dirty="0">
                <a:latin typeface="Arial"/>
                <a:cs typeface="Arial"/>
              </a:rPr>
              <a:t>OO</a:t>
            </a:r>
            <a:r>
              <a:rPr sz="2800" i="1" spc="-5" dirty="0">
                <a:latin typeface="Arial"/>
                <a:cs typeface="Arial"/>
              </a:rPr>
              <a:t>P</a:t>
            </a:r>
            <a:r>
              <a:rPr sz="2800" i="1" dirty="0">
                <a:latin typeface="Arial"/>
                <a:cs typeface="Arial"/>
              </a:rPr>
              <a:t>		</a:t>
            </a:r>
            <a:r>
              <a:rPr sz="2800" spc="-5" dirty="0">
                <a:latin typeface="Arial"/>
                <a:cs typeface="Arial"/>
              </a:rPr>
              <a:t>is</a:t>
            </a:r>
            <a:r>
              <a:rPr sz="2800" dirty="0">
                <a:latin typeface="Arial"/>
                <a:cs typeface="Arial"/>
              </a:rPr>
              <a:t>	</a:t>
            </a:r>
            <a:r>
              <a:rPr sz="2800" spc="-5" dirty="0">
                <a:latin typeface="Arial"/>
                <a:cs typeface="Arial"/>
              </a:rPr>
              <a:t>g</a:t>
            </a:r>
            <a:r>
              <a:rPr sz="2800" dirty="0">
                <a:latin typeface="Arial"/>
                <a:cs typeface="Arial"/>
              </a:rPr>
              <a:t>r</a:t>
            </a:r>
            <a:r>
              <a:rPr sz="2800" spc="-5" dirty="0">
                <a:latin typeface="Arial"/>
                <a:cs typeface="Arial"/>
              </a:rPr>
              <a:t>o</a:t>
            </a:r>
            <a:r>
              <a:rPr sz="2800" dirty="0">
                <a:latin typeface="Arial"/>
                <a:cs typeface="Arial"/>
              </a:rPr>
              <a:t>u</a:t>
            </a:r>
            <a:r>
              <a:rPr sz="2800" spc="-5" dirty="0">
                <a:latin typeface="Arial"/>
                <a:cs typeface="Arial"/>
              </a:rPr>
              <a:t>p</a:t>
            </a:r>
            <a:r>
              <a:rPr sz="2800" spc="10" dirty="0">
                <a:latin typeface="Arial"/>
                <a:cs typeface="Arial"/>
              </a:rPr>
              <a:t>e</a:t>
            </a:r>
            <a:r>
              <a:rPr sz="2800" spc="-5" dirty="0">
                <a:latin typeface="Arial"/>
                <a:cs typeface="Arial"/>
              </a:rPr>
              <a:t>d  </a:t>
            </a:r>
            <a:r>
              <a:rPr sz="2800" dirty="0">
                <a:latin typeface="Arial"/>
                <a:cs typeface="Arial"/>
              </a:rPr>
              <a:t>s</a:t>
            </a:r>
            <a:r>
              <a:rPr sz="2800" spc="-5" dirty="0">
                <a:latin typeface="Arial"/>
                <a:cs typeface="Arial"/>
              </a:rPr>
              <a:t>u</a:t>
            </a:r>
            <a:r>
              <a:rPr sz="2800" spc="5" dirty="0">
                <a:latin typeface="Arial"/>
                <a:cs typeface="Arial"/>
              </a:rPr>
              <a:t>s</a:t>
            </a:r>
            <a:r>
              <a:rPr sz="2800" spc="-5" dirty="0">
                <a:latin typeface="Arial"/>
                <a:cs typeface="Arial"/>
              </a:rPr>
              <a:t>t</a:t>
            </a:r>
            <a:r>
              <a:rPr sz="2800" spc="5" dirty="0">
                <a:latin typeface="Arial"/>
                <a:cs typeface="Arial"/>
              </a:rPr>
              <a:t>a</a:t>
            </a:r>
            <a:r>
              <a:rPr sz="2800" spc="-5" dirty="0">
                <a:latin typeface="Arial"/>
                <a:cs typeface="Arial"/>
              </a:rPr>
              <a:t>i</a:t>
            </a:r>
            <a:r>
              <a:rPr sz="2800" spc="5" dirty="0">
                <a:latin typeface="Arial"/>
                <a:cs typeface="Arial"/>
              </a:rPr>
              <a:t>n</a:t>
            </a:r>
            <a:r>
              <a:rPr sz="2800" spc="-5" dirty="0">
                <a:latin typeface="Arial"/>
                <a:cs typeface="Arial"/>
              </a:rPr>
              <a:t>a</a:t>
            </a:r>
            <a:r>
              <a:rPr sz="2800" spc="5" dirty="0">
                <a:latin typeface="Arial"/>
                <a:cs typeface="Arial"/>
              </a:rPr>
              <a:t>b</a:t>
            </a:r>
            <a:r>
              <a:rPr sz="2800" spc="-5" dirty="0">
                <a:latin typeface="Arial"/>
                <a:cs typeface="Arial"/>
              </a:rPr>
              <a:t>le</a:t>
            </a:r>
            <a:r>
              <a:rPr sz="2800" dirty="0">
                <a:latin typeface="Arial"/>
                <a:cs typeface="Arial"/>
              </a:rPr>
              <a:t>		"</a:t>
            </a:r>
            <a:r>
              <a:rPr sz="2800" i="1" spc="-5" dirty="0">
                <a:latin typeface="Arial"/>
                <a:cs typeface="Arial"/>
              </a:rPr>
              <a:t>o</a:t>
            </a:r>
            <a:r>
              <a:rPr sz="2800" i="1" dirty="0">
                <a:latin typeface="Arial"/>
                <a:cs typeface="Arial"/>
              </a:rPr>
              <a:t>b</a:t>
            </a:r>
            <a:r>
              <a:rPr sz="2800" i="1" spc="-5" dirty="0">
                <a:latin typeface="Arial"/>
                <a:cs typeface="Arial"/>
              </a:rPr>
              <a:t>j</a:t>
            </a:r>
            <a:r>
              <a:rPr sz="2800" i="1" spc="10" dirty="0">
                <a:latin typeface="Arial"/>
                <a:cs typeface="Arial"/>
              </a:rPr>
              <a:t>e</a:t>
            </a:r>
            <a:r>
              <a:rPr sz="2800" i="1" spc="-5" dirty="0">
                <a:latin typeface="Arial"/>
                <a:cs typeface="Arial"/>
              </a:rPr>
              <a:t>c</a:t>
            </a:r>
            <a:r>
              <a:rPr sz="2800" i="1" dirty="0">
                <a:latin typeface="Arial"/>
                <a:cs typeface="Arial"/>
              </a:rPr>
              <a:t>t</a:t>
            </a:r>
            <a:r>
              <a:rPr sz="2800" i="1" spc="10" dirty="0">
                <a:latin typeface="Arial"/>
                <a:cs typeface="Arial"/>
              </a:rPr>
              <a:t>s</a:t>
            </a:r>
            <a:r>
              <a:rPr sz="2800" spc="-5" dirty="0">
                <a:latin typeface="Arial"/>
                <a:cs typeface="Arial"/>
              </a:rPr>
              <a:t>".</a:t>
            </a:r>
            <a:r>
              <a:rPr sz="2800" dirty="0">
                <a:latin typeface="Arial"/>
                <a:cs typeface="Arial"/>
              </a:rPr>
              <a:t>	</a:t>
            </a:r>
            <a:r>
              <a:rPr sz="2800" spc="-5" dirty="0">
                <a:latin typeface="Arial"/>
                <a:cs typeface="Arial"/>
              </a:rPr>
              <a:t>Hen</a:t>
            </a:r>
            <a:r>
              <a:rPr sz="2800" spc="5" dirty="0">
                <a:latin typeface="Arial"/>
                <a:cs typeface="Arial"/>
              </a:rPr>
              <a:t>c</a:t>
            </a:r>
            <a:r>
              <a:rPr sz="2800" spc="-5" dirty="0">
                <a:latin typeface="Arial"/>
                <a:cs typeface="Arial"/>
              </a:rPr>
              <a:t>e,</a:t>
            </a:r>
            <a:r>
              <a:rPr sz="2800" dirty="0">
                <a:latin typeface="Arial"/>
                <a:cs typeface="Arial"/>
              </a:rPr>
              <a:t>	</a:t>
            </a:r>
            <a:r>
              <a:rPr sz="2800" spc="-5" dirty="0">
                <a:latin typeface="Arial"/>
                <a:cs typeface="Arial"/>
              </a:rPr>
              <a:t>you</a:t>
            </a:r>
            <a:endParaRPr sz="2800">
              <a:latin typeface="Arial"/>
              <a:cs typeface="Arial"/>
            </a:endParaRPr>
          </a:p>
        </p:txBody>
      </p:sp>
      <p:sp>
        <p:nvSpPr>
          <p:cNvPr id="7" name="object 7"/>
          <p:cNvSpPr txBox="1"/>
          <p:nvPr/>
        </p:nvSpPr>
        <p:spPr>
          <a:xfrm>
            <a:off x="7151369" y="3768623"/>
            <a:ext cx="1457325" cy="1135380"/>
          </a:xfrm>
          <a:prstGeom prst="rect">
            <a:avLst/>
          </a:prstGeom>
        </p:spPr>
        <p:txBody>
          <a:bodyPr vert="horz" wrap="square" lIns="0" tIns="140335" rIns="0" bIns="0" rtlCol="0">
            <a:spAutoFit/>
          </a:bodyPr>
          <a:lstStyle/>
          <a:p>
            <a:pPr marL="105410">
              <a:lnSpc>
                <a:spcPct val="100000"/>
              </a:lnSpc>
              <a:spcBef>
                <a:spcPts val="1105"/>
              </a:spcBef>
              <a:tabLst>
                <a:tab pos="890269" algn="l"/>
              </a:tabLst>
            </a:pPr>
            <a:r>
              <a:rPr sz="2800" dirty="0">
                <a:latin typeface="Arial"/>
                <a:cs typeface="Arial"/>
              </a:rPr>
              <a:t>a</a:t>
            </a:r>
            <a:r>
              <a:rPr sz="2800" spc="-5" dirty="0">
                <a:latin typeface="Arial"/>
                <a:cs typeface="Arial"/>
              </a:rPr>
              <a:t>s</a:t>
            </a:r>
            <a:r>
              <a:rPr sz="2800" dirty="0">
                <a:latin typeface="Arial"/>
                <a:cs typeface="Arial"/>
              </a:rPr>
              <a:t>	</a:t>
            </a:r>
            <a:r>
              <a:rPr sz="2800" spc="-5" dirty="0">
                <a:latin typeface="Arial"/>
                <a:cs typeface="Arial"/>
              </a:rPr>
              <a:t>s</a:t>
            </a:r>
            <a:r>
              <a:rPr sz="2800" dirty="0">
                <a:latin typeface="Arial"/>
                <a:cs typeface="Arial"/>
              </a:rPr>
              <a:t>e</a:t>
            </a:r>
            <a:r>
              <a:rPr sz="2800" spc="-5" dirty="0">
                <a:latin typeface="Arial"/>
                <a:cs typeface="Arial"/>
              </a:rPr>
              <a:t>lf</a:t>
            </a:r>
            <a:endParaRPr sz="2800">
              <a:latin typeface="Arial"/>
              <a:cs typeface="Arial"/>
            </a:endParaRPr>
          </a:p>
          <a:p>
            <a:pPr marL="12700">
              <a:lnSpc>
                <a:spcPct val="100000"/>
              </a:lnSpc>
              <a:spcBef>
                <a:spcPts val="1010"/>
              </a:spcBef>
              <a:tabLst>
                <a:tab pos="1007744" algn="l"/>
              </a:tabLst>
            </a:pPr>
            <a:r>
              <a:rPr sz="2800" spc="-5" dirty="0">
                <a:latin typeface="Arial"/>
                <a:cs typeface="Arial"/>
              </a:rPr>
              <a:t>g</a:t>
            </a:r>
            <a:r>
              <a:rPr sz="2800" dirty="0">
                <a:latin typeface="Arial"/>
                <a:cs typeface="Arial"/>
              </a:rPr>
              <a:t>a</a:t>
            </a:r>
            <a:r>
              <a:rPr sz="2800" spc="-5" dirty="0">
                <a:latin typeface="Arial"/>
                <a:cs typeface="Arial"/>
              </a:rPr>
              <a:t>in</a:t>
            </a:r>
            <a:r>
              <a:rPr sz="2800" dirty="0">
                <a:latin typeface="Arial"/>
                <a:cs typeface="Arial"/>
              </a:rPr>
              <a:t>	</a:t>
            </a:r>
            <a:r>
              <a:rPr sz="2800" spc="-5" dirty="0">
                <a:latin typeface="Arial"/>
                <a:cs typeface="Arial"/>
              </a:rPr>
              <a:t>r</a:t>
            </a:r>
            <a:r>
              <a:rPr sz="2800" dirty="0">
                <a:latin typeface="Arial"/>
                <a:cs typeface="Arial"/>
              </a:rPr>
              <a:t>e</a:t>
            </a:r>
            <a:r>
              <a:rPr sz="2800" spc="-5" dirty="0">
                <a:latin typeface="Arial"/>
                <a:cs typeface="Arial"/>
              </a:rPr>
              <a:t>-</a:t>
            </a:r>
            <a:endParaRPr sz="2800">
              <a:latin typeface="Arial"/>
              <a:cs typeface="Arial"/>
            </a:endParaRPr>
          </a:p>
        </p:txBody>
      </p:sp>
      <p:sp>
        <p:nvSpPr>
          <p:cNvPr id="8" name="object 8"/>
          <p:cNvSpPr txBox="1"/>
          <p:nvPr/>
        </p:nvSpPr>
        <p:spPr>
          <a:xfrm>
            <a:off x="878839" y="4878527"/>
            <a:ext cx="7726045" cy="1135380"/>
          </a:xfrm>
          <a:prstGeom prst="rect">
            <a:avLst/>
          </a:prstGeom>
        </p:spPr>
        <p:txBody>
          <a:bodyPr vert="horz" wrap="square" lIns="0" tIns="12700" rIns="0" bIns="0" rtlCol="0">
            <a:spAutoFit/>
          </a:bodyPr>
          <a:lstStyle/>
          <a:p>
            <a:pPr marL="12700" marR="5080">
              <a:lnSpc>
                <a:spcPct val="130000"/>
              </a:lnSpc>
              <a:spcBef>
                <a:spcPts val="100"/>
              </a:spcBef>
              <a:tabLst>
                <a:tab pos="1454150" algn="l"/>
                <a:tab pos="1986280" algn="l"/>
                <a:tab pos="3210560" algn="l"/>
                <a:tab pos="3660140" algn="l"/>
                <a:tab pos="4428490" algn="l"/>
                <a:tab pos="5354955" algn="l"/>
              </a:tabLst>
            </a:pPr>
            <a:r>
              <a:rPr sz="2800" spc="-5" dirty="0">
                <a:latin typeface="Arial"/>
                <a:cs typeface="Arial"/>
              </a:rPr>
              <a:t>u</a:t>
            </a:r>
            <a:r>
              <a:rPr sz="2800" spc="5" dirty="0">
                <a:latin typeface="Arial"/>
                <a:cs typeface="Arial"/>
              </a:rPr>
              <a:t>s</a:t>
            </a:r>
            <a:r>
              <a:rPr sz="2800" spc="-5" dirty="0">
                <a:latin typeface="Arial"/>
                <a:cs typeface="Arial"/>
              </a:rPr>
              <a:t>a</a:t>
            </a:r>
            <a:r>
              <a:rPr sz="2800" spc="5" dirty="0">
                <a:latin typeface="Arial"/>
                <a:cs typeface="Arial"/>
              </a:rPr>
              <a:t>b</a:t>
            </a:r>
            <a:r>
              <a:rPr sz="2800" spc="-5" dirty="0">
                <a:latin typeface="Arial"/>
                <a:cs typeface="Arial"/>
              </a:rPr>
              <a:t>i</a:t>
            </a:r>
            <a:r>
              <a:rPr sz="2800" dirty="0">
                <a:latin typeface="Arial"/>
                <a:cs typeface="Arial"/>
              </a:rPr>
              <a:t>l</a:t>
            </a:r>
            <a:r>
              <a:rPr sz="2800" spc="-5" dirty="0">
                <a:latin typeface="Arial"/>
                <a:cs typeface="Arial"/>
              </a:rPr>
              <a:t>i</a:t>
            </a:r>
            <a:r>
              <a:rPr sz="2800" dirty="0">
                <a:latin typeface="Arial"/>
                <a:cs typeface="Arial"/>
              </a:rPr>
              <a:t>t</a:t>
            </a:r>
            <a:r>
              <a:rPr sz="2800" spc="-5" dirty="0">
                <a:latin typeface="Arial"/>
                <a:cs typeface="Arial"/>
              </a:rPr>
              <a:t>y</a:t>
            </a:r>
            <a:r>
              <a:rPr sz="2800" dirty="0">
                <a:latin typeface="Arial"/>
                <a:cs typeface="Arial"/>
              </a:rPr>
              <a:t>	b</a:t>
            </a:r>
            <a:r>
              <a:rPr sz="2800" spc="-5" dirty="0">
                <a:latin typeface="Arial"/>
                <a:cs typeface="Arial"/>
              </a:rPr>
              <a:t>y</a:t>
            </a:r>
            <a:r>
              <a:rPr sz="2800" dirty="0">
                <a:latin typeface="Arial"/>
                <a:cs typeface="Arial"/>
              </a:rPr>
              <a:t>	</a:t>
            </a:r>
            <a:r>
              <a:rPr sz="2800" spc="-5" dirty="0">
                <a:latin typeface="Arial"/>
                <a:cs typeface="Arial"/>
              </a:rPr>
              <a:t>m</a:t>
            </a:r>
            <a:r>
              <a:rPr sz="2800" dirty="0">
                <a:latin typeface="Arial"/>
                <a:cs typeface="Arial"/>
              </a:rPr>
              <a:t>e</a:t>
            </a:r>
            <a:r>
              <a:rPr sz="2800" spc="-5" dirty="0">
                <a:latin typeface="Arial"/>
                <a:cs typeface="Arial"/>
              </a:rPr>
              <a:t>a</a:t>
            </a:r>
            <a:r>
              <a:rPr sz="2800" spc="5" dirty="0">
                <a:latin typeface="Arial"/>
                <a:cs typeface="Arial"/>
              </a:rPr>
              <a:t>n</a:t>
            </a:r>
            <a:r>
              <a:rPr sz="2800" spc="-5" dirty="0">
                <a:latin typeface="Arial"/>
                <a:cs typeface="Arial"/>
              </a:rPr>
              <a:t>s</a:t>
            </a:r>
            <a:r>
              <a:rPr sz="2800" dirty="0">
                <a:latin typeface="Arial"/>
                <a:cs typeface="Arial"/>
              </a:rPr>
              <a:t>	o</a:t>
            </a:r>
            <a:r>
              <a:rPr sz="2800" spc="-5" dirty="0">
                <a:latin typeface="Arial"/>
                <a:cs typeface="Arial"/>
              </a:rPr>
              <a:t>f</a:t>
            </a:r>
            <a:r>
              <a:rPr sz="2800" dirty="0">
                <a:latin typeface="Arial"/>
                <a:cs typeface="Arial"/>
              </a:rPr>
              <a:t>	</a:t>
            </a:r>
            <a:r>
              <a:rPr sz="2800" spc="-5" dirty="0">
                <a:latin typeface="Arial"/>
                <a:cs typeface="Arial"/>
              </a:rPr>
              <a:t>fo</a:t>
            </a:r>
            <a:r>
              <a:rPr sz="2800" spc="5" dirty="0">
                <a:latin typeface="Arial"/>
                <a:cs typeface="Arial"/>
              </a:rPr>
              <a:t>u</a:t>
            </a:r>
            <a:r>
              <a:rPr sz="2800" spc="-5" dirty="0">
                <a:latin typeface="Arial"/>
                <a:cs typeface="Arial"/>
              </a:rPr>
              <a:t>r</a:t>
            </a:r>
            <a:r>
              <a:rPr sz="2800" dirty="0">
                <a:latin typeface="Arial"/>
                <a:cs typeface="Arial"/>
              </a:rPr>
              <a:t>	</a:t>
            </a:r>
            <a:r>
              <a:rPr sz="2800" spc="-5" dirty="0">
                <a:latin typeface="Arial"/>
                <a:cs typeface="Arial"/>
              </a:rPr>
              <a:t>main</a:t>
            </a:r>
            <a:r>
              <a:rPr sz="2800" dirty="0">
                <a:latin typeface="Arial"/>
                <a:cs typeface="Arial"/>
              </a:rPr>
              <a:t>	</a:t>
            </a:r>
            <a:r>
              <a:rPr sz="2800" spc="-5" dirty="0">
                <a:latin typeface="Arial"/>
                <a:cs typeface="Arial"/>
              </a:rPr>
              <a:t>o</a:t>
            </a:r>
            <a:r>
              <a:rPr sz="2800" dirty="0">
                <a:latin typeface="Arial"/>
                <a:cs typeface="Arial"/>
              </a:rPr>
              <a:t>b</a:t>
            </a:r>
            <a:r>
              <a:rPr sz="2800" spc="5" dirty="0">
                <a:latin typeface="Arial"/>
                <a:cs typeface="Arial"/>
              </a:rPr>
              <a:t>j</a:t>
            </a:r>
            <a:r>
              <a:rPr sz="2800" spc="-5" dirty="0">
                <a:latin typeface="Arial"/>
                <a:cs typeface="Arial"/>
              </a:rPr>
              <a:t>e</a:t>
            </a:r>
            <a:r>
              <a:rPr sz="2800" dirty="0">
                <a:latin typeface="Arial"/>
                <a:cs typeface="Arial"/>
              </a:rPr>
              <a:t>c</a:t>
            </a:r>
            <a:r>
              <a:rPr sz="2800" spc="10" dirty="0">
                <a:latin typeface="Arial"/>
                <a:cs typeface="Arial"/>
              </a:rPr>
              <a:t>t</a:t>
            </a:r>
            <a:r>
              <a:rPr sz="2800" spc="-5" dirty="0">
                <a:latin typeface="Arial"/>
                <a:cs typeface="Arial"/>
              </a:rPr>
              <a:t>-o</a:t>
            </a:r>
            <a:r>
              <a:rPr sz="2800" dirty="0">
                <a:latin typeface="Arial"/>
                <a:cs typeface="Arial"/>
              </a:rPr>
              <a:t>r</a:t>
            </a:r>
            <a:r>
              <a:rPr sz="2800" spc="-5" dirty="0">
                <a:latin typeface="Arial"/>
                <a:cs typeface="Arial"/>
              </a:rPr>
              <a:t>i</a:t>
            </a:r>
            <a:r>
              <a:rPr sz="2800" dirty="0">
                <a:latin typeface="Arial"/>
                <a:cs typeface="Arial"/>
              </a:rPr>
              <a:t>e</a:t>
            </a:r>
            <a:r>
              <a:rPr sz="2800" spc="-5" dirty="0">
                <a:latin typeface="Arial"/>
                <a:cs typeface="Arial"/>
              </a:rPr>
              <a:t>nt</a:t>
            </a:r>
            <a:r>
              <a:rPr sz="2800" spc="5" dirty="0">
                <a:latin typeface="Arial"/>
                <a:cs typeface="Arial"/>
              </a:rPr>
              <a:t>e</a:t>
            </a:r>
            <a:r>
              <a:rPr sz="2800" spc="-5" dirty="0">
                <a:latin typeface="Arial"/>
                <a:cs typeface="Arial"/>
              </a:rPr>
              <a:t>d  </a:t>
            </a:r>
            <a:r>
              <a:rPr sz="2800" dirty="0">
                <a:latin typeface="Arial"/>
                <a:cs typeface="Arial"/>
              </a:rPr>
              <a:t>programming</a:t>
            </a:r>
            <a:r>
              <a:rPr sz="2800" spc="30" dirty="0">
                <a:latin typeface="Arial"/>
                <a:cs typeface="Arial"/>
              </a:rPr>
              <a:t> </a:t>
            </a:r>
            <a:r>
              <a:rPr sz="2800" dirty="0">
                <a:latin typeface="Arial"/>
                <a:cs typeface="Arial"/>
              </a:rPr>
              <a:t>concepts.</a:t>
            </a:r>
            <a:endParaRPr sz="2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17</a:t>
            </a:fld>
            <a:endParaRPr dirty="0"/>
          </a:p>
        </p:txBody>
      </p:sp>
      <p:sp>
        <p:nvSpPr>
          <p:cNvPr id="2" name="object 2"/>
          <p:cNvSpPr txBox="1">
            <a:spLocks noGrp="1"/>
          </p:cNvSpPr>
          <p:nvPr>
            <p:ph type="title"/>
          </p:nvPr>
        </p:nvSpPr>
        <p:spPr>
          <a:xfrm>
            <a:off x="3938778" y="483234"/>
            <a:ext cx="1266825" cy="696595"/>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214A50"/>
                </a:solidFill>
              </a:rPr>
              <a:t>OOP</a:t>
            </a:r>
          </a:p>
        </p:txBody>
      </p:sp>
      <p:sp>
        <p:nvSpPr>
          <p:cNvPr id="3" name="object 3"/>
          <p:cNvSpPr txBox="1"/>
          <p:nvPr/>
        </p:nvSpPr>
        <p:spPr>
          <a:xfrm>
            <a:off x="258267" y="1298427"/>
            <a:ext cx="8559165" cy="5110480"/>
          </a:xfrm>
          <a:prstGeom prst="rect">
            <a:avLst/>
          </a:prstGeom>
        </p:spPr>
        <p:txBody>
          <a:bodyPr vert="horz" wrap="square" lIns="0" tIns="12065" rIns="0" bIns="0" rtlCol="0">
            <a:spAutoFit/>
          </a:bodyPr>
          <a:lstStyle/>
          <a:p>
            <a:pPr marL="355600" marR="6985" indent="-342900" algn="just">
              <a:lnSpc>
                <a:spcPct val="150000"/>
              </a:lnSpc>
              <a:spcBef>
                <a:spcPts val="95"/>
              </a:spcBef>
              <a:buChar char="•"/>
              <a:tabLst>
                <a:tab pos="355600" algn="l"/>
              </a:tabLst>
            </a:pPr>
            <a:r>
              <a:rPr sz="2400" dirty="0">
                <a:latin typeface="Arial"/>
                <a:cs typeface="Arial"/>
              </a:rPr>
              <a:t>In OOP programmers </a:t>
            </a:r>
            <a:r>
              <a:rPr sz="2400" spc="-5" dirty="0">
                <a:latin typeface="Arial"/>
                <a:cs typeface="Arial"/>
              </a:rPr>
              <a:t>define not </a:t>
            </a:r>
            <a:r>
              <a:rPr sz="2400" dirty="0">
                <a:latin typeface="Arial"/>
                <a:cs typeface="Arial"/>
              </a:rPr>
              <a:t>only the </a:t>
            </a:r>
            <a:r>
              <a:rPr sz="2400" spc="-5" dirty="0">
                <a:latin typeface="Arial"/>
                <a:cs typeface="Arial"/>
              </a:rPr>
              <a:t>data </a:t>
            </a:r>
            <a:r>
              <a:rPr sz="2400" dirty="0">
                <a:latin typeface="Arial"/>
                <a:cs typeface="Arial"/>
              </a:rPr>
              <a:t>type </a:t>
            </a:r>
            <a:r>
              <a:rPr sz="2400" spc="-5" dirty="0">
                <a:latin typeface="Arial"/>
                <a:cs typeface="Arial"/>
              </a:rPr>
              <a:t>of a data  </a:t>
            </a:r>
            <a:r>
              <a:rPr sz="2400" dirty="0">
                <a:latin typeface="Arial"/>
                <a:cs typeface="Arial"/>
              </a:rPr>
              <a:t>structure, </a:t>
            </a:r>
            <a:r>
              <a:rPr sz="2400" spc="-5" dirty="0">
                <a:latin typeface="Arial"/>
                <a:cs typeface="Arial"/>
              </a:rPr>
              <a:t>but also </a:t>
            </a:r>
            <a:r>
              <a:rPr sz="2400" dirty="0">
                <a:latin typeface="Arial"/>
                <a:cs typeface="Arial"/>
              </a:rPr>
              <a:t>the </a:t>
            </a:r>
            <a:r>
              <a:rPr sz="2400" spc="-5" dirty="0">
                <a:latin typeface="Arial"/>
                <a:cs typeface="Arial"/>
              </a:rPr>
              <a:t>types of </a:t>
            </a:r>
            <a:r>
              <a:rPr sz="2400" dirty="0">
                <a:latin typeface="Arial"/>
                <a:cs typeface="Arial"/>
              </a:rPr>
              <a:t>operations/methods  </a:t>
            </a:r>
            <a:r>
              <a:rPr sz="2400" i="1" spc="-5" dirty="0">
                <a:latin typeface="Arial"/>
                <a:cs typeface="Arial"/>
              </a:rPr>
              <a:t>(functions) </a:t>
            </a:r>
            <a:r>
              <a:rPr sz="2400" dirty="0">
                <a:latin typeface="Arial"/>
                <a:cs typeface="Arial"/>
              </a:rPr>
              <a:t>that </a:t>
            </a:r>
            <a:r>
              <a:rPr sz="2400" spc="-5" dirty="0">
                <a:latin typeface="Arial"/>
                <a:cs typeface="Arial"/>
              </a:rPr>
              <a:t>can be applied </a:t>
            </a:r>
            <a:r>
              <a:rPr sz="2400" dirty="0">
                <a:latin typeface="Arial"/>
                <a:cs typeface="Arial"/>
              </a:rPr>
              <a:t>to </a:t>
            </a:r>
            <a:r>
              <a:rPr sz="2400" spc="-5" dirty="0">
                <a:latin typeface="Arial"/>
                <a:cs typeface="Arial"/>
              </a:rPr>
              <a:t>the data</a:t>
            </a:r>
            <a:r>
              <a:rPr sz="2400" spc="40" dirty="0">
                <a:latin typeface="Arial"/>
                <a:cs typeface="Arial"/>
              </a:rPr>
              <a:t> </a:t>
            </a:r>
            <a:r>
              <a:rPr sz="2400" dirty="0">
                <a:latin typeface="Arial"/>
                <a:cs typeface="Arial"/>
              </a:rPr>
              <a:t>structure.</a:t>
            </a:r>
            <a:endParaRPr sz="2400">
              <a:latin typeface="Arial"/>
              <a:cs typeface="Arial"/>
            </a:endParaRPr>
          </a:p>
          <a:p>
            <a:pPr marL="355600" marR="5080" indent="-342900" algn="just">
              <a:lnSpc>
                <a:spcPct val="150000"/>
              </a:lnSpc>
              <a:spcBef>
                <a:spcPts val="575"/>
              </a:spcBef>
              <a:buChar char="•"/>
              <a:tabLst>
                <a:tab pos="355600" algn="l"/>
              </a:tabLst>
            </a:pPr>
            <a:r>
              <a:rPr sz="2400" dirty="0">
                <a:latin typeface="Arial"/>
                <a:cs typeface="Arial"/>
              </a:rPr>
              <a:t>In </a:t>
            </a:r>
            <a:r>
              <a:rPr sz="2400" spc="-5" dirty="0">
                <a:latin typeface="Arial"/>
                <a:cs typeface="Arial"/>
              </a:rPr>
              <a:t>this way, </a:t>
            </a:r>
            <a:r>
              <a:rPr sz="2400" dirty="0">
                <a:latin typeface="Arial"/>
                <a:cs typeface="Arial"/>
              </a:rPr>
              <a:t>the </a:t>
            </a:r>
            <a:r>
              <a:rPr sz="2400" spc="-5" dirty="0">
                <a:latin typeface="Arial"/>
                <a:cs typeface="Arial"/>
              </a:rPr>
              <a:t>data structure becomes an object </a:t>
            </a:r>
            <a:r>
              <a:rPr sz="2400" dirty="0">
                <a:latin typeface="Arial"/>
                <a:cs typeface="Arial"/>
              </a:rPr>
              <a:t>that  includes both </a:t>
            </a:r>
            <a:r>
              <a:rPr sz="2400" spc="-5" dirty="0">
                <a:latin typeface="Arial"/>
                <a:cs typeface="Arial"/>
              </a:rPr>
              <a:t>data and functions </a:t>
            </a:r>
            <a:r>
              <a:rPr sz="2400" i="1" spc="-5" dirty="0">
                <a:latin typeface="Arial"/>
                <a:cs typeface="Arial"/>
              </a:rPr>
              <a:t>(methods) </a:t>
            </a:r>
            <a:r>
              <a:rPr sz="2400" spc="-5" dirty="0">
                <a:latin typeface="Arial"/>
                <a:cs typeface="Arial"/>
              </a:rPr>
              <a:t>in one unit. </a:t>
            </a:r>
            <a:r>
              <a:rPr sz="2400" dirty="0">
                <a:latin typeface="Arial"/>
                <a:cs typeface="Arial"/>
              </a:rPr>
              <a:t>In  addition, programmers </a:t>
            </a:r>
            <a:r>
              <a:rPr sz="2400" spc="-5" dirty="0">
                <a:latin typeface="Arial"/>
                <a:cs typeface="Arial"/>
              </a:rPr>
              <a:t>can create relationships </a:t>
            </a:r>
            <a:r>
              <a:rPr sz="2400" dirty="0">
                <a:latin typeface="Arial"/>
                <a:cs typeface="Arial"/>
              </a:rPr>
              <a:t>between  </a:t>
            </a:r>
            <a:r>
              <a:rPr sz="2400" spc="-5" dirty="0">
                <a:latin typeface="Arial"/>
                <a:cs typeface="Arial"/>
              </a:rPr>
              <a:t>one object and</a:t>
            </a:r>
            <a:r>
              <a:rPr sz="2400" spc="25" dirty="0">
                <a:latin typeface="Arial"/>
                <a:cs typeface="Arial"/>
              </a:rPr>
              <a:t> </a:t>
            </a:r>
            <a:r>
              <a:rPr sz="2400" spc="-5" dirty="0">
                <a:latin typeface="Arial"/>
                <a:cs typeface="Arial"/>
              </a:rPr>
              <a:t>another.</a:t>
            </a:r>
            <a:endParaRPr sz="2400">
              <a:latin typeface="Arial"/>
              <a:cs typeface="Arial"/>
            </a:endParaRPr>
          </a:p>
          <a:p>
            <a:pPr marL="355600" marR="8890" indent="-342900" algn="just">
              <a:lnSpc>
                <a:spcPct val="150000"/>
              </a:lnSpc>
              <a:spcBef>
                <a:spcPts val="580"/>
              </a:spcBef>
              <a:buChar char="•"/>
              <a:tabLst>
                <a:tab pos="355600" algn="l"/>
              </a:tabLst>
            </a:pPr>
            <a:r>
              <a:rPr sz="2400" spc="-5" dirty="0">
                <a:latin typeface="Arial"/>
                <a:cs typeface="Arial"/>
              </a:rPr>
              <a:t>For example, objects can inherit </a:t>
            </a:r>
            <a:r>
              <a:rPr sz="2400" dirty="0">
                <a:latin typeface="Arial"/>
                <a:cs typeface="Arial"/>
              </a:rPr>
              <a:t>characteristics from </a:t>
            </a:r>
            <a:r>
              <a:rPr sz="2400" spc="-5" dirty="0">
                <a:latin typeface="Arial"/>
                <a:cs typeface="Arial"/>
              </a:rPr>
              <a:t>other  </a:t>
            </a:r>
            <a:r>
              <a:rPr sz="2400" dirty="0">
                <a:latin typeface="Arial"/>
                <a:cs typeface="Arial"/>
              </a:rPr>
              <a:t>objects.</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18</a:t>
            </a:fld>
            <a:endParaRPr dirty="0"/>
          </a:p>
        </p:txBody>
      </p:sp>
      <p:sp>
        <p:nvSpPr>
          <p:cNvPr id="2" name="object 2"/>
          <p:cNvSpPr txBox="1">
            <a:spLocks noGrp="1"/>
          </p:cNvSpPr>
          <p:nvPr>
            <p:ph type="title"/>
          </p:nvPr>
        </p:nvSpPr>
        <p:spPr>
          <a:xfrm>
            <a:off x="945286" y="569721"/>
            <a:ext cx="755904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214A50"/>
                </a:solidFill>
              </a:rPr>
              <a:t>Object-Oriented </a:t>
            </a:r>
            <a:r>
              <a:rPr sz="3200" spc="-5" dirty="0">
                <a:solidFill>
                  <a:srgbClr val="214A50"/>
                </a:solidFill>
              </a:rPr>
              <a:t>Programming</a:t>
            </a:r>
            <a:r>
              <a:rPr sz="3200" spc="-105" dirty="0">
                <a:solidFill>
                  <a:srgbClr val="214A50"/>
                </a:solidFill>
              </a:rPr>
              <a:t> </a:t>
            </a:r>
            <a:r>
              <a:rPr sz="3200" spc="-5" dirty="0">
                <a:solidFill>
                  <a:srgbClr val="214A50"/>
                </a:solidFill>
              </a:rPr>
              <a:t>Languages</a:t>
            </a:r>
            <a:endParaRPr sz="3200"/>
          </a:p>
        </p:txBody>
      </p:sp>
      <p:sp>
        <p:nvSpPr>
          <p:cNvPr id="3" name="object 3"/>
          <p:cNvSpPr txBox="1"/>
          <p:nvPr/>
        </p:nvSpPr>
        <p:spPr>
          <a:xfrm>
            <a:off x="690473" y="1660017"/>
            <a:ext cx="7766684" cy="4258310"/>
          </a:xfrm>
          <a:prstGeom prst="rect">
            <a:avLst/>
          </a:prstGeom>
        </p:spPr>
        <p:txBody>
          <a:bodyPr vert="horz" wrap="square" lIns="0" tIns="13335" rIns="0" bIns="0" rtlCol="0">
            <a:spAutoFit/>
          </a:bodyPr>
          <a:lstStyle/>
          <a:p>
            <a:pPr marL="1049020" indent="-1036955">
              <a:lnSpc>
                <a:spcPct val="100000"/>
              </a:lnSpc>
              <a:spcBef>
                <a:spcPts val="105"/>
              </a:spcBef>
              <a:buChar char="·"/>
              <a:tabLst>
                <a:tab pos="1048385" algn="l"/>
                <a:tab pos="1049655" algn="l"/>
              </a:tabLst>
            </a:pPr>
            <a:r>
              <a:rPr sz="3200" dirty="0">
                <a:latin typeface="Arial"/>
                <a:cs typeface="Arial"/>
              </a:rPr>
              <a:t>Pure OO</a:t>
            </a:r>
            <a:r>
              <a:rPr sz="3200" spc="-40" dirty="0">
                <a:latin typeface="Arial"/>
                <a:cs typeface="Arial"/>
              </a:rPr>
              <a:t> </a:t>
            </a:r>
            <a:r>
              <a:rPr sz="3200" spc="-10" dirty="0">
                <a:latin typeface="Arial"/>
                <a:cs typeface="Arial"/>
              </a:rPr>
              <a:t>Languages</a:t>
            </a:r>
            <a:endParaRPr sz="3200">
              <a:latin typeface="Arial"/>
              <a:cs typeface="Arial"/>
            </a:endParaRPr>
          </a:p>
          <a:p>
            <a:pPr marL="12700" marR="5080" algn="just">
              <a:lnSpc>
                <a:spcPct val="150000"/>
              </a:lnSpc>
              <a:spcBef>
                <a:spcPts val="775"/>
              </a:spcBef>
            </a:pPr>
            <a:r>
              <a:rPr sz="2400" spc="-5" dirty="0">
                <a:latin typeface="Arial"/>
                <a:cs typeface="Arial"/>
              </a:rPr>
              <a:t>Eiffel, Actor, Emerald, JADE, Obix, Ruby, </a:t>
            </a:r>
            <a:r>
              <a:rPr sz="2400" dirty="0">
                <a:latin typeface="Arial"/>
                <a:cs typeface="Arial"/>
              </a:rPr>
              <a:t>Python, </a:t>
            </a:r>
            <a:r>
              <a:rPr sz="2400" spc="-5" dirty="0">
                <a:latin typeface="Arial"/>
                <a:cs typeface="Arial"/>
              </a:rPr>
              <a:t>Scala,  Smalltalk,</a:t>
            </a:r>
            <a:r>
              <a:rPr sz="2400" spc="5" dirty="0">
                <a:latin typeface="Arial"/>
                <a:cs typeface="Arial"/>
              </a:rPr>
              <a:t> </a:t>
            </a:r>
            <a:r>
              <a:rPr sz="2400" spc="-5" dirty="0">
                <a:latin typeface="Arial"/>
                <a:cs typeface="Arial"/>
              </a:rPr>
              <a:t>Self.</a:t>
            </a:r>
            <a:endParaRPr sz="2400">
              <a:latin typeface="Arial"/>
              <a:cs typeface="Arial"/>
            </a:endParaRPr>
          </a:p>
          <a:p>
            <a:pPr>
              <a:lnSpc>
                <a:spcPct val="100000"/>
              </a:lnSpc>
              <a:spcBef>
                <a:spcPts val="15"/>
              </a:spcBef>
            </a:pPr>
            <a:endParaRPr sz="2150">
              <a:latin typeface="Arial"/>
              <a:cs typeface="Arial"/>
            </a:endParaRPr>
          </a:p>
          <a:p>
            <a:pPr marL="1049020" indent="-1036955">
              <a:lnSpc>
                <a:spcPct val="100000"/>
              </a:lnSpc>
              <a:buChar char="·"/>
              <a:tabLst>
                <a:tab pos="1048385" algn="l"/>
                <a:tab pos="1049655" algn="l"/>
              </a:tabLst>
            </a:pPr>
            <a:r>
              <a:rPr sz="3200" dirty="0">
                <a:latin typeface="Arial"/>
                <a:cs typeface="Arial"/>
              </a:rPr>
              <a:t>Hybrid OO</a:t>
            </a:r>
            <a:r>
              <a:rPr sz="3200" spc="-40" dirty="0">
                <a:latin typeface="Arial"/>
                <a:cs typeface="Arial"/>
              </a:rPr>
              <a:t> </a:t>
            </a:r>
            <a:r>
              <a:rPr sz="3200" spc="-10" dirty="0">
                <a:latin typeface="Arial"/>
                <a:cs typeface="Arial"/>
              </a:rPr>
              <a:t>Languages</a:t>
            </a:r>
            <a:endParaRPr sz="3200">
              <a:latin typeface="Arial"/>
              <a:cs typeface="Arial"/>
            </a:endParaRPr>
          </a:p>
          <a:p>
            <a:pPr marL="12700" marR="6350" algn="just">
              <a:lnSpc>
                <a:spcPct val="150000"/>
              </a:lnSpc>
              <a:spcBef>
                <a:spcPts val="780"/>
              </a:spcBef>
            </a:pPr>
            <a:r>
              <a:rPr sz="2400" dirty="0">
                <a:latin typeface="Arial"/>
                <a:cs typeface="Arial"/>
              </a:rPr>
              <a:t>Delphi/Object </a:t>
            </a:r>
            <a:r>
              <a:rPr sz="2400" spc="-5" dirty="0">
                <a:latin typeface="Arial"/>
                <a:cs typeface="Arial"/>
              </a:rPr>
              <a:t>Pascal, C++, Java, C#, VB.NET, Pascal,  Visual Basic, MATLAB, Fortran, Perl, COBOL 2002,  PHP, ABAP, Ada</a:t>
            </a:r>
            <a:r>
              <a:rPr sz="2400" spc="25" dirty="0">
                <a:latin typeface="Arial"/>
                <a:cs typeface="Arial"/>
              </a:rPr>
              <a:t> </a:t>
            </a:r>
            <a:r>
              <a:rPr sz="2400" spc="-5" dirty="0">
                <a:latin typeface="Arial"/>
                <a:cs typeface="Arial"/>
              </a:rPr>
              <a:t>95.</a:t>
            </a:r>
            <a:endParaRPr sz="2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19</a:t>
            </a:fld>
            <a:endParaRPr dirty="0"/>
          </a:p>
        </p:txBody>
      </p:sp>
      <p:sp>
        <p:nvSpPr>
          <p:cNvPr id="2" name="object 2"/>
          <p:cNvSpPr txBox="1">
            <a:spLocks noGrp="1"/>
          </p:cNvSpPr>
          <p:nvPr>
            <p:ph type="title"/>
          </p:nvPr>
        </p:nvSpPr>
        <p:spPr>
          <a:xfrm>
            <a:off x="3797046" y="487502"/>
            <a:ext cx="1550035" cy="848994"/>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214A50"/>
                </a:solidFill>
              </a:rPr>
              <a:t>OOP</a:t>
            </a:r>
            <a:endParaRPr sz="5400"/>
          </a:p>
        </p:txBody>
      </p:sp>
      <p:sp>
        <p:nvSpPr>
          <p:cNvPr id="3" name="object 3"/>
          <p:cNvSpPr txBox="1"/>
          <p:nvPr/>
        </p:nvSpPr>
        <p:spPr>
          <a:xfrm>
            <a:off x="612140" y="2091689"/>
            <a:ext cx="7614284" cy="1755139"/>
          </a:xfrm>
          <a:prstGeom prst="rect">
            <a:avLst/>
          </a:prstGeom>
        </p:spPr>
        <p:txBody>
          <a:bodyPr vert="horz" wrap="square" lIns="0" tIns="12065" rIns="0" bIns="0" rtlCol="0">
            <a:spAutoFit/>
          </a:bodyPr>
          <a:lstStyle/>
          <a:p>
            <a:pPr marL="12700">
              <a:lnSpc>
                <a:spcPct val="100000"/>
              </a:lnSpc>
              <a:spcBef>
                <a:spcPts val="95"/>
              </a:spcBef>
            </a:pPr>
            <a:r>
              <a:rPr sz="2800" b="1" spc="-10" dirty="0">
                <a:latin typeface="Times New Roman"/>
                <a:cs typeface="Times New Roman"/>
              </a:rPr>
              <a:t>Key </a:t>
            </a:r>
            <a:r>
              <a:rPr sz="2800" b="1" spc="-5" dirty="0">
                <a:latin typeface="Times New Roman"/>
                <a:cs typeface="Times New Roman"/>
              </a:rPr>
              <a:t>idea in</a:t>
            </a:r>
            <a:r>
              <a:rPr sz="2800" b="1" spc="15" dirty="0">
                <a:latin typeface="Times New Roman"/>
                <a:cs typeface="Times New Roman"/>
              </a:rPr>
              <a:t> </a:t>
            </a:r>
            <a:r>
              <a:rPr sz="2800" b="1" spc="-5" dirty="0">
                <a:latin typeface="Times New Roman"/>
                <a:cs typeface="Times New Roman"/>
              </a:rPr>
              <a:t>object-oriented:</a:t>
            </a:r>
            <a:endParaRPr sz="2800">
              <a:latin typeface="Times New Roman"/>
              <a:cs typeface="Times New Roman"/>
            </a:endParaRPr>
          </a:p>
          <a:p>
            <a:pPr>
              <a:lnSpc>
                <a:spcPct val="100000"/>
              </a:lnSpc>
              <a:spcBef>
                <a:spcPts val="35"/>
              </a:spcBef>
            </a:pPr>
            <a:endParaRPr sz="3050">
              <a:latin typeface="Times New Roman"/>
              <a:cs typeface="Times New Roman"/>
            </a:endParaRPr>
          </a:p>
          <a:p>
            <a:pPr marL="12700" marR="5080">
              <a:lnSpc>
                <a:spcPct val="100000"/>
              </a:lnSpc>
            </a:pPr>
            <a:r>
              <a:rPr sz="2800" i="1" dirty="0">
                <a:latin typeface="Times New Roman"/>
                <a:cs typeface="Times New Roman"/>
              </a:rPr>
              <a:t>The </a:t>
            </a:r>
            <a:r>
              <a:rPr sz="2800" i="1" spc="-10" dirty="0">
                <a:latin typeface="Times New Roman"/>
                <a:cs typeface="Times New Roman"/>
              </a:rPr>
              <a:t>real </a:t>
            </a:r>
            <a:r>
              <a:rPr sz="2800" i="1" spc="-5" dirty="0">
                <a:latin typeface="Times New Roman"/>
                <a:cs typeface="Times New Roman"/>
              </a:rPr>
              <a:t>world </a:t>
            </a:r>
            <a:r>
              <a:rPr sz="2800" i="1" spc="-10" dirty="0">
                <a:latin typeface="Times New Roman"/>
                <a:cs typeface="Times New Roman"/>
              </a:rPr>
              <a:t>can </a:t>
            </a:r>
            <a:r>
              <a:rPr sz="2800" i="1" dirty="0">
                <a:latin typeface="Times New Roman"/>
                <a:cs typeface="Times New Roman"/>
              </a:rPr>
              <a:t>be </a:t>
            </a:r>
            <a:r>
              <a:rPr sz="2800" i="1" spc="-5" dirty="0">
                <a:latin typeface="Times New Roman"/>
                <a:cs typeface="Times New Roman"/>
              </a:rPr>
              <a:t>“accurately” </a:t>
            </a:r>
            <a:r>
              <a:rPr sz="2800" i="1" spc="-10" dirty="0">
                <a:latin typeface="Times New Roman"/>
                <a:cs typeface="Times New Roman"/>
              </a:rPr>
              <a:t>described </a:t>
            </a:r>
            <a:r>
              <a:rPr sz="2800" i="1" dirty="0">
                <a:latin typeface="Times New Roman"/>
                <a:cs typeface="Times New Roman"/>
              </a:rPr>
              <a:t>as </a:t>
            </a:r>
            <a:r>
              <a:rPr sz="2800" i="1" spc="-5" dirty="0">
                <a:latin typeface="Times New Roman"/>
                <a:cs typeface="Times New Roman"/>
              </a:rPr>
              <a:t>a  collection </a:t>
            </a:r>
            <a:r>
              <a:rPr sz="2800" i="1" dirty="0">
                <a:latin typeface="Times New Roman"/>
                <a:cs typeface="Times New Roman"/>
              </a:rPr>
              <a:t>of </a:t>
            </a:r>
            <a:r>
              <a:rPr sz="2800" i="1" spc="-5" dirty="0">
                <a:latin typeface="Times New Roman"/>
                <a:cs typeface="Times New Roman"/>
              </a:rPr>
              <a:t>objects that</a:t>
            </a:r>
            <a:r>
              <a:rPr sz="2800" i="1" spc="-40" dirty="0">
                <a:latin typeface="Times New Roman"/>
                <a:cs typeface="Times New Roman"/>
              </a:rPr>
              <a:t> </a:t>
            </a:r>
            <a:r>
              <a:rPr sz="2800" i="1" spc="-5" dirty="0">
                <a:latin typeface="Times New Roman"/>
                <a:cs typeface="Times New Roman"/>
              </a:rPr>
              <a:t>interact</a:t>
            </a:r>
            <a:r>
              <a:rPr sz="2000" i="1" spc="-5" dirty="0">
                <a:latin typeface="Times New Roman"/>
                <a:cs typeface="Times New Roman"/>
              </a:rPr>
              <a:t>.</a:t>
            </a:r>
            <a:endParaRPr sz="20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ED3B-E39C-4617-94AD-8CA3EE194A7C}"/>
              </a:ext>
            </a:extLst>
          </p:cNvPr>
          <p:cNvSpPr>
            <a:spLocks noGrp="1"/>
          </p:cNvSpPr>
          <p:nvPr>
            <p:ph type="title"/>
          </p:nvPr>
        </p:nvSpPr>
        <p:spPr>
          <a:xfrm>
            <a:off x="609600" y="483234"/>
            <a:ext cx="8000999" cy="5816977"/>
          </a:xfrm>
        </p:spPr>
        <p:txBody>
          <a:bodyPr/>
          <a:lstStyle/>
          <a:p>
            <a:pPr algn="l"/>
            <a:r>
              <a:rPr lang="en-US" sz="1400" dirty="0">
                <a:solidFill>
                  <a:srgbClr val="FF0000"/>
                </a:solidFill>
              </a:rPr>
              <a:t>SYLLABUS</a:t>
            </a:r>
            <a:br>
              <a:rPr lang="en-US" sz="1400" dirty="0"/>
            </a:br>
            <a:r>
              <a:rPr lang="en-US" sz="1400" dirty="0">
                <a:solidFill>
                  <a:schemeClr val="tx1"/>
                </a:solidFill>
              </a:rPr>
              <a:t>Unit-I Introduction to object oriented programming, Characteristics, Applications, difference between object oriented and procedure based programming, object oriented programming languages, Object oriented concepts: Abstraction, Encapsulation, Polymorphism, Inheritance and Information Hiding.</a:t>
            </a:r>
            <a:br>
              <a:rPr lang="en-US" sz="1400" dirty="0">
                <a:solidFill>
                  <a:schemeClr val="tx1"/>
                </a:solidFill>
              </a:rPr>
            </a:br>
            <a:br>
              <a:rPr lang="en-US" sz="1400" dirty="0">
                <a:solidFill>
                  <a:schemeClr val="tx1"/>
                </a:solidFill>
              </a:rPr>
            </a:br>
            <a:r>
              <a:rPr lang="en-US" sz="1400" dirty="0">
                <a:solidFill>
                  <a:schemeClr val="tx1"/>
                </a:solidFill>
              </a:rPr>
              <a:t> Unit-II Abstract data types, Objects and classes, Attributes and Methods, Objects as software units, Encapsulation and Information hiding, Objects instantiations and interactions, Object lifetime, Static and dynamic objects, global and local objects, </a:t>
            </a:r>
            <a:r>
              <a:rPr lang="en-US" sz="1400" dirty="0" err="1">
                <a:solidFill>
                  <a:schemeClr val="tx1"/>
                </a:solidFill>
              </a:rPr>
              <a:t>Metaclass</a:t>
            </a:r>
            <a:r>
              <a:rPr lang="en-US" sz="1400" dirty="0">
                <a:solidFill>
                  <a:schemeClr val="tx1"/>
                </a:solidFill>
              </a:rPr>
              <a:t> </a:t>
            </a:r>
            <a:br>
              <a:rPr lang="en-US" sz="1400" dirty="0">
                <a:solidFill>
                  <a:schemeClr val="tx1"/>
                </a:solidFill>
              </a:rPr>
            </a:br>
            <a:br>
              <a:rPr lang="en-US" sz="1400" dirty="0">
                <a:solidFill>
                  <a:schemeClr val="tx1"/>
                </a:solidFill>
              </a:rPr>
            </a:br>
            <a:r>
              <a:rPr lang="en-US" sz="1400" dirty="0">
                <a:solidFill>
                  <a:schemeClr val="tx1"/>
                </a:solidFill>
              </a:rPr>
              <a:t>Unit-III Relationships between classes, Association of objects, Types of Association, Recursive Association, Multiplicities, Navigability, Named association, Aggregation of objects. Types of Aggregation, Delegation, Modeling Association and Aggregation. </a:t>
            </a:r>
            <a:br>
              <a:rPr lang="en-US" sz="1400" dirty="0">
                <a:solidFill>
                  <a:schemeClr val="tx1"/>
                </a:solidFill>
              </a:rPr>
            </a:br>
            <a:br>
              <a:rPr lang="en-US" sz="1400" dirty="0">
                <a:solidFill>
                  <a:schemeClr val="tx1"/>
                </a:solidFill>
              </a:rPr>
            </a:br>
            <a:r>
              <a:rPr lang="en-US" sz="1400" dirty="0">
                <a:solidFill>
                  <a:schemeClr val="tx1"/>
                </a:solidFill>
              </a:rPr>
              <a:t>Unit-IV Inheritance and Polymorphism, Types of polymorphism, Static and dynamic polymorphism, Operator and Method overloading, Inherited methods, Redefined methods, the protected interface, Abstract methods and classes, Public and protected properties, Private operations, Disinheritance, Multiple inheritance.</a:t>
            </a:r>
            <a:br>
              <a:rPr lang="en-US" sz="1400" dirty="0">
                <a:solidFill>
                  <a:schemeClr val="tx1"/>
                </a:solidFill>
              </a:rPr>
            </a:br>
            <a:br>
              <a:rPr lang="en-US" sz="1400" dirty="0">
                <a:solidFill>
                  <a:schemeClr val="tx1"/>
                </a:solidFill>
              </a:rPr>
            </a:br>
            <a:r>
              <a:rPr lang="en-US" sz="1400" dirty="0">
                <a:solidFill>
                  <a:schemeClr val="tx1"/>
                </a:solidFill>
              </a:rPr>
              <a:t> Unit-V Template Classes and Functions, Container Classes, Container types, typical functions and iterator methods, Heterogeneous containers, Persistent objects, stream, and files, Object oriented programming languages. </a:t>
            </a:r>
            <a:br>
              <a:rPr lang="en-US" sz="1400" dirty="0">
                <a:solidFill>
                  <a:schemeClr val="tx1"/>
                </a:solidFill>
              </a:rPr>
            </a:br>
            <a:br>
              <a:rPr lang="en-US" sz="1400" dirty="0">
                <a:solidFill>
                  <a:schemeClr val="tx1"/>
                </a:solidFill>
              </a:rPr>
            </a:br>
            <a:r>
              <a:rPr lang="en-US" sz="1400" dirty="0">
                <a:solidFill>
                  <a:schemeClr val="tx1"/>
                </a:solidFill>
              </a:rPr>
              <a:t>Text Books: </a:t>
            </a:r>
            <a:br>
              <a:rPr lang="en-US" sz="1400" dirty="0">
                <a:solidFill>
                  <a:schemeClr val="tx1"/>
                </a:solidFill>
              </a:rPr>
            </a:br>
            <a:r>
              <a:rPr lang="en-US" sz="1400" dirty="0">
                <a:solidFill>
                  <a:schemeClr val="tx1"/>
                </a:solidFill>
              </a:rPr>
              <a:t>1. David Parsons; Object oriented programming with C++; BPB publication </a:t>
            </a:r>
            <a:br>
              <a:rPr lang="en-US" sz="1400" dirty="0">
                <a:solidFill>
                  <a:schemeClr val="tx1"/>
                </a:solidFill>
              </a:rPr>
            </a:br>
            <a:r>
              <a:rPr lang="en-US" sz="1400" dirty="0">
                <a:solidFill>
                  <a:schemeClr val="tx1"/>
                </a:solidFill>
              </a:rPr>
              <a:t>2. Robert </a:t>
            </a:r>
            <a:r>
              <a:rPr lang="en-US" sz="1400" dirty="0" err="1">
                <a:solidFill>
                  <a:schemeClr val="tx1"/>
                </a:solidFill>
              </a:rPr>
              <a:t>Lafore</a:t>
            </a:r>
            <a:r>
              <a:rPr lang="en-US" sz="1400" dirty="0">
                <a:solidFill>
                  <a:schemeClr val="tx1"/>
                </a:solidFill>
              </a:rPr>
              <a:t>, Object-oriented programming in Turbo C++, </a:t>
            </a:r>
            <a:r>
              <a:rPr lang="en-US" sz="1400" dirty="0" err="1">
                <a:solidFill>
                  <a:schemeClr val="tx1"/>
                </a:solidFill>
              </a:rPr>
              <a:t>Galgotia</a:t>
            </a:r>
            <a:r>
              <a:rPr lang="en-US" sz="1400" dirty="0">
                <a:solidFill>
                  <a:schemeClr val="tx1"/>
                </a:solidFill>
              </a:rPr>
              <a:t> Publication. </a:t>
            </a:r>
            <a:br>
              <a:rPr lang="en-US" sz="1400" dirty="0">
                <a:solidFill>
                  <a:schemeClr val="tx1"/>
                </a:solidFill>
              </a:rPr>
            </a:br>
            <a:r>
              <a:rPr lang="en-US" sz="1400" dirty="0">
                <a:solidFill>
                  <a:schemeClr val="tx1"/>
                </a:solidFill>
              </a:rPr>
              <a:t>3. E. </a:t>
            </a:r>
            <a:r>
              <a:rPr lang="en-US" sz="1400" dirty="0" err="1">
                <a:solidFill>
                  <a:schemeClr val="tx1"/>
                </a:solidFill>
              </a:rPr>
              <a:t>Balaguruswami</a:t>
            </a:r>
            <a:r>
              <a:rPr lang="en-US" sz="1400" dirty="0">
                <a:solidFill>
                  <a:schemeClr val="tx1"/>
                </a:solidFill>
              </a:rPr>
              <a:t>, ”Object Oriented Programming in C++”, TMH. 4. Scott W Amber, The Object Primer , 3/e, Cambridge 2004.</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B3F35C9-5347-F739-DD84-4BA28EB5673D}"/>
                  </a:ext>
                </a:extLst>
              </p14:cNvPr>
              <p14:cNvContentPartPr/>
              <p14:nvPr/>
            </p14:nvContentPartPr>
            <p14:xfrm>
              <a:off x="533401" y="838200"/>
              <a:ext cx="5534640" cy="114120"/>
            </p14:xfrm>
          </p:contentPart>
        </mc:Choice>
        <mc:Fallback xmlns="">
          <p:pic>
            <p:nvPicPr>
              <p:cNvPr id="5" name="Ink 4">
                <a:extLst>
                  <a:ext uri="{FF2B5EF4-FFF2-40B4-BE49-F238E27FC236}">
                    <a16:creationId xmlns:a16="http://schemas.microsoft.com/office/drawing/2014/main" id="{2B3F35C9-5347-F739-DD84-4BA28EB5673D}"/>
                  </a:ext>
                </a:extLst>
              </p:cNvPr>
              <p:cNvPicPr/>
              <p:nvPr/>
            </p:nvPicPr>
            <p:blipFill>
              <a:blip r:embed="rId3"/>
              <a:stretch>
                <a:fillRect/>
              </a:stretch>
            </p:blipFill>
            <p:spPr>
              <a:xfrm>
                <a:off x="524401" y="829200"/>
                <a:ext cx="555228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1CAECD7-7761-46BB-4A46-C5C90E769841}"/>
                  </a:ext>
                </a:extLst>
              </p14:cNvPr>
              <p14:cNvContentPartPr/>
              <p14:nvPr/>
            </p14:nvContentPartPr>
            <p14:xfrm>
              <a:off x="5175037" y="434865"/>
              <a:ext cx="293040" cy="287640"/>
            </p14:xfrm>
          </p:contentPart>
        </mc:Choice>
        <mc:Fallback>
          <p:pic>
            <p:nvPicPr>
              <p:cNvPr id="3" name="Ink 2">
                <a:extLst>
                  <a:ext uri="{FF2B5EF4-FFF2-40B4-BE49-F238E27FC236}">
                    <a16:creationId xmlns:a16="http://schemas.microsoft.com/office/drawing/2014/main" id="{91CAECD7-7761-46BB-4A46-C5C90E769841}"/>
                  </a:ext>
                </a:extLst>
              </p:cNvPr>
              <p:cNvPicPr/>
              <p:nvPr/>
            </p:nvPicPr>
            <p:blipFill>
              <a:blip r:embed="rId5"/>
              <a:stretch>
                <a:fillRect/>
              </a:stretch>
            </p:blipFill>
            <p:spPr>
              <a:xfrm>
                <a:off x="5170717" y="430545"/>
                <a:ext cx="3016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09F6CDD0-5331-B86E-3310-55C284B3E917}"/>
                  </a:ext>
                </a:extLst>
              </p14:cNvPr>
              <p14:cNvContentPartPr/>
              <p14:nvPr/>
            </p14:nvContentPartPr>
            <p14:xfrm>
              <a:off x="6306157" y="631425"/>
              <a:ext cx="360" cy="360"/>
            </p14:xfrm>
          </p:contentPart>
        </mc:Choice>
        <mc:Fallback>
          <p:pic>
            <p:nvPicPr>
              <p:cNvPr id="4" name="Ink 3">
                <a:extLst>
                  <a:ext uri="{FF2B5EF4-FFF2-40B4-BE49-F238E27FC236}">
                    <a16:creationId xmlns:a16="http://schemas.microsoft.com/office/drawing/2014/main" id="{09F6CDD0-5331-B86E-3310-55C284B3E917}"/>
                  </a:ext>
                </a:extLst>
              </p:cNvPr>
              <p:cNvPicPr/>
              <p:nvPr/>
            </p:nvPicPr>
            <p:blipFill>
              <a:blip r:embed="rId7"/>
              <a:stretch>
                <a:fillRect/>
              </a:stretch>
            </p:blipFill>
            <p:spPr>
              <a:xfrm>
                <a:off x="6301837" y="627105"/>
                <a:ext cx="9000" cy="9000"/>
              </a:xfrm>
              <a:prstGeom prst="rect">
                <a:avLst/>
              </a:prstGeom>
            </p:spPr>
          </p:pic>
        </mc:Fallback>
      </mc:AlternateContent>
      <p:grpSp>
        <p:nvGrpSpPr>
          <p:cNvPr id="8" name="Group 7">
            <a:extLst>
              <a:ext uri="{FF2B5EF4-FFF2-40B4-BE49-F238E27FC236}">
                <a16:creationId xmlns:a16="http://schemas.microsoft.com/office/drawing/2014/main" id="{5EB153AD-32C2-8DBE-34AA-E37A1D1C1C45}"/>
              </a:ext>
            </a:extLst>
          </p:cNvPr>
          <p:cNvGrpSpPr/>
          <p:nvPr/>
        </p:nvGrpSpPr>
        <p:grpSpPr>
          <a:xfrm>
            <a:off x="3122317" y="507225"/>
            <a:ext cx="581400" cy="320040"/>
            <a:chOff x="3122317" y="507225"/>
            <a:chExt cx="581400" cy="32004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EA195E88-BDE7-E281-2A27-9EA6EFB53741}"/>
                    </a:ext>
                  </a:extLst>
                </p14:cNvPr>
                <p14:cNvContentPartPr/>
                <p14:nvPr/>
              </p14:nvContentPartPr>
              <p14:xfrm>
                <a:off x="3122317" y="621345"/>
                <a:ext cx="54720" cy="132840"/>
              </p14:xfrm>
            </p:contentPart>
          </mc:Choice>
          <mc:Fallback>
            <p:pic>
              <p:nvPicPr>
                <p:cNvPr id="6" name="Ink 5">
                  <a:extLst>
                    <a:ext uri="{FF2B5EF4-FFF2-40B4-BE49-F238E27FC236}">
                      <a16:creationId xmlns:a16="http://schemas.microsoft.com/office/drawing/2014/main" id="{EA195E88-BDE7-E281-2A27-9EA6EFB53741}"/>
                    </a:ext>
                  </a:extLst>
                </p:cNvPr>
                <p:cNvPicPr/>
                <p:nvPr/>
              </p:nvPicPr>
              <p:blipFill>
                <a:blip r:embed="rId9"/>
                <a:stretch>
                  <a:fillRect/>
                </a:stretch>
              </p:blipFill>
              <p:spPr>
                <a:xfrm>
                  <a:off x="3117997" y="617025"/>
                  <a:ext cx="633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865D8419-E244-CB89-2022-F203CE65B20B}"/>
                    </a:ext>
                  </a:extLst>
                </p14:cNvPr>
                <p14:cNvContentPartPr/>
                <p14:nvPr/>
              </p14:nvContentPartPr>
              <p14:xfrm>
                <a:off x="3129517" y="507225"/>
                <a:ext cx="574200" cy="320040"/>
              </p14:xfrm>
            </p:contentPart>
          </mc:Choice>
          <mc:Fallback>
            <p:pic>
              <p:nvPicPr>
                <p:cNvPr id="7" name="Ink 6">
                  <a:extLst>
                    <a:ext uri="{FF2B5EF4-FFF2-40B4-BE49-F238E27FC236}">
                      <a16:creationId xmlns:a16="http://schemas.microsoft.com/office/drawing/2014/main" id="{865D8419-E244-CB89-2022-F203CE65B20B}"/>
                    </a:ext>
                  </a:extLst>
                </p:cNvPr>
                <p:cNvPicPr/>
                <p:nvPr/>
              </p:nvPicPr>
              <p:blipFill>
                <a:blip r:embed="rId11"/>
                <a:stretch>
                  <a:fillRect/>
                </a:stretch>
              </p:blipFill>
              <p:spPr>
                <a:xfrm>
                  <a:off x="3125197" y="502905"/>
                  <a:ext cx="582840" cy="32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07D8E475-2317-DD8E-7DC8-C5C12511828A}"/>
                  </a:ext>
                </a:extLst>
              </p14:cNvPr>
              <p14:cNvContentPartPr/>
              <p14:nvPr/>
            </p14:nvContentPartPr>
            <p14:xfrm>
              <a:off x="6268717" y="423705"/>
              <a:ext cx="385200" cy="265680"/>
            </p14:xfrm>
          </p:contentPart>
        </mc:Choice>
        <mc:Fallback>
          <p:pic>
            <p:nvPicPr>
              <p:cNvPr id="9" name="Ink 8">
                <a:extLst>
                  <a:ext uri="{FF2B5EF4-FFF2-40B4-BE49-F238E27FC236}">
                    <a16:creationId xmlns:a16="http://schemas.microsoft.com/office/drawing/2014/main" id="{07D8E475-2317-DD8E-7DC8-C5C12511828A}"/>
                  </a:ext>
                </a:extLst>
              </p:cNvPr>
              <p:cNvPicPr/>
              <p:nvPr/>
            </p:nvPicPr>
            <p:blipFill>
              <a:blip r:embed="rId13"/>
              <a:stretch>
                <a:fillRect/>
              </a:stretch>
            </p:blipFill>
            <p:spPr>
              <a:xfrm>
                <a:off x="6264397" y="419385"/>
                <a:ext cx="3938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849E17AF-152B-85F1-F321-71CA7D157019}"/>
                  </a:ext>
                </a:extLst>
              </p14:cNvPr>
              <p14:cNvContentPartPr/>
              <p14:nvPr/>
            </p14:nvContentPartPr>
            <p14:xfrm>
              <a:off x="7286797" y="292665"/>
              <a:ext cx="886680" cy="413280"/>
            </p14:xfrm>
          </p:contentPart>
        </mc:Choice>
        <mc:Fallback>
          <p:pic>
            <p:nvPicPr>
              <p:cNvPr id="10" name="Ink 9">
                <a:extLst>
                  <a:ext uri="{FF2B5EF4-FFF2-40B4-BE49-F238E27FC236}">
                    <a16:creationId xmlns:a16="http://schemas.microsoft.com/office/drawing/2014/main" id="{849E17AF-152B-85F1-F321-71CA7D157019}"/>
                  </a:ext>
                </a:extLst>
              </p:cNvPr>
              <p:cNvPicPr/>
              <p:nvPr/>
            </p:nvPicPr>
            <p:blipFill>
              <a:blip r:embed="rId15"/>
              <a:stretch>
                <a:fillRect/>
              </a:stretch>
            </p:blipFill>
            <p:spPr>
              <a:xfrm>
                <a:off x="7282477" y="288345"/>
                <a:ext cx="89532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29EA85E0-51F1-AA59-6184-9D2E704FED7A}"/>
                  </a:ext>
                </a:extLst>
              </p14:cNvPr>
              <p14:cNvContentPartPr/>
              <p14:nvPr/>
            </p14:nvContentPartPr>
            <p14:xfrm>
              <a:off x="612757" y="3299385"/>
              <a:ext cx="360" cy="360"/>
            </p14:xfrm>
          </p:contentPart>
        </mc:Choice>
        <mc:Fallback>
          <p:pic>
            <p:nvPicPr>
              <p:cNvPr id="11" name="Ink 10">
                <a:extLst>
                  <a:ext uri="{FF2B5EF4-FFF2-40B4-BE49-F238E27FC236}">
                    <a16:creationId xmlns:a16="http://schemas.microsoft.com/office/drawing/2014/main" id="{29EA85E0-51F1-AA59-6184-9D2E704FED7A}"/>
                  </a:ext>
                </a:extLst>
              </p:cNvPr>
              <p:cNvPicPr/>
              <p:nvPr/>
            </p:nvPicPr>
            <p:blipFill>
              <a:blip r:embed="rId7"/>
              <a:stretch>
                <a:fillRect/>
              </a:stretch>
            </p:blipFill>
            <p:spPr>
              <a:xfrm>
                <a:off x="608437" y="3295065"/>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D164D95A-06FF-75AF-0558-2192AA202BD8}"/>
                  </a:ext>
                </a:extLst>
              </p14:cNvPr>
              <p14:cNvContentPartPr/>
              <p14:nvPr/>
            </p14:nvContentPartPr>
            <p14:xfrm>
              <a:off x="895357" y="951465"/>
              <a:ext cx="263880" cy="160920"/>
            </p14:xfrm>
          </p:contentPart>
        </mc:Choice>
        <mc:Fallback>
          <p:pic>
            <p:nvPicPr>
              <p:cNvPr id="12" name="Ink 11">
                <a:extLst>
                  <a:ext uri="{FF2B5EF4-FFF2-40B4-BE49-F238E27FC236}">
                    <a16:creationId xmlns:a16="http://schemas.microsoft.com/office/drawing/2014/main" id="{D164D95A-06FF-75AF-0558-2192AA202BD8}"/>
                  </a:ext>
                </a:extLst>
              </p:cNvPr>
              <p:cNvPicPr/>
              <p:nvPr/>
            </p:nvPicPr>
            <p:blipFill>
              <a:blip r:embed="rId18"/>
              <a:stretch>
                <a:fillRect/>
              </a:stretch>
            </p:blipFill>
            <p:spPr>
              <a:xfrm>
                <a:off x="891037" y="947145"/>
                <a:ext cx="2725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9AF2B41D-95F7-DB71-1F78-9ABF726C66C3}"/>
                  </a:ext>
                </a:extLst>
              </p14:cNvPr>
              <p14:cNvContentPartPr/>
              <p14:nvPr/>
            </p14:nvContentPartPr>
            <p14:xfrm>
              <a:off x="4986757" y="885225"/>
              <a:ext cx="480240" cy="136440"/>
            </p14:xfrm>
          </p:contentPart>
        </mc:Choice>
        <mc:Fallback>
          <p:pic>
            <p:nvPicPr>
              <p:cNvPr id="13" name="Ink 12">
                <a:extLst>
                  <a:ext uri="{FF2B5EF4-FFF2-40B4-BE49-F238E27FC236}">
                    <a16:creationId xmlns:a16="http://schemas.microsoft.com/office/drawing/2014/main" id="{9AF2B41D-95F7-DB71-1F78-9ABF726C66C3}"/>
                  </a:ext>
                </a:extLst>
              </p:cNvPr>
              <p:cNvPicPr/>
              <p:nvPr/>
            </p:nvPicPr>
            <p:blipFill>
              <a:blip r:embed="rId20"/>
              <a:stretch>
                <a:fillRect/>
              </a:stretch>
            </p:blipFill>
            <p:spPr>
              <a:xfrm>
                <a:off x="4982437" y="880905"/>
                <a:ext cx="4888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26936913-C592-54EC-1470-CBDDB4582C36}"/>
                  </a:ext>
                </a:extLst>
              </p14:cNvPr>
              <p14:cNvContentPartPr/>
              <p14:nvPr/>
            </p14:nvContentPartPr>
            <p14:xfrm>
              <a:off x="622117" y="1301025"/>
              <a:ext cx="360" cy="360"/>
            </p14:xfrm>
          </p:contentPart>
        </mc:Choice>
        <mc:Fallback>
          <p:pic>
            <p:nvPicPr>
              <p:cNvPr id="14" name="Ink 13">
                <a:extLst>
                  <a:ext uri="{FF2B5EF4-FFF2-40B4-BE49-F238E27FC236}">
                    <a16:creationId xmlns:a16="http://schemas.microsoft.com/office/drawing/2014/main" id="{26936913-C592-54EC-1470-CBDDB4582C36}"/>
                  </a:ext>
                </a:extLst>
              </p:cNvPr>
              <p:cNvPicPr/>
              <p:nvPr/>
            </p:nvPicPr>
            <p:blipFill>
              <a:blip r:embed="rId7"/>
              <a:stretch>
                <a:fillRect/>
              </a:stretch>
            </p:blipFill>
            <p:spPr>
              <a:xfrm>
                <a:off x="617797" y="1296705"/>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45784F3E-518D-6B5E-E251-134686A1AD4F}"/>
                  </a:ext>
                </a:extLst>
              </p14:cNvPr>
              <p14:cNvContentPartPr/>
              <p14:nvPr/>
            </p14:nvContentPartPr>
            <p14:xfrm>
              <a:off x="631477" y="1318665"/>
              <a:ext cx="7575120" cy="59400"/>
            </p14:xfrm>
          </p:contentPart>
        </mc:Choice>
        <mc:Fallback>
          <p:pic>
            <p:nvPicPr>
              <p:cNvPr id="15" name="Ink 14">
                <a:extLst>
                  <a:ext uri="{FF2B5EF4-FFF2-40B4-BE49-F238E27FC236}">
                    <a16:creationId xmlns:a16="http://schemas.microsoft.com/office/drawing/2014/main" id="{45784F3E-518D-6B5E-E251-134686A1AD4F}"/>
                  </a:ext>
                </a:extLst>
              </p:cNvPr>
              <p:cNvPicPr/>
              <p:nvPr/>
            </p:nvPicPr>
            <p:blipFill>
              <a:blip r:embed="rId23"/>
              <a:stretch>
                <a:fillRect/>
              </a:stretch>
            </p:blipFill>
            <p:spPr>
              <a:xfrm>
                <a:off x="627157" y="1314345"/>
                <a:ext cx="7583760" cy="68040"/>
              </a:xfrm>
              <a:prstGeom prst="rect">
                <a:avLst/>
              </a:prstGeom>
            </p:spPr>
          </p:pic>
        </mc:Fallback>
      </mc:AlternateContent>
    </p:spTree>
    <p:extLst>
      <p:ext uri="{BB962C8B-B14F-4D97-AF65-F5344CB8AC3E}">
        <p14:creationId xmlns:p14="http://schemas.microsoft.com/office/powerpoint/2010/main" val="145097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20</a:t>
            </a:fld>
            <a:endParaRPr dirty="0"/>
          </a:p>
        </p:txBody>
      </p:sp>
      <p:sp>
        <p:nvSpPr>
          <p:cNvPr id="2" name="object 2"/>
          <p:cNvSpPr txBox="1"/>
          <p:nvPr/>
        </p:nvSpPr>
        <p:spPr>
          <a:xfrm>
            <a:off x="307340" y="1259712"/>
            <a:ext cx="8375015" cy="4565650"/>
          </a:xfrm>
          <a:prstGeom prst="rect">
            <a:avLst/>
          </a:prstGeom>
        </p:spPr>
        <p:txBody>
          <a:bodyPr vert="horz" wrap="square" lIns="0" tIns="159385" rIns="0" bIns="0" rtlCol="0">
            <a:spAutoFit/>
          </a:bodyPr>
          <a:lstStyle/>
          <a:p>
            <a:pPr marL="12700">
              <a:lnSpc>
                <a:spcPct val="100000"/>
              </a:lnSpc>
              <a:spcBef>
                <a:spcPts val="1255"/>
              </a:spcBef>
            </a:pPr>
            <a:r>
              <a:rPr sz="2400" b="1" i="1" dirty="0">
                <a:latin typeface="Arial"/>
                <a:cs typeface="Arial"/>
              </a:rPr>
              <a:t>Object</a:t>
            </a:r>
            <a:endParaRPr sz="2400">
              <a:latin typeface="Arial"/>
              <a:cs typeface="Arial"/>
            </a:endParaRPr>
          </a:p>
          <a:p>
            <a:pPr marL="198120" indent="-186055">
              <a:lnSpc>
                <a:spcPct val="100000"/>
              </a:lnSpc>
              <a:spcBef>
                <a:spcPts val="1155"/>
              </a:spcBef>
              <a:buChar char="-"/>
              <a:tabLst>
                <a:tab pos="198755" algn="l"/>
              </a:tabLst>
            </a:pPr>
            <a:r>
              <a:rPr sz="2400" spc="-5" dirty="0">
                <a:latin typeface="Arial"/>
                <a:cs typeface="Arial"/>
              </a:rPr>
              <a:t>usually a person, place or thing (</a:t>
            </a:r>
            <a:r>
              <a:rPr sz="2400" b="1" spc="-5" dirty="0">
                <a:latin typeface="Arial"/>
                <a:cs typeface="Arial"/>
              </a:rPr>
              <a:t>a</a:t>
            </a:r>
            <a:r>
              <a:rPr sz="2400" b="1" spc="60" dirty="0">
                <a:latin typeface="Arial"/>
                <a:cs typeface="Arial"/>
              </a:rPr>
              <a:t> </a:t>
            </a:r>
            <a:r>
              <a:rPr sz="2400" b="1" spc="-5" dirty="0">
                <a:latin typeface="Arial"/>
                <a:cs typeface="Arial"/>
              </a:rPr>
              <a:t>noun</a:t>
            </a:r>
            <a:r>
              <a:rPr sz="2400" spc="-5" dirty="0">
                <a:latin typeface="Arial"/>
                <a:cs typeface="Arial"/>
              </a:rPr>
              <a:t>)</a:t>
            </a:r>
            <a:endParaRPr sz="2400">
              <a:latin typeface="Arial"/>
              <a:cs typeface="Arial"/>
            </a:endParaRPr>
          </a:p>
          <a:p>
            <a:pPr marL="12700">
              <a:lnSpc>
                <a:spcPct val="100000"/>
              </a:lnSpc>
              <a:spcBef>
                <a:spcPts val="1150"/>
              </a:spcBef>
            </a:pPr>
            <a:r>
              <a:rPr sz="2400" b="1" i="1" spc="-10" dirty="0">
                <a:latin typeface="Arial"/>
                <a:cs typeface="Arial"/>
              </a:rPr>
              <a:t>Method</a:t>
            </a:r>
            <a:endParaRPr sz="2400">
              <a:latin typeface="Arial"/>
              <a:cs typeface="Arial"/>
            </a:endParaRPr>
          </a:p>
          <a:p>
            <a:pPr marL="198120" indent="-186055">
              <a:lnSpc>
                <a:spcPct val="100000"/>
              </a:lnSpc>
              <a:spcBef>
                <a:spcPts val="1155"/>
              </a:spcBef>
              <a:buChar char="-"/>
              <a:tabLst>
                <a:tab pos="198755" algn="l"/>
              </a:tabLst>
            </a:pPr>
            <a:r>
              <a:rPr sz="2400" spc="-5" dirty="0">
                <a:latin typeface="Arial"/>
                <a:cs typeface="Arial"/>
              </a:rPr>
              <a:t>an </a:t>
            </a:r>
            <a:r>
              <a:rPr sz="2400" dirty="0">
                <a:latin typeface="Arial"/>
                <a:cs typeface="Arial"/>
              </a:rPr>
              <a:t>action </a:t>
            </a:r>
            <a:r>
              <a:rPr sz="2400" spc="-5" dirty="0">
                <a:latin typeface="Arial"/>
                <a:cs typeface="Arial"/>
              </a:rPr>
              <a:t>performed by an object </a:t>
            </a:r>
            <a:r>
              <a:rPr sz="2400" dirty="0">
                <a:latin typeface="Arial"/>
                <a:cs typeface="Arial"/>
              </a:rPr>
              <a:t>(</a:t>
            </a:r>
            <a:r>
              <a:rPr sz="2400" b="1" dirty="0">
                <a:latin typeface="Arial"/>
                <a:cs typeface="Arial"/>
              </a:rPr>
              <a:t>a</a:t>
            </a:r>
            <a:r>
              <a:rPr sz="2400" b="1" spc="25" dirty="0">
                <a:latin typeface="Arial"/>
                <a:cs typeface="Arial"/>
              </a:rPr>
              <a:t> </a:t>
            </a:r>
            <a:r>
              <a:rPr sz="2400" b="1" spc="-5" dirty="0">
                <a:latin typeface="Arial"/>
                <a:cs typeface="Arial"/>
              </a:rPr>
              <a:t>verb)</a:t>
            </a:r>
            <a:endParaRPr sz="2400">
              <a:latin typeface="Arial"/>
              <a:cs typeface="Arial"/>
            </a:endParaRPr>
          </a:p>
          <a:p>
            <a:pPr marL="12700">
              <a:lnSpc>
                <a:spcPct val="100000"/>
              </a:lnSpc>
              <a:spcBef>
                <a:spcPts val="1150"/>
              </a:spcBef>
            </a:pPr>
            <a:r>
              <a:rPr sz="2400" b="1" i="1" spc="-5" dirty="0">
                <a:latin typeface="Arial"/>
                <a:cs typeface="Arial"/>
              </a:rPr>
              <a:t>Property or</a:t>
            </a:r>
            <a:r>
              <a:rPr sz="2400" b="1" i="1" spc="5" dirty="0">
                <a:latin typeface="Arial"/>
                <a:cs typeface="Arial"/>
              </a:rPr>
              <a:t> </a:t>
            </a:r>
            <a:r>
              <a:rPr sz="2400" b="1" i="1" spc="-5" dirty="0">
                <a:latin typeface="Arial"/>
                <a:cs typeface="Arial"/>
              </a:rPr>
              <a:t>attribute</a:t>
            </a:r>
            <a:endParaRPr sz="2400">
              <a:latin typeface="Arial"/>
              <a:cs typeface="Arial"/>
            </a:endParaRPr>
          </a:p>
          <a:p>
            <a:pPr marL="12700">
              <a:lnSpc>
                <a:spcPct val="100000"/>
              </a:lnSpc>
              <a:spcBef>
                <a:spcPts val="1155"/>
              </a:spcBef>
            </a:pPr>
            <a:r>
              <a:rPr sz="2400" i="1" dirty="0">
                <a:latin typeface="Arial"/>
                <a:cs typeface="Arial"/>
              </a:rPr>
              <a:t>- </a:t>
            </a:r>
            <a:r>
              <a:rPr sz="2400" spc="-5" dirty="0">
                <a:latin typeface="Arial"/>
                <a:cs typeface="Arial"/>
              </a:rPr>
              <a:t>Characteristics of </a:t>
            </a:r>
            <a:r>
              <a:rPr sz="2400" dirty="0">
                <a:latin typeface="Arial"/>
                <a:cs typeface="Arial"/>
              </a:rPr>
              <a:t>certain</a:t>
            </a:r>
            <a:r>
              <a:rPr sz="2400" spc="5" dirty="0">
                <a:latin typeface="Arial"/>
                <a:cs typeface="Arial"/>
              </a:rPr>
              <a:t> </a:t>
            </a:r>
            <a:r>
              <a:rPr sz="2400" spc="-5" dirty="0">
                <a:latin typeface="Arial"/>
                <a:cs typeface="Arial"/>
              </a:rPr>
              <a:t>object.</a:t>
            </a:r>
            <a:endParaRPr sz="2400">
              <a:latin typeface="Arial"/>
              <a:cs typeface="Arial"/>
            </a:endParaRPr>
          </a:p>
          <a:p>
            <a:pPr marL="12700">
              <a:lnSpc>
                <a:spcPct val="100000"/>
              </a:lnSpc>
              <a:spcBef>
                <a:spcPts val="1150"/>
              </a:spcBef>
            </a:pPr>
            <a:r>
              <a:rPr sz="2400" b="1" i="1" spc="-5" dirty="0">
                <a:latin typeface="Arial"/>
                <a:cs typeface="Arial"/>
              </a:rPr>
              <a:t>Class</a:t>
            </a:r>
            <a:endParaRPr sz="2400">
              <a:latin typeface="Arial"/>
              <a:cs typeface="Arial"/>
            </a:endParaRPr>
          </a:p>
          <a:p>
            <a:pPr marL="469900" marR="5080" indent="-457200">
              <a:lnSpc>
                <a:spcPct val="116500"/>
              </a:lnSpc>
              <a:spcBef>
                <a:spcPts val="680"/>
              </a:spcBef>
              <a:tabLst>
                <a:tab pos="469265" algn="l"/>
              </a:tabLst>
            </a:pPr>
            <a:r>
              <a:rPr sz="2400" dirty="0">
                <a:latin typeface="Arial"/>
                <a:cs typeface="Arial"/>
              </a:rPr>
              <a:t>-	</a:t>
            </a:r>
            <a:r>
              <a:rPr sz="2400" spc="-5" dirty="0">
                <a:latin typeface="Arial"/>
                <a:cs typeface="Arial"/>
              </a:rPr>
              <a:t>a category </a:t>
            </a:r>
            <a:r>
              <a:rPr sz="2400" spc="-10" dirty="0">
                <a:latin typeface="Arial"/>
                <a:cs typeface="Arial"/>
              </a:rPr>
              <a:t>of </a:t>
            </a:r>
            <a:r>
              <a:rPr sz="2400" spc="-5" dirty="0">
                <a:latin typeface="Arial"/>
                <a:cs typeface="Arial"/>
              </a:rPr>
              <a:t>similar objects (such as </a:t>
            </a:r>
            <a:r>
              <a:rPr sz="2400" i="1" dirty="0">
                <a:latin typeface="Arial"/>
                <a:cs typeface="Arial"/>
              </a:rPr>
              <a:t>automobiles), </a:t>
            </a:r>
            <a:r>
              <a:rPr sz="2400" i="1" spc="-10" dirty="0">
                <a:latin typeface="Arial"/>
                <a:cs typeface="Arial"/>
              </a:rPr>
              <a:t>does  </a:t>
            </a:r>
            <a:r>
              <a:rPr sz="2400" i="1" spc="-5" dirty="0">
                <a:latin typeface="Arial"/>
                <a:cs typeface="Arial"/>
              </a:rPr>
              <a:t>not hold any values of the </a:t>
            </a:r>
            <a:r>
              <a:rPr sz="2400" i="1" spc="75" dirty="0">
                <a:latin typeface="Arial"/>
                <a:cs typeface="Arial"/>
              </a:rPr>
              <a:t>object</a:t>
            </a:r>
            <a:r>
              <a:rPr sz="2500" i="1" spc="75" dirty="0">
                <a:latin typeface="Arial"/>
                <a:cs typeface="Arial"/>
              </a:rPr>
              <a:t>’</a:t>
            </a:r>
            <a:r>
              <a:rPr sz="2400" i="1" spc="75" dirty="0">
                <a:latin typeface="Arial"/>
                <a:cs typeface="Arial"/>
              </a:rPr>
              <a:t>s</a:t>
            </a:r>
            <a:r>
              <a:rPr sz="2400" i="1" spc="120" dirty="0">
                <a:latin typeface="Arial"/>
                <a:cs typeface="Arial"/>
              </a:rPr>
              <a:t> </a:t>
            </a:r>
            <a:r>
              <a:rPr sz="2400" i="1" spc="-5" dirty="0">
                <a:latin typeface="Arial"/>
                <a:cs typeface="Arial"/>
              </a:rPr>
              <a:t>attributes/properties</a:t>
            </a:r>
            <a:endParaRPr sz="2400">
              <a:latin typeface="Arial"/>
              <a:cs typeface="Arial"/>
            </a:endParaRPr>
          </a:p>
        </p:txBody>
      </p:sp>
      <p:sp>
        <p:nvSpPr>
          <p:cNvPr id="3" name="object 3"/>
          <p:cNvSpPr txBox="1">
            <a:spLocks noGrp="1"/>
          </p:cNvSpPr>
          <p:nvPr>
            <p:ph type="title"/>
          </p:nvPr>
        </p:nvSpPr>
        <p:spPr>
          <a:xfrm>
            <a:off x="1943480" y="501141"/>
            <a:ext cx="525526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214A50"/>
                </a:solidFill>
                <a:latin typeface="Arial"/>
                <a:cs typeface="Arial"/>
              </a:rPr>
              <a:t>OOP Basic</a:t>
            </a:r>
            <a:r>
              <a:rPr sz="3600" b="1" spc="-80" dirty="0">
                <a:solidFill>
                  <a:srgbClr val="214A50"/>
                </a:solidFill>
                <a:latin typeface="Arial"/>
                <a:cs typeface="Arial"/>
              </a:rPr>
              <a:t> </a:t>
            </a:r>
            <a:r>
              <a:rPr sz="3600" b="1" spc="-5" dirty="0">
                <a:solidFill>
                  <a:srgbClr val="214A50"/>
                </a:solidFill>
                <a:latin typeface="Arial"/>
                <a:cs typeface="Arial"/>
              </a:rPr>
              <a:t>Terminology</a:t>
            </a:r>
            <a:endParaRPr sz="36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303" y="1004470"/>
            <a:ext cx="8033384" cy="3321050"/>
          </a:xfrm>
          <a:prstGeom prst="rect">
            <a:avLst/>
          </a:prstGeom>
        </p:spPr>
        <p:txBody>
          <a:bodyPr vert="horz" wrap="square" lIns="0" tIns="160020" rIns="0" bIns="0" rtlCol="0">
            <a:spAutoFit/>
          </a:bodyPr>
          <a:lstStyle/>
          <a:p>
            <a:pPr marL="497205" indent="-485140">
              <a:lnSpc>
                <a:spcPct val="100000"/>
              </a:lnSpc>
              <a:spcBef>
                <a:spcPts val="1260"/>
              </a:spcBef>
              <a:buSzPct val="97916"/>
              <a:buFont typeface="Wingdings"/>
              <a:buChar char=""/>
              <a:tabLst>
                <a:tab pos="497840" algn="l"/>
              </a:tabLst>
            </a:pPr>
            <a:r>
              <a:rPr sz="4800" dirty="0">
                <a:solidFill>
                  <a:srgbClr val="FFFFFF"/>
                </a:solidFill>
                <a:latin typeface="Arial"/>
                <a:cs typeface="Arial"/>
              </a:rPr>
              <a:t>Introduction</a:t>
            </a:r>
            <a:endParaRPr sz="4800">
              <a:latin typeface="Arial"/>
              <a:cs typeface="Arial"/>
            </a:endParaRPr>
          </a:p>
          <a:p>
            <a:pPr marL="935990" lvl="1" indent="-466725">
              <a:lnSpc>
                <a:spcPct val="100000"/>
              </a:lnSpc>
              <a:spcBef>
                <a:spcPts val="1070"/>
              </a:spcBef>
              <a:buChar char="–"/>
              <a:tabLst>
                <a:tab pos="936625" algn="l"/>
              </a:tabLst>
            </a:pPr>
            <a:r>
              <a:rPr sz="4400" dirty="0">
                <a:solidFill>
                  <a:srgbClr val="7E7E7E"/>
                </a:solidFill>
                <a:latin typeface="Arial"/>
                <a:cs typeface="Arial"/>
              </a:rPr>
              <a:t>A Brief Programming</a:t>
            </a:r>
            <a:r>
              <a:rPr sz="4400" spc="-75" dirty="0">
                <a:solidFill>
                  <a:srgbClr val="7E7E7E"/>
                </a:solidFill>
                <a:latin typeface="Arial"/>
                <a:cs typeface="Arial"/>
              </a:rPr>
              <a:t> </a:t>
            </a:r>
            <a:r>
              <a:rPr sz="4400" dirty="0">
                <a:solidFill>
                  <a:srgbClr val="7E7E7E"/>
                </a:solidFill>
                <a:latin typeface="Arial"/>
                <a:cs typeface="Arial"/>
              </a:rPr>
              <a:t>History</a:t>
            </a:r>
            <a:endParaRPr sz="4400">
              <a:latin typeface="Arial"/>
              <a:cs typeface="Arial"/>
            </a:endParaRPr>
          </a:p>
          <a:p>
            <a:pPr marL="935990" lvl="1" indent="-466725">
              <a:lnSpc>
                <a:spcPct val="100000"/>
              </a:lnSpc>
              <a:spcBef>
                <a:spcPts val="1060"/>
              </a:spcBef>
              <a:buChar char="–"/>
              <a:tabLst>
                <a:tab pos="936625" algn="l"/>
              </a:tabLst>
            </a:pPr>
            <a:r>
              <a:rPr sz="4400" spc="-10" dirty="0">
                <a:solidFill>
                  <a:srgbClr val="808080"/>
                </a:solidFill>
                <a:latin typeface="Arial"/>
                <a:cs typeface="Arial"/>
              </a:rPr>
              <a:t>OOP</a:t>
            </a:r>
            <a:endParaRPr sz="4400">
              <a:latin typeface="Arial"/>
              <a:cs typeface="Arial"/>
            </a:endParaRPr>
          </a:p>
          <a:p>
            <a:pPr marL="935990" lvl="1" indent="-466725">
              <a:lnSpc>
                <a:spcPct val="100000"/>
              </a:lnSpc>
              <a:spcBef>
                <a:spcPts val="1055"/>
              </a:spcBef>
              <a:buChar char="–"/>
              <a:tabLst>
                <a:tab pos="936625" algn="l"/>
              </a:tabLst>
            </a:pPr>
            <a:r>
              <a:rPr sz="4400" dirty="0">
                <a:solidFill>
                  <a:srgbClr val="FFFFFF"/>
                </a:solidFill>
                <a:latin typeface="Arial"/>
                <a:cs typeface="Arial"/>
              </a:rPr>
              <a:t>Classes &amp;</a:t>
            </a:r>
            <a:r>
              <a:rPr sz="4400" spc="-35" dirty="0">
                <a:solidFill>
                  <a:srgbClr val="FFFFFF"/>
                </a:solidFill>
                <a:latin typeface="Arial"/>
                <a:cs typeface="Arial"/>
              </a:rPr>
              <a:t> </a:t>
            </a:r>
            <a:r>
              <a:rPr sz="4400" dirty="0">
                <a:solidFill>
                  <a:srgbClr val="FFFFFF"/>
                </a:solidFill>
                <a:latin typeface="Arial"/>
                <a:cs typeface="Arial"/>
              </a:rPr>
              <a:t>Objects</a:t>
            </a:r>
            <a:endParaRPr sz="44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22</a:t>
            </a:fld>
            <a:endParaRPr dirty="0"/>
          </a:p>
        </p:txBody>
      </p:sp>
      <p:sp>
        <p:nvSpPr>
          <p:cNvPr id="2" name="object 2"/>
          <p:cNvSpPr txBox="1">
            <a:spLocks noGrp="1"/>
          </p:cNvSpPr>
          <p:nvPr>
            <p:ph type="title"/>
          </p:nvPr>
        </p:nvSpPr>
        <p:spPr>
          <a:xfrm>
            <a:off x="1993773" y="483234"/>
            <a:ext cx="515366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660066"/>
                </a:solidFill>
              </a:rPr>
              <a:t>Classes and</a:t>
            </a:r>
            <a:r>
              <a:rPr spc="-85" dirty="0">
                <a:solidFill>
                  <a:srgbClr val="660066"/>
                </a:solidFill>
              </a:rPr>
              <a:t> </a:t>
            </a:r>
            <a:r>
              <a:rPr dirty="0">
                <a:solidFill>
                  <a:srgbClr val="660066"/>
                </a:solidFill>
              </a:rPr>
              <a:t>Objects</a:t>
            </a:r>
          </a:p>
        </p:txBody>
      </p:sp>
      <p:sp>
        <p:nvSpPr>
          <p:cNvPr id="3" name="object 3"/>
          <p:cNvSpPr txBox="1"/>
          <p:nvPr/>
        </p:nvSpPr>
        <p:spPr>
          <a:xfrm>
            <a:off x="762406" y="1272054"/>
            <a:ext cx="7463155" cy="4464050"/>
          </a:xfrm>
          <a:prstGeom prst="rect">
            <a:avLst/>
          </a:prstGeom>
        </p:spPr>
        <p:txBody>
          <a:bodyPr vert="horz" wrap="square" lIns="0" tIns="12065" rIns="0" bIns="0" rtlCol="0">
            <a:spAutoFit/>
          </a:bodyPr>
          <a:lstStyle/>
          <a:p>
            <a:pPr marL="355600" marR="6985" indent="-342900">
              <a:lnSpc>
                <a:spcPct val="120000"/>
              </a:lnSpc>
              <a:spcBef>
                <a:spcPts val="95"/>
              </a:spcBef>
              <a:buChar char="•"/>
              <a:tabLst>
                <a:tab pos="354965" algn="l"/>
                <a:tab pos="355600" algn="l"/>
              </a:tabLst>
            </a:pPr>
            <a:r>
              <a:rPr sz="2800" spc="-5" dirty="0">
                <a:latin typeface="Arial"/>
                <a:cs typeface="Arial"/>
              </a:rPr>
              <a:t>A </a:t>
            </a:r>
            <a:r>
              <a:rPr sz="2800" i="1" dirty="0">
                <a:solidFill>
                  <a:srgbClr val="990000"/>
                </a:solidFill>
                <a:latin typeface="Arial"/>
                <a:cs typeface="Arial"/>
              </a:rPr>
              <a:t>class </a:t>
            </a:r>
            <a:r>
              <a:rPr sz="2800" spc="-5" dirty="0">
                <a:latin typeface="Arial"/>
                <a:cs typeface="Arial"/>
              </a:rPr>
              <a:t>is a </a:t>
            </a:r>
            <a:r>
              <a:rPr sz="2800" dirty="0">
                <a:latin typeface="Arial"/>
                <a:cs typeface="Arial"/>
              </a:rPr>
              <a:t>prototype, idea, and blueprint </a:t>
            </a:r>
            <a:r>
              <a:rPr sz="2800" spc="-5" dirty="0">
                <a:latin typeface="Arial"/>
                <a:cs typeface="Arial"/>
              </a:rPr>
              <a:t>for  </a:t>
            </a:r>
            <a:r>
              <a:rPr sz="2800" dirty="0">
                <a:latin typeface="Arial"/>
                <a:cs typeface="Arial"/>
              </a:rPr>
              <a:t>creating</a:t>
            </a:r>
            <a:r>
              <a:rPr sz="2800" spc="15" dirty="0">
                <a:latin typeface="Arial"/>
                <a:cs typeface="Arial"/>
              </a:rPr>
              <a:t> </a:t>
            </a:r>
            <a:r>
              <a:rPr sz="2800" dirty="0">
                <a:latin typeface="Arial"/>
                <a:cs typeface="Arial"/>
              </a:rPr>
              <a:t>objects.</a:t>
            </a:r>
            <a:endParaRPr sz="2800">
              <a:latin typeface="Arial"/>
              <a:cs typeface="Arial"/>
            </a:endParaRPr>
          </a:p>
          <a:p>
            <a:pPr marL="355600" indent="-342900">
              <a:lnSpc>
                <a:spcPct val="100000"/>
              </a:lnSpc>
              <a:spcBef>
                <a:spcPts val="1350"/>
              </a:spcBef>
              <a:buChar char="•"/>
              <a:tabLst>
                <a:tab pos="354965" algn="l"/>
                <a:tab pos="355600" algn="l"/>
              </a:tabLst>
            </a:pPr>
            <a:r>
              <a:rPr sz="2800" spc="-10" dirty="0">
                <a:latin typeface="Arial"/>
                <a:cs typeface="Arial"/>
              </a:rPr>
              <a:t>An </a:t>
            </a:r>
            <a:r>
              <a:rPr sz="2800" spc="-5" dirty="0">
                <a:solidFill>
                  <a:srgbClr val="800000"/>
                </a:solidFill>
                <a:latin typeface="Arial"/>
                <a:cs typeface="Arial"/>
              </a:rPr>
              <a:t>object </a:t>
            </a:r>
            <a:r>
              <a:rPr sz="2800" spc="-5" dirty="0">
                <a:latin typeface="Arial"/>
                <a:cs typeface="Arial"/>
              </a:rPr>
              <a:t>is an </a:t>
            </a:r>
            <a:r>
              <a:rPr sz="2800" dirty="0">
                <a:latin typeface="Arial"/>
                <a:cs typeface="Arial"/>
              </a:rPr>
              <a:t>instance of </a:t>
            </a:r>
            <a:r>
              <a:rPr sz="2800" spc="-5" dirty="0">
                <a:latin typeface="Arial"/>
                <a:cs typeface="Arial"/>
              </a:rPr>
              <a:t>a</a:t>
            </a:r>
            <a:r>
              <a:rPr sz="2800" spc="35" dirty="0">
                <a:latin typeface="Arial"/>
                <a:cs typeface="Arial"/>
              </a:rPr>
              <a:t> </a:t>
            </a:r>
            <a:r>
              <a:rPr sz="2800" dirty="0">
                <a:latin typeface="Arial"/>
                <a:cs typeface="Arial"/>
              </a:rPr>
              <a:t>class.</a:t>
            </a:r>
            <a:endParaRPr sz="2800">
              <a:latin typeface="Arial"/>
              <a:cs typeface="Arial"/>
            </a:endParaRPr>
          </a:p>
          <a:p>
            <a:pPr marL="355600" marR="5080" indent="-342900">
              <a:lnSpc>
                <a:spcPct val="120100"/>
              </a:lnSpc>
              <a:spcBef>
                <a:spcPts val="665"/>
              </a:spcBef>
              <a:buChar char="•"/>
              <a:tabLst>
                <a:tab pos="354965" algn="l"/>
                <a:tab pos="355600" algn="l"/>
                <a:tab pos="1117600" algn="l"/>
                <a:tab pos="2792730" algn="l"/>
                <a:tab pos="3300095" algn="l"/>
                <a:tab pos="4281805" algn="l"/>
                <a:tab pos="4964430" algn="l"/>
                <a:tab pos="6163945" algn="l"/>
              </a:tabLst>
            </a:pPr>
            <a:r>
              <a:rPr sz="2800" spc="-5" dirty="0">
                <a:latin typeface="Arial"/>
                <a:cs typeface="Arial"/>
              </a:rPr>
              <a:t>For	e</a:t>
            </a:r>
            <a:r>
              <a:rPr sz="2800" dirty="0">
                <a:latin typeface="Arial"/>
                <a:cs typeface="Arial"/>
              </a:rPr>
              <a:t>x</a:t>
            </a:r>
            <a:r>
              <a:rPr sz="2800" spc="5" dirty="0">
                <a:latin typeface="Arial"/>
                <a:cs typeface="Arial"/>
              </a:rPr>
              <a:t>a</a:t>
            </a:r>
            <a:r>
              <a:rPr sz="2800" spc="-5" dirty="0">
                <a:latin typeface="Arial"/>
                <a:cs typeface="Arial"/>
              </a:rPr>
              <a:t>mpl</a:t>
            </a:r>
            <a:r>
              <a:rPr sz="2800" spc="5" dirty="0">
                <a:latin typeface="Arial"/>
                <a:cs typeface="Arial"/>
              </a:rPr>
              <a:t>e</a:t>
            </a:r>
            <a:r>
              <a:rPr sz="2800" spc="-5" dirty="0">
                <a:latin typeface="Arial"/>
                <a:cs typeface="Arial"/>
              </a:rPr>
              <a:t>,</a:t>
            </a:r>
            <a:r>
              <a:rPr sz="2800" dirty="0">
                <a:latin typeface="Arial"/>
                <a:cs typeface="Arial"/>
              </a:rPr>
              <a:t>	</a:t>
            </a:r>
            <a:r>
              <a:rPr sz="2800" spc="-5" dirty="0">
                <a:latin typeface="Arial"/>
                <a:cs typeface="Arial"/>
              </a:rPr>
              <a:t>in</a:t>
            </a:r>
            <a:r>
              <a:rPr sz="2800" dirty="0">
                <a:latin typeface="Arial"/>
                <a:cs typeface="Arial"/>
              </a:rPr>
              <a:t>	Jav</a:t>
            </a:r>
            <a:r>
              <a:rPr sz="2800" spc="-5" dirty="0">
                <a:latin typeface="Arial"/>
                <a:cs typeface="Arial"/>
              </a:rPr>
              <a:t>a</a:t>
            </a:r>
            <a:r>
              <a:rPr sz="2800" dirty="0">
                <a:latin typeface="Arial"/>
                <a:cs typeface="Arial"/>
              </a:rPr>
              <a:t>	</a:t>
            </a:r>
            <a:r>
              <a:rPr sz="2800" spc="-10" dirty="0">
                <a:latin typeface="Arial"/>
                <a:cs typeface="Arial"/>
              </a:rPr>
              <a:t>w</a:t>
            </a:r>
            <a:r>
              <a:rPr sz="2800" spc="-5" dirty="0">
                <a:latin typeface="Arial"/>
                <a:cs typeface="Arial"/>
              </a:rPr>
              <a:t>e</a:t>
            </a:r>
            <a:r>
              <a:rPr sz="2800" dirty="0">
                <a:latin typeface="Arial"/>
                <a:cs typeface="Arial"/>
              </a:rPr>
              <a:t>	</a:t>
            </a:r>
            <a:r>
              <a:rPr sz="2800" spc="-5" dirty="0">
                <a:latin typeface="Arial"/>
                <a:cs typeface="Arial"/>
              </a:rPr>
              <a:t>d</a:t>
            </a:r>
            <a:r>
              <a:rPr sz="2800" spc="5" dirty="0">
                <a:latin typeface="Arial"/>
                <a:cs typeface="Arial"/>
              </a:rPr>
              <a:t>e</a:t>
            </a:r>
            <a:r>
              <a:rPr sz="2800" spc="-5" dirty="0">
                <a:latin typeface="Arial"/>
                <a:cs typeface="Arial"/>
              </a:rPr>
              <a:t>f</a:t>
            </a:r>
            <a:r>
              <a:rPr sz="2800" dirty="0">
                <a:latin typeface="Arial"/>
                <a:cs typeface="Arial"/>
              </a:rPr>
              <a:t>i</a:t>
            </a:r>
            <a:r>
              <a:rPr sz="2800" spc="-5" dirty="0">
                <a:latin typeface="Arial"/>
                <a:cs typeface="Arial"/>
              </a:rPr>
              <a:t>ne</a:t>
            </a:r>
            <a:r>
              <a:rPr sz="2800" dirty="0">
                <a:latin typeface="Arial"/>
                <a:cs typeface="Arial"/>
              </a:rPr>
              <a:t>	</a:t>
            </a:r>
            <a:r>
              <a:rPr sz="2800" spc="-5" dirty="0">
                <a:latin typeface="Arial"/>
                <a:cs typeface="Arial"/>
              </a:rPr>
              <a:t>c</a:t>
            </a:r>
            <a:r>
              <a:rPr sz="2800" dirty="0">
                <a:latin typeface="Arial"/>
                <a:cs typeface="Arial"/>
              </a:rPr>
              <a:t>l</a:t>
            </a:r>
            <a:r>
              <a:rPr sz="2800" spc="-5" dirty="0">
                <a:latin typeface="Arial"/>
                <a:cs typeface="Arial"/>
              </a:rPr>
              <a:t>a</a:t>
            </a:r>
            <a:r>
              <a:rPr sz="2800" dirty="0">
                <a:latin typeface="Arial"/>
                <a:cs typeface="Arial"/>
              </a:rPr>
              <a:t>s</a:t>
            </a:r>
            <a:r>
              <a:rPr sz="2800" spc="-5" dirty="0">
                <a:latin typeface="Arial"/>
                <a:cs typeface="Arial"/>
              </a:rPr>
              <a:t>s</a:t>
            </a:r>
            <a:r>
              <a:rPr sz="2800" dirty="0">
                <a:latin typeface="Arial"/>
                <a:cs typeface="Arial"/>
              </a:rPr>
              <a:t>e</a:t>
            </a:r>
            <a:r>
              <a:rPr sz="2800" spc="-5" dirty="0">
                <a:latin typeface="Arial"/>
                <a:cs typeface="Arial"/>
              </a:rPr>
              <a:t>s,  which in </a:t>
            </a:r>
            <a:r>
              <a:rPr sz="2800" dirty="0">
                <a:latin typeface="Arial"/>
                <a:cs typeface="Arial"/>
              </a:rPr>
              <a:t>turn are used </a:t>
            </a:r>
            <a:r>
              <a:rPr sz="2800" spc="-5" dirty="0">
                <a:latin typeface="Arial"/>
                <a:cs typeface="Arial"/>
              </a:rPr>
              <a:t>to create</a:t>
            </a:r>
            <a:r>
              <a:rPr sz="2800" spc="40" dirty="0">
                <a:latin typeface="Arial"/>
                <a:cs typeface="Arial"/>
              </a:rPr>
              <a:t> </a:t>
            </a:r>
            <a:r>
              <a:rPr sz="2800" dirty="0">
                <a:latin typeface="Arial"/>
                <a:cs typeface="Arial"/>
              </a:rPr>
              <a:t>objects</a:t>
            </a:r>
            <a:endParaRPr sz="2800">
              <a:latin typeface="Arial"/>
              <a:cs typeface="Arial"/>
            </a:endParaRPr>
          </a:p>
          <a:p>
            <a:pPr marL="355600" indent="-342900">
              <a:lnSpc>
                <a:spcPct val="100000"/>
              </a:lnSpc>
              <a:spcBef>
                <a:spcPts val="1345"/>
              </a:spcBef>
              <a:buChar char="•"/>
              <a:tabLst>
                <a:tab pos="354965" algn="l"/>
                <a:tab pos="355600" algn="l"/>
              </a:tabLst>
            </a:pPr>
            <a:r>
              <a:rPr sz="2800" spc="-5" dirty="0">
                <a:latin typeface="Arial"/>
                <a:cs typeface="Arial"/>
              </a:rPr>
              <a:t>A </a:t>
            </a:r>
            <a:r>
              <a:rPr sz="2800" dirty="0">
                <a:latin typeface="Arial"/>
                <a:cs typeface="Arial"/>
              </a:rPr>
              <a:t>class has </a:t>
            </a:r>
            <a:r>
              <a:rPr sz="2800" spc="-5" dirty="0">
                <a:latin typeface="Arial"/>
                <a:cs typeface="Arial"/>
              </a:rPr>
              <a:t>a </a:t>
            </a:r>
            <a:r>
              <a:rPr sz="2800" i="1" dirty="0">
                <a:solidFill>
                  <a:srgbClr val="990000"/>
                </a:solidFill>
                <a:latin typeface="Arial"/>
                <a:cs typeface="Arial"/>
              </a:rPr>
              <a:t>constructor </a:t>
            </a:r>
            <a:r>
              <a:rPr sz="2800" spc="-5" dirty="0">
                <a:latin typeface="Arial"/>
                <a:cs typeface="Arial"/>
              </a:rPr>
              <a:t>for </a:t>
            </a:r>
            <a:r>
              <a:rPr sz="2800" dirty="0">
                <a:latin typeface="Arial"/>
                <a:cs typeface="Arial"/>
              </a:rPr>
              <a:t>creating</a:t>
            </a:r>
            <a:r>
              <a:rPr sz="2800" spc="-35" dirty="0">
                <a:latin typeface="Arial"/>
                <a:cs typeface="Arial"/>
              </a:rPr>
              <a:t> </a:t>
            </a:r>
            <a:r>
              <a:rPr sz="2800" dirty="0">
                <a:latin typeface="Arial"/>
                <a:cs typeface="Arial"/>
              </a:rPr>
              <a:t>objects</a:t>
            </a:r>
            <a:endParaRPr sz="2800">
              <a:latin typeface="Arial"/>
              <a:cs typeface="Arial"/>
            </a:endParaRPr>
          </a:p>
          <a:p>
            <a:pPr marL="355600" marR="6985" indent="-342900">
              <a:lnSpc>
                <a:spcPct val="120100"/>
              </a:lnSpc>
              <a:spcBef>
                <a:spcPts val="670"/>
              </a:spcBef>
              <a:buFont typeface="Arial"/>
              <a:buChar char="•"/>
              <a:tabLst>
                <a:tab pos="354965" algn="l"/>
                <a:tab pos="355600" algn="l"/>
                <a:tab pos="6002655" algn="l"/>
              </a:tabLst>
            </a:pPr>
            <a:r>
              <a:rPr sz="2800" i="1" spc="-5" dirty="0">
                <a:latin typeface="Arial"/>
                <a:cs typeface="Arial"/>
              </a:rPr>
              <a:t>Class </a:t>
            </a:r>
            <a:r>
              <a:rPr sz="2800" spc="-5" dirty="0">
                <a:latin typeface="Arial"/>
                <a:cs typeface="Arial"/>
              </a:rPr>
              <a:t>is composed of</a:t>
            </a:r>
            <a:r>
              <a:rPr sz="2800" spc="135" dirty="0">
                <a:latin typeface="Arial"/>
                <a:cs typeface="Arial"/>
              </a:rPr>
              <a:t> </a:t>
            </a:r>
            <a:r>
              <a:rPr sz="2800" dirty="0">
                <a:latin typeface="Arial"/>
                <a:cs typeface="Arial"/>
              </a:rPr>
              <a:t>three</a:t>
            </a:r>
            <a:r>
              <a:rPr sz="2800" spc="25" dirty="0">
                <a:latin typeface="Arial"/>
                <a:cs typeface="Arial"/>
              </a:rPr>
              <a:t> </a:t>
            </a:r>
            <a:r>
              <a:rPr sz="2800" spc="-5" dirty="0">
                <a:latin typeface="Arial"/>
                <a:cs typeface="Arial"/>
              </a:rPr>
              <a:t>things:	its</a:t>
            </a:r>
            <a:r>
              <a:rPr sz="2800" spc="-75" dirty="0">
                <a:latin typeface="Arial"/>
                <a:cs typeface="Arial"/>
              </a:rPr>
              <a:t> </a:t>
            </a:r>
            <a:r>
              <a:rPr sz="2800" dirty="0">
                <a:latin typeface="Arial"/>
                <a:cs typeface="Arial"/>
              </a:rPr>
              <a:t>name,  attributes/properties, and</a:t>
            </a:r>
            <a:r>
              <a:rPr sz="2800" spc="15" dirty="0">
                <a:latin typeface="Arial"/>
                <a:cs typeface="Arial"/>
              </a:rPr>
              <a:t> </a:t>
            </a:r>
            <a:r>
              <a:rPr sz="2800" dirty="0">
                <a:latin typeface="Arial"/>
                <a:cs typeface="Arial"/>
              </a:rPr>
              <a:t>methods.</a:t>
            </a:r>
            <a:endParaRPr sz="28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4397" y="253111"/>
            <a:ext cx="4314190" cy="696595"/>
          </a:xfrm>
          <a:prstGeom prst="rect">
            <a:avLst/>
          </a:prstGeom>
        </p:spPr>
        <p:txBody>
          <a:bodyPr vert="horz" wrap="square" lIns="0" tIns="12700" rIns="0" bIns="0" rtlCol="0">
            <a:spAutoFit/>
          </a:bodyPr>
          <a:lstStyle/>
          <a:p>
            <a:pPr marL="12700">
              <a:lnSpc>
                <a:spcPct val="100000"/>
              </a:lnSpc>
              <a:spcBef>
                <a:spcPts val="100"/>
              </a:spcBef>
            </a:pPr>
            <a:r>
              <a:rPr dirty="0">
                <a:solidFill>
                  <a:srgbClr val="660066"/>
                </a:solidFill>
              </a:rPr>
              <a:t>Classes</a:t>
            </a:r>
            <a:r>
              <a:rPr spc="-85" dirty="0">
                <a:solidFill>
                  <a:srgbClr val="660066"/>
                </a:solidFill>
              </a:rPr>
              <a:t> </a:t>
            </a:r>
            <a:r>
              <a:rPr i="1" dirty="0">
                <a:solidFill>
                  <a:srgbClr val="660066"/>
                </a:solidFill>
                <a:latin typeface="Arial"/>
                <a:cs typeface="Arial"/>
              </a:rPr>
              <a:t>(objects)</a:t>
            </a:r>
          </a:p>
        </p:txBody>
      </p:sp>
      <p:sp>
        <p:nvSpPr>
          <p:cNvPr id="3" name="object 3"/>
          <p:cNvSpPr/>
          <p:nvPr/>
        </p:nvSpPr>
        <p:spPr>
          <a:xfrm>
            <a:off x="864477" y="3049849"/>
            <a:ext cx="3044213" cy="122159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152550" y="3166274"/>
            <a:ext cx="2465705" cy="847725"/>
          </a:xfrm>
          <a:prstGeom prst="rect">
            <a:avLst/>
          </a:prstGeom>
        </p:spPr>
        <p:txBody>
          <a:bodyPr vert="horz" wrap="square" lIns="0" tIns="94615" rIns="0" bIns="0" rtlCol="0">
            <a:spAutoFit/>
          </a:bodyPr>
          <a:lstStyle/>
          <a:p>
            <a:pPr marL="1905" algn="ctr">
              <a:lnSpc>
                <a:spcPct val="100000"/>
              </a:lnSpc>
              <a:spcBef>
                <a:spcPts val="745"/>
              </a:spcBef>
            </a:pPr>
            <a:r>
              <a:rPr sz="2400" b="1" dirty="0">
                <a:solidFill>
                  <a:srgbClr val="FFFFFF"/>
                </a:solidFill>
                <a:latin typeface="Arial"/>
                <a:cs typeface="Arial"/>
              </a:rPr>
              <a:t>Objects:</a:t>
            </a:r>
            <a:endParaRPr sz="2400">
              <a:latin typeface="Arial"/>
              <a:cs typeface="Arial"/>
            </a:endParaRPr>
          </a:p>
          <a:p>
            <a:pPr algn="ctr">
              <a:lnSpc>
                <a:spcPct val="100000"/>
              </a:lnSpc>
              <a:spcBef>
                <a:spcPts val="545"/>
              </a:spcBef>
            </a:pPr>
            <a:r>
              <a:rPr sz="2000" dirty="0">
                <a:solidFill>
                  <a:srgbClr val="B3B3B3"/>
                </a:solidFill>
                <a:latin typeface="Arial"/>
                <a:cs typeface="Arial"/>
              </a:rPr>
              <a:t>Instances of the</a:t>
            </a:r>
            <a:r>
              <a:rPr sz="2000" spc="-130" dirty="0">
                <a:solidFill>
                  <a:srgbClr val="B3B3B3"/>
                </a:solidFill>
                <a:latin typeface="Arial"/>
                <a:cs typeface="Arial"/>
              </a:rPr>
              <a:t> </a:t>
            </a:r>
            <a:r>
              <a:rPr sz="2000" dirty="0">
                <a:solidFill>
                  <a:srgbClr val="B3B3B3"/>
                </a:solidFill>
                <a:latin typeface="Arial"/>
                <a:cs typeface="Arial"/>
              </a:rPr>
              <a:t>class</a:t>
            </a:r>
            <a:endParaRPr sz="2000">
              <a:latin typeface="Arial"/>
              <a:cs typeface="Arial"/>
            </a:endParaRPr>
          </a:p>
        </p:txBody>
      </p:sp>
      <p:grpSp>
        <p:nvGrpSpPr>
          <p:cNvPr id="5" name="object 5"/>
          <p:cNvGrpSpPr/>
          <p:nvPr/>
        </p:nvGrpSpPr>
        <p:grpSpPr>
          <a:xfrm>
            <a:off x="3231234" y="1400854"/>
            <a:ext cx="4984750" cy="3986529"/>
            <a:chOff x="3231234" y="1400854"/>
            <a:chExt cx="4984750" cy="3986529"/>
          </a:xfrm>
        </p:grpSpPr>
        <p:sp>
          <p:nvSpPr>
            <p:cNvPr id="6" name="object 6"/>
            <p:cNvSpPr/>
            <p:nvPr/>
          </p:nvSpPr>
          <p:spPr>
            <a:xfrm>
              <a:off x="3231234" y="1400854"/>
              <a:ext cx="2887625" cy="86871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29808" y="4352888"/>
              <a:ext cx="2886075" cy="1034252"/>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4184141" y="1578051"/>
            <a:ext cx="97409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Arial"/>
                <a:cs typeface="Arial"/>
              </a:rPr>
              <a:t>Class</a:t>
            </a:r>
            <a:endParaRPr sz="2800">
              <a:latin typeface="Arial"/>
              <a:cs typeface="Arial"/>
            </a:endParaRPr>
          </a:p>
        </p:txBody>
      </p:sp>
      <p:sp>
        <p:nvSpPr>
          <p:cNvPr id="9" name="object 9"/>
          <p:cNvSpPr/>
          <p:nvPr/>
        </p:nvSpPr>
        <p:spPr>
          <a:xfrm>
            <a:off x="937641" y="4928975"/>
            <a:ext cx="2886075" cy="1188000"/>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1140053" y="5082438"/>
            <a:ext cx="2469515" cy="756920"/>
          </a:xfrm>
          <a:prstGeom prst="rect">
            <a:avLst/>
          </a:prstGeom>
        </p:spPr>
        <p:txBody>
          <a:bodyPr vert="horz" wrap="square" lIns="0" tIns="73025" rIns="0" bIns="0" rtlCol="0">
            <a:spAutoFit/>
          </a:bodyPr>
          <a:lstStyle/>
          <a:p>
            <a:pPr marL="12700">
              <a:lnSpc>
                <a:spcPct val="100000"/>
              </a:lnSpc>
              <a:spcBef>
                <a:spcPts val="575"/>
              </a:spcBef>
            </a:pPr>
            <a:r>
              <a:rPr sz="2000" b="1" dirty="0">
                <a:solidFill>
                  <a:srgbClr val="FFFFFF"/>
                </a:solidFill>
                <a:latin typeface="Arial"/>
                <a:cs typeface="Arial"/>
              </a:rPr>
              <a:t>Instance</a:t>
            </a:r>
            <a:r>
              <a:rPr sz="2000" b="1" spc="-85" dirty="0">
                <a:solidFill>
                  <a:srgbClr val="FFFFFF"/>
                </a:solidFill>
                <a:latin typeface="Arial"/>
                <a:cs typeface="Arial"/>
              </a:rPr>
              <a:t> </a:t>
            </a:r>
            <a:r>
              <a:rPr sz="2000" b="1" dirty="0">
                <a:solidFill>
                  <a:srgbClr val="FFFFFF"/>
                </a:solidFill>
                <a:latin typeface="Arial"/>
                <a:cs typeface="Arial"/>
              </a:rPr>
              <a:t>Properties:</a:t>
            </a:r>
            <a:endParaRPr sz="2000">
              <a:latin typeface="Arial"/>
              <a:cs typeface="Arial"/>
            </a:endParaRPr>
          </a:p>
          <a:p>
            <a:pPr marL="113030">
              <a:lnSpc>
                <a:spcPct val="100000"/>
              </a:lnSpc>
              <a:spcBef>
                <a:spcPts val="480"/>
              </a:spcBef>
            </a:pPr>
            <a:r>
              <a:rPr sz="2000" dirty="0">
                <a:solidFill>
                  <a:srgbClr val="B3B3B3"/>
                </a:solidFill>
                <a:latin typeface="Arial"/>
                <a:cs typeface="Arial"/>
              </a:rPr>
              <a:t>Belong </a:t>
            </a:r>
            <a:r>
              <a:rPr sz="2000" spc="-5" dirty="0">
                <a:solidFill>
                  <a:srgbClr val="B3B3B3"/>
                </a:solidFill>
                <a:latin typeface="Arial"/>
                <a:cs typeface="Arial"/>
              </a:rPr>
              <a:t>to </a:t>
            </a:r>
            <a:r>
              <a:rPr sz="2000" dirty="0">
                <a:solidFill>
                  <a:srgbClr val="B3B3B3"/>
                </a:solidFill>
                <a:latin typeface="Arial"/>
                <a:cs typeface="Arial"/>
              </a:rPr>
              <a:t>the</a:t>
            </a:r>
            <a:r>
              <a:rPr sz="2000" spc="-75" dirty="0">
                <a:solidFill>
                  <a:srgbClr val="B3B3B3"/>
                </a:solidFill>
                <a:latin typeface="Arial"/>
                <a:cs typeface="Arial"/>
              </a:rPr>
              <a:t> </a:t>
            </a:r>
            <a:r>
              <a:rPr sz="2000" dirty="0">
                <a:solidFill>
                  <a:srgbClr val="B3B3B3"/>
                </a:solidFill>
                <a:latin typeface="Arial"/>
                <a:cs typeface="Arial"/>
              </a:rPr>
              <a:t>object</a:t>
            </a:r>
            <a:endParaRPr sz="2000">
              <a:latin typeface="Arial"/>
              <a:cs typeface="Arial"/>
            </a:endParaRPr>
          </a:p>
        </p:txBody>
      </p:sp>
      <p:sp>
        <p:nvSpPr>
          <p:cNvPr id="11" name="object 11"/>
          <p:cNvSpPr/>
          <p:nvPr/>
        </p:nvSpPr>
        <p:spPr>
          <a:xfrm>
            <a:off x="5334387" y="2769415"/>
            <a:ext cx="2867393" cy="100185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5501766" y="2775867"/>
            <a:ext cx="2533015" cy="2446655"/>
          </a:xfrm>
          <a:prstGeom prst="rect">
            <a:avLst/>
          </a:prstGeom>
        </p:spPr>
        <p:txBody>
          <a:bodyPr vert="horz" wrap="square" lIns="0" tIns="95250" rIns="0" bIns="0" rtlCol="0">
            <a:spAutoFit/>
          </a:bodyPr>
          <a:lstStyle/>
          <a:p>
            <a:pPr algn="ctr">
              <a:lnSpc>
                <a:spcPct val="100000"/>
              </a:lnSpc>
              <a:spcBef>
                <a:spcPts val="750"/>
              </a:spcBef>
            </a:pPr>
            <a:r>
              <a:rPr sz="2400" b="1" spc="-5" dirty="0">
                <a:solidFill>
                  <a:srgbClr val="FFFFFF"/>
                </a:solidFill>
                <a:latin typeface="Arial"/>
                <a:cs typeface="Arial"/>
              </a:rPr>
              <a:t>Class</a:t>
            </a:r>
            <a:r>
              <a:rPr sz="2400" b="1" spc="-25" dirty="0">
                <a:solidFill>
                  <a:srgbClr val="FFFFFF"/>
                </a:solidFill>
                <a:latin typeface="Arial"/>
                <a:cs typeface="Arial"/>
              </a:rPr>
              <a:t> </a:t>
            </a:r>
            <a:r>
              <a:rPr sz="2400" b="1" spc="-5" dirty="0">
                <a:solidFill>
                  <a:srgbClr val="FFFFFF"/>
                </a:solidFill>
                <a:latin typeface="Arial"/>
                <a:cs typeface="Arial"/>
              </a:rPr>
              <a:t>Properties:</a:t>
            </a:r>
            <a:endParaRPr sz="2400">
              <a:latin typeface="Arial"/>
              <a:cs typeface="Arial"/>
            </a:endParaRPr>
          </a:p>
          <a:p>
            <a:pPr marL="635" algn="ctr">
              <a:lnSpc>
                <a:spcPct val="100000"/>
              </a:lnSpc>
              <a:spcBef>
                <a:spcPts val="550"/>
              </a:spcBef>
            </a:pPr>
            <a:r>
              <a:rPr sz="2000" dirty="0">
                <a:solidFill>
                  <a:srgbClr val="B3B3B3"/>
                </a:solidFill>
                <a:latin typeface="Arial"/>
                <a:cs typeface="Arial"/>
              </a:rPr>
              <a:t>Belong </a:t>
            </a:r>
            <a:r>
              <a:rPr sz="2000" spc="-5" dirty="0">
                <a:solidFill>
                  <a:srgbClr val="B3B3B3"/>
                </a:solidFill>
                <a:latin typeface="Arial"/>
                <a:cs typeface="Arial"/>
              </a:rPr>
              <a:t>to </a:t>
            </a:r>
            <a:r>
              <a:rPr sz="2000" dirty="0">
                <a:solidFill>
                  <a:srgbClr val="B3B3B3"/>
                </a:solidFill>
                <a:latin typeface="Arial"/>
                <a:cs typeface="Arial"/>
              </a:rPr>
              <a:t>the</a:t>
            </a:r>
            <a:r>
              <a:rPr sz="2000" spc="-70" dirty="0">
                <a:solidFill>
                  <a:srgbClr val="B3B3B3"/>
                </a:solidFill>
                <a:latin typeface="Arial"/>
                <a:cs typeface="Arial"/>
              </a:rPr>
              <a:t> </a:t>
            </a:r>
            <a:r>
              <a:rPr sz="2000" dirty="0">
                <a:solidFill>
                  <a:srgbClr val="B3B3B3"/>
                </a:solidFill>
                <a:latin typeface="Arial"/>
                <a:cs typeface="Arial"/>
              </a:rPr>
              <a:t>class</a:t>
            </a:r>
            <a:endParaRPr sz="2000">
              <a:latin typeface="Arial"/>
              <a:cs typeface="Arial"/>
            </a:endParaRPr>
          </a:p>
          <a:p>
            <a:pPr>
              <a:lnSpc>
                <a:spcPct val="100000"/>
              </a:lnSpc>
            </a:pPr>
            <a:endParaRPr sz="2200">
              <a:latin typeface="Arial"/>
              <a:cs typeface="Arial"/>
            </a:endParaRPr>
          </a:p>
          <a:p>
            <a:pPr>
              <a:lnSpc>
                <a:spcPct val="100000"/>
              </a:lnSpc>
            </a:pPr>
            <a:endParaRPr sz="2200">
              <a:latin typeface="Arial"/>
              <a:cs typeface="Arial"/>
            </a:endParaRPr>
          </a:p>
          <a:p>
            <a:pPr marL="635" algn="ctr">
              <a:lnSpc>
                <a:spcPct val="100000"/>
              </a:lnSpc>
              <a:spcBef>
                <a:spcPts val="1700"/>
              </a:spcBef>
            </a:pPr>
            <a:r>
              <a:rPr sz="2400" b="1" dirty="0">
                <a:solidFill>
                  <a:srgbClr val="FFFFFF"/>
                </a:solidFill>
                <a:latin typeface="Arial"/>
                <a:cs typeface="Arial"/>
              </a:rPr>
              <a:t>Methods:</a:t>
            </a:r>
            <a:endParaRPr sz="2400">
              <a:latin typeface="Arial"/>
              <a:cs typeface="Arial"/>
            </a:endParaRPr>
          </a:p>
          <a:p>
            <a:pPr algn="ctr">
              <a:lnSpc>
                <a:spcPct val="100000"/>
              </a:lnSpc>
              <a:spcBef>
                <a:spcPts val="540"/>
              </a:spcBef>
            </a:pPr>
            <a:r>
              <a:rPr sz="2000" dirty="0">
                <a:solidFill>
                  <a:srgbClr val="A6A6A6"/>
                </a:solidFill>
                <a:latin typeface="Arial"/>
                <a:cs typeface="Arial"/>
              </a:rPr>
              <a:t>Functions of</a:t>
            </a:r>
            <a:r>
              <a:rPr sz="2000" spc="-70" dirty="0">
                <a:solidFill>
                  <a:srgbClr val="A6A6A6"/>
                </a:solidFill>
                <a:latin typeface="Arial"/>
                <a:cs typeface="Arial"/>
              </a:rPr>
              <a:t> </a:t>
            </a:r>
            <a:r>
              <a:rPr sz="2000" dirty="0">
                <a:solidFill>
                  <a:srgbClr val="A6A6A6"/>
                </a:solidFill>
                <a:latin typeface="Arial"/>
                <a:cs typeface="Arial"/>
              </a:rPr>
              <a:t>class</a:t>
            </a:r>
            <a:endParaRPr sz="2000">
              <a:latin typeface="Arial"/>
              <a:cs typeface="Arial"/>
            </a:endParaRPr>
          </a:p>
        </p:txBody>
      </p:sp>
      <p:grpSp>
        <p:nvGrpSpPr>
          <p:cNvPr id="13" name="object 13"/>
          <p:cNvGrpSpPr/>
          <p:nvPr/>
        </p:nvGrpSpPr>
        <p:grpSpPr>
          <a:xfrm>
            <a:off x="2218944" y="2194560"/>
            <a:ext cx="4707890" cy="2924810"/>
            <a:chOff x="2218944" y="2194560"/>
            <a:chExt cx="4707890" cy="2924810"/>
          </a:xfrm>
        </p:grpSpPr>
        <p:sp>
          <p:nvSpPr>
            <p:cNvPr id="14" name="object 14"/>
            <p:cNvSpPr/>
            <p:nvPr/>
          </p:nvSpPr>
          <p:spPr>
            <a:xfrm>
              <a:off x="4600955" y="2601468"/>
              <a:ext cx="2325624" cy="358139"/>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4643501" y="2624328"/>
              <a:ext cx="2125345" cy="210185"/>
            </a:xfrm>
            <a:custGeom>
              <a:avLst/>
              <a:gdLst/>
              <a:ahLst/>
              <a:cxnLst/>
              <a:rect l="l" t="t" r="r" b="b"/>
              <a:pathLst>
                <a:path w="2125345" h="210185">
                  <a:moveTo>
                    <a:pt x="2050905" y="164910"/>
                  </a:moveTo>
                  <a:lnTo>
                    <a:pt x="2006727" y="186817"/>
                  </a:lnTo>
                  <a:lnTo>
                    <a:pt x="2004187" y="194563"/>
                  </a:lnTo>
                  <a:lnTo>
                    <a:pt x="2007362" y="200913"/>
                  </a:lnTo>
                  <a:lnTo>
                    <a:pt x="2010537" y="207391"/>
                  </a:lnTo>
                  <a:lnTo>
                    <a:pt x="2018283" y="210058"/>
                  </a:lnTo>
                  <a:lnTo>
                    <a:pt x="2024633" y="206756"/>
                  </a:lnTo>
                  <a:lnTo>
                    <a:pt x="2102637" y="168148"/>
                  </a:lnTo>
                  <a:lnTo>
                    <a:pt x="2098675" y="168148"/>
                  </a:lnTo>
                  <a:lnTo>
                    <a:pt x="2050905" y="164910"/>
                  </a:lnTo>
                  <a:close/>
                </a:path>
                <a:path w="2125345" h="210185">
                  <a:moveTo>
                    <a:pt x="2073890" y="153490"/>
                  </a:moveTo>
                  <a:lnTo>
                    <a:pt x="2050905" y="164910"/>
                  </a:lnTo>
                  <a:lnTo>
                    <a:pt x="2098675" y="168148"/>
                  </a:lnTo>
                  <a:lnTo>
                    <a:pt x="2098823" y="165988"/>
                  </a:lnTo>
                  <a:lnTo>
                    <a:pt x="2092325" y="165988"/>
                  </a:lnTo>
                  <a:lnTo>
                    <a:pt x="2073890" y="153490"/>
                  </a:lnTo>
                  <a:close/>
                </a:path>
                <a:path w="2125345" h="210185">
                  <a:moveTo>
                    <a:pt x="2026412" y="90043"/>
                  </a:moveTo>
                  <a:lnTo>
                    <a:pt x="2018283" y="91567"/>
                  </a:lnTo>
                  <a:lnTo>
                    <a:pt x="2014347" y="97536"/>
                  </a:lnTo>
                  <a:lnTo>
                    <a:pt x="2010282" y="103377"/>
                  </a:lnTo>
                  <a:lnTo>
                    <a:pt x="2011806" y="111506"/>
                  </a:lnTo>
                  <a:lnTo>
                    <a:pt x="2017776" y="115443"/>
                  </a:lnTo>
                  <a:lnTo>
                    <a:pt x="2052708" y="139128"/>
                  </a:lnTo>
                  <a:lnTo>
                    <a:pt x="2100453" y="142367"/>
                  </a:lnTo>
                  <a:lnTo>
                    <a:pt x="2098675" y="168148"/>
                  </a:lnTo>
                  <a:lnTo>
                    <a:pt x="2102637" y="168148"/>
                  </a:lnTo>
                  <a:lnTo>
                    <a:pt x="2125218" y="156972"/>
                  </a:lnTo>
                  <a:lnTo>
                    <a:pt x="2032380" y="93980"/>
                  </a:lnTo>
                  <a:lnTo>
                    <a:pt x="2026412" y="90043"/>
                  </a:lnTo>
                  <a:close/>
                </a:path>
                <a:path w="2125345" h="210185">
                  <a:moveTo>
                    <a:pt x="2093722" y="143637"/>
                  </a:moveTo>
                  <a:lnTo>
                    <a:pt x="2073890" y="153490"/>
                  </a:lnTo>
                  <a:lnTo>
                    <a:pt x="2092325" y="165988"/>
                  </a:lnTo>
                  <a:lnTo>
                    <a:pt x="2093722" y="143637"/>
                  </a:lnTo>
                  <a:close/>
                </a:path>
                <a:path w="2125345" h="210185">
                  <a:moveTo>
                    <a:pt x="2100365" y="143637"/>
                  </a:moveTo>
                  <a:lnTo>
                    <a:pt x="2093722" y="143637"/>
                  </a:lnTo>
                  <a:lnTo>
                    <a:pt x="2092325" y="165988"/>
                  </a:lnTo>
                  <a:lnTo>
                    <a:pt x="2098823" y="165988"/>
                  </a:lnTo>
                  <a:lnTo>
                    <a:pt x="2100365" y="143637"/>
                  </a:lnTo>
                  <a:close/>
                </a:path>
                <a:path w="2125345" h="210185">
                  <a:moveTo>
                    <a:pt x="1777" y="0"/>
                  </a:moveTo>
                  <a:lnTo>
                    <a:pt x="0" y="25908"/>
                  </a:lnTo>
                  <a:lnTo>
                    <a:pt x="2050905" y="164910"/>
                  </a:lnTo>
                  <a:lnTo>
                    <a:pt x="2073890" y="153490"/>
                  </a:lnTo>
                  <a:lnTo>
                    <a:pt x="2052708" y="139128"/>
                  </a:lnTo>
                  <a:lnTo>
                    <a:pt x="1777" y="0"/>
                  </a:lnTo>
                  <a:close/>
                </a:path>
                <a:path w="2125345" h="210185">
                  <a:moveTo>
                    <a:pt x="2052708" y="139128"/>
                  </a:moveTo>
                  <a:lnTo>
                    <a:pt x="2073890" y="153490"/>
                  </a:lnTo>
                  <a:lnTo>
                    <a:pt x="2093722" y="143637"/>
                  </a:lnTo>
                  <a:lnTo>
                    <a:pt x="2100365" y="143637"/>
                  </a:lnTo>
                  <a:lnTo>
                    <a:pt x="2100453" y="142367"/>
                  </a:lnTo>
                  <a:lnTo>
                    <a:pt x="2052708" y="139128"/>
                  </a:lnTo>
                  <a:close/>
                </a:path>
              </a:pathLst>
            </a:custGeom>
            <a:solidFill>
              <a:srgbClr val="000000"/>
            </a:solidFill>
          </p:spPr>
          <p:txBody>
            <a:bodyPr wrap="square" lIns="0" tIns="0" rIns="0" bIns="0" rtlCol="0"/>
            <a:lstStyle/>
            <a:p>
              <a:endParaRPr/>
            </a:p>
          </p:txBody>
        </p:sp>
        <p:sp>
          <p:nvSpPr>
            <p:cNvPr id="16" name="object 16"/>
            <p:cNvSpPr/>
            <p:nvPr/>
          </p:nvSpPr>
          <p:spPr>
            <a:xfrm>
              <a:off x="4588764" y="2194560"/>
              <a:ext cx="111251" cy="499872"/>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4644389" y="2216658"/>
              <a:ext cx="0" cy="402590"/>
            </a:xfrm>
            <a:custGeom>
              <a:avLst/>
              <a:gdLst/>
              <a:ahLst/>
              <a:cxnLst/>
              <a:rect l="l" t="t" r="r" b="b"/>
              <a:pathLst>
                <a:path h="402589">
                  <a:moveTo>
                    <a:pt x="0" y="0"/>
                  </a:moveTo>
                  <a:lnTo>
                    <a:pt x="0" y="402463"/>
                  </a:lnTo>
                </a:path>
              </a:pathLst>
            </a:custGeom>
            <a:ln w="25908">
              <a:solidFill>
                <a:srgbClr val="000000"/>
              </a:solidFill>
            </a:ln>
          </p:spPr>
          <p:txBody>
            <a:bodyPr wrap="square" lIns="0" tIns="0" rIns="0" bIns="0" rtlCol="0"/>
            <a:lstStyle/>
            <a:p>
              <a:endParaRPr/>
            </a:p>
          </p:txBody>
        </p:sp>
        <p:sp>
          <p:nvSpPr>
            <p:cNvPr id="18" name="object 18"/>
            <p:cNvSpPr/>
            <p:nvPr/>
          </p:nvSpPr>
          <p:spPr>
            <a:xfrm>
              <a:off x="2229612" y="2601468"/>
              <a:ext cx="2459736" cy="638555"/>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2387346" y="2624582"/>
              <a:ext cx="2259965" cy="478155"/>
            </a:xfrm>
            <a:custGeom>
              <a:avLst/>
              <a:gdLst/>
              <a:ahLst/>
              <a:cxnLst/>
              <a:rect l="l" t="t" r="r" b="b"/>
              <a:pathLst>
                <a:path w="2259965" h="478155">
                  <a:moveTo>
                    <a:pt x="2254885" y="0"/>
                  </a:moveTo>
                  <a:lnTo>
                    <a:pt x="2178558" y="14350"/>
                  </a:lnTo>
                  <a:lnTo>
                    <a:pt x="2183384" y="39877"/>
                  </a:lnTo>
                  <a:lnTo>
                    <a:pt x="2259711" y="25400"/>
                  </a:lnTo>
                  <a:lnTo>
                    <a:pt x="2254885" y="0"/>
                  </a:lnTo>
                  <a:close/>
                </a:path>
                <a:path w="2259965" h="478155">
                  <a:moveTo>
                    <a:pt x="2153031" y="19176"/>
                  </a:moveTo>
                  <a:lnTo>
                    <a:pt x="2076704" y="33527"/>
                  </a:lnTo>
                  <a:lnTo>
                    <a:pt x="2081530" y="59054"/>
                  </a:lnTo>
                  <a:lnTo>
                    <a:pt x="2157857" y="44576"/>
                  </a:lnTo>
                  <a:lnTo>
                    <a:pt x="2153031" y="19176"/>
                  </a:lnTo>
                  <a:close/>
                </a:path>
                <a:path w="2259965" h="478155">
                  <a:moveTo>
                    <a:pt x="2051177" y="38353"/>
                  </a:moveTo>
                  <a:lnTo>
                    <a:pt x="1974850" y="52704"/>
                  </a:lnTo>
                  <a:lnTo>
                    <a:pt x="1979676" y="78231"/>
                  </a:lnTo>
                  <a:lnTo>
                    <a:pt x="2056003" y="63753"/>
                  </a:lnTo>
                  <a:lnTo>
                    <a:pt x="2051177" y="38353"/>
                  </a:lnTo>
                  <a:close/>
                </a:path>
                <a:path w="2259965" h="478155">
                  <a:moveTo>
                    <a:pt x="1949323" y="57530"/>
                  </a:moveTo>
                  <a:lnTo>
                    <a:pt x="1872995" y="71881"/>
                  </a:lnTo>
                  <a:lnTo>
                    <a:pt x="1877821" y="97408"/>
                  </a:lnTo>
                  <a:lnTo>
                    <a:pt x="1954149" y="82930"/>
                  </a:lnTo>
                  <a:lnTo>
                    <a:pt x="1949323" y="57530"/>
                  </a:lnTo>
                  <a:close/>
                </a:path>
                <a:path w="2259965" h="478155">
                  <a:moveTo>
                    <a:pt x="1847595" y="76707"/>
                  </a:moveTo>
                  <a:lnTo>
                    <a:pt x="1771142" y="91058"/>
                  </a:lnTo>
                  <a:lnTo>
                    <a:pt x="1775968" y="116585"/>
                  </a:lnTo>
                  <a:lnTo>
                    <a:pt x="1852295" y="102234"/>
                  </a:lnTo>
                  <a:lnTo>
                    <a:pt x="1847595" y="76707"/>
                  </a:lnTo>
                  <a:close/>
                </a:path>
                <a:path w="2259965" h="478155">
                  <a:moveTo>
                    <a:pt x="1745742" y="95884"/>
                  </a:moveTo>
                  <a:lnTo>
                    <a:pt x="1669288" y="110362"/>
                  </a:lnTo>
                  <a:lnTo>
                    <a:pt x="1674114" y="135762"/>
                  </a:lnTo>
                  <a:lnTo>
                    <a:pt x="1750441" y="121412"/>
                  </a:lnTo>
                  <a:lnTo>
                    <a:pt x="1745742" y="95884"/>
                  </a:lnTo>
                  <a:close/>
                </a:path>
                <a:path w="2259965" h="478155">
                  <a:moveTo>
                    <a:pt x="1643888" y="115062"/>
                  </a:moveTo>
                  <a:lnTo>
                    <a:pt x="1567433" y="129539"/>
                  </a:lnTo>
                  <a:lnTo>
                    <a:pt x="1572259" y="154939"/>
                  </a:lnTo>
                  <a:lnTo>
                    <a:pt x="1648714" y="140588"/>
                  </a:lnTo>
                  <a:lnTo>
                    <a:pt x="1643888" y="115062"/>
                  </a:lnTo>
                  <a:close/>
                </a:path>
                <a:path w="2259965" h="478155">
                  <a:moveTo>
                    <a:pt x="1542033" y="134238"/>
                  </a:moveTo>
                  <a:lnTo>
                    <a:pt x="1465707" y="148716"/>
                  </a:lnTo>
                  <a:lnTo>
                    <a:pt x="1470406" y="174116"/>
                  </a:lnTo>
                  <a:lnTo>
                    <a:pt x="1546859" y="159765"/>
                  </a:lnTo>
                  <a:lnTo>
                    <a:pt x="1542033" y="134238"/>
                  </a:lnTo>
                  <a:close/>
                </a:path>
                <a:path w="2259965" h="478155">
                  <a:moveTo>
                    <a:pt x="1440180" y="153415"/>
                  </a:moveTo>
                  <a:lnTo>
                    <a:pt x="1363853" y="167893"/>
                  </a:lnTo>
                  <a:lnTo>
                    <a:pt x="1368552" y="193293"/>
                  </a:lnTo>
                  <a:lnTo>
                    <a:pt x="1445006" y="178942"/>
                  </a:lnTo>
                  <a:lnTo>
                    <a:pt x="1440180" y="153415"/>
                  </a:lnTo>
                  <a:close/>
                </a:path>
                <a:path w="2259965" h="478155">
                  <a:moveTo>
                    <a:pt x="1338326" y="172719"/>
                  </a:moveTo>
                  <a:lnTo>
                    <a:pt x="1261999" y="187070"/>
                  </a:lnTo>
                  <a:lnTo>
                    <a:pt x="1266825" y="212470"/>
                  </a:lnTo>
                  <a:lnTo>
                    <a:pt x="1343152" y="198119"/>
                  </a:lnTo>
                  <a:lnTo>
                    <a:pt x="1338326" y="172719"/>
                  </a:lnTo>
                  <a:close/>
                </a:path>
                <a:path w="2259965" h="478155">
                  <a:moveTo>
                    <a:pt x="1236471" y="191896"/>
                  </a:moveTo>
                  <a:lnTo>
                    <a:pt x="1160145" y="206247"/>
                  </a:lnTo>
                  <a:lnTo>
                    <a:pt x="1164970" y="231647"/>
                  </a:lnTo>
                  <a:lnTo>
                    <a:pt x="1241298" y="217296"/>
                  </a:lnTo>
                  <a:lnTo>
                    <a:pt x="1236471" y="191896"/>
                  </a:lnTo>
                  <a:close/>
                </a:path>
                <a:path w="2259965" h="478155">
                  <a:moveTo>
                    <a:pt x="1134618" y="211073"/>
                  </a:moveTo>
                  <a:lnTo>
                    <a:pt x="1058291" y="225425"/>
                  </a:lnTo>
                  <a:lnTo>
                    <a:pt x="1063117" y="250825"/>
                  </a:lnTo>
                  <a:lnTo>
                    <a:pt x="1139444" y="236473"/>
                  </a:lnTo>
                  <a:lnTo>
                    <a:pt x="1134618" y="211073"/>
                  </a:lnTo>
                  <a:close/>
                </a:path>
                <a:path w="2259965" h="478155">
                  <a:moveTo>
                    <a:pt x="1032764" y="230250"/>
                  </a:moveTo>
                  <a:lnTo>
                    <a:pt x="956437" y="244601"/>
                  </a:lnTo>
                  <a:lnTo>
                    <a:pt x="961263" y="270128"/>
                  </a:lnTo>
                  <a:lnTo>
                    <a:pt x="1037590" y="255650"/>
                  </a:lnTo>
                  <a:lnTo>
                    <a:pt x="1032764" y="230250"/>
                  </a:lnTo>
                  <a:close/>
                </a:path>
                <a:path w="2259965" h="478155">
                  <a:moveTo>
                    <a:pt x="931037" y="249427"/>
                  </a:moveTo>
                  <a:lnTo>
                    <a:pt x="854583" y="263778"/>
                  </a:lnTo>
                  <a:lnTo>
                    <a:pt x="859409" y="289305"/>
                  </a:lnTo>
                  <a:lnTo>
                    <a:pt x="935736" y="274827"/>
                  </a:lnTo>
                  <a:lnTo>
                    <a:pt x="931037" y="249427"/>
                  </a:lnTo>
                  <a:close/>
                </a:path>
                <a:path w="2259965" h="478155">
                  <a:moveTo>
                    <a:pt x="829183" y="268604"/>
                  </a:moveTo>
                  <a:lnTo>
                    <a:pt x="752729" y="282955"/>
                  </a:lnTo>
                  <a:lnTo>
                    <a:pt x="757555" y="308482"/>
                  </a:lnTo>
                  <a:lnTo>
                    <a:pt x="833882" y="294004"/>
                  </a:lnTo>
                  <a:lnTo>
                    <a:pt x="829183" y="268604"/>
                  </a:lnTo>
                  <a:close/>
                </a:path>
                <a:path w="2259965" h="478155">
                  <a:moveTo>
                    <a:pt x="727329" y="287781"/>
                  </a:moveTo>
                  <a:lnTo>
                    <a:pt x="650875" y="302132"/>
                  </a:lnTo>
                  <a:lnTo>
                    <a:pt x="655701" y="327659"/>
                  </a:lnTo>
                  <a:lnTo>
                    <a:pt x="732155" y="313308"/>
                  </a:lnTo>
                  <a:lnTo>
                    <a:pt x="727329" y="287781"/>
                  </a:lnTo>
                  <a:close/>
                </a:path>
                <a:path w="2259965" h="478155">
                  <a:moveTo>
                    <a:pt x="625475" y="306958"/>
                  </a:moveTo>
                  <a:lnTo>
                    <a:pt x="549148" y="321309"/>
                  </a:lnTo>
                  <a:lnTo>
                    <a:pt x="553847" y="346837"/>
                  </a:lnTo>
                  <a:lnTo>
                    <a:pt x="630301" y="332485"/>
                  </a:lnTo>
                  <a:lnTo>
                    <a:pt x="625475" y="306958"/>
                  </a:lnTo>
                  <a:close/>
                </a:path>
                <a:path w="2259965" h="478155">
                  <a:moveTo>
                    <a:pt x="523621" y="326135"/>
                  </a:moveTo>
                  <a:lnTo>
                    <a:pt x="447294" y="340613"/>
                  </a:lnTo>
                  <a:lnTo>
                    <a:pt x="451993" y="366013"/>
                  </a:lnTo>
                  <a:lnTo>
                    <a:pt x="528447" y="351663"/>
                  </a:lnTo>
                  <a:lnTo>
                    <a:pt x="523621" y="326135"/>
                  </a:lnTo>
                  <a:close/>
                </a:path>
                <a:path w="2259965" h="478155">
                  <a:moveTo>
                    <a:pt x="421767" y="345313"/>
                  </a:moveTo>
                  <a:lnTo>
                    <a:pt x="345440" y="359790"/>
                  </a:lnTo>
                  <a:lnTo>
                    <a:pt x="350139" y="385190"/>
                  </a:lnTo>
                  <a:lnTo>
                    <a:pt x="426593" y="370839"/>
                  </a:lnTo>
                  <a:lnTo>
                    <a:pt x="421767" y="345313"/>
                  </a:lnTo>
                  <a:close/>
                </a:path>
                <a:path w="2259965" h="478155">
                  <a:moveTo>
                    <a:pt x="319913" y="364489"/>
                  </a:moveTo>
                  <a:lnTo>
                    <a:pt x="243586" y="378967"/>
                  </a:lnTo>
                  <a:lnTo>
                    <a:pt x="248412" y="404367"/>
                  </a:lnTo>
                  <a:lnTo>
                    <a:pt x="324739" y="390016"/>
                  </a:lnTo>
                  <a:lnTo>
                    <a:pt x="319913" y="364489"/>
                  </a:lnTo>
                  <a:close/>
                </a:path>
                <a:path w="2259965" h="478155">
                  <a:moveTo>
                    <a:pt x="218059" y="383666"/>
                  </a:moveTo>
                  <a:lnTo>
                    <a:pt x="141731" y="398144"/>
                  </a:lnTo>
                  <a:lnTo>
                    <a:pt x="146558" y="423544"/>
                  </a:lnTo>
                  <a:lnTo>
                    <a:pt x="222885" y="409193"/>
                  </a:lnTo>
                  <a:lnTo>
                    <a:pt x="218059" y="383666"/>
                  </a:lnTo>
                  <a:close/>
                </a:path>
                <a:path w="2259965" h="478155">
                  <a:moveTo>
                    <a:pt x="90170" y="359790"/>
                  </a:moveTo>
                  <a:lnTo>
                    <a:pt x="0" y="438022"/>
                  </a:lnTo>
                  <a:lnTo>
                    <a:pt x="112395" y="478027"/>
                  </a:lnTo>
                  <a:lnTo>
                    <a:pt x="119761" y="474471"/>
                  </a:lnTo>
                  <a:lnTo>
                    <a:pt x="124587" y="461009"/>
                  </a:lnTo>
                  <a:lnTo>
                    <a:pt x="121031" y="453643"/>
                  </a:lnTo>
                  <a:lnTo>
                    <a:pt x="91499" y="443102"/>
                  </a:lnTo>
                  <a:lnTo>
                    <a:pt x="33655" y="443102"/>
                  </a:lnTo>
                  <a:lnTo>
                    <a:pt x="29591" y="421004"/>
                  </a:lnTo>
                  <a:lnTo>
                    <a:pt x="40577" y="421004"/>
                  </a:lnTo>
                  <a:lnTo>
                    <a:pt x="39878" y="417321"/>
                  </a:lnTo>
                  <a:lnTo>
                    <a:pt x="69873" y="411682"/>
                  </a:lnTo>
                  <a:lnTo>
                    <a:pt x="101727" y="384047"/>
                  </a:lnTo>
                  <a:lnTo>
                    <a:pt x="107061" y="379348"/>
                  </a:lnTo>
                  <a:lnTo>
                    <a:pt x="107696" y="371220"/>
                  </a:lnTo>
                  <a:lnTo>
                    <a:pt x="102997" y="365759"/>
                  </a:lnTo>
                  <a:lnTo>
                    <a:pt x="98298" y="360425"/>
                  </a:lnTo>
                  <a:lnTo>
                    <a:pt x="90170" y="359790"/>
                  </a:lnTo>
                  <a:close/>
                </a:path>
                <a:path w="2259965" h="478155">
                  <a:moveTo>
                    <a:pt x="29591" y="421004"/>
                  </a:moveTo>
                  <a:lnTo>
                    <a:pt x="33655" y="443102"/>
                  </a:lnTo>
                  <a:lnTo>
                    <a:pt x="43202" y="434820"/>
                  </a:lnTo>
                  <a:lnTo>
                    <a:pt x="41377" y="425211"/>
                  </a:lnTo>
                  <a:lnTo>
                    <a:pt x="29591" y="421004"/>
                  </a:lnTo>
                  <a:close/>
                </a:path>
                <a:path w="2259965" h="478155">
                  <a:moveTo>
                    <a:pt x="43202" y="434820"/>
                  </a:moveTo>
                  <a:lnTo>
                    <a:pt x="33655" y="443102"/>
                  </a:lnTo>
                  <a:lnTo>
                    <a:pt x="91499" y="443102"/>
                  </a:lnTo>
                  <a:lnTo>
                    <a:pt x="90432" y="442721"/>
                  </a:lnTo>
                  <a:lnTo>
                    <a:pt x="44704" y="442721"/>
                  </a:lnTo>
                  <a:lnTo>
                    <a:pt x="43202" y="434820"/>
                  </a:lnTo>
                  <a:close/>
                </a:path>
                <a:path w="2259965" h="478155">
                  <a:moveTo>
                    <a:pt x="50517" y="428474"/>
                  </a:moveTo>
                  <a:lnTo>
                    <a:pt x="43202" y="434820"/>
                  </a:lnTo>
                  <a:lnTo>
                    <a:pt x="44704" y="442721"/>
                  </a:lnTo>
                  <a:lnTo>
                    <a:pt x="74655" y="437090"/>
                  </a:lnTo>
                  <a:lnTo>
                    <a:pt x="50517" y="428474"/>
                  </a:lnTo>
                  <a:close/>
                </a:path>
                <a:path w="2259965" h="478155">
                  <a:moveTo>
                    <a:pt x="74655" y="437090"/>
                  </a:moveTo>
                  <a:lnTo>
                    <a:pt x="44704" y="442721"/>
                  </a:lnTo>
                  <a:lnTo>
                    <a:pt x="90432" y="442721"/>
                  </a:lnTo>
                  <a:lnTo>
                    <a:pt x="74655" y="437090"/>
                  </a:lnTo>
                  <a:close/>
                </a:path>
                <a:path w="2259965" h="478155">
                  <a:moveTo>
                    <a:pt x="116205" y="402970"/>
                  </a:moveTo>
                  <a:lnTo>
                    <a:pt x="69873" y="411682"/>
                  </a:lnTo>
                  <a:lnTo>
                    <a:pt x="50517" y="428474"/>
                  </a:lnTo>
                  <a:lnTo>
                    <a:pt x="74655" y="437090"/>
                  </a:lnTo>
                  <a:lnTo>
                    <a:pt x="121031" y="428370"/>
                  </a:lnTo>
                  <a:lnTo>
                    <a:pt x="116205" y="402970"/>
                  </a:lnTo>
                  <a:close/>
                </a:path>
                <a:path w="2259965" h="478155">
                  <a:moveTo>
                    <a:pt x="41377" y="425211"/>
                  </a:moveTo>
                  <a:lnTo>
                    <a:pt x="43202" y="434820"/>
                  </a:lnTo>
                  <a:lnTo>
                    <a:pt x="50517" y="428474"/>
                  </a:lnTo>
                  <a:lnTo>
                    <a:pt x="41377" y="425211"/>
                  </a:lnTo>
                  <a:close/>
                </a:path>
                <a:path w="2259965" h="478155">
                  <a:moveTo>
                    <a:pt x="69873" y="411682"/>
                  </a:moveTo>
                  <a:lnTo>
                    <a:pt x="39878" y="417321"/>
                  </a:lnTo>
                  <a:lnTo>
                    <a:pt x="41377" y="425211"/>
                  </a:lnTo>
                  <a:lnTo>
                    <a:pt x="50517" y="428474"/>
                  </a:lnTo>
                  <a:lnTo>
                    <a:pt x="69873" y="411682"/>
                  </a:lnTo>
                  <a:close/>
                </a:path>
                <a:path w="2259965" h="478155">
                  <a:moveTo>
                    <a:pt x="40577" y="421004"/>
                  </a:moveTo>
                  <a:lnTo>
                    <a:pt x="29591" y="421004"/>
                  </a:lnTo>
                  <a:lnTo>
                    <a:pt x="41377" y="425211"/>
                  </a:lnTo>
                  <a:lnTo>
                    <a:pt x="40577" y="421004"/>
                  </a:lnTo>
                  <a:close/>
                </a:path>
              </a:pathLst>
            </a:custGeom>
            <a:solidFill>
              <a:srgbClr val="000000"/>
            </a:solidFill>
          </p:spPr>
          <p:txBody>
            <a:bodyPr wrap="square" lIns="0" tIns="0" rIns="0" bIns="0" rtlCol="0"/>
            <a:lstStyle/>
            <a:p>
              <a:endParaRPr/>
            </a:p>
          </p:txBody>
        </p:sp>
        <p:sp>
          <p:nvSpPr>
            <p:cNvPr id="20" name="object 20"/>
            <p:cNvSpPr/>
            <p:nvPr/>
          </p:nvSpPr>
          <p:spPr>
            <a:xfrm>
              <a:off x="2218944" y="4191000"/>
              <a:ext cx="315468" cy="928116"/>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2318131" y="4214367"/>
              <a:ext cx="120650" cy="727075"/>
            </a:xfrm>
            <a:custGeom>
              <a:avLst/>
              <a:gdLst/>
              <a:ahLst/>
              <a:cxnLst/>
              <a:rect l="l" t="t" r="r" b="b"/>
              <a:pathLst>
                <a:path w="120650" h="727075">
                  <a:moveTo>
                    <a:pt x="56514" y="0"/>
                  </a:moveTo>
                  <a:lnTo>
                    <a:pt x="55371" y="77723"/>
                  </a:lnTo>
                  <a:lnTo>
                    <a:pt x="81280" y="78104"/>
                  </a:lnTo>
                  <a:lnTo>
                    <a:pt x="82423" y="507"/>
                  </a:lnTo>
                  <a:lnTo>
                    <a:pt x="56514" y="0"/>
                  </a:lnTo>
                  <a:close/>
                </a:path>
                <a:path w="120650" h="727075">
                  <a:moveTo>
                    <a:pt x="54991" y="103631"/>
                  </a:moveTo>
                  <a:lnTo>
                    <a:pt x="53848" y="181355"/>
                  </a:lnTo>
                  <a:lnTo>
                    <a:pt x="79756" y="181736"/>
                  </a:lnTo>
                  <a:lnTo>
                    <a:pt x="80899" y="104012"/>
                  </a:lnTo>
                  <a:lnTo>
                    <a:pt x="54991" y="103631"/>
                  </a:lnTo>
                  <a:close/>
                </a:path>
                <a:path w="120650" h="727075">
                  <a:moveTo>
                    <a:pt x="53467" y="207263"/>
                  </a:moveTo>
                  <a:lnTo>
                    <a:pt x="52196" y="284987"/>
                  </a:lnTo>
                  <a:lnTo>
                    <a:pt x="78105" y="285368"/>
                  </a:lnTo>
                  <a:lnTo>
                    <a:pt x="79375" y="207644"/>
                  </a:lnTo>
                  <a:lnTo>
                    <a:pt x="53467" y="207263"/>
                  </a:lnTo>
                  <a:close/>
                </a:path>
                <a:path w="120650" h="727075">
                  <a:moveTo>
                    <a:pt x="51816" y="310895"/>
                  </a:moveTo>
                  <a:lnTo>
                    <a:pt x="50673" y="388619"/>
                  </a:lnTo>
                  <a:lnTo>
                    <a:pt x="76581" y="389000"/>
                  </a:lnTo>
                  <a:lnTo>
                    <a:pt x="77724" y="311276"/>
                  </a:lnTo>
                  <a:lnTo>
                    <a:pt x="51816" y="310895"/>
                  </a:lnTo>
                  <a:close/>
                </a:path>
                <a:path w="120650" h="727075">
                  <a:moveTo>
                    <a:pt x="50292" y="414527"/>
                  </a:moveTo>
                  <a:lnTo>
                    <a:pt x="49149" y="492251"/>
                  </a:lnTo>
                  <a:lnTo>
                    <a:pt x="75056" y="492632"/>
                  </a:lnTo>
                  <a:lnTo>
                    <a:pt x="76200" y="414908"/>
                  </a:lnTo>
                  <a:lnTo>
                    <a:pt x="50292" y="414527"/>
                  </a:lnTo>
                  <a:close/>
                </a:path>
                <a:path w="120650" h="727075">
                  <a:moveTo>
                    <a:pt x="48768" y="518159"/>
                  </a:moveTo>
                  <a:lnTo>
                    <a:pt x="47625" y="595883"/>
                  </a:lnTo>
                  <a:lnTo>
                    <a:pt x="73532" y="596264"/>
                  </a:lnTo>
                  <a:lnTo>
                    <a:pt x="74675" y="518540"/>
                  </a:lnTo>
                  <a:lnTo>
                    <a:pt x="48768" y="518159"/>
                  </a:lnTo>
                  <a:close/>
                </a:path>
                <a:path w="120650" h="727075">
                  <a:moveTo>
                    <a:pt x="14605" y="608202"/>
                  </a:moveTo>
                  <a:lnTo>
                    <a:pt x="2158" y="615314"/>
                  </a:lnTo>
                  <a:lnTo>
                    <a:pt x="0" y="623188"/>
                  </a:lnTo>
                  <a:lnTo>
                    <a:pt x="3429" y="629411"/>
                  </a:lnTo>
                  <a:lnTo>
                    <a:pt x="58546" y="727074"/>
                  </a:lnTo>
                  <a:lnTo>
                    <a:pt x="74975" y="699896"/>
                  </a:lnTo>
                  <a:lnTo>
                    <a:pt x="71881" y="699896"/>
                  </a:lnTo>
                  <a:lnTo>
                    <a:pt x="45974" y="699515"/>
                  </a:lnTo>
                  <a:lnTo>
                    <a:pt x="46654" y="653269"/>
                  </a:lnTo>
                  <a:lnTo>
                    <a:pt x="26035" y="616711"/>
                  </a:lnTo>
                  <a:lnTo>
                    <a:pt x="22606" y="610488"/>
                  </a:lnTo>
                  <a:lnTo>
                    <a:pt x="14605" y="608202"/>
                  </a:lnTo>
                  <a:close/>
                </a:path>
                <a:path w="120650" h="727075">
                  <a:moveTo>
                    <a:pt x="46654" y="653269"/>
                  </a:moveTo>
                  <a:lnTo>
                    <a:pt x="45974" y="699515"/>
                  </a:lnTo>
                  <a:lnTo>
                    <a:pt x="71881" y="699896"/>
                  </a:lnTo>
                  <a:lnTo>
                    <a:pt x="71952" y="695070"/>
                  </a:lnTo>
                  <a:lnTo>
                    <a:pt x="70231" y="695070"/>
                  </a:lnTo>
                  <a:lnTo>
                    <a:pt x="47879" y="694689"/>
                  </a:lnTo>
                  <a:lnTo>
                    <a:pt x="59326" y="675736"/>
                  </a:lnTo>
                  <a:lnTo>
                    <a:pt x="46654" y="653269"/>
                  </a:lnTo>
                  <a:close/>
                </a:path>
                <a:path w="120650" h="727075">
                  <a:moveTo>
                    <a:pt x="106044" y="609599"/>
                  </a:moveTo>
                  <a:lnTo>
                    <a:pt x="98043" y="611631"/>
                  </a:lnTo>
                  <a:lnTo>
                    <a:pt x="72559" y="653826"/>
                  </a:lnTo>
                  <a:lnTo>
                    <a:pt x="71881" y="699896"/>
                  </a:lnTo>
                  <a:lnTo>
                    <a:pt x="74975" y="699896"/>
                  </a:lnTo>
                  <a:lnTo>
                    <a:pt x="120268" y="624966"/>
                  </a:lnTo>
                  <a:lnTo>
                    <a:pt x="118237" y="616965"/>
                  </a:lnTo>
                  <a:lnTo>
                    <a:pt x="106044" y="609599"/>
                  </a:lnTo>
                  <a:close/>
                </a:path>
                <a:path w="120650" h="727075">
                  <a:moveTo>
                    <a:pt x="59326" y="675736"/>
                  </a:moveTo>
                  <a:lnTo>
                    <a:pt x="47879" y="694689"/>
                  </a:lnTo>
                  <a:lnTo>
                    <a:pt x="70231" y="695070"/>
                  </a:lnTo>
                  <a:lnTo>
                    <a:pt x="59326" y="675736"/>
                  </a:lnTo>
                  <a:close/>
                </a:path>
                <a:path w="120650" h="727075">
                  <a:moveTo>
                    <a:pt x="72559" y="653826"/>
                  </a:moveTo>
                  <a:lnTo>
                    <a:pt x="59326" y="675736"/>
                  </a:lnTo>
                  <a:lnTo>
                    <a:pt x="70231" y="695070"/>
                  </a:lnTo>
                  <a:lnTo>
                    <a:pt x="71952" y="695070"/>
                  </a:lnTo>
                  <a:lnTo>
                    <a:pt x="72559" y="653826"/>
                  </a:lnTo>
                  <a:close/>
                </a:path>
                <a:path w="120650" h="727075">
                  <a:moveTo>
                    <a:pt x="47117" y="621791"/>
                  </a:moveTo>
                  <a:lnTo>
                    <a:pt x="46654" y="653269"/>
                  </a:lnTo>
                  <a:lnTo>
                    <a:pt x="59326" y="675736"/>
                  </a:lnTo>
                  <a:lnTo>
                    <a:pt x="72559" y="653826"/>
                  </a:lnTo>
                  <a:lnTo>
                    <a:pt x="73025" y="622172"/>
                  </a:lnTo>
                  <a:lnTo>
                    <a:pt x="47117" y="621791"/>
                  </a:lnTo>
                  <a:close/>
                </a:path>
              </a:pathLst>
            </a:custGeom>
            <a:solidFill>
              <a:srgbClr val="000000"/>
            </a:solidFill>
          </p:spPr>
          <p:txBody>
            <a:bodyPr wrap="square" lIns="0" tIns="0" rIns="0" bIns="0" rtlCol="0"/>
            <a:lstStyle/>
            <a:p>
              <a:endParaRPr/>
            </a:p>
          </p:txBody>
        </p:sp>
        <p:sp>
          <p:nvSpPr>
            <p:cNvPr id="22" name="object 22"/>
            <p:cNvSpPr/>
            <p:nvPr/>
          </p:nvSpPr>
          <p:spPr>
            <a:xfrm>
              <a:off x="6611111" y="3695700"/>
              <a:ext cx="315468" cy="848868"/>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6708775" y="3717798"/>
              <a:ext cx="120650" cy="648335"/>
            </a:xfrm>
            <a:custGeom>
              <a:avLst/>
              <a:gdLst/>
              <a:ahLst/>
              <a:cxnLst/>
              <a:rect l="l" t="t" r="r" b="b"/>
              <a:pathLst>
                <a:path w="120650" h="648335">
                  <a:moveTo>
                    <a:pt x="14350" y="529844"/>
                  </a:moveTo>
                  <a:lnTo>
                    <a:pt x="8254" y="533526"/>
                  </a:lnTo>
                  <a:lnTo>
                    <a:pt x="2031" y="537082"/>
                  </a:lnTo>
                  <a:lnTo>
                    <a:pt x="0" y="545083"/>
                  </a:lnTo>
                  <a:lnTo>
                    <a:pt x="60071" y="648081"/>
                  </a:lnTo>
                  <a:lnTo>
                    <a:pt x="75033" y="622426"/>
                  </a:lnTo>
                  <a:lnTo>
                    <a:pt x="47117" y="622426"/>
                  </a:lnTo>
                  <a:lnTo>
                    <a:pt x="47117" y="574584"/>
                  </a:lnTo>
                  <a:lnTo>
                    <a:pt x="25907" y="538226"/>
                  </a:lnTo>
                  <a:lnTo>
                    <a:pt x="22351" y="532002"/>
                  </a:lnTo>
                  <a:lnTo>
                    <a:pt x="14350" y="529844"/>
                  </a:lnTo>
                  <a:close/>
                </a:path>
                <a:path w="120650" h="648335">
                  <a:moveTo>
                    <a:pt x="47117" y="574584"/>
                  </a:moveTo>
                  <a:lnTo>
                    <a:pt x="47117" y="622426"/>
                  </a:lnTo>
                  <a:lnTo>
                    <a:pt x="73025" y="622426"/>
                  </a:lnTo>
                  <a:lnTo>
                    <a:pt x="73025" y="615950"/>
                  </a:lnTo>
                  <a:lnTo>
                    <a:pt x="48895" y="615950"/>
                  </a:lnTo>
                  <a:lnTo>
                    <a:pt x="60071" y="596791"/>
                  </a:lnTo>
                  <a:lnTo>
                    <a:pt x="47117" y="574584"/>
                  </a:lnTo>
                  <a:close/>
                </a:path>
                <a:path w="120650" h="648335">
                  <a:moveTo>
                    <a:pt x="105791" y="529844"/>
                  </a:moveTo>
                  <a:lnTo>
                    <a:pt x="97790" y="532002"/>
                  </a:lnTo>
                  <a:lnTo>
                    <a:pt x="94233" y="538226"/>
                  </a:lnTo>
                  <a:lnTo>
                    <a:pt x="73025" y="574584"/>
                  </a:lnTo>
                  <a:lnTo>
                    <a:pt x="73025" y="622426"/>
                  </a:lnTo>
                  <a:lnTo>
                    <a:pt x="75033" y="622426"/>
                  </a:lnTo>
                  <a:lnTo>
                    <a:pt x="120142" y="545083"/>
                  </a:lnTo>
                  <a:lnTo>
                    <a:pt x="118109" y="537082"/>
                  </a:lnTo>
                  <a:lnTo>
                    <a:pt x="111886" y="533526"/>
                  </a:lnTo>
                  <a:lnTo>
                    <a:pt x="105791" y="529844"/>
                  </a:lnTo>
                  <a:close/>
                </a:path>
                <a:path w="120650" h="648335">
                  <a:moveTo>
                    <a:pt x="60071" y="596791"/>
                  </a:moveTo>
                  <a:lnTo>
                    <a:pt x="48895" y="615950"/>
                  </a:lnTo>
                  <a:lnTo>
                    <a:pt x="71247" y="615950"/>
                  </a:lnTo>
                  <a:lnTo>
                    <a:pt x="60071" y="596791"/>
                  </a:lnTo>
                  <a:close/>
                </a:path>
                <a:path w="120650" h="648335">
                  <a:moveTo>
                    <a:pt x="73025" y="574584"/>
                  </a:moveTo>
                  <a:lnTo>
                    <a:pt x="60071" y="596791"/>
                  </a:lnTo>
                  <a:lnTo>
                    <a:pt x="71247" y="615950"/>
                  </a:lnTo>
                  <a:lnTo>
                    <a:pt x="73025" y="615950"/>
                  </a:lnTo>
                  <a:lnTo>
                    <a:pt x="73025" y="574584"/>
                  </a:lnTo>
                  <a:close/>
                </a:path>
                <a:path w="120650" h="648335">
                  <a:moveTo>
                    <a:pt x="73025" y="0"/>
                  </a:moveTo>
                  <a:lnTo>
                    <a:pt x="47117" y="0"/>
                  </a:lnTo>
                  <a:lnTo>
                    <a:pt x="47117" y="574584"/>
                  </a:lnTo>
                  <a:lnTo>
                    <a:pt x="60071" y="596791"/>
                  </a:lnTo>
                  <a:lnTo>
                    <a:pt x="73025" y="574584"/>
                  </a:lnTo>
                  <a:lnTo>
                    <a:pt x="73025" y="0"/>
                  </a:lnTo>
                  <a:close/>
                </a:path>
              </a:pathLst>
            </a:custGeom>
            <a:solidFill>
              <a:srgbClr val="000000"/>
            </a:solidFill>
          </p:spPr>
          <p:txBody>
            <a:bodyPr wrap="square" lIns="0" tIns="0" rIns="0" bIns="0" rtlCol="0"/>
            <a:lstStyle/>
            <a:p>
              <a:endParaRPr/>
            </a:p>
          </p:txBody>
        </p:sp>
      </p:gr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3157" y="650287"/>
            <a:ext cx="4563787" cy="56319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74189" y="483234"/>
            <a:ext cx="459232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660066"/>
                </a:solidFill>
              </a:rPr>
              <a:t>Classes &amp;</a:t>
            </a:r>
            <a:r>
              <a:rPr spc="-95" dirty="0">
                <a:solidFill>
                  <a:srgbClr val="660066"/>
                </a:solidFill>
              </a:rPr>
              <a:t> </a:t>
            </a:r>
            <a:r>
              <a:rPr dirty="0">
                <a:solidFill>
                  <a:srgbClr val="660066"/>
                </a:solidFill>
              </a:rPr>
              <a:t>Objects</a:t>
            </a:r>
          </a:p>
        </p:txBody>
      </p:sp>
      <p:sp>
        <p:nvSpPr>
          <p:cNvPr id="4" name="object 4"/>
          <p:cNvSpPr txBox="1"/>
          <p:nvPr/>
        </p:nvSpPr>
        <p:spPr>
          <a:xfrm>
            <a:off x="535940" y="2491636"/>
            <a:ext cx="3863340" cy="2073910"/>
          </a:xfrm>
          <a:prstGeom prst="rect">
            <a:avLst/>
          </a:prstGeom>
        </p:spPr>
        <p:txBody>
          <a:bodyPr vert="horz" wrap="square" lIns="0" tIns="12065" rIns="0" bIns="0" rtlCol="0">
            <a:spAutoFit/>
          </a:bodyPr>
          <a:lstStyle/>
          <a:p>
            <a:pPr marL="12700" marR="5080">
              <a:lnSpc>
                <a:spcPct val="120000"/>
              </a:lnSpc>
              <a:spcBef>
                <a:spcPts val="95"/>
              </a:spcBef>
            </a:pPr>
            <a:r>
              <a:rPr sz="2800" spc="-5" dirty="0">
                <a:latin typeface="Arial"/>
                <a:cs typeface="Arial"/>
              </a:rPr>
              <a:t>A </a:t>
            </a:r>
            <a:r>
              <a:rPr sz="2800" b="1" i="1" dirty="0">
                <a:latin typeface="Arial"/>
                <a:cs typeface="Arial"/>
              </a:rPr>
              <a:t>class </a:t>
            </a:r>
            <a:r>
              <a:rPr sz="2800" spc="-5" dirty="0">
                <a:latin typeface="Arial"/>
                <a:cs typeface="Arial"/>
              </a:rPr>
              <a:t>is a </a:t>
            </a:r>
            <a:r>
              <a:rPr sz="2800" dirty="0">
                <a:latin typeface="Arial"/>
                <a:cs typeface="Arial"/>
              </a:rPr>
              <a:t>definition of  objects </a:t>
            </a:r>
            <a:r>
              <a:rPr sz="2800" spc="-5" dirty="0">
                <a:latin typeface="Arial"/>
                <a:cs typeface="Arial"/>
              </a:rPr>
              <a:t>with </a:t>
            </a:r>
            <a:r>
              <a:rPr sz="2800" dirty="0">
                <a:latin typeface="Arial"/>
                <a:cs typeface="Arial"/>
              </a:rPr>
              <a:t>the same  properties </a:t>
            </a:r>
            <a:r>
              <a:rPr sz="2800" spc="-5" dirty="0">
                <a:latin typeface="Arial"/>
                <a:cs typeface="Arial"/>
              </a:rPr>
              <a:t>and the</a:t>
            </a:r>
            <a:r>
              <a:rPr sz="2800" spc="-50" dirty="0">
                <a:latin typeface="Arial"/>
                <a:cs typeface="Arial"/>
              </a:rPr>
              <a:t> </a:t>
            </a:r>
            <a:r>
              <a:rPr sz="2800" spc="-5" dirty="0">
                <a:latin typeface="Arial"/>
                <a:cs typeface="Arial"/>
              </a:rPr>
              <a:t>same  methods.</a:t>
            </a:r>
            <a:endParaRPr sz="2800">
              <a:latin typeface="Arial"/>
              <a:cs typeface="Arial"/>
            </a:endParaRPr>
          </a:p>
        </p:txBody>
      </p:sp>
      <p:sp>
        <p:nvSpPr>
          <p:cNvPr id="5" name="object 5"/>
          <p:cNvSpPr/>
          <p:nvPr/>
        </p:nvSpPr>
        <p:spPr>
          <a:xfrm>
            <a:off x="4648200" y="1826844"/>
            <a:ext cx="4038600" cy="407301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9157" y="483234"/>
            <a:ext cx="434467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660066"/>
                </a:solidFill>
              </a:rPr>
              <a:t>Classes</a:t>
            </a:r>
            <a:r>
              <a:rPr spc="-90" dirty="0">
                <a:solidFill>
                  <a:srgbClr val="660066"/>
                </a:solidFill>
              </a:rPr>
              <a:t> </a:t>
            </a:r>
            <a:r>
              <a:rPr dirty="0">
                <a:solidFill>
                  <a:srgbClr val="660066"/>
                </a:solidFill>
              </a:rPr>
              <a:t>Example</a:t>
            </a:r>
          </a:p>
        </p:txBody>
      </p:sp>
      <p:sp>
        <p:nvSpPr>
          <p:cNvPr id="3" name="object 3"/>
          <p:cNvSpPr/>
          <p:nvPr/>
        </p:nvSpPr>
        <p:spPr>
          <a:xfrm>
            <a:off x="1893376" y="1471594"/>
            <a:ext cx="5503550" cy="463413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26</a:t>
            </a:fld>
            <a:endParaRPr dirty="0"/>
          </a:p>
        </p:txBody>
      </p:sp>
      <p:sp>
        <p:nvSpPr>
          <p:cNvPr id="2" name="object 2"/>
          <p:cNvSpPr txBox="1">
            <a:spLocks noGrp="1"/>
          </p:cNvSpPr>
          <p:nvPr>
            <p:ph type="title"/>
          </p:nvPr>
        </p:nvSpPr>
        <p:spPr>
          <a:xfrm>
            <a:off x="894994" y="333882"/>
            <a:ext cx="7355205" cy="1001394"/>
          </a:xfrm>
          <a:prstGeom prst="rect">
            <a:avLst/>
          </a:prstGeom>
        </p:spPr>
        <p:txBody>
          <a:bodyPr vert="horz" wrap="square" lIns="0" tIns="12700" rIns="0" bIns="0" rtlCol="0">
            <a:spAutoFit/>
          </a:bodyPr>
          <a:lstStyle/>
          <a:p>
            <a:pPr marL="1286510" marR="5080" indent="-1274445">
              <a:lnSpc>
                <a:spcPct val="100000"/>
              </a:lnSpc>
              <a:spcBef>
                <a:spcPts val="100"/>
              </a:spcBef>
            </a:pPr>
            <a:r>
              <a:rPr sz="3200" b="1" spc="-5" dirty="0">
                <a:solidFill>
                  <a:srgbClr val="660066"/>
                </a:solidFill>
                <a:latin typeface="Arial"/>
                <a:cs typeface="Arial"/>
              </a:rPr>
              <a:t>Almost everything </a:t>
            </a:r>
            <a:r>
              <a:rPr sz="3200" b="1" dirty="0">
                <a:solidFill>
                  <a:srgbClr val="660066"/>
                </a:solidFill>
                <a:latin typeface="Arial"/>
                <a:cs typeface="Arial"/>
              </a:rPr>
              <a:t>in the world </a:t>
            </a:r>
            <a:r>
              <a:rPr sz="3200" b="1" spc="-5" dirty="0">
                <a:solidFill>
                  <a:srgbClr val="660066"/>
                </a:solidFill>
                <a:latin typeface="Arial"/>
                <a:cs typeface="Arial"/>
              </a:rPr>
              <a:t>can</a:t>
            </a:r>
            <a:r>
              <a:rPr sz="3200" b="1" spc="-95" dirty="0">
                <a:solidFill>
                  <a:srgbClr val="660066"/>
                </a:solidFill>
                <a:latin typeface="Arial"/>
                <a:cs typeface="Arial"/>
              </a:rPr>
              <a:t> </a:t>
            </a:r>
            <a:r>
              <a:rPr sz="3200" b="1" dirty="0">
                <a:solidFill>
                  <a:srgbClr val="660066"/>
                </a:solidFill>
                <a:latin typeface="Arial"/>
                <a:cs typeface="Arial"/>
              </a:rPr>
              <a:t>be  </a:t>
            </a:r>
            <a:r>
              <a:rPr sz="3200" b="1" spc="-5" dirty="0">
                <a:solidFill>
                  <a:srgbClr val="660066"/>
                </a:solidFill>
                <a:latin typeface="Arial"/>
                <a:cs typeface="Arial"/>
              </a:rPr>
              <a:t>represented </a:t>
            </a:r>
            <a:r>
              <a:rPr sz="3200" b="1" dirty="0">
                <a:solidFill>
                  <a:srgbClr val="660066"/>
                </a:solidFill>
                <a:latin typeface="Arial"/>
                <a:cs typeface="Arial"/>
              </a:rPr>
              <a:t>as an</a:t>
            </a:r>
            <a:r>
              <a:rPr sz="3200" b="1" spc="-65" dirty="0">
                <a:solidFill>
                  <a:srgbClr val="660066"/>
                </a:solidFill>
                <a:latin typeface="Arial"/>
                <a:cs typeface="Arial"/>
              </a:rPr>
              <a:t> </a:t>
            </a:r>
            <a:r>
              <a:rPr sz="3200" b="1" spc="-5" dirty="0">
                <a:solidFill>
                  <a:srgbClr val="660066"/>
                </a:solidFill>
                <a:latin typeface="Arial"/>
                <a:cs typeface="Arial"/>
              </a:rPr>
              <a:t>object</a:t>
            </a:r>
            <a:endParaRPr sz="3200" dirty="0">
              <a:latin typeface="Arial"/>
              <a:cs typeface="Arial"/>
            </a:endParaRPr>
          </a:p>
        </p:txBody>
      </p:sp>
      <p:sp>
        <p:nvSpPr>
          <p:cNvPr id="3" name="object 3"/>
          <p:cNvSpPr txBox="1"/>
          <p:nvPr/>
        </p:nvSpPr>
        <p:spPr>
          <a:xfrm>
            <a:off x="916939" y="1755139"/>
            <a:ext cx="7211695" cy="4549140"/>
          </a:xfrm>
          <a:prstGeom prst="rect">
            <a:avLst/>
          </a:prstGeom>
        </p:spPr>
        <p:txBody>
          <a:bodyPr vert="horz" wrap="square" lIns="0" tIns="12065" rIns="0" bIns="0" rtlCol="0">
            <a:spAutoFit/>
          </a:bodyPr>
          <a:lstStyle/>
          <a:p>
            <a:pPr marL="355600" indent="-343535">
              <a:lnSpc>
                <a:spcPct val="100000"/>
              </a:lnSpc>
              <a:spcBef>
                <a:spcPts val="95"/>
              </a:spcBef>
              <a:buChar char="•"/>
              <a:tabLst>
                <a:tab pos="355600" algn="l"/>
                <a:tab pos="356235" algn="l"/>
              </a:tabLst>
            </a:pPr>
            <a:r>
              <a:rPr sz="2800" spc="-5" dirty="0">
                <a:latin typeface="Arial"/>
                <a:cs typeface="Arial"/>
              </a:rPr>
              <a:t>A flower, a </a:t>
            </a:r>
            <a:r>
              <a:rPr sz="2800" dirty="0">
                <a:latin typeface="Arial"/>
                <a:cs typeface="Arial"/>
              </a:rPr>
              <a:t>tree, </a:t>
            </a:r>
            <a:r>
              <a:rPr sz="2800" spc="-5" dirty="0">
                <a:latin typeface="Arial"/>
                <a:cs typeface="Arial"/>
              </a:rPr>
              <a:t>an</a:t>
            </a:r>
            <a:r>
              <a:rPr sz="2800" spc="10" dirty="0">
                <a:latin typeface="Arial"/>
                <a:cs typeface="Arial"/>
              </a:rPr>
              <a:t> </a:t>
            </a:r>
            <a:r>
              <a:rPr sz="2800" spc="-5" dirty="0">
                <a:latin typeface="Arial"/>
                <a:cs typeface="Arial"/>
              </a:rPr>
              <a:t>animal</a:t>
            </a:r>
            <a:endParaRPr sz="2800" dirty="0">
              <a:latin typeface="Arial"/>
              <a:cs typeface="Arial"/>
            </a:endParaRPr>
          </a:p>
          <a:p>
            <a:pPr marL="355600" indent="-343535">
              <a:lnSpc>
                <a:spcPct val="100000"/>
              </a:lnSpc>
              <a:spcBef>
                <a:spcPts val="2014"/>
              </a:spcBef>
              <a:buChar char="•"/>
              <a:tabLst>
                <a:tab pos="355600" algn="l"/>
                <a:tab pos="356235" algn="l"/>
              </a:tabLst>
            </a:pPr>
            <a:r>
              <a:rPr sz="2800" spc="-5" dirty="0">
                <a:latin typeface="Arial"/>
                <a:cs typeface="Arial"/>
              </a:rPr>
              <a:t>A student, a</a:t>
            </a:r>
            <a:r>
              <a:rPr sz="2800" spc="-10" dirty="0">
                <a:latin typeface="Arial"/>
                <a:cs typeface="Arial"/>
              </a:rPr>
              <a:t> </a:t>
            </a:r>
            <a:r>
              <a:rPr sz="2800" dirty="0">
                <a:latin typeface="Arial"/>
                <a:cs typeface="Arial"/>
              </a:rPr>
              <a:t>professor</a:t>
            </a:r>
          </a:p>
          <a:p>
            <a:pPr marL="355600" indent="-343535">
              <a:lnSpc>
                <a:spcPct val="100000"/>
              </a:lnSpc>
              <a:spcBef>
                <a:spcPts val="2020"/>
              </a:spcBef>
              <a:buChar char="•"/>
              <a:tabLst>
                <a:tab pos="355600" algn="l"/>
                <a:tab pos="356235" algn="l"/>
              </a:tabLst>
            </a:pPr>
            <a:r>
              <a:rPr sz="2800" spc="-5" dirty="0">
                <a:latin typeface="Arial"/>
                <a:cs typeface="Arial"/>
              </a:rPr>
              <a:t>A </a:t>
            </a:r>
            <a:r>
              <a:rPr sz="2800" dirty="0">
                <a:latin typeface="Arial"/>
                <a:cs typeface="Arial"/>
              </a:rPr>
              <a:t>desk, </a:t>
            </a:r>
            <a:r>
              <a:rPr sz="2800" spc="-5" dirty="0">
                <a:latin typeface="Arial"/>
                <a:cs typeface="Arial"/>
              </a:rPr>
              <a:t>a </a:t>
            </a:r>
            <a:r>
              <a:rPr sz="2800" dirty="0">
                <a:latin typeface="Arial"/>
                <a:cs typeface="Arial"/>
              </a:rPr>
              <a:t>chair, </a:t>
            </a:r>
            <a:r>
              <a:rPr sz="2800" spc="-5" dirty="0">
                <a:latin typeface="Arial"/>
                <a:cs typeface="Arial"/>
              </a:rPr>
              <a:t>a classroom, a building</a:t>
            </a:r>
            <a:endParaRPr sz="2800" dirty="0">
              <a:latin typeface="Arial"/>
              <a:cs typeface="Arial"/>
            </a:endParaRPr>
          </a:p>
          <a:p>
            <a:pPr marL="355600" indent="-343535">
              <a:lnSpc>
                <a:spcPct val="100000"/>
              </a:lnSpc>
              <a:spcBef>
                <a:spcPts val="2020"/>
              </a:spcBef>
              <a:buChar char="•"/>
              <a:tabLst>
                <a:tab pos="355600" algn="l"/>
                <a:tab pos="356235" algn="l"/>
              </a:tabLst>
            </a:pPr>
            <a:r>
              <a:rPr sz="2800" spc="-5" dirty="0">
                <a:latin typeface="Arial"/>
                <a:cs typeface="Arial"/>
              </a:rPr>
              <a:t>A </a:t>
            </a:r>
            <a:r>
              <a:rPr sz="2800" dirty="0">
                <a:latin typeface="Arial"/>
                <a:cs typeface="Arial"/>
              </a:rPr>
              <a:t>university, </a:t>
            </a:r>
            <a:r>
              <a:rPr sz="2800" spc="-5" dirty="0">
                <a:latin typeface="Arial"/>
                <a:cs typeface="Arial"/>
              </a:rPr>
              <a:t>a </a:t>
            </a:r>
            <a:r>
              <a:rPr sz="2800" dirty="0">
                <a:latin typeface="Arial"/>
                <a:cs typeface="Arial"/>
              </a:rPr>
              <a:t>city, </a:t>
            </a:r>
            <a:r>
              <a:rPr sz="2800" spc="-5" dirty="0">
                <a:latin typeface="Arial"/>
                <a:cs typeface="Arial"/>
              </a:rPr>
              <a:t>a</a:t>
            </a:r>
            <a:r>
              <a:rPr sz="2800" spc="-70" dirty="0">
                <a:latin typeface="Arial"/>
                <a:cs typeface="Arial"/>
              </a:rPr>
              <a:t> </a:t>
            </a:r>
            <a:r>
              <a:rPr sz="2800" dirty="0">
                <a:latin typeface="Arial"/>
                <a:cs typeface="Arial"/>
              </a:rPr>
              <a:t>country</a:t>
            </a:r>
          </a:p>
          <a:p>
            <a:pPr marL="355600" indent="-343535">
              <a:lnSpc>
                <a:spcPct val="100000"/>
              </a:lnSpc>
              <a:spcBef>
                <a:spcPts val="2015"/>
              </a:spcBef>
              <a:buChar char="•"/>
              <a:tabLst>
                <a:tab pos="355600" algn="l"/>
                <a:tab pos="356235" algn="l"/>
              </a:tabLst>
            </a:pPr>
            <a:r>
              <a:rPr sz="2800" spc="-5" dirty="0">
                <a:latin typeface="Arial"/>
                <a:cs typeface="Arial"/>
              </a:rPr>
              <a:t>The world, the</a:t>
            </a:r>
            <a:r>
              <a:rPr sz="2800" spc="35" dirty="0">
                <a:latin typeface="Arial"/>
                <a:cs typeface="Arial"/>
              </a:rPr>
              <a:t> </a:t>
            </a:r>
            <a:r>
              <a:rPr sz="2800" dirty="0">
                <a:latin typeface="Arial"/>
                <a:cs typeface="Arial"/>
              </a:rPr>
              <a:t>universe</a:t>
            </a:r>
          </a:p>
          <a:p>
            <a:pPr marL="355600" indent="-343535">
              <a:lnSpc>
                <a:spcPct val="100000"/>
              </a:lnSpc>
              <a:spcBef>
                <a:spcPts val="2014"/>
              </a:spcBef>
              <a:buChar char="•"/>
              <a:tabLst>
                <a:tab pos="355600" algn="l"/>
                <a:tab pos="356235" algn="l"/>
              </a:tabLst>
            </a:pPr>
            <a:r>
              <a:rPr sz="2800" spc="-5" dirty="0">
                <a:latin typeface="Arial"/>
                <a:cs typeface="Arial"/>
              </a:rPr>
              <a:t>A </a:t>
            </a:r>
            <a:r>
              <a:rPr sz="2800" dirty="0">
                <a:latin typeface="Arial"/>
                <a:cs typeface="Arial"/>
              </a:rPr>
              <a:t>subject </a:t>
            </a:r>
            <a:r>
              <a:rPr sz="2800" spc="-5" dirty="0">
                <a:latin typeface="Arial"/>
                <a:cs typeface="Arial"/>
              </a:rPr>
              <a:t>such as CS, IS, Math, </a:t>
            </a:r>
            <a:r>
              <a:rPr sz="2800" dirty="0">
                <a:latin typeface="Arial"/>
                <a:cs typeface="Arial"/>
              </a:rPr>
              <a:t>History,</a:t>
            </a:r>
            <a:r>
              <a:rPr sz="2800" spc="20" dirty="0">
                <a:latin typeface="Arial"/>
                <a:cs typeface="Arial"/>
              </a:rPr>
              <a:t> </a:t>
            </a:r>
            <a:r>
              <a:rPr sz="2800" spc="-5" dirty="0">
                <a:latin typeface="Arial"/>
                <a:cs typeface="Arial"/>
              </a:rPr>
              <a:t>…</a:t>
            </a:r>
            <a:endParaRPr sz="2800" dirty="0">
              <a:latin typeface="Arial"/>
              <a:cs typeface="Arial"/>
            </a:endParaRPr>
          </a:p>
          <a:p>
            <a:pPr marL="355600" indent="-343535">
              <a:lnSpc>
                <a:spcPct val="100000"/>
              </a:lnSpc>
              <a:spcBef>
                <a:spcPts val="2020"/>
              </a:spcBef>
              <a:buChar char="•"/>
              <a:tabLst>
                <a:tab pos="355600" algn="l"/>
                <a:tab pos="356235" algn="l"/>
              </a:tabLst>
            </a:pPr>
            <a:r>
              <a:rPr sz="2800" spc="-5" dirty="0">
                <a:latin typeface="Arial"/>
                <a:cs typeface="Arial"/>
              </a:rPr>
              <a:t>An information system, </a:t>
            </a:r>
            <a:r>
              <a:rPr sz="2800" dirty="0">
                <a:latin typeface="Arial"/>
                <a:cs typeface="Arial"/>
              </a:rPr>
              <a:t>financial, </a:t>
            </a:r>
            <a:r>
              <a:rPr sz="2800" spc="-5" dirty="0">
                <a:latin typeface="Arial"/>
                <a:cs typeface="Arial"/>
              </a:rPr>
              <a:t>legal,</a:t>
            </a:r>
            <a:r>
              <a:rPr sz="2800" spc="40" dirty="0">
                <a:latin typeface="Arial"/>
                <a:cs typeface="Arial"/>
              </a:rPr>
              <a:t> </a:t>
            </a:r>
            <a:r>
              <a:rPr sz="2800" dirty="0">
                <a:latin typeface="Arial"/>
                <a:cs typeface="Arial"/>
              </a:rPr>
              <a:t>etc..</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27</a:t>
            </a:fld>
            <a:endParaRPr dirty="0"/>
          </a:p>
        </p:txBody>
      </p:sp>
      <p:sp>
        <p:nvSpPr>
          <p:cNvPr id="2" name="object 2"/>
          <p:cNvSpPr txBox="1"/>
          <p:nvPr/>
        </p:nvSpPr>
        <p:spPr>
          <a:xfrm>
            <a:off x="731926" y="1731010"/>
            <a:ext cx="7676515"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800000"/>
                </a:solidFill>
                <a:latin typeface="Arial"/>
                <a:cs typeface="Arial"/>
              </a:rPr>
              <a:t>An object is an instance of a</a:t>
            </a:r>
            <a:r>
              <a:rPr sz="4000" spc="25" dirty="0">
                <a:solidFill>
                  <a:srgbClr val="800000"/>
                </a:solidFill>
                <a:latin typeface="Arial"/>
                <a:cs typeface="Arial"/>
              </a:rPr>
              <a:t> </a:t>
            </a:r>
            <a:r>
              <a:rPr sz="4000" spc="-5" dirty="0">
                <a:solidFill>
                  <a:srgbClr val="800000"/>
                </a:solidFill>
                <a:latin typeface="Arial"/>
                <a:cs typeface="Arial"/>
              </a:rPr>
              <a:t>class</a:t>
            </a:r>
            <a:endParaRPr sz="4000">
              <a:latin typeface="Arial"/>
              <a:cs typeface="Arial"/>
            </a:endParaRPr>
          </a:p>
        </p:txBody>
      </p:sp>
      <p:sp>
        <p:nvSpPr>
          <p:cNvPr id="3" name="object 3"/>
          <p:cNvSpPr txBox="1"/>
          <p:nvPr/>
        </p:nvSpPr>
        <p:spPr>
          <a:xfrm>
            <a:off x="1442085" y="508508"/>
            <a:ext cx="6204585"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660066"/>
                </a:solidFill>
                <a:latin typeface="Arial"/>
                <a:cs typeface="Arial"/>
              </a:rPr>
              <a:t>What </a:t>
            </a:r>
            <a:r>
              <a:rPr sz="4000" b="1" dirty="0">
                <a:solidFill>
                  <a:srgbClr val="660066"/>
                </a:solidFill>
                <a:latin typeface="Arial"/>
                <a:cs typeface="Arial"/>
              </a:rPr>
              <a:t>Is </a:t>
            </a:r>
            <a:r>
              <a:rPr sz="4000" b="1" spc="-5" dirty="0">
                <a:solidFill>
                  <a:srgbClr val="660066"/>
                </a:solidFill>
                <a:latin typeface="Arial"/>
                <a:cs typeface="Arial"/>
              </a:rPr>
              <a:t>an Object,</a:t>
            </a:r>
            <a:r>
              <a:rPr sz="4000" b="1" spc="-35" dirty="0">
                <a:solidFill>
                  <a:srgbClr val="660066"/>
                </a:solidFill>
                <a:latin typeface="Arial"/>
                <a:cs typeface="Arial"/>
              </a:rPr>
              <a:t> </a:t>
            </a:r>
            <a:r>
              <a:rPr sz="4000" b="1" spc="-5" dirty="0">
                <a:solidFill>
                  <a:srgbClr val="660066"/>
                </a:solidFill>
                <a:latin typeface="Arial"/>
                <a:cs typeface="Arial"/>
              </a:rPr>
              <a:t>again?</a:t>
            </a:r>
            <a:endParaRPr sz="40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4370" y="1434211"/>
            <a:ext cx="7987665" cy="1758950"/>
          </a:xfrm>
          <a:prstGeom prst="rect">
            <a:avLst/>
          </a:prstGeom>
        </p:spPr>
        <p:txBody>
          <a:bodyPr vert="horz" wrap="square" lIns="0" tIns="12065" rIns="0" bIns="0" rtlCol="0">
            <a:spAutoFit/>
          </a:bodyPr>
          <a:lstStyle/>
          <a:p>
            <a:pPr marL="477520" marR="5080" indent="-464820">
              <a:lnSpc>
                <a:spcPct val="100000"/>
              </a:lnSpc>
              <a:spcBef>
                <a:spcPts val="95"/>
              </a:spcBef>
              <a:buChar char="•"/>
              <a:tabLst>
                <a:tab pos="476884" algn="l"/>
                <a:tab pos="477520" algn="l"/>
              </a:tabLst>
            </a:pPr>
            <a:r>
              <a:rPr sz="2800" spc="-5" dirty="0">
                <a:latin typeface="Arial"/>
                <a:cs typeface="Arial"/>
              </a:rPr>
              <a:t>Informally, an </a:t>
            </a:r>
            <a:r>
              <a:rPr sz="2800" dirty="0">
                <a:latin typeface="Arial"/>
                <a:cs typeface="Arial"/>
              </a:rPr>
              <a:t>object represents </a:t>
            </a:r>
            <a:r>
              <a:rPr sz="2800" spc="-5" dirty="0">
                <a:latin typeface="Arial"/>
                <a:cs typeface="Arial"/>
              </a:rPr>
              <a:t>an </a:t>
            </a:r>
            <a:r>
              <a:rPr sz="2800" dirty="0">
                <a:latin typeface="Arial"/>
                <a:cs typeface="Arial"/>
              </a:rPr>
              <a:t>entity, either  physical, conceptual, </a:t>
            </a:r>
            <a:r>
              <a:rPr sz="2800" spc="-5" dirty="0">
                <a:latin typeface="Arial"/>
                <a:cs typeface="Arial"/>
              </a:rPr>
              <a:t>or</a:t>
            </a:r>
            <a:r>
              <a:rPr sz="2800" spc="-25" dirty="0">
                <a:latin typeface="Arial"/>
                <a:cs typeface="Arial"/>
              </a:rPr>
              <a:t> </a:t>
            </a:r>
            <a:r>
              <a:rPr sz="2800" dirty="0">
                <a:latin typeface="Arial"/>
                <a:cs typeface="Arial"/>
              </a:rPr>
              <a:t>software.</a:t>
            </a:r>
          </a:p>
          <a:p>
            <a:pPr>
              <a:lnSpc>
                <a:spcPct val="100000"/>
              </a:lnSpc>
              <a:spcBef>
                <a:spcPts val="25"/>
              </a:spcBef>
            </a:pPr>
            <a:endParaRPr sz="3500" dirty="0">
              <a:latin typeface="Arial"/>
              <a:cs typeface="Arial"/>
            </a:endParaRPr>
          </a:p>
          <a:p>
            <a:pPr marL="535305">
              <a:lnSpc>
                <a:spcPct val="100000"/>
              </a:lnSpc>
            </a:pPr>
            <a:r>
              <a:rPr sz="2400" dirty="0">
                <a:latin typeface="Arial"/>
                <a:cs typeface="Arial"/>
              </a:rPr>
              <a:t>– </a:t>
            </a:r>
            <a:r>
              <a:rPr sz="2400" spc="-5" dirty="0">
                <a:latin typeface="Arial"/>
                <a:cs typeface="Arial"/>
              </a:rPr>
              <a:t>Physical</a:t>
            </a:r>
            <a:r>
              <a:rPr sz="2400" spc="-420" dirty="0">
                <a:latin typeface="Arial"/>
                <a:cs typeface="Arial"/>
              </a:rPr>
              <a:t> </a:t>
            </a:r>
            <a:r>
              <a:rPr sz="2400" dirty="0">
                <a:latin typeface="Arial"/>
                <a:cs typeface="Arial"/>
              </a:rPr>
              <a:t>entity</a:t>
            </a:r>
          </a:p>
        </p:txBody>
      </p:sp>
      <p:sp>
        <p:nvSpPr>
          <p:cNvPr id="3" name="object 3"/>
          <p:cNvSpPr txBox="1">
            <a:spLocks noGrp="1"/>
          </p:cNvSpPr>
          <p:nvPr>
            <p:ph type="title"/>
          </p:nvPr>
        </p:nvSpPr>
        <p:spPr>
          <a:xfrm>
            <a:off x="2204085" y="220472"/>
            <a:ext cx="4680585"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660066"/>
                </a:solidFill>
                <a:latin typeface="Arial"/>
                <a:cs typeface="Arial"/>
              </a:rPr>
              <a:t>More </a:t>
            </a:r>
            <a:r>
              <a:rPr sz="4000" b="1" spc="-10" dirty="0">
                <a:solidFill>
                  <a:srgbClr val="660066"/>
                </a:solidFill>
                <a:latin typeface="Arial"/>
                <a:cs typeface="Arial"/>
              </a:rPr>
              <a:t>about</a:t>
            </a:r>
            <a:r>
              <a:rPr sz="4000" b="1" spc="-25" dirty="0">
                <a:solidFill>
                  <a:srgbClr val="660066"/>
                </a:solidFill>
                <a:latin typeface="Arial"/>
                <a:cs typeface="Arial"/>
              </a:rPr>
              <a:t> </a:t>
            </a:r>
            <a:r>
              <a:rPr sz="4000" b="1" spc="-5" dirty="0">
                <a:solidFill>
                  <a:srgbClr val="660066"/>
                </a:solidFill>
                <a:latin typeface="Arial"/>
                <a:cs typeface="Arial"/>
              </a:rPr>
              <a:t>objects</a:t>
            </a:r>
            <a:endParaRPr sz="4000">
              <a:latin typeface="Arial"/>
              <a:cs typeface="Arial"/>
            </a:endParaRPr>
          </a:p>
        </p:txBody>
      </p:sp>
      <p:grpSp>
        <p:nvGrpSpPr>
          <p:cNvPr id="4" name="object 4"/>
          <p:cNvGrpSpPr/>
          <p:nvPr/>
        </p:nvGrpSpPr>
        <p:grpSpPr>
          <a:xfrm>
            <a:off x="3774947" y="2587751"/>
            <a:ext cx="2458085" cy="670560"/>
            <a:chOff x="3774947" y="2587751"/>
            <a:chExt cx="2458085" cy="670560"/>
          </a:xfrm>
        </p:grpSpPr>
        <p:sp>
          <p:nvSpPr>
            <p:cNvPr id="5" name="object 5"/>
            <p:cNvSpPr/>
            <p:nvPr/>
          </p:nvSpPr>
          <p:spPr>
            <a:xfrm>
              <a:off x="3840479" y="2650235"/>
              <a:ext cx="1905000" cy="504825"/>
            </a:xfrm>
            <a:custGeom>
              <a:avLst/>
              <a:gdLst/>
              <a:ahLst/>
              <a:cxnLst/>
              <a:rect l="l" t="t" r="r" b="b"/>
              <a:pathLst>
                <a:path w="1905000" h="504825">
                  <a:moveTo>
                    <a:pt x="1562100" y="0"/>
                  </a:moveTo>
                  <a:lnTo>
                    <a:pt x="57150" y="0"/>
                  </a:lnTo>
                  <a:lnTo>
                    <a:pt x="45974" y="19050"/>
                  </a:lnTo>
                  <a:lnTo>
                    <a:pt x="23749" y="68199"/>
                  </a:lnTo>
                  <a:lnTo>
                    <a:pt x="7874" y="128524"/>
                  </a:lnTo>
                  <a:lnTo>
                    <a:pt x="3175" y="193548"/>
                  </a:lnTo>
                  <a:lnTo>
                    <a:pt x="7874" y="223647"/>
                  </a:lnTo>
                  <a:lnTo>
                    <a:pt x="19050" y="271272"/>
                  </a:lnTo>
                  <a:lnTo>
                    <a:pt x="38100" y="310896"/>
                  </a:lnTo>
                  <a:lnTo>
                    <a:pt x="47625" y="328294"/>
                  </a:lnTo>
                  <a:lnTo>
                    <a:pt x="0" y="364743"/>
                  </a:lnTo>
                  <a:lnTo>
                    <a:pt x="0" y="499617"/>
                  </a:lnTo>
                  <a:lnTo>
                    <a:pt x="480949" y="499617"/>
                  </a:lnTo>
                  <a:lnTo>
                    <a:pt x="480949" y="361568"/>
                  </a:lnTo>
                  <a:lnTo>
                    <a:pt x="1428750" y="361568"/>
                  </a:lnTo>
                  <a:lnTo>
                    <a:pt x="1276350" y="390143"/>
                  </a:lnTo>
                  <a:lnTo>
                    <a:pt x="1276350" y="451992"/>
                  </a:lnTo>
                  <a:lnTo>
                    <a:pt x="1689100" y="451992"/>
                  </a:lnTo>
                  <a:lnTo>
                    <a:pt x="1481074" y="475868"/>
                  </a:lnTo>
                  <a:lnTo>
                    <a:pt x="1481074" y="504443"/>
                  </a:lnTo>
                  <a:lnTo>
                    <a:pt x="1847850" y="475868"/>
                  </a:lnTo>
                  <a:lnTo>
                    <a:pt x="1847850" y="398144"/>
                  </a:lnTo>
                  <a:lnTo>
                    <a:pt x="1904873" y="398144"/>
                  </a:lnTo>
                  <a:lnTo>
                    <a:pt x="1904873" y="352171"/>
                  </a:lnTo>
                  <a:lnTo>
                    <a:pt x="1843024" y="352171"/>
                  </a:lnTo>
                  <a:lnTo>
                    <a:pt x="1843024" y="385444"/>
                  </a:lnTo>
                  <a:lnTo>
                    <a:pt x="1514475" y="385444"/>
                  </a:lnTo>
                  <a:lnTo>
                    <a:pt x="1533525" y="372744"/>
                  </a:lnTo>
                  <a:lnTo>
                    <a:pt x="1547749" y="361568"/>
                  </a:lnTo>
                  <a:lnTo>
                    <a:pt x="1562100" y="348996"/>
                  </a:lnTo>
                  <a:lnTo>
                    <a:pt x="1543050" y="375919"/>
                  </a:lnTo>
                  <a:lnTo>
                    <a:pt x="1616075" y="375919"/>
                  </a:lnTo>
                  <a:lnTo>
                    <a:pt x="1625600" y="339471"/>
                  </a:lnTo>
                  <a:lnTo>
                    <a:pt x="1576324" y="339471"/>
                  </a:lnTo>
                  <a:lnTo>
                    <a:pt x="1592199" y="318769"/>
                  </a:lnTo>
                  <a:lnTo>
                    <a:pt x="1612900" y="274447"/>
                  </a:lnTo>
                  <a:lnTo>
                    <a:pt x="1625600" y="220472"/>
                  </a:lnTo>
                  <a:lnTo>
                    <a:pt x="1627124" y="180848"/>
                  </a:lnTo>
                  <a:lnTo>
                    <a:pt x="1627124" y="155448"/>
                  </a:lnTo>
                  <a:lnTo>
                    <a:pt x="1620774" y="120523"/>
                  </a:lnTo>
                  <a:lnTo>
                    <a:pt x="1614424" y="98298"/>
                  </a:lnTo>
                  <a:lnTo>
                    <a:pt x="1608074" y="80899"/>
                  </a:lnTo>
                  <a:lnTo>
                    <a:pt x="1601724" y="58674"/>
                  </a:lnTo>
                  <a:lnTo>
                    <a:pt x="1589024" y="36449"/>
                  </a:lnTo>
                  <a:lnTo>
                    <a:pt x="1562100" y="0"/>
                  </a:lnTo>
                  <a:close/>
                </a:path>
              </a:pathLst>
            </a:custGeom>
            <a:solidFill>
              <a:srgbClr val="C0C0C0"/>
            </a:solidFill>
          </p:spPr>
          <p:txBody>
            <a:bodyPr wrap="square" lIns="0" tIns="0" rIns="0" bIns="0" rtlCol="0"/>
            <a:lstStyle/>
            <a:p>
              <a:endParaRPr/>
            </a:p>
          </p:txBody>
        </p:sp>
        <p:sp>
          <p:nvSpPr>
            <p:cNvPr id="6" name="object 6"/>
            <p:cNvSpPr/>
            <p:nvPr/>
          </p:nvSpPr>
          <p:spPr>
            <a:xfrm>
              <a:off x="3840479" y="2650235"/>
              <a:ext cx="1905000" cy="504825"/>
            </a:xfrm>
            <a:custGeom>
              <a:avLst/>
              <a:gdLst/>
              <a:ahLst/>
              <a:cxnLst/>
              <a:rect l="l" t="t" r="r" b="b"/>
              <a:pathLst>
                <a:path w="1905000" h="504825">
                  <a:moveTo>
                    <a:pt x="1562100" y="0"/>
                  </a:moveTo>
                  <a:lnTo>
                    <a:pt x="57150" y="0"/>
                  </a:lnTo>
                  <a:lnTo>
                    <a:pt x="45974" y="19050"/>
                  </a:lnTo>
                  <a:lnTo>
                    <a:pt x="34925" y="39624"/>
                  </a:lnTo>
                  <a:lnTo>
                    <a:pt x="23749" y="68199"/>
                  </a:lnTo>
                  <a:lnTo>
                    <a:pt x="15875" y="98298"/>
                  </a:lnTo>
                  <a:lnTo>
                    <a:pt x="7874" y="128524"/>
                  </a:lnTo>
                  <a:lnTo>
                    <a:pt x="4699" y="158623"/>
                  </a:lnTo>
                  <a:lnTo>
                    <a:pt x="3175" y="193548"/>
                  </a:lnTo>
                  <a:lnTo>
                    <a:pt x="7874" y="223647"/>
                  </a:lnTo>
                  <a:lnTo>
                    <a:pt x="19050" y="271272"/>
                  </a:lnTo>
                  <a:lnTo>
                    <a:pt x="38100" y="310896"/>
                  </a:lnTo>
                  <a:lnTo>
                    <a:pt x="47625" y="328294"/>
                  </a:lnTo>
                  <a:lnTo>
                    <a:pt x="0" y="364743"/>
                  </a:lnTo>
                  <a:lnTo>
                    <a:pt x="0" y="499617"/>
                  </a:lnTo>
                  <a:lnTo>
                    <a:pt x="480949" y="499617"/>
                  </a:lnTo>
                  <a:lnTo>
                    <a:pt x="480949" y="361568"/>
                  </a:lnTo>
                  <a:lnTo>
                    <a:pt x="1428750" y="361568"/>
                  </a:lnTo>
                  <a:lnTo>
                    <a:pt x="1276350" y="390143"/>
                  </a:lnTo>
                  <a:lnTo>
                    <a:pt x="1276350" y="451992"/>
                  </a:lnTo>
                  <a:lnTo>
                    <a:pt x="1689100" y="451992"/>
                  </a:lnTo>
                  <a:lnTo>
                    <a:pt x="1481074" y="475868"/>
                  </a:lnTo>
                  <a:lnTo>
                    <a:pt x="1481074" y="504443"/>
                  </a:lnTo>
                  <a:lnTo>
                    <a:pt x="1847850" y="475868"/>
                  </a:lnTo>
                  <a:lnTo>
                    <a:pt x="1847850" y="398144"/>
                  </a:lnTo>
                  <a:lnTo>
                    <a:pt x="1904873" y="398144"/>
                  </a:lnTo>
                  <a:lnTo>
                    <a:pt x="1904873" y="352171"/>
                  </a:lnTo>
                  <a:lnTo>
                    <a:pt x="1843024" y="352171"/>
                  </a:lnTo>
                  <a:lnTo>
                    <a:pt x="1843024" y="385444"/>
                  </a:lnTo>
                  <a:lnTo>
                    <a:pt x="1514475" y="385444"/>
                  </a:lnTo>
                  <a:lnTo>
                    <a:pt x="1533525" y="372744"/>
                  </a:lnTo>
                  <a:lnTo>
                    <a:pt x="1547749" y="361568"/>
                  </a:lnTo>
                  <a:lnTo>
                    <a:pt x="1562100" y="348996"/>
                  </a:lnTo>
                  <a:lnTo>
                    <a:pt x="1543050" y="375919"/>
                  </a:lnTo>
                  <a:lnTo>
                    <a:pt x="1616075" y="375919"/>
                  </a:lnTo>
                  <a:lnTo>
                    <a:pt x="1625600" y="339471"/>
                  </a:lnTo>
                  <a:lnTo>
                    <a:pt x="1576324" y="339471"/>
                  </a:lnTo>
                  <a:lnTo>
                    <a:pt x="1592199" y="318769"/>
                  </a:lnTo>
                  <a:lnTo>
                    <a:pt x="1612900" y="274447"/>
                  </a:lnTo>
                  <a:lnTo>
                    <a:pt x="1625600" y="220472"/>
                  </a:lnTo>
                  <a:lnTo>
                    <a:pt x="1627124" y="180848"/>
                  </a:lnTo>
                  <a:lnTo>
                    <a:pt x="1627124" y="155448"/>
                  </a:lnTo>
                  <a:lnTo>
                    <a:pt x="1620774" y="120523"/>
                  </a:lnTo>
                  <a:lnTo>
                    <a:pt x="1614424" y="98298"/>
                  </a:lnTo>
                  <a:lnTo>
                    <a:pt x="1608074" y="80899"/>
                  </a:lnTo>
                  <a:lnTo>
                    <a:pt x="1601724" y="58674"/>
                  </a:lnTo>
                  <a:lnTo>
                    <a:pt x="1589024" y="36449"/>
                  </a:lnTo>
                  <a:lnTo>
                    <a:pt x="1576324" y="19050"/>
                  </a:lnTo>
                  <a:lnTo>
                    <a:pt x="1562100" y="0"/>
                  </a:lnTo>
                </a:path>
              </a:pathLst>
            </a:custGeom>
            <a:ln w="12192">
              <a:solidFill>
                <a:srgbClr val="000000"/>
              </a:solidFill>
            </a:ln>
          </p:spPr>
          <p:txBody>
            <a:bodyPr wrap="square" lIns="0" tIns="0" rIns="0" bIns="0" rtlCol="0"/>
            <a:lstStyle/>
            <a:p>
              <a:endParaRPr/>
            </a:p>
          </p:txBody>
        </p:sp>
        <p:sp>
          <p:nvSpPr>
            <p:cNvPr id="7" name="object 7"/>
            <p:cNvSpPr/>
            <p:nvPr/>
          </p:nvSpPr>
          <p:spPr>
            <a:xfrm>
              <a:off x="5661659" y="2587751"/>
              <a:ext cx="74676" cy="4191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713475" y="2758439"/>
              <a:ext cx="489584" cy="295910"/>
            </a:xfrm>
            <a:custGeom>
              <a:avLst/>
              <a:gdLst/>
              <a:ahLst/>
              <a:cxnLst/>
              <a:rect l="l" t="t" r="r" b="b"/>
              <a:pathLst>
                <a:path w="489585" h="295910">
                  <a:moveTo>
                    <a:pt x="229488" y="0"/>
                  </a:moveTo>
                  <a:lnTo>
                    <a:pt x="41148" y="0"/>
                  </a:lnTo>
                  <a:lnTo>
                    <a:pt x="34798" y="3175"/>
                  </a:lnTo>
                  <a:lnTo>
                    <a:pt x="30099" y="8000"/>
                  </a:lnTo>
                  <a:lnTo>
                    <a:pt x="26924" y="12700"/>
                  </a:lnTo>
                  <a:lnTo>
                    <a:pt x="25273" y="17525"/>
                  </a:lnTo>
                  <a:lnTo>
                    <a:pt x="0" y="252730"/>
                  </a:lnTo>
                  <a:lnTo>
                    <a:pt x="1524" y="262255"/>
                  </a:lnTo>
                  <a:lnTo>
                    <a:pt x="3175" y="276479"/>
                  </a:lnTo>
                  <a:lnTo>
                    <a:pt x="12700" y="287655"/>
                  </a:lnTo>
                  <a:lnTo>
                    <a:pt x="22225" y="295529"/>
                  </a:lnTo>
                  <a:lnTo>
                    <a:pt x="489203" y="295529"/>
                  </a:lnTo>
                  <a:lnTo>
                    <a:pt x="478027" y="174751"/>
                  </a:lnTo>
                  <a:lnTo>
                    <a:pt x="473328" y="166877"/>
                  </a:lnTo>
                  <a:lnTo>
                    <a:pt x="462279" y="158876"/>
                  </a:lnTo>
                  <a:lnTo>
                    <a:pt x="451103" y="157352"/>
                  </a:lnTo>
                  <a:lnTo>
                    <a:pt x="280871" y="127126"/>
                  </a:lnTo>
                  <a:lnTo>
                    <a:pt x="273812" y="127126"/>
                  </a:lnTo>
                  <a:lnTo>
                    <a:pt x="254888" y="125602"/>
                  </a:lnTo>
                  <a:lnTo>
                    <a:pt x="66548" y="125602"/>
                  </a:lnTo>
                  <a:lnTo>
                    <a:pt x="66548" y="15875"/>
                  </a:lnTo>
                  <a:lnTo>
                    <a:pt x="244245" y="15875"/>
                  </a:lnTo>
                  <a:lnTo>
                    <a:pt x="243839" y="14350"/>
                  </a:lnTo>
                  <a:lnTo>
                    <a:pt x="243839" y="11175"/>
                  </a:lnTo>
                  <a:lnTo>
                    <a:pt x="239013" y="4825"/>
                  </a:lnTo>
                  <a:lnTo>
                    <a:pt x="234314" y="1650"/>
                  </a:lnTo>
                  <a:lnTo>
                    <a:pt x="229488" y="0"/>
                  </a:lnTo>
                  <a:close/>
                </a:path>
                <a:path w="489585" h="295910">
                  <a:moveTo>
                    <a:pt x="273462" y="125811"/>
                  </a:moveTo>
                  <a:lnTo>
                    <a:pt x="273812" y="127126"/>
                  </a:lnTo>
                  <a:lnTo>
                    <a:pt x="280871" y="127126"/>
                  </a:lnTo>
                  <a:lnTo>
                    <a:pt x="273462" y="125811"/>
                  </a:lnTo>
                  <a:close/>
                </a:path>
                <a:path w="489585" h="295910">
                  <a:moveTo>
                    <a:pt x="244245" y="15875"/>
                  </a:moveTo>
                  <a:lnTo>
                    <a:pt x="227964" y="15875"/>
                  </a:lnTo>
                  <a:lnTo>
                    <a:pt x="254888" y="125602"/>
                  </a:lnTo>
                  <a:lnTo>
                    <a:pt x="272288" y="125602"/>
                  </a:lnTo>
                  <a:lnTo>
                    <a:pt x="273462" y="125811"/>
                  </a:lnTo>
                  <a:lnTo>
                    <a:pt x="244245" y="15875"/>
                  </a:lnTo>
                  <a:close/>
                </a:path>
                <a:path w="489585" h="295910">
                  <a:moveTo>
                    <a:pt x="181990" y="15875"/>
                  </a:moveTo>
                  <a:lnTo>
                    <a:pt x="164591" y="15875"/>
                  </a:lnTo>
                  <a:lnTo>
                    <a:pt x="188340" y="125602"/>
                  </a:lnTo>
                  <a:lnTo>
                    <a:pt x="207390" y="125602"/>
                  </a:lnTo>
                  <a:lnTo>
                    <a:pt x="181990" y="15875"/>
                  </a:lnTo>
                  <a:close/>
                </a:path>
              </a:pathLst>
            </a:custGeom>
            <a:solidFill>
              <a:srgbClr val="C0C0C0"/>
            </a:solidFill>
          </p:spPr>
          <p:txBody>
            <a:bodyPr wrap="square" lIns="0" tIns="0" rIns="0" bIns="0" rtlCol="0"/>
            <a:lstStyle/>
            <a:p>
              <a:endParaRPr/>
            </a:p>
          </p:txBody>
        </p:sp>
        <p:sp>
          <p:nvSpPr>
            <p:cNvPr id="9" name="object 9"/>
            <p:cNvSpPr/>
            <p:nvPr/>
          </p:nvSpPr>
          <p:spPr>
            <a:xfrm>
              <a:off x="5713475" y="2758439"/>
              <a:ext cx="489584" cy="295910"/>
            </a:xfrm>
            <a:custGeom>
              <a:avLst/>
              <a:gdLst/>
              <a:ahLst/>
              <a:cxnLst/>
              <a:rect l="l" t="t" r="r" b="b"/>
              <a:pathLst>
                <a:path w="489585" h="295910">
                  <a:moveTo>
                    <a:pt x="229488" y="0"/>
                  </a:moveTo>
                  <a:lnTo>
                    <a:pt x="41148" y="0"/>
                  </a:lnTo>
                  <a:lnTo>
                    <a:pt x="34798" y="3175"/>
                  </a:lnTo>
                  <a:lnTo>
                    <a:pt x="30099" y="8000"/>
                  </a:lnTo>
                  <a:lnTo>
                    <a:pt x="26924" y="12700"/>
                  </a:lnTo>
                  <a:lnTo>
                    <a:pt x="25273" y="17525"/>
                  </a:lnTo>
                  <a:lnTo>
                    <a:pt x="0" y="252730"/>
                  </a:lnTo>
                  <a:lnTo>
                    <a:pt x="1524" y="262255"/>
                  </a:lnTo>
                  <a:lnTo>
                    <a:pt x="3175" y="276479"/>
                  </a:lnTo>
                  <a:lnTo>
                    <a:pt x="12700" y="287655"/>
                  </a:lnTo>
                  <a:lnTo>
                    <a:pt x="22225" y="295529"/>
                  </a:lnTo>
                  <a:lnTo>
                    <a:pt x="33274" y="295529"/>
                  </a:lnTo>
                  <a:lnTo>
                    <a:pt x="489203" y="295529"/>
                  </a:lnTo>
                  <a:lnTo>
                    <a:pt x="478027" y="174751"/>
                  </a:lnTo>
                  <a:lnTo>
                    <a:pt x="473328" y="166877"/>
                  </a:lnTo>
                  <a:lnTo>
                    <a:pt x="462279" y="158876"/>
                  </a:lnTo>
                  <a:lnTo>
                    <a:pt x="451103" y="157352"/>
                  </a:lnTo>
                  <a:lnTo>
                    <a:pt x="272288" y="125602"/>
                  </a:lnTo>
                  <a:lnTo>
                    <a:pt x="186816" y="125602"/>
                  </a:lnTo>
                  <a:lnTo>
                    <a:pt x="66548" y="125602"/>
                  </a:lnTo>
                  <a:lnTo>
                    <a:pt x="66548" y="15875"/>
                  </a:lnTo>
                  <a:lnTo>
                    <a:pt x="164591" y="15875"/>
                  </a:lnTo>
                  <a:lnTo>
                    <a:pt x="188340" y="125602"/>
                  </a:lnTo>
                  <a:lnTo>
                    <a:pt x="207390" y="125602"/>
                  </a:lnTo>
                  <a:lnTo>
                    <a:pt x="181990" y="15875"/>
                  </a:lnTo>
                  <a:lnTo>
                    <a:pt x="227964" y="15875"/>
                  </a:lnTo>
                  <a:lnTo>
                    <a:pt x="254888" y="125602"/>
                  </a:lnTo>
                  <a:lnTo>
                    <a:pt x="273812" y="127126"/>
                  </a:lnTo>
                  <a:lnTo>
                    <a:pt x="243839" y="14350"/>
                  </a:lnTo>
                  <a:lnTo>
                    <a:pt x="243839" y="11175"/>
                  </a:lnTo>
                  <a:lnTo>
                    <a:pt x="239013" y="4825"/>
                  </a:lnTo>
                  <a:lnTo>
                    <a:pt x="234314" y="1650"/>
                  </a:lnTo>
                  <a:lnTo>
                    <a:pt x="229488" y="0"/>
                  </a:lnTo>
                </a:path>
              </a:pathLst>
            </a:custGeom>
            <a:ln w="12192">
              <a:solidFill>
                <a:srgbClr val="000000"/>
              </a:solidFill>
            </a:ln>
          </p:spPr>
          <p:txBody>
            <a:bodyPr wrap="square" lIns="0" tIns="0" rIns="0" bIns="0" rtlCol="0"/>
            <a:lstStyle/>
            <a:p>
              <a:endParaRPr/>
            </a:p>
          </p:txBody>
        </p:sp>
        <p:sp>
          <p:nvSpPr>
            <p:cNvPr id="10" name="object 10"/>
            <p:cNvSpPr/>
            <p:nvPr/>
          </p:nvSpPr>
          <p:spPr>
            <a:xfrm>
              <a:off x="5913120" y="2874263"/>
              <a:ext cx="91440" cy="27940"/>
            </a:xfrm>
            <a:custGeom>
              <a:avLst/>
              <a:gdLst/>
              <a:ahLst/>
              <a:cxnLst/>
              <a:rect l="l" t="t" r="r" b="b"/>
              <a:pathLst>
                <a:path w="91439" h="27939">
                  <a:moveTo>
                    <a:pt x="24384" y="25781"/>
                  </a:moveTo>
                  <a:lnTo>
                    <a:pt x="18288" y="4826"/>
                  </a:lnTo>
                  <a:lnTo>
                    <a:pt x="0" y="0"/>
                  </a:lnTo>
                  <a:lnTo>
                    <a:pt x="4572" y="25781"/>
                  </a:lnTo>
                  <a:lnTo>
                    <a:pt x="24384" y="25781"/>
                  </a:lnTo>
                  <a:close/>
                </a:path>
                <a:path w="91439" h="27939">
                  <a:moveTo>
                    <a:pt x="91440" y="27432"/>
                  </a:moveTo>
                  <a:lnTo>
                    <a:pt x="85344" y="3048"/>
                  </a:lnTo>
                  <a:lnTo>
                    <a:pt x="67056" y="3048"/>
                  </a:lnTo>
                  <a:lnTo>
                    <a:pt x="73152" y="27432"/>
                  </a:lnTo>
                  <a:lnTo>
                    <a:pt x="91440" y="27432"/>
                  </a:lnTo>
                  <a:close/>
                </a:path>
              </a:pathLst>
            </a:custGeom>
            <a:solidFill>
              <a:srgbClr val="C0C0C0"/>
            </a:solidFill>
          </p:spPr>
          <p:txBody>
            <a:bodyPr wrap="square" lIns="0" tIns="0" rIns="0" bIns="0" rtlCol="0"/>
            <a:lstStyle/>
            <a:p>
              <a:endParaRPr/>
            </a:p>
          </p:txBody>
        </p:sp>
        <p:sp>
          <p:nvSpPr>
            <p:cNvPr id="11" name="object 11"/>
            <p:cNvSpPr/>
            <p:nvPr/>
          </p:nvSpPr>
          <p:spPr>
            <a:xfrm>
              <a:off x="5891783" y="2999231"/>
              <a:ext cx="335280" cy="178435"/>
            </a:xfrm>
            <a:custGeom>
              <a:avLst/>
              <a:gdLst/>
              <a:ahLst/>
              <a:cxnLst/>
              <a:rect l="l" t="t" r="r" b="b"/>
              <a:pathLst>
                <a:path w="335279" h="178435">
                  <a:moveTo>
                    <a:pt x="290702" y="0"/>
                  </a:moveTo>
                  <a:lnTo>
                    <a:pt x="87375" y="0"/>
                  </a:lnTo>
                  <a:lnTo>
                    <a:pt x="57150" y="56768"/>
                  </a:lnTo>
                  <a:lnTo>
                    <a:pt x="0" y="56768"/>
                  </a:lnTo>
                  <a:lnTo>
                    <a:pt x="0" y="132460"/>
                  </a:lnTo>
                  <a:lnTo>
                    <a:pt x="52450" y="132460"/>
                  </a:lnTo>
                  <a:lnTo>
                    <a:pt x="52450" y="178307"/>
                  </a:lnTo>
                  <a:lnTo>
                    <a:pt x="335152" y="178307"/>
                  </a:lnTo>
                  <a:lnTo>
                    <a:pt x="335152" y="89915"/>
                  </a:lnTo>
                  <a:lnTo>
                    <a:pt x="290702" y="89915"/>
                  </a:lnTo>
                  <a:lnTo>
                    <a:pt x="290702" y="0"/>
                  </a:lnTo>
                  <a:close/>
                </a:path>
              </a:pathLst>
            </a:custGeom>
            <a:solidFill>
              <a:srgbClr val="5F5F5F"/>
            </a:solidFill>
          </p:spPr>
          <p:txBody>
            <a:bodyPr wrap="square" lIns="0" tIns="0" rIns="0" bIns="0" rtlCol="0"/>
            <a:lstStyle/>
            <a:p>
              <a:endParaRPr/>
            </a:p>
          </p:txBody>
        </p:sp>
        <p:sp>
          <p:nvSpPr>
            <p:cNvPr id="12" name="object 12"/>
            <p:cNvSpPr/>
            <p:nvPr/>
          </p:nvSpPr>
          <p:spPr>
            <a:xfrm>
              <a:off x="5891783" y="2999231"/>
              <a:ext cx="335280" cy="178435"/>
            </a:xfrm>
            <a:custGeom>
              <a:avLst/>
              <a:gdLst/>
              <a:ahLst/>
              <a:cxnLst/>
              <a:rect l="l" t="t" r="r" b="b"/>
              <a:pathLst>
                <a:path w="335279" h="178435">
                  <a:moveTo>
                    <a:pt x="290702" y="89915"/>
                  </a:moveTo>
                  <a:lnTo>
                    <a:pt x="335152" y="89915"/>
                  </a:lnTo>
                  <a:lnTo>
                    <a:pt x="335152" y="178307"/>
                  </a:lnTo>
                  <a:lnTo>
                    <a:pt x="276478" y="178307"/>
                  </a:lnTo>
                  <a:lnTo>
                    <a:pt x="52450" y="178307"/>
                  </a:lnTo>
                  <a:lnTo>
                    <a:pt x="52450" y="132460"/>
                  </a:lnTo>
                  <a:lnTo>
                    <a:pt x="0" y="132460"/>
                  </a:lnTo>
                  <a:lnTo>
                    <a:pt x="0" y="56768"/>
                  </a:lnTo>
                  <a:lnTo>
                    <a:pt x="57150" y="56768"/>
                  </a:lnTo>
                  <a:lnTo>
                    <a:pt x="87375" y="0"/>
                  </a:lnTo>
                  <a:lnTo>
                    <a:pt x="290702" y="0"/>
                  </a:lnTo>
                  <a:lnTo>
                    <a:pt x="290702" y="89915"/>
                  </a:lnTo>
                </a:path>
              </a:pathLst>
            </a:custGeom>
            <a:ln w="12191">
              <a:solidFill>
                <a:srgbClr val="000000"/>
              </a:solidFill>
            </a:ln>
          </p:spPr>
          <p:txBody>
            <a:bodyPr wrap="square" lIns="0" tIns="0" rIns="0" bIns="0" rtlCol="0"/>
            <a:lstStyle/>
            <a:p>
              <a:endParaRPr/>
            </a:p>
          </p:txBody>
        </p:sp>
        <p:sp>
          <p:nvSpPr>
            <p:cNvPr id="13" name="object 13"/>
            <p:cNvSpPr/>
            <p:nvPr/>
          </p:nvSpPr>
          <p:spPr>
            <a:xfrm>
              <a:off x="5935979" y="2980943"/>
              <a:ext cx="285115" cy="111125"/>
            </a:xfrm>
            <a:custGeom>
              <a:avLst/>
              <a:gdLst/>
              <a:ahLst/>
              <a:cxnLst/>
              <a:rect l="l" t="t" r="r" b="b"/>
              <a:pathLst>
                <a:path w="285114" h="111125">
                  <a:moveTo>
                    <a:pt x="272161" y="0"/>
                  </a:moveTo>
                  <a:lnTo>
                    <a:pt x="46100" y="0"/>
                  </a:lnTo>
                  <a:lnTo>
                    <a:pt x="0" y="111125"/>
                  </a:lnTo>
                  <a:lnTo>
                    <a:pt x="35052" y="111125"/>
                  </a:lnTo>
                  <a:lnTo>
                    <a:pt x="47752" y="107950"/>
                  </a:lnTo>
                  <a:lnTo>
                    <a:pt x="52578" y="103250"/>
                  </a:lnTo>
                  <a:lnTo>
                    <a:pt x="55753" y="98425"/>
                  </a:lnTo>
                  <a:lnTo>
                    <a:pt x="58928" y="92075"/>
                  </a:lnTo>
                  <a:lnTo>
                    <a:pt x="79629" y="46100"/>
                  </a:lnTo>
                  <a:lnTo>
                    <a:pt x="84328" y="39750"/>
                  </a:lnTo>
                  <a:lnTo>
                    <a:pt x="92329" y="38100"/>
                  </a:lnTo>
                  <a:lnTo>
                    <a:pt x="103505" y="36575"/>
                  </a:lnTo>
                  <a:lnTo>
                    <a:pt x="203708" y="36575"/>
                  </a:lnTo>
                  <a:lnTo>
                    <a:pt x="211709" y="38100"/>
                  </a:lnTo>
                  <a:lnTo>
                    <a:pt x="218059" y="41275"/>
                  </a:lnTo>
                  <a:lnTo>
                    <a:pt x="222885" y="46100"/>
                  </a:lnTo>
                  <a:lnTo>
                    <a:pt x="224409" y="53975"/>
                  </a:lnTo>
                  <a:lnTo>
                    <a:pt x="245110" y="109600"/>
                  </a:lnTo>
                  <a:lnTo>
                    <a:pt x="284861" y="109600"/>
                  </a:lnTo>
                  <a:lnTo>
                    <a:pt x="284861" y="17525"/>
                  </a:lnTo>
                  <a:lnTo>
                    <a:pt x="283337" y="9525"/>
                  </a:lnTo>
                  <a:lnTo>
                    <a:pt x="280162" y="3175"/>
                  </a:lnTo>
                  <a:close/>
                </a:path>
              </a:pathLst>
            </a:custGeom>
            <a:solidFill>
              <a:srgbClr val="C0C0C0"/>
            </a:solidFill>
          </p:spPr>
          <p:txBody>
            <a:bodyPr wrap="square" lIns="0" tIns="0" rIns="0" bIns="0" rtlCol="0"/>
            <a:lstStyle/>
            <a:p>
              <a:endParaRPr/>
            </a:p>
          </p:txBody>
        </p:sp>
        <p:sp>
          <p:nvSpPr>
            <p:cNvPr id="14" name="object 14"/>
            <p:cNvSpPr/>
            <p:nvPr/>
          </p:nvSpPr>
          <p:spPr>
            <a:xfrm>
              <a:off x="5935979" y="2980943"/>
              <a:ext cx="285115" cy="111125"/>
            </a:xfrm>
            <a:custGeom>
              <a:avLst/>
              <a:gdLst/>
              <a:ahLst/>
              <a:cxnLst/>
              <a:rect l="l" t="t" r="r" b="b"/>
              <a:pathLst>
                <a:path w="285114" h="111125">
                  <a:moveTo>
                    <a:pt x="262636" y="0"/>
                  </a:moveTo>
                  <a:lnTo>
                    <a:pt x="46100" y="0"/>
                  </a:lnTo>
                  <a:lnTo>
                    <a:pt x="0" y="111125"/>
                  </a:lnTo>
                  <a:lnTo>
                    <a:pt x="35052" y="111125"/>
                  </a:lnTo>
                  <a:lnTo>
                    <a:pt x="41402" y="109600"/>
                  </a:lnTo>
                  <a:lnTo>
                    <a:pt x="79629" y="46100"/>
                  </a:lnTo>
                  <a:lnTo>
                    <a:pt x="84328" y="39750"/>
                  </a:lnTo>
                  <a:lnTo>
                    <a:pt x="92329" y="38100"/>
                  </a:lnTo>
                  <a:lnTo>
                    <a:pt x="103505" y="36575"/>
                  </a:lnTo>
                  <a:lnTo>
                    <a:pt x="203708" y="36575"/>
                  </a:lnTo>
                  <a:lnTo>
                    <a:pt x="211709" y="38100"/>
                  </a:lnTo>
                  <a:lnTo>
                    <a:pt x="218059" y="41275"/>
                  </a:lnTo>
                  <a:lnTo>
                    <a:pt x="222885" y="46100"/>
                  </a:lnTo>
                  <a:lnTo>
                    <a:pt x="224409" y="53975"/>
                  </a:lnTo>
                  <a:lnTo>
                    <a:pt x="245110" y="109600"/>
                  </a:lnTo>
                  <a:lnTo>
                    <a:pt x="284861" y="109600"/>
                  </a:lnTo>
                  <a:lnTo>
                    <a:pt x="284861" y="23875"/>
                  </a:lnTo>
                  <a:lnTo>
                    <a:pt x="284861" y="17525"/>
                  </a:lnTo>
                  <a:lnTo>
                    <a:pt x="283337" y="9525"/>
                  </a:lnTo>
                  <a:lnTo>
                    <a:pt x="280162" y="3175"/>
                  </a:lnTo>
                  <a:lnTo>
                    <a:pt x="272161" y="0"/>
                  </a:lnTo>
                  <a:lnTo>
                    <a:pt x="262636" y="0"/>
                  </a:lnTo>
                </a:path>
              </a:pathLst>
            </a:custGeom>
            <a:ln w="12192">
              <a:solidFill>
                <a:srgbClr val="000000"/>
              </a:solidFill>
            </a:ln>
          </p:spPr>
          <p:txBody>
            <a:bodyPr wrap="square" lIns="0" tIns="0" rIns="0" bIns="0" rtlCol="0"/>
            <a:lstStyle/>
            <a:p>
              <a:endParaRPr/>
            </a:p>
          </p:txBody>
        </p:sp>
        <p:sp>
          <p:nvSpPr>
            <p:cNvPr id="15" name="object 15"/>
            <p:cNvSpPr/>
            <p:nvPr/>
          </p:nvSpPr>
          <p:spPr>
            <a:xfrm>
              <a:off x="5686043" y="3051047"/>
              <a:ext cx="229997" cy="161544"/>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4940808" y="2631439"/>
              <a:ext cx="445134" cy="353060"/>
            </a:xfrm>
            <a:custGeom>
              <a:avLst/>
              <a:gdLst/>
              <a:ahLst/>
              <a:cxnLst/>
              <a:rect l="l" t="t" r="r" b="b"/>
              <a:pathLst>
                <a:path w="445135" h="353060">
                  <a:moveTo>
                    <a:pt x="444881" y="352552"/>
                  </a:moveTo>
                  <a:lnTo>
                    <a:pt x="0" y="352552"/>
                  </a:lnTo>
                  <a:lnTo>
                    <a:pt x="0" y="353060"/>
                  </a:lnTo>
                  <a:lnTo>
                    <a:pt x="444881" y="353060"/>
                  </a:lnTo>
                  <a:lnTo>
                    <a:pt x="444881" y="352552"/>
                  </a:lnTo>
                  <a:close/>
                </a:path>
                <a:path w="445135" h="353060">
                  <a:moveTo>
                    <a:pt x="444881" y="31750"/>
                  </a:moveTo>
                  <a:lnTo>
                    <a:pt x="252603" y="31750"/>
                  </a:lnTo>
                  <a:lnTo>
                    <a:pt x="252603" y="0"/>
                  </a:lnTo>
                  <a:lnTo>
                    <a:pt x="185928" y="0"/>
                  </a:lnTo>
                  <a:lnTo>
                    <a:pt x="185928" y="31750"/>
                  </a:lnTo>
                  <a:lnTo>
                    <a:pt x="0" y="31750"/>
                  </a:lnTo>
                  <a:lnTo>
                    <a:pt x="0" y="82804"/>
                  </a:lnTo>
                  <a:lnTo>
                    <a:pt x="444881" y="82804"/>
                  </a:lnTo>
                  <a:lnTo>
                    <a:pt x="444881" y="31750"/>
                  </a:lnTo>
                  <a:close/>
                </a:path>
              </a:pathLst>
            </a:custGeom>
            <a:solidFill>
              <a:srgbClr val="C0C0C0"/>
            </a:solidFill>
          </p:spPr>
          <p:txBody>
            <a:bodyPr wrap="square" lIns="0" tIns="0" rIns="0" bIns="0" rtlCol="0"/>
            <a:lstStyle/>
            <a:p>
              <a:endParaRPr/>
            </a:p>
          </p:txBody>
        </p:sp>
        <p:sp>
          <p:nvSpPr>
            <p:cNvPr id="17" name="object 17"/>
            <p:cNvSpPr/>
            <p:nvPr/>
          </p:nvSpPr>
          <p:spPr>
            <a:xfrm>
              <a:off x="4940807" y="2631947"/>
              <a:ext cx="445134" cy="352425"/>
            </a:xfrm>
            <a:custGeom>
              <a:avLst/>
              <a:gdLst/>
              <a:ahLst/>
              <a:cxnLst/>
              <a:rect l="l" t="t" r="r" b="b"/>
              <a:pathLst>
                <a:path w="445135" h="352425">
                  <a:moveTo>
                    <a:pt x="252602" y="0"/>
                  </a:moveTo>
                  <a:lnTo>
                    <a:pt x="252602" y="31750"/>
                  </a:lnTo>
                  <a:lnTo>
                    <a:pt x="444880" y="31750"/>
                  </a:lnTo>
                  <a:lnTo>
                    <a:pt x="444880" y="352043"/>
                  </a:lnTo>
                  <a:lnTo>
                    <a:pt x="0" y="352043"/>
                  </a:lnTo>
                  <a:lnTo>
                    <a:pt x="0" y="31750"/>
                  </a:lnTo>
                  <a:lnTo>
                    <a:pt x="185927" y="31750"/>
                  </a:lnTo>
                  <a:lnTo>
                    <a:pt x="185927" y="0"/>
                  </a:lnTo>
                  <a:lnTo>
                    <a:pt x="252602" y="0"/>
                  </a:lnTo>
                </a:path>
              </a:pathLst>
            </a:custGeom>
            <a:ln w="12192">
              <a:solidFill>
                <a:srgbClr val="000000"/>
              </a:solidFill>
            </a:ln>
          </p:spPr>
          <p:txBody>
            <a:bodyPr wrap="square" lIns="0" tIns="0" rIns="0" bIns="0" rtlCol="0"/>
            <a:lstStyle/>
            <a:p>
              <a:endParaRPr/>
            </a:p>
          </p:txBody>
        </p:sp>
        <p:sp>
          <p:nvSpPr>
            <p:cNvPr id="18" name="object 18"/>
            <p:cNvSpPr/>
            <p:nvPr/>
          </p:nvSpPr>
          <p:spPr>
            <a:xfrm>
              <a:off x="4940807" y="2714243"/>
              <a:ext cx="445134" cy="269875"/>
            </a:xfrm>
            <a:custGeom>
              <a:avLst/>
              <a:gdLst/>
              <a:ahLst/>
              <a:cxnLst/>
              <a:rect l="l" t="t" r="r" b="b"/>
              <a:pathLst>
                <a:path w="445135" h="269875">
                  <a:moveTo>
                    <a:pt x="444880" y="0"/>
                  </a:moveTo>
                  <a:lnTo>
                    <a:pt x="0" y="0"/>
                  </a:lnTo>
                  <a:lnTo>
                    <a:pt x="0" y="269747"/>
                  </a:lnTo>
                  <a:lnTo>
                    <a:pt x="444880" y="268096"/>
                  </a:lnTo>
                  <a:lnTo>
                    <a:pt x="444880" y="0"/>
                  </a:lnTo>
                  <a:close/>
                </a:path>
              </a:pathLst>
            </a:custGeom>
            <a:solidFill>
              <a:srgbClr val="C05FFF"/>
            </a:solidFill>
          </p:spPr>
          <p:txBody>
            <a:bodyPr wrap="square" lIns="0" tIns="0" rIns="0" bIns="0" rtlCol="0"/>
            <a:lstStyle/>
            <a:p>
              <a:endParaRPr/>
            </a:p>
          </p:txBody>
        </p:sp>
        <p:sp>
          <p:nvSpPr>
            <p:cNvPr id="19" name="object 19"/>
            <p:cNvSpPr/>
            <p:nvPr/>
          </p:nvSpPr>
          <p:spPr>
            <a:xfrm>
              <a:off x="4940807" y="2714243"/>
              <a:ext cx="445134" cy="269875"/>
            </a:xfrm>
            <a:custGeom>
              <a:avLst/>
              <a:gdLst/>
              <a:ahLst/>
              <a:cxnLst/>
              <a:rect l="l" t="t" r="r" b="b"/>
              <a:pathLst>
                <a:path w="445135" h="269875">
                  <a:moveTo>
                    <a:pt x="444880" y="0"/>
                  </a:moveTo>
                  <a:lnTo>
                    <a:pt x="444880" y="268096"/>
                  </a:lnTo>
                  <a:lnTo>
                    <a:pt x="0" y="269747"/>
                  </a:lnTo>
                  <a:lnTo>
                    <a:pt x="0" y="0"/>
                  </a:lnTo>
                  <a:lnTo>
                    <a:pt x="444880" y="0"/>
                  </a:lnTo>
                </a:path>
              </a:pathLst>
            </a:custGeom>
            <a:ln w="12192">
              <a:solidFill>
                <a:srgbClr val="000000"/>
              </a:solidFill>
            </a:ln>
          </p:spPr>
          <p:txBody>
            <a:bodyPr wrap="square" lIns="0" tIns="0" rIns="0" bIns="0" rtlCol="0"/>
            <a:lstStyle/>
            <a:p>
              <a:endParaRPr/>
            </a:p>
          </p:txBody>
        </p:sp>
        <p:sp>
          <p:nvSpPr>
            <p:cNvPr id="20" name="object 20"/>
            <p:cNvSpPr/>
            <p:nvPr/>
          </p:nvSpPr>
          <p:spPr>
            <a:xfrm>
              <a:off x="4425695" y="2631947"/>
              <a:ext cx="448309" cy="350520"/>
            </a:xfrm>
            <a:custGeom>
              <a:avLst/>
              <a:gdLst/>
              <a:ahLst/>
              <a:cxnLst/>
              <a:rect l="l" t="t" r="r" b="b"/>
              <a:pathLst>
                <a:path w="448310" h="350519">
                  <a:moveTo>
                    <a:pt x="255777" y="0"/>
                  </a:moveTo>
                  <a:lnTo>
                    <a:pt x="189102" y="0"/>
                  </a:lnTo>
                  <a:lnTo>
                    <a:pt x="189102" y="31750"/>
                  </a:lnTo>
                  <a:lnTo>
                    <a:pt x="0" y="31750"/>
                  </a:lnTo>
                  <a:lnTo>
                    <a:pt x="0" y="350519"/>
                  </a:lnTo>
                  <a:lnTo>
                    <a:pt x="447928" y="348868"/>
                  </a:lnTo>
                  <a:lnTo>
                    <a:pt x="447928" y="31750"/>
                  </a:lnTo>
                  <a:lnTo>
                    <a:pt x="255777" y="31750"/>
                  </a:lnTo>
                  <a:lnTo>
                    <a:pt x="255777" y="0"/>
                  </a:lnTo>
                  <a:close/>
                </a:path>
              </a:pathLst>
            </a:custGeom>
            <a:solidFill>
              <a:srgbClr val="C0C0C0"/>
            </a:solidFill>
          </p:spPr>
          <p:txBody>
            <a:bodyPr wrap="square" lIns="0" tIns="0" rIns="0" bIns="0" rtlCol="0"/>
            <a:lstStyle/>
            <a:p>
              <a:endParaRPr/>
            </a:p>
          </p:txBody>
        </p:sp>
        <p:sp>
          <p:nvSpPr>
            <p:cNvPr id="21" name="object 21"/>
            <p:cNvSpPr/>
            <p:nvPr/>
          </p:nvSpPr>
          <p:spPr>
            <a:xfrm>
              <a:off x="4425695" y="2631947"/>
              <a:ext cx="448309" cy="350520"/>
            </a:xfrm>
            <a:custGeom>
              <a:avLst/>
              <a:gdLst/>
              <a:ahLst/>
              <a:cxnLst/>
              <a:rect l="l" t="t" r="r" b="b"/>
              <a:pathLst>
                <a:path w="448310" h="350519">
                  <a:moveTo>
                    <a:pt x="255777" y="0"/>
                  </a:moveTo>
                  <a:lnTo>
                    <a:pt x="255777" y="31750"/>
                  </a:lnTo>
                  <a:lnTo>
                    <a:pt x="447928" y="31750"/>
                  </a:lnTo>
                  <a:lnTo>
                    <a:pt x="447928" y="348868"/>
                  </a:lnTo>
                  <a:lnTo>
                    <a:pt x="0" y="350519"/>
                  </a:lnTo>
                  <a:lnTo>
                    <a:pt x="0" y="31750"/>
                  </a:lnTo>
                  <a:lnTo>
                    <a:pt x="189102" y="31750"/>
                  </a:lnTo>
                  <a:lnTo>
                    <a:pt x="189102" y="0"/>
                  </a:lnTo>
                  <a:lnTo>
                    <a:pt x="255777" y="0"/>
                  </a:lnTo>
                </a:path>
              </a:pathLst>
            </a:custGeom>
            <a:ln w="12192">
              <a:solidFill>
                <a:srgbClr val="000000"/>
              </a:solidFill>
            </a:ln>
          </p:spPr>
          <p:txBody>
            <a:bodyPr wrap="square" lIns="0" tIns="0" rIns="0" bIns="0" rtlCol="0"/>
            <a:lstStyle/>
            <a:p>
              <a:endParaRPr/>
            </a:p>
          </p:txBody>
        </p:sp>
        <p:sp>
          <p:nvSpPr>
            <p:cNvPr id="22" name="object 22"/>
            <p:cNvSpPr/>
            <p:nvPr/>
          </p:nvSpPr>
          <p:spPr>
            <a:xfrm>
              <a:off x="4425695" y="2753867"/>
              <a:ext cx="448309" cy="228600"/>
            </a:xfrm>
            <a:custGeom>
              <a:avLst/>
              <a:gdLst/>
              <a:ahLst/>
              <a:cxnLst/>
              <a:rect l="l" t="t" r="r" b="b"/>
              <a:pathLst>
                <a:path w="448310" h="228600">
                  <a:moveTo>
                    <a:pt x="447928" y="0"/>
                  </a:moveTo>
                  <a:lnTo>
                    <a:pt x="0" y="0"/>
                  </a:lnTo>
                  <a:lnTo>
                    <a:pt x="0" y="228600"/>
                  </a:lnTo>
                  <a:lnTo>
                    <a:pt x="447928" y="228600"/>
                  </a:lnTo>
                  <a:lnTo>
                    <a:pt x="447928" y="0"/>
                  </a:lnTo>
                  <a:close/>
                </a:path>
              </a:pathLst>
            </a:custGeom>
            <a:solidFill>
              <a:srgbClr val="5FC000"/>
            </a:solidFill>
          </p:spPr>
          <p:txBody>
            <a:bodyPr wrap="square" lIns="0" tIns="0" rIns="0" bIns="0" rtlCol="0"/>
            <a:lstStyle/>
            <a:p>
              <a:endParaRPr/>
            </a:p>
          </p:txBody>
        </p:sp>
        <p:sp>
          <p:nvSpPr>
            <p:cNvPr id="23" name="object 23"/>
            <p:cNvSpPr/>
            <p:nvPr/>
          </p:nvSpPr>
          <p:spPr>
            <a:xfrm>
              <a:off x="4425695" y="2753867"/>
              <a:ext cx="448309" cy="228600"/>
            </a:xfrm>
            <a:custGeom>
              <a:avLst/>
              <a:gdLst/>
              <a:ahLst/>
              <a:cxnLst/>
              <a:rect l="l" t="t" r="r" b="b"/>
              <a:pathLst>
                <a:path w="448310" h="228600">
                  <a:moveTo>
                    <a:pt x="447928" y="0"/>
                  </a:moveTo>
                  <a:lnTo>
                    <a:pt x="447928" y="228600"/>
                  </a:lnTo>
                  <a:lnTo>
                    <a:pt x="0" y="228600"/>
                  </a:lnTo>
                  <a:lnTo>
                    <a:pt x="0" y="0"/>
                  </a:lnTo>
                  <a:lnTo>
                    <a:pt x="447928" y="0"/>
                  </a:lnTo>
                </a:path>
              </a:pathLst>
            </a:custGeom>
            <a:ln w="12192">
              <a:solidFill>
                <a:srgbClr val="000000"/>
              </a:solidFill>
            </a:ln>
          </p:spPr>
          <p:txBody>
            <a:bodyPr wrap="square" lIns="0" tIns="0" rIns="0" bIns="0" rtlCol="0"/>
            <a:lstStyle/>
            <a:p>
              <a:endParaRPr/>
            </a:p>
          </p:txBody>
        </p:sp>
        <p:sp>
          <p:nvSpPr>
            <p:cNvPr id="24" name="object 24"/>
            <p:cNvSpPr/>
            <p:nvPr/>
          </p:nvSpPr>
          <p:spPr>
            <a:xfrm>
              <a:off x="4907279" y="2997707"/>
              <a:ext cx="26034" cy="24765"/>
            </a:xfrm>
            <a:custGeom>
              <a:avLst/>
              <a:gdLst/>
              <a:ahLst/>
              <a:cxnLst/>
              <a:rect l="l" t="t" r="r" b="b"/>
              <a:pathLst>
                <a:path w="26035" h="24764">
                  <a:moveTo>
                    <a:pt x="25908" y="0"/>
                  </a:moveTo>
                  <a:lnTo>
                    <a:pt x="0" y="0"/>
                  </a:lnTo>
                  <a:lnTo>
                    <a:pt x="0" y="24384"/>
                  </a:lnTo>
                  <a:lnTo>
                    <a:pt x="25908" y="24384"/>
                  </a:lnTo>
                  <a:lnTo>
                    <a:pt x="25908" y="0"/>
                  </a:lnTo>
                  <a:close/>
                </a:path>
              </a:pathLst>
            </a:custGeom>
            <a:solidFill>
              <a:srgbClr val="C0C0C0"/>
            </a:solidFill>
          </p:spPr>
          <p:txBody>
            <a:bodyPr wrap="square" lIns="0" tIns="0" rIns="0" bIns="0" rtlCol="0"/>
            <a:lstStyle/>
            <a:p>
              <a:endParaRPr/>
            </a:p>
          </p:txBody>
        </p:sp>
        <p:sp>
          <p:nvSpPr>
            <p:cNvPr id="25" name="object 25"/>
            <p:cNvSpPr/>
            <p:nvPr/>
          </p:nvSpPr>
          <p:spPr>
            <a:xfrm>
              <a:off x="4898135" y="2994659"/>
              <a:ext cx="32384" cy="35560"/>
            </a:xfrm>
            <a:custGeom>
              <a:avLst/>
              <a:gdLst/>
              <a:ahLst/>
              <a:cxnLst/>
              <a:rect l="l" t="t" r="r" b="b"/>
              <a:pathLst>
                <a:path w="32385" h="35560">
                  <a:moveTo>
                    <a:pt x="32003" y="0"/>
                  </a:moveTo>
                  <a:lnTo>
                    <a:pt x="32003" y="35051"/>
                  </a:lnTo>
                </a:path>
                <a:path w="32385" h="35560">
                  <a:moveTo>
                    <a:pt x="0" y="0"/>
                  </a:moveTo>
                  <a:lnTo>
                    <a:pt x="0" y="35051"/>
                  </a:lnTo>
                </a:path>
              </a:pathLst>
            </a:custGeom>
            <a:ln w="12192">
              <a:solidFill>
                <a:srgbClr val="000000"/>
              </a:solidFill>
            </a:ln>
          </p:spPr>
          <p:txBody>
            <a:bodyPr wrap="square" lIns="0" tIns="0" rIns="0" bIns="0" rtlCol="0"/>
            <a:lstStyle/>
            <a:p>
              <a:endParaRPr/>
            </a:p>
          </p:txBody>
        </p:sp>
        <p:sp>
          <p:nvSpPr>
            <p:cNvPr id="26" name="object 26"/>
            <p:cNvSpPr/>
            <p:nvPr/>
          </p:nvSpPr>
          <p:spPr>
            <a:xfrm>
              <a:off x="4389119" y="3000755"/>
              <a:ext cx="24765" cy="24765"/>
            </a:xfrm>
            <a:custGeom>
              <a:avLst/>
              <a:gdLst/>
              <a:ahLst/>
              <a:cxnLst/>
              <a:rect l="l" t="t" r="r" b="b"/>
              <a:pathLst>
                <a:path w="24764" h="24764">
                  <a:moveTo>
                    <a:pt x="24384" y="0"/>
                  </a:moveTo>
                  <a:lnTo>
                    <a:pt x="0" y="0"/>
                  </a:lnTo>
                  <a:lnTo>
                    <a:pt x="0" y="24384"/>
                  </a:lnTo>
                  <a:lnTo>
                    <a:pt x="24384" y="24384"/>
                  </a:lnTo>
                  <a:lnTo>
                    <a:pt x="24384" y="0"/>
                  </a:lnTo>
                  <a:close/>
                </a:path>
              </a:pathLst>
            </a:custGeom>
            <a:solidFill>
              <a:srgbClr val="C0C0C0"/>
            </a:solidFill>
          </p:spPr>
          <p:txBody>
            <a:bodyPr wrap="square" lIns="0" tIns="0" rIns="0" bIns="0" rtlCol="0"/>
            <a:lstStyle/>
            <a:p>
              <a:endParaRPr/>
            </a:p>
          </p:txBody>
        </p:sp>
        <p:sp>
          <p:nvSpPr>
            <p:cNvPr id="27" name="object 27"/>
            <p:cNvSpPr/>
            <p:nvPr/>
          </p:nvSpPr>
          <p:spPr>
            <a:xfrm>
              <a:off x="4379975" y="2996183"/>
              <a:ext cx="30480" cy="36830"/>
            </a:xfrm>
            <a:custGeom>
              <a:avLst/>
              <a:gdLst/>
              <a:ahLst/>
              <a:cxnLst/>
              <a:rect l="l" t="t" r="r" b="b"/>
              <a:pathLst>
                <a:path w="30479" h="36830">
                  <a:moveTo>
                    <a:pt x="30479" y="0"/>
                  </a:moveTo>
                  <a:lnTo>
                    <a:pt x="30479" y="36575"/>
                  </a:lnTo>
                </a:path>
                <a:path w="30479" h="36830">
                  <a:moveTo>
                    <a:pt x="0" y="0"/>
                  </a:moveTo>
                  <a:lnTo>
                    <a:pt x="0" y="36575"/>
                  </a:lnTo>
                </a:path>
              </a:pathLst>
            </a:custGeom>
            <a:ln w="12192">
              <a:solidFill>
                <a:srgbClr val="000000"/>
              </a:solidFill>
            </a:ln>
          </p:spPr>
          <p:txBody>
            <a:bodyPr wrap="square" lIns="0" tIns="0" rIns="0" bIns="0" rtlCol="0"/>
            <a:lstStyle/>
            <a:p>
              <a:endParaRPr/>
            </a:p>
          </p:txBody>
        </p:sp>
        <p:sp>
          <p:nvSpPr>
            <p:cNvPr id="28" name="object 28"/>
            <p:cNvSpPr/>
            <p:nvPr/>
          </p:nvSpPr>
          <p:spPr>
            <a:xfrm>
              <a:off x="4905755" y="2650235"/>
              <a:ext cx="26034" cy="24765"/>
            </a:xfrm>
            <a:custGeom>
              <a:avLst/>
              <a:gdLst/>
              <a:ahLst/>
              <a:cxnLst/>
              <a:rect l="l" t="t" r="r" b="b"/>
              <a:pathLst>
                <a:path w="26035" h="24764">
                  <a:moveTo>
                    <a:pt x="25908" y="0"/>
                  </a:moveTo>
                  <a:lnTo>
                    <a:pt x="0" y="0"/>
                  </a:lnTo>
                  <a:lnTo>
                    <a:pt x="0" y="24384"/>
                  </a:lnTo>
                  <a:lnTo>
                    <a:pt x="25908" y="24384"/>
                  </a:lnTo>
                  <a:lnTo>
                    <a:pt x="25908" y="0"/>
                  </a:lnTo>
                  <a:close/>
                </a:path>
              </a:pathLst>
            </a:custGeom>
            <a:solidFill>
              <a:srgbClr val="C0C0C0"/>
            </a:solidFill>
          </p:spPr>
          <p:txBody>
            <a:bodyPr wrap="square" lIns="0" tIns="0" rIns="0" bIns="0" rtlCol="0"/>
            <a:lstStyle/>
            <a:p>
              <a:endParaRPr/>
            </a:p>
          </p:txBody>
        </p:sp>
        <p:sp>
          <p:nvSpPr>
            <p:cNvPr id="29" name="object 29"/>
            <p:cNvSpPr/>
            <p:nvPr/>
          </p:nvSpPr>
          <p:spPr>
            <a:xfrm>
              <a:off x="4898135" y="2633471"/>
              <a:ext cx="30480" cy="35560"/>
            </a:xfrm>
            <a:custGeom>
              <a:avLst/>
              <a:gdLst/>
              <a:ahLst/>
              <a:cxnLst/>
              <a:rect l="l" t="t" r="r" b="b"/>
              <a:pathLst>
                <a:path w="30479" h="35560">
                  <a:moveTo>
                    <a:pt x="30479" y="35051"/>
                  </a:moveTo>
                  <a:lnTo>
                    <a:pt x="30479" y="0"/>
                  </a:lnTo>
                </a:path>
                <a:path w="30479" h="35560">
                  <a:moveTo>
                    <a:pt x="0" y="35051"/>
                  </a:moveTo>
                  <a:lnTo>
                    <a:pt x="0" y="0"/>
                  </a:lnTo>
                </a:path>
              </a:pathLst>
            </a:custGeom>
            <a:ln w="12192">
              <a:solidFill>
                <a:srgbClr val="000000"/>
              </a:solidFill>
            </a:ln>
          </p:spPr>
          <p:txBody>
            <a:bodyPr wrap="square" lIns="0" tIns="0" rIns="0" bIns="0" rtlCol="0"/>
            <a:lstStyle/>
            <a:p>
              <a:endParaRPr/>
            </a:p>
          </p:txBody>
        </p:sp>
        <p:sp>
          <p:nvSpPr>
            <p:cNvPr id="30" name="object 30"/>
            <p:cNvSpPr/>
            <p:nvPr/>
          </p:nvSpPr>
          <p:spPr>
            <a:xfrm>
              <a:off x="4387595" y="2645663"/>
              <a:ext cx="24765" cy="26034"/>
            </a:xfrm>
            <a:custGeom>
              <a:avLst/>
              <a:gdLst/>
              <a:ahLst/>
              <a:cxnLst/>
              <a:rect l="l" t="t" r="r" b="b"/>
              <a:pathLst>
                <a:path w="24764" h="26035">
                  <a:moveTo>
                    <a:pt x="24384" y="0"/>
                  </a:moveTo>
                  <a:lnTo>
                    <a:pt x="0" y="0"/>
                  </a:lnTo>
                  <a:lnTo>
                    <a:pt x="0" y="25908"/>
                  </a:lnTo>
                  <a:lnTo>
                    <a:pt x="24384" y="25908"/>
                  </a:lnTo>
                  <a:lnTo>
                    <a:pt x="24384" y="0"/>
                  </a:lnTo>
                  <a:close/>
                </a:path>
              </a:pathLst>
            </a:custGeom>
            <a:solidFill>
              <a:srgbClr val="C0C0C0"/>
            </a:solidFill>
          </p:spPr>
          <p:txBody>
            <a:bodyPr wrap="square" lIns="0" tIns="0" rIns="0" bIns="0" rtlCol="0"/>
            <a:lstStyle/>
            <a:p>
              <a:endParaRPr/>
            </a:p>
          </p:txBody>
        </p:sp>
        <p:sp>
          <p:nvSpPr>
            <p:cNvPr id="31" name="object 31"/>
            <p:cNvSpPr/>
            <p:nvPr/>
          </p:nvSpPr>
          <p:spPr>
            <a:xfrm>
              <a:off x="4379975" y="2630423"/>
              <a:ext cx="29209" cy="36830"/>
            </a:xfrm>
            <a:custGeom>
              <a:avLst/>
              <a:gdLst/>
              <a:ahLst/>
              <a:cxnLst/>
              <a:rect l="l" t="t" r="r" b="b"/>
              <a:pathLst>
                <a:path w="29210" h="36830">
                  <a:moveTo>
                    <a:pt x="28956" y="36575"/>
                  </a:moveTo>
                  <a:lnTo>
                    <a:pt x="28956" y="0"/>
                  </a:lnTo>
                </a:path>
                <a:path w="29210" h="36830">
                  <a:moveTo>
                    <a:pt x="0" y="36575"/>
                  </a:moveTo>
                  <a:lnTo>
                    <a:pt x="0" y="0"/>
                  </a:lnTo>
                </a:path>
              </a:pathLst>
            </a:custGeom>
            <a:ln w="12192">
              <a:solidFill>
                <a:srgbClr val="000000"/>
              </a:solidFill>
            </a:ln>
          </p:spPr>
          <p:txBody>
            <a:bodyPr wrap="square" lIns="0" tIns="0" rIns="0" bIns="0" rtlCol="0"/>
            <a:lstStyle/>
            <a:p>
              <a:endParaRPr/>
            </a:p>
          </p:txBody>
        </p:sp>
        <p:sp>
          <p:nvSpPr>
            <p:cNvPr id="32" name="object 32"/>
            <p:cNvSpPr/>
            <p:nvPr/>
          </p:nvSpPr>
          <p:spPr>
            <a:xfrm>
              <a:off x="3846575" y="2977895"/>
              <a:ext cx="457200" cy="67310"/>
            </a:xfrm>
            <a:custGeom>
              <a:avLst/>
              <a:gdLst/>
              <a:ahLst/>
              <a:cxnLst/>
              <a:rect l="l" t="t" r="r" b="b"/>
              <a:pathLst>
                <a:path w="457200" h="67310">
                  <a:moveTo>
                    <a:pt x="406400" y="1650"/>
                  </a:moveTo>
                  <a:lnTo>
                    <a:pt x="457200" y="52577"/>
                  </a:lnTo>
                  <a:lnTo>
                    <a:pt x="441325" y="66928"/>
                  </a:lnTo>
                  <a:lnTo>
                    <a:pt x="395224" y="23875"/>
                  </a:lnTo>
                  <a:lnTo>
                    <a:pt x="53975" y="23875"/>
                  </a:lnTo>
                  <a:lnTo>
                    <a:pt x="12700" y="54228"/>
                  </a:lnTo>
                  <a:lnTo>
                    <a:pt x="0" y="35051"/>
                  </a:lnTo>
                  <a:lnTo>
                    <a:pt x="44450" y="0"/>
                  </a:lnTo>
                </a:path>
              </a:pathLst>
            </a:custGeom>
            <a:ln w="12192">
              <a:solidFill>
                <a:srgbClr val="000000"/>
              </a:solidFill>
            </a:ln>
          </p:spPr>
          <p:txBody>
            <a:bodyPr wrap="square" lIns="0" tIns="0" rIns="0" bIns="0" rtlCol="0"/>
            <a:lstStyle/>
            <a:p>
              <a:endParaRPr/>
            </a:p>
          </p:txBody>
        </p:sp>
        <p:sp>
          <p:nvSpPr>
            <p:cNvPr id="33" name="object 33"/>
            <p:cNvSpPr/>
            <p:nvPr/>
          </p:nvSpPr>
          <p:spPr>
            <a:xfrm>
              <a:off x="3829811" y="3014471"/>
              <a:ext cx="12700" cy="144780"/>
            </a:xfrm>
            <a:custGeom>
              <a:avLst/>
              <a:gdLst/>
              <a:ahLst/>
              <a:cxnLst/>
              <a:rect l="l" t="t" r="r" b="b"/>
              <a:pathLst>
                <a:path w="12700" h="144780">
                  <a:moveTo>
                    <a:pt x="12191" y="0"/>
                  </a:moveTo>
                  <a:lnTo>
                    <a:pt x="0" y="0"/>
                  </a:lnTo>
                  <a:lnTo>
                    <a:pt x="0" y="144779"/>
                  </a:lnTo>
                  <a:lnTo>
                    <a:pt x="12191" y="144779"/>
                  </a:lnTo>
                  <a:lnTo>
                    <a:pt x="12191" y="0"/>
                  </a:lnTo>
                  <a:close/>
                </a:path>
              </a:pathLst>
            </a:custGeom>
            <a:solidFill>
              <a:srgbClr val="C0C0C0"/>
            </a:solidFill>
          </p:spPr>
          <p:txBody>
            <a:bodyPr wrap="square" lIns="0" tIns="0" rIns="0" bIns="0" rtlCol="0"/>
            <a:lstStyle/>
            <a:p>
              <a:endParaRPr/>
            </a:p>
          </p:txBody>
        </p:sp>
        <p:sp>
          <p:nvSpPr>
            <p:cNvPr id="34" name="object 34"/>
            <p:cNvSpPr/>
            <p:nvPr/>
          </p:nvSpPr>
          <p:spPr>
            <a:xfrm>
              <a:off x="3829811" y="3014471"/>
              <a:ext cx="12700" cy="144780"/>
            </a:xfrm>
            <a:custGeom>
              <a:avLst/>
              <a:gdLst/>
              <a:ahLst/>
              <a:cxnLst/>
              <a:rect l="l" t="t" r="r" b="b"/>
              <a:pathLst>
                <a:path w="12700" h="144780">
                  <a:moveTo>
                    <a:pt x="0" y="144779"/>
                  </a:moveTo>
                  <a:lnTo>
                    <a:pt x="12191" y="144779"/>
                  </a:lnTo>
                  <a:lnTo>
                    <a:pt x="12191" y="0"/>
                  </a:lnTo>
                  <a:lnTo>
                    <a:pt x="0" y="0"/>
                  </a:lnTo>
                  <a:lnTo>
                    <a:pt x="0" y="144779"/>
                  </a:lnTo>
                  <a:close/>
                </a:path>
              </a:pathLst>
            </a:custGeom>
            <a:ln w="12192">
              <a:solidFill>
                <a:srgbClr val="000000"/>
              </a:solidFill>
            </a:ln>
          </p:spPr>
          <p:txBody>
            <a:bodyPr wrap="square" lIns="0" tIns="0" rIns="0" bIns="0" rtlCol="0"/>
            <a:lstStyle/>
            <a:p>
              <a:endParaRPr/>
            </a:p>
          </p:txBody>
        </p:sp>
        <p:sp>
          <p:nvSpPr>
            <p:cNvPr id="35" name="object 35"/>
            <p:cNvSpPr/>
            <p:nvPr/>
          </p:nvSpPr>
          <p:spPr>
            <a:xfrm>
              <a:off x="3781043" y="3037331"/>
              <a:ext cx="32384" cy="32384"/>
            </a:xfrm>
            <a:custGeom>
              <a:avLst/>
              <a:gdLst/>
              <a:ahLst/>
              <a:cxnLst/>
              <a:rect l="l" t="t" r="r" b="b"/>
              <a:pathLst>
                <a:path w="32385" h="32385">
                  <a:moveTo>
                    <a:pt x="32003" y="0"/>
                  </a:moveTo>
                  <a:lnTo>
                    <a:pt x="0" y="0"/>
                  </a:lnTo>
                  <a:lnTo>
                    <a:pt x="0" y="32003"/>
                  </a:lnTo>
                  <a:lnTo>
                    <a:pt x="32003" y="32003"/>
                  </a:lnTo>
                  <a:lnTo>
                    <a:pt x="32003" y="0"/>
                  </a:lnTo>
                  <a:close/>
                </a:path>
              </a:pathLst>
            </a:custGeom>
            <a:solidFill>
              <a:srgbClr val="C0C0C0"/>
            </a:solidFill>
          </p:spPr>
          <p:txBody>
            <a:bodyPr wrap="square" lIns="0" tIns="0" rIns="0" bIns="0" rtlCol="0"/>
            <a:lstStyle/>
            <a:p>
              <a:endParaRPr/>
            </a:p>
          </p:txBody>
        </p:sp>
        <p:sp>
          <p:nvSpPr>
            <p:cNvPr id="36" name="object 36"/>
            <p:cNvSpPr/>
            <p:nvPr/>
          </p:nvSpPr>
          <p:spPr>
            <a:xfrm>
              <a:off x="3781043" y="3037331"/>
              <a:ext cx="32384" cy="32384"/>
            </a:xfrm>
            <a:custGeom>
              <a:avLst/>
              <a:gdLst/>
              <a:ahLst/>
              <a:cxnLst/>
              <a:rect l="l" t="t" r="r" b="b"/>
              <a:pathLst>
                <a:path w="32385" h="32385">
                  <a:moveTo>
                    <a:pt x="0" y="32003"/>
                  </a:moveTo>
                  <a:lnTo>
                    <a:pt x="32003" y="32003"/>
                  </a:lnTo>
                  <a:lnTo>
                    <a:pt x="32003" y="0"/>
                  </a:lnTo>
                  <a:lnTo>
                    <a:pt x="0" y="0"/>
                  </a:lnTo>
                  <a:lnTo>
                    <a:pt x="0" y="32003"/>
                  </a:lnTo>
                  <a:close/>
                </a:path>
              </a:pathLst>
            </a:custGeom>
            <a:ln w="12192">
              <a:solidFill>
                <a:srgbClr val="000000"/>
              </a:solidFill>
            </a:ln>
          </p:spPr>
          <p:txBody>
            <a:bodyPr wrap="square" lIns="0" tIns="0" rIns="0" bIns="0" rtlCol="0"/>
            <a:lstStyle/>
            <a:p>
              <a:endParaRPr/>
            </a:p>
          </p:txBody>
        </p:sp>
        <p:sp>
          <p:nvSpPr>
            <p:cNvPr id="37" name="object 37"/>
            <p:cNvSpPr/>
            <p:nvPr/>
          </p:nvSpPr>
          <p:spPr>
            <a:xfrm>
              <a:off x="5082540" y="2612389"/>
              <a:ext cx="152400" cy="29209"/>
            </a:xfrm>
            <a:custGeom>
              <a:avLst/>
              <a:gdLst/>
              <a:ahLst/>
              <a:cxnLst/>
              <a:rect l="l" t="t" r="r" b="b"/>
              <a:pathLst>
                <a:path w="152400" h="29210">
                  <a:moveTo>
                    <a:pt x="152400" y="0"/>
                  </a:moveTo>
                  <a:lnTo>
                    <a:pt x="0" y="0"/>
                  </a:lnTo>
                  <a:lnTo>
                    <a:pt x="0" y="19050"/>
                  </a:lnTo>
                  <a:lnTo>
                    <a:pt x="0" y="26670"/>
                  </a:lnTo>
                  <a:lnTo>
                    <a:pt x="23749" y="26670"/>
                  </a:lnTo>
                  <a:lnTo>
                    <a:pt x="23749" y="19050"/>
                  </a:lnTo>
                  <a:lnTo>
                    <a:pt x="128524" y="19050"/>
                  </a:lnTo>
                  <a:lnTo>
                    <a:pt x="128524" y="26670"/>
                  </a:lnTo>
                  <a:lnTo>
                    <a:pt x="128524" y="29210"/>
                  </a:lnTo>
                  <a:lnTo>
                    <a:pt x="152400" y="29210"/>
                  </a:lnTo>
                  <a:lnTo>
                    <a:pt x="152400" y="26670"/>
                  </a:lnTo>
                  <a:lnTo>
                    <a:pt x="152400" y="19050"/>
                  </a:lnTo>
                  <a:lnTo>
                    <a:pt x="152400" y="0"/>
                  </a:lnTo>
                  <a:close/>
                </a:path>
              </a:pathLst>
            </a:custGeom>
            <a:solidFill>
              <a:srgbClr val="9F9F9F"/>
            </a:solidFill>
          </p:spPr>
          <p:txBody>
            <a:bodyPr wrap="square" lIns="0" tIns="0" rIns="0" bIns="0" rtlCol="0"/>
            <a:lstStyle/>
            <a:p>
              <a:endParaRPr/>
            </a:p>
          </p:txBody>
        </p:sp>
        <p:sp>
          <p:nvSpPr>
            <p:cNvPr id="38" name="object 38"/>
            <p:cNvSpPr/>
            <p:nvPr/>
          </p:nvSpPr>
          <p:spPr>
            <a:xfrm>
              <a:off x="5082539" y="2612135"/>
              <a:ext cx="152400" cy="29209"/>
            </a:xfrm>
            <a:custGeom>
              <a:avLst/>
              <a:gdLst/>
              <a:ahLst/>
              <a:cxnLst/>
              <a:rect l="l" t="t" r="r" b="b"/>
              <a:pathLst>
                <a:path w="152400" h="29210">
                  <a:moveTo>
                    <a:pt x="152400" y="0"/>
                  </a:moveTo>
                  <a:lnTo>
                    <a:pt x="0" y="0"/>
                  </a:lnTo>
                  <a:lnTo>
                    <a:pt x="0" y="27431"/>
                  </a:lnTo>
                  <a:lnTo>
                    <a:pt x="23749" y="27431"/>
                  </a:lnTo>
                  <a:lnTo>
                    <a:pt x="23749" y="19812"/>
                  </a:lnTo>
                  <a:lnTo>
                    <a:pt x="128524" y="19812"/>
                  </a:lnTo>
                  <a:lnTo>
                    <a:pt x="128524" y="28955"/>
                  </a:lnTo>
                  <a:lnTo>
                    <a:pt x="152400" y="28955"/>
                  </a:lnTo>
                  <a:lnTo>
                    <a:pt x="152400" y="0"/>
                  </a:lnTo>
                </a:path>
              </a:pathLst>
            </a:custGeom>
            <a:ln w="12192">
              <a:solidFill>
                <a:srgbClr val="000000"/>
              </a:solidFill>
            </a:ln>
          </p:spPr>
          <p:txBody>
            <a:bodyPr wrap="square" lIns="0" tIns="0" rIns="0" bIns="0" rtlCol="0"/>
            <a:lstStyle/>
            <a:p>
              <a:endParaRPr/>
            </a:p>
          </p:txBody>
        </p:sp>
        <p:sp>
          <p:nvSpPr>
            <p:cNvPr id="39" name="object 39"/>
            <p:cNvSpPr/>
            <p:nvPr/>
          </p:nvSpPr>
          <p:spPr>
            <a:xfrm>
              <a:off x="4061460" y="2612389"/>
              <a:ext cx="152400" cy="29209"/>
            </a:xfrm>
            <a:custGeom>
              <a:avLst/>
              <a:gdLst/>
              <a:ahLst/>
              <a:cxnLst/>
              <a:rect l="l" t="t" r="r" b="b"/>
              <a:pathLst>
                <a:path w="152400" h="29210">
                  <a:moveTo>
                    <a:pt x="152400" y="0"/>
                  </a:moveTo>
                  <a:lnTo>
                    <a:pt x="0" y="0"/>
                  </a:lnTo>
                  <a:lnTo>
                    <a:pt x="0" y="19050"/>
                  </a:lnTo>
                  <a:lnTo>
                    <a:pt x="0" y="26670"/>
                  </a:lnTo>
                  <a:lnTo>
                    <a:pt x="22225" y="26670"/>
                  </a:lnTo>
                  <a:lnTo>
                    <a:pt x="22225" y="19050"/>
                  </a:lnTo>
                  <a:lnTo>
                    <a:pt x="128524" y="19050"/>
                  </a:lnTo>
                  <a:lnTo>
                    <a:pt x="128524" y="26670"/>
                  </a:lnTo>
                  <a:lnTo>
                    <a:pt x="128524" y="29210"/>
                  </a:lnTo>
                  <a:lnTo>
                    <a:pt x="152400" y="29210"/>
                  </a:lnTo>
                  <a:lnTo>
                    <a:pt x="152400" y="26670"/>
                  </a:lnTo>
                  <a:lnTo>
                    <a:pt x="152400" y="19050"/>
                  </a:lnTo>
                  <a:lnTo>
                    <a:pt x="152400" y="0"/>
                  </a:lnTo>
                  <a:close/>
                </a:path>
              </a:pathLst>
            </a:custGeom>
            <a:solidFill>
              <a:srgbClr val="9F9F9F"/>
            </a:solidFill>
          </p:spPr>
          <p:txBody>
            <a:bodyPr wrap="square" lIns="0" tIns="0" rIns="0" bIns="0" rtlCol="0"/>
            <a:lstStyle/>
            <a:p>
              <a:endParaRPr/>
            </a:p>
          </p:txBody>
        </p:sp>
        <p:sp>
          <p:nvSpPr>
            <p:cNvPr id="40" name="object 40"/>
            <p:cNvSpPr/>
            <p:nvPr/>
          </p:nvSpPr>
          <p:spPr>
            <a:xfrm>
              <a:off x="4061459" y="2612135"/>
              <a:ext cx="152400" cy="29209"/>
            </a:xfrm>
            <a:custGeom>
              <a:avLst/>
              <a:gdLst/>
              <a:ahLst/>
              <a:cxnLst/>
              <a:rect l="l" t="t" r="r" b="b"/>
              <a:pathLst>
                <a:path w="152400" h="29210">
                  <a:moveTo>
                    <a:pt x="152400" y="0"/>
                  </a:moveTo>
                  <a:lnTo>
                    <a:pt x="0" y="0"/>
                  </a:lnTo>
                  <a:lnTo>
                    <a:pt x="0" y="27431"/>
                  </a:lnTo>
                  <a:lnTo>
                    <a:pt x="22225" y="27431"/>
                  </a:lnTo>
                  <a:lnTo>
                    <a:pt x="22225" y="19812"/>
                  </a:lnTo>
                  <a:lnTo>
                    <a:pt x="128524" y="19812"/>
                  </a:lnTo>
                  <a:lnTo>
                    <a:pt x="128524" y="28955"/>
                  </a:lnTo>
                  <a:lnTo>
                    <a:pt x="152400" y="28955"/>
                  </a:lnTo>
                  <a:lnTo>
                    <a:pt x="152400" y="0"/>
                  </a:lnTo>
                </a:path>
              </a:pathLst>
            </a:custGeom>
            <a:ln w="12192">
              <a:solidFill>
                <a:srgbClr val="000000"/>
              </a:solidFill>
            </a:ln>
          </p:spPr>
          <p:txBody>
            <a:bodyPr wrap="square" lIns="0" tIns="0" rIns="0" bIns="0" rtlCol="0"/>
            <a:lstStyle/>
            <a:p>
              <a:endParaRPr/>
            </a:p>
          </p:txBody>
        </p:sp>
        <p:sp>
          <p:nvSpPr>
            <p:cNvPr id="41" name="object 41"/>
            <p:cNvSpPr/>
            <p:nvPr/>
          </p:nvSpPr>
          <p:spPr>
            <a:xfrm>
              <a:off x="4572000" y="2612389"/>
              <a:ext cx="152400" cy="29209"/>
            </a:xfrm>
            <a:custGeom>
              <a:avLst/>
              <a:gdLst/>
              <a:ahLst/>
              <a:cxnLst/>
              <a:rect l="l" t="t" r="r" b="b"/>
              <a:pathLst>
                <a:path w="152400" h="29210">
                  <a:moveTo>
                    <a:pt x="152400" y="0"/>
                  </a:moveTo>
                  <a:lnTo>
                    <a:pt x="0" y="0"/>
                  </a:lnTo>
                  <a:lnTo>
                    <a:pt x="0" y="19050"/>
                  </a:lnTo>
                  <a:lnTo>
                    <a:pt x="0" y="26670"/>
                  </a:lnTo>
                  <a:lnTo>
                    <a:pt x="22225" y="26670"/>
                  </a:lnTo>
                  <a:lnTo>
                    <a:pt x="22225" y="19050"/>
                  </a:lnTo>
                  <a:lnTo>
                    <a:pt x="128524" y="19050"/>
                  </a:lnTo>
                  <a:lnTo>
                    <a:pt x="128524" y="26670"/>
                  </a:lnTo>
                  <a:lnTo>
                    <a:pt x="128524" y="29210"/>
                  </a:lnTo>
                  <a:lnTo>
                    <a:pt x="152400" y="29210"/>
                  </a:lnTo>
                  <a:lnTo>
                    <a:pt x="152400" y="26670"/>
                  </a:lnTo>
                  <a:lnTo>
                    <a:pt x="152400" y="19050"/>
                  </a:lnTo>
                  <a:lnTo>
                    <a:pt x="152400" y="0"/>
                  </a:lnTo>
                  <a:close/>
                </a:path>
              </a:pathLst>
            </a:custGeom>
            <a:solidFill>
              <a:srgbClr val="9F9F9F"/>
            </a:solidFill>
          </p:spPr>
          <p:txBody>
            <a:bodyPr wrap="square" lIns="0" tIns="0" rIns="0" bIns="0" rtlCol="0"/>
            <a:lstStyle/>
            <a:p>
              <a:endParaRPr/>
            </a:p>
          </p:txBody>
        </p:sp>
        <p:sp>
          <p:nvSpPr>
            <p:cNvPr id="42" name="object 42"/>
            <p:cNvSpPr/>
            <p:nvPr/>
          </p:nvSpPr>
          <p:spPr>
            <a:xfrm>
              <a:off x="4571999" y="2612135"/>
              <a:ext cx="152400" cy="29209"/>
            </a:xfrm>
            <a:custGeom>
              <a:avLst/>
              <a:gdLst/>
              <a:ahLst/>
              <a:cxnLst/>
              <a:rect l="l" t="t" r="r" b="b"/>
              <a:pathLst>
                <a:path w="152400" h="29210">
                  <a:moveTo>
                    <a:pt x="152400" y="0"/>
                  </a:moveTo>
                  <a:lnTo>
                    <a:pt x="0" y="0"/>
                  </a:lnTo>
                  <a:lnTo>
                    <a:pt x="0" y="27431"/>
                  </a:lnTo>
                  <a:lnTo>
                    <a:pt x="22225" y="27431"/>
                  </a:lnTo>
                  <a:lnTo>
                    <a:pt x="22225" y="19812"/>
                  </a:lnTo>
                  <a:lnTo>
                    <a:pt x="128524" y="19812"/>
                  </a:lnTo>
                  <a:lnTo>
                    <a:pt x="128524" y="28955"/>
                  </a:lnTo>
                  <a:lnTo>
                    <a:pt x="152400" y="28955"/>
                  </a:lnTo>
                  <a:lnTo>
                    <a:pt x="152400" y="0"/>
                  </a:lnTo>
                </a:path>
              </a:pathLst>
            </a:custGeom>
            <a:ln w="12192">
              <a:solidFill>
                <a:srgbClr val="000000"/>
              </a:solidFill>
            </a:ln>
          </p:spPr>
          <p:txBody>
            <a:bodyPr wrap="square" lIns="0" tIns="0" rIns="0" bIns="0" rtlCol="0"/>
            <a:lstStyle/>
            <a:p>
              <a:endParaRPr/>
            </a:p>
          </p:txBody>
        </p:sp>
        <p:sp>
          <p:nvSpPr>
            <p:cNvPr id="43" name="object 43"/>
            <p:cNvSpPr/>
            <p:nvPr/>
          </p:nvSpPr>
          <p:spPr>
            <a:xfrm>
              <a:off x="5221223" y="3040379"/>
              <a:ext cx="211836" cy="217932"/>
            </a:xfrm>
            <a:prstGeom prst="rect">
              <a:avLst/>
            </a:prstGeom>
            <a:blipFill>
              <a:blip r:embed="rId4" cstate="print"/>
              <a:stretch>
                <a:fillRect/>
              </a:stretch>
            </a:blipFill>
          </p:spPr>
          <p:txBody>
            <a:bodyPr wrap="square" lIns="0" tIns="0" rIns="0" bIns="0" rtlCol="0"/>
            <a:lstStyle/>
            <a:p>
              <a:endParaRPr/>
            </a:p>
          </p:txBody>
        </p:sp>
        <p:sp>
          <p:nvSpPr>
            <p:cNvPr id="44" name="object 44"/>
            <p:cNvSpPr/>
            <p:nvPr/>
          </p:nvSpPr>
          <p:spPr>
            <a:xfrm>
              <a:off x="4088891" y="3029711"/>
              <a:ext cx="212090" cy="216535"/>
            </a:xfrm>
            <a:custGeom>
              <a:avLst/>
              <a:gdLst/>
              <a:ahLst/>
              <a:cxnLst/>
              <a:rect l="l" t="t" r="r" b="b"/>
              <a:pathLst>
                <a:path w="212089" h="216535">
                  <a:moveTo>
                    <a:pt x="105918" y="0"/>
                  </a:moveTo>
                  <a:lnTo>
                    <a:pt x="64668" y="8495"/>
                  </a:lnTo>
                  <a:lnTo>
                    <a:pt x="31003" y="31670"/>
                  </a:lnTo>
                  <a:lnTo>
                    <a:pt x="8316" y="66061"/>
                  </a:lnTo>
                  <a:lnTo>
                    <a:pt x="0" y="108203"/>
                  </a:lnTo>
                  <a:lnTo>
                    <a:pt x="8316" y="150346"/>
                  </a:lnTo>
                  <a:lnTo>
                    <a:pt x="31003" y="184737"/>
                  </a:lnTo>
                  <a:lnTo>
                    <a:pt x="64668" y="207912"/>
                  </a:lnTo>
                  <a:lnTo>
                    <a:pt x="105918" y="216408"/>
                  </a:lnTo>
                  <a:lnTo>
                    <a:pt x="147167" y="207912"/>
                  </a:lnTo>
                  <a:lnTo>
                    <a:pt x="180832" y="184737"/>
                  </a:lnTo>
                  <a:lnTo>
                    <a:pt x="203519" y="150346"/>
                  </a:lnTo>
                  <a:lnTo>
                    <a:pt x="211836" y="108203"/>
                  </a:lnTo>
                  <a:lnTo>
                    <a:pt x="203519" y="66061"/>
                  </a:lnTo>
                  <a:lnTo>
                    <a:pt x="180832" y="31670"/>
                  </a:lnTo>
                  <a:lnTo>
                    <a:pt x="147167" y="8495"/>
                  </a:lnTo>
                  <a:lnTo>
                    <a:pt x="105918" y="0"/>
                  </a:lnTo>
                  <a:close/>
                </a:path>
              </a:pathLst>
            </a:custGeom>
            <a:solidFill>
              <a:srgbClr val="404040"/>
            </a:solidFill>
          </p:spPr>
          <p:txBody>
            <a:bodyPr wrap="square" lIns="0" tIns="0" rIns="0" bIns="0" rtlCol="0"/>
            <a:lstStyle/>
            <a:p>
              <a:endParaRPr/>
            </a:p>
          </p:txBody>
        </p:sp>
        <p:sp>
          <p:nvSpPr>
            <p:cNvPr id="45" name="object 45"/>
            <p:cNvSpPr/>
            <p:nvPr/>
          </p:nvSpPr>
          <p:spPr>
            <a:xfrm>
              <a:off x="4136135" y="3078479"/>
              <a:ext cx="117475" cy="119380"/>
            </a:xfrm>
            <a:custGeom>
              <a:avLst/>
              <a:gdLst/>
              <a:ahLst/>
              <a:cxnLst/>
              <a:rect l="l" t="t" r="r" b="b"/>
              <a:pathLst>
                <a:path w="117475" h="119380">
                  <a:moveTo>
                    <a:pt x="58674" y="0"/>
                  </a:moveTo>
                  <a:lnTo>
                    <a:pt x="35843" y="4679"/>
                  </a:lnTo>
                  <a:lnTo>
                    <a:pt x="17192" y="17430"/>
                  </a:lnTo>
                  <a:lnTo>
                    <a:pt x="4613" y="36325"/>
                  </a:lnTo>
                  <a:lnTo>
                    <a:pt x="0" y="59436"/>
                  </a:lnTo>
                  <a:lnTo>
                    <a:pt x="4613" y="82546"/>
                  </a:lnTo>
                  <a:lnTo>
                    <a:pt x="17192" y="101441"/>
                  </a:lnTo>
                  <a:lnTo>
                    <a:pt x="35843" y="114192"/>
                  </a:lnTo>
                  <a:lnTo>
                    <a:pt x="58674" y="118872"/>
                  </a:lnTo>
                  <a:lnTo>
                    <a:pt x="81504" y="114192"/>
                  </a:lnTo>
                  <a:lnTo>
                    <a:pt x="100155" y="101441"/>
                  </a:lnTo>
                  <a:lnTo>
                    <a:pt x="112734" y="82546"/>
                  </a:lnTo>
                  <a:lnTo>
                    <a:pt x="117348" y="59436"/>
                  </a:lnTo>
                  <a:lnTo>
                    <a:pt x="112734" y="36325"/>
                  </a:lnTo>
                  <a:lnTo>
                    <a:pt x="100155" y="17430"/>
                  </a:lnTo>
                  <a:lnTo>
                    <a:pt x="81504" y="4679"/>
                  </a:lnTo>
                  <a:lnTo>
                    <a:pt x="58674" y="0"/>
                  </a:lnTo>
                  <a:close/>
                </a:path>
              </a:pathLst>
            </a:custGeom>
            <a:solidFill>
              <a:srgbClr val="C0C0C0"/>
            </a:solidFill>
          </p:spPr>
          <p:txBody>
            <a:bodyPr wrap="square" lIns="0" tIns="0" rIns="0" bIns="0" rtlCol="0"/>
            <a:lstStyle/>
            <a:p>
              <a:endParaRPr/>
            </a:p>
          </p:txBody>
        </p:sp>
        <p:sp>
          <p:nvSpPr>
            <p:cNvPr id="46" name="object 46"/>
            <p:cNvSpPr/>
            <p:nvPr/>
          </p:nvSpPr>
          <p:spPr>
            <a:xfrm>
              <a:off x="4136135" y="3078479"/>
              <a:ext cx="117475" cy="119380"/>
            </a:xfrm>
            <a:custGeom>
              <a:avLst/>
              <a:gdLst/>
              <a:ahLst/>
              <a:cxnLst/>
              <a:rect l="l" t="t" r="r" b="b"/>
              <a:pathLst>
                <a:path w="117475" h="119380">
                  <a:moveTo>
                    <a:pt x="0" y="59436"/>
                  </a:moveTo>
                  <a:lnTo>
                    <a:pt x="4613" y="36325"/>
                  </a:lnTo>
                  <a:lnTo>
                    <a:pt x="17192" y="17430"/>
                  </a:lnTo>
                  <a:lnTo>
                    <a:pt x="35843" y="4679"/>
                  </a:lnTo>
                  <a:lnTo>
                    <a:pt x="58674" y="0"/>
                  </a:lnTo>
                  <a:lnTo>
                    <a:pt x="81504" y="4679"/>
                  </a:lnTo>
                  <a:lnTo>
                    <a:pt x="100155" y="17430"/>
                  </a:lnTo>
                  <a:lnTo>
                    <a:pt x="112734" y="36325"/>
                  </a:lnTo>
                  <a:lnTo>
                    <a:pt x="117348" y="59436"/>
                  </a:lnTo>
                  <a:lnTo>
                    <a:pt x="112734" y="82546"/>
                  </a:lnTo>
                  <a:lnTo>
                    <a:pt x="100155" y="101441"/>
                  </a:lnTo>
                  <a:lnTo>
                    <a:pt x="81504" y="114192"/>
                  </a:lnTo>
                  <a:lnTo>
                    <a:pt x="58674" y="118872"/>
                  </a:lnTo>
                  <a:lnTo>
                    <a:pt x="35843" y="114192"/>
                  </a:lnTo>
                  <a:lnTo>
                    <a:pt x="17192" y="101441"/>
                  </a:lnTo>
                  <a:lnTo>
                    <a:pt x="4613" y="82546"/>
                  </a:lnTo>
                  <a:lnTo>
                    <a:pt x="0" y="59436"/>
                  </a:lnTo>
                  <a:close/>
                </a:path>
              </a:pathLst>
            </a:custGeom>
            <a:ln w="12192">
              <a:solidFill>
                <a:srgbClr val="000000"/>
              </a:solidFill>
            </a:ln>
          </p:spPr>
          <p:txBody>
            <a:bodyPr wrap="square" lIns="0" tIns="0" rIns="0" bIns="0" rtlCol="0"/>
            <a:lstStyle/>
            <a:p>
              <a:endParaRPr/>
            </a:p>
          </p:txBody>
        </p:sp>
        <p:sp>
          <p:nvSpPr>
            <p:cNvPr id="47" name="object 47"/>
            <p:cNvSpPr/>
            <p:nvPr/>
          </p:nvSpPr>
          <p:spPr>
            <a:xfrm>
              <a:off x="4151375" y="3092195"/>
              <a:ext cx="88900" cy="90170"/>
            </a:xfrm>
            <a:custGeom>
              <a:avLst/>
              <a:gdLst/>
              <a:ahLst/>
              <a:cxnLst/>
              <a:rect l="l" t="t" r="r" b="b"/>
              <a:pathLst>
                <a:path w="88900" h="90169">
                  <a:moveTo>
                    <a:pt x="44196" y="0"/>
                  </a:moveTo>
                  <a:lnTo>
                    <a:pt x="27003" y="3524"/>
                  </a:lnTo>
                  <a:lnTo>
                    <a:pt x="12953" y="13144"/>
                  </a:lnTo>
                  <a:lnTo>
                    <a:pt x="3476" y="27431"/>
                  </a:lnTo>
                  <a:lnTo>
                    <a:pt x="0" y="44957"/>
                  </a:lnTo>
                  <a:lnTo>
                    <a:pt x="3476" y="62484"/>
                  </a:lnTo>
                  <a:lnTo>
                    <a:pt x="12954" y="76771"/>
                  </a:lnTo>
                  <a:lnTo>
                    <a:pt x="27003" y="86391"/>
                  </a:lnTo>
                  <a:lnTo>
                    <a:pt x="44196" y="89915"/>
                  </a:lnTo>
                  <a:lnTo>
                    <a:pt x="61388" y="86391"/>
                  </a:lnTo>
                  <a:lnTo>
                    <a:pt x="75437" y="76771"/>
                  </a:lnTo>
                  <a:lnTo>
                    <a:pt x="84915" y="62483"/>
                  </a:lnTo>
                  <a:lnTo>
                    <a:pt x="88391" y="44957"/>
                  </a:lnTo>
                  <a:lnTo>
                    <a:pt x="84915" y="27431"/>
                  </a:lnTo>
                  <a:lnTo>
                    <a:pt x="75437" y="13144"/>
                  </a:lnTo>
                  <a:lnTo>
                    <a:pt x="61388" y="3524"/>
                  </a:lnTo>
                  <a:lnTo>
                    <a:pt x="44196" y="0"/>
                  </a:lnTo>
                  <a:close/>
                </a:path>
              </a:pathLst>
            </a:custGeom>
            <a:solidFill>
              <a:srgbClr val="C0C0C0"/>
            </a:solidFill>
          </p:spPr>
          <p:txBody>
            <a:bodyPr wrap="square" lIns="0" tIns="0" rIns="0" bIns="0" rtlCol="0"/>
            <a:lstStyle/>
            <a:p>
              <a:endParaRPr/>
            </a:p>
          </p:txBody>
        </p:sp>
        <p:sp>
          <p:nvSpPr>
            <p:cNvPr id="48" name="object 48"/>
            <p:cNvSpPr/>
            <p:nvPr/>
          </p:nvSpPr>
          <p:spPr>
            <a:xfrm>
              <a:off x="4151375" y="3092195"/>
              <a:ext cx="88900" cy="90170"/>
            </a:xfrm>
            <a:custGeom>
              <a:avLst/>
              <a:gdLst/>
              <a:ahLst/>
              <a:cxnLst/>
              <a:rect l="l" t="t" r="r" b="b"/>
              <a:pathLst>
                <a:path w="88900" h="90169">
                  <a:moveTo>
                    <a:pt x="0" y="44957"/>
                  </a:moveTo>
                  <a:lnTo>
                    <a:pt x="3476" y="27431"/>
                  </a:lnTo>
                  <a:lnTo>
                    <a:pt x="12953" y="13144"/>
                  </a:lnTo>
                  <a:lnTo>
                    <a:pt x="27003" y="3524"/>
                  </a:lnTo>
                  <a:lnTo>
                    <a:pt x="44196" y="0"/>
                  </a:lnTo>
                  <a:lnTo>
                    <a:pt x="61388" y="3524"/>
                  </a:lnTo>
                  <a:lnTo>
                    <a:pt x="75437" y="13144"/>
                  </a:lnTo>
                  <a:lnTo>
                    <a:pt x="84915" y="27431"/>
                  </a:lnTo>
                  <a:lnTo>
                    <a:pt x="88391" y="44957"/>
                  </a:lnTo>
                  <a:lnTo>
                    <a:pt x="84915" y="62483"/>
                  </a:lnTo>
                  <a:lnTo>
                    <a:pt x="75437" y="76771"/>
                  </a:lnTo>
                  <a:lnTo>
                    <a:pt x="61388" y="86391"/>
                  </a:lnTo>
                  <a:lnTo>
                    <a:pt x="44196" y="89915"/>
                  </a:lnTo>
                  <a:lnTo>
                    <a:pt x="27003" y="86391"/>
                  </a:lnTo>
                  <a:lnTo>
                    <a:pt x="12954" y="76771"/>
                  </a:lnTo>
                  <a:lnTo>
                    <a:pt x="3476" y="62484"/>
                  </a:lnTo>
                  <a:lnTo>
                    <a:pt x="0" y="44957"/>
                  </a:lnTo>
                  <a:close/>
                </a:path>
              </a:pathLst>
            </a:custGeom>
            <a:ln w="12192">
              <a:solidFill>
                <a:srgbClr val="000000"/>
              </a:solidFill>
            </a:ln>
          </p:spPr>
          <p:txBody>
            <a:bodyPr wrap="square" lIns="0" tIns="0" rIns="0" bIns="0" rtlCol="0"/>
            <a:lstStyle/>
            <a:p>
              <a:endParaRPr/>
            </a:p>
          </p:txBody>
        </p:sp>
        <p:sp>
          <p:nvSpPr>
            <p:cNvPr id="49" name="object 49"/>
            <p:cNvSpPr/>
            <p:nvPr/>
          </p:nvSpPr>
          <p:spPr>
            <a:xfrm>
              <a:off x="4146804" y="3090671"/>
              <a:ext cx="94615" cy="94615"/>
            </a:xfrm>
            <a:custGeom>
              <a:avLst/>
              <a:gdLst/>
              <a:ahLst/>
              <a:cxnLst/>
              <a:rect l="l" t="t" r="r" b="b"/>
              <a:pathLst>
                <a:path w="94614" h="94614">
                  <a:moveTo>
                    <a:pt x="27305" y="58420"/>
                  </a:moveTo>
                  <a:lnTo>
                    <a:pt x="25781" y="48768"/>
                  </a:lnTo>
                  <a:lnTo>
                    <a:pt x="0" y="48768"/>
                  </a:lnTo>
                  <a:lnTo>
                    <a:pt x="1651" y="58420"/>
                  </a:lnTo>
                  <a:lnTo>
                    <a:pt x="1651" y="66548"/>
                  </a:lnTo>
                  <a:lnTo>
                    <a:pt x="3175" y="74549"/>
                  </a:lnTo>
                  <a:lnTo>
                    <a:pt x="27305" y="58420"/>
                  </a:lnTo>
                  <a:close/>
                </a:path>
                <a:path w="94614" h="94614">
                  <a:moveTo>
                    <a:pt x="42545" y="27178"/>
                  </a:moveTo>
                  <a:lnTo>
                    <a:pt x="34544" y="0"/>
                  </a:lnTo>
                  <a:lnTo>
                    <a:pt x="24892" y="3175"/>
                  </a:lnTo>
                  <a:lnTo>
                    <a:pt x="19939" y="6350"/>
                  </a:lnTo>
                  <a:lnTo>
                    <a:pt x="16764" y="11176"/>
                  </a:lnTo>
                  <a:lnTo>
                    <a:pt x="36068" y="30353"/>
                  </a:lnTo>
                  <a:lnTo>
                    <a:pt x="42545" y="27178"/>
                  </a:lnTo>
                  <a:close/>
                </a:path>
                <a:path w="94614" h="94614">
                  <a:moveTo>
                    <a:pt x="57785" y="94361"/>
                  </a:moveTo>
                  <a:lnTo>
                    <a:pt x="51308" y="68580"/>
                  </a:lnTo>
                  <a:lnTo>
                    <a:pt x="44958" y="68580"/>
                  </a:lnTo>
                  <a:lnTo>
                    <a:pt x="32004" y="92837"/>
                  </a:lnTo>
                  <a:lnTo>
                    <a:pt x="38481" y="92837"/>
                  </a:lnTo>
                  <a:lnTo>
                    <a:pt x="46482" y="94361"/>
                  </a:lnTo>
                  <a:lnTo>
                    <a:pt x="57785" y="94361"/>
                  </a:lnTo>
                  <a:close/>
                </a:path>
                <a:path w="94614" h="94614">
                  <a:moveTo>
                    <a:pt x="89789" y="19050"/>
                  </a:moveTo>
                  <a:lnTo>
                    <a:pt x="84963" y="12573"/>
                  </a:lnTo>
                  <a:lnTo>
                    <a:pt x="80137" y="7874"/>
                  </a:lnTo>
                  <a:lnTo>
                    <a:pt x="73787" y="3048"/>
                  </a:lnTo>
                  <a:lnTo>
                    <a:pt x="62484" y="30226"/>
                  </a:lnTo>
                  <a:lnTo>
                    <a:pt x="67310" y="34925"/>
                  </a:lnTo>
                  <a:lnTo>
                    <a:pt x="89789" y="19050"/>
                  </a:lnTo>
                  <a:close/>
                </a:path>
                <a:path w="94614" h="94614">
                  <a:moveTo>
                    <a:pt x="94361" y="59436"/>
                  </a:moveTo>
                  <a:lnTo>
                    <a:pt x="70358" y="54864"/>
                  </a:lnTo>
                  <a:lnTo>
                    <a:pt x="65532" y="60960"/>
                  </a:lnTo>
                  <a:lnTo>
                    <a:pt x="88011" y="79248"/>
                  </a:lnTo>
                  <a:lnTo>
                    <a:pt x="92837" y="71628"/>
                  </a:lnTo>
                  <a:lnTo>
                    <a:pt x="94361" y="65532"/>
                  </a:lnTo>
                  <a:lnTo>
                    <a:pt x="94361" y="59436"/>
                  </a:lnTo>
                  <a:close/>
                </a:path>
              </a:pathLst>
            </a:custGeom>
            <a:solidFill>
              <a:srgbClr val="000000"/>
            </a:solidFill>
          </p:spPr>
          <p:txBody>
            <a:bodyPr wrap="square" lIns="0" tIns="0" rIns="0" bIns="0" rtlCol="0"/>
            <a:lstStyle/>
            <a:p>
              <a:endParaRPr/>
            </a:p>
          </p:txBody>
        </p:sp>
        <p:sp>
          <p:nvSpPr>
            <p:cNvPr id="50" name="object 50"/>
            <p:cNvSpPr/>
            <p:nvPr/>
          </p:nvSpPr>
          <p:spPr>
            <a:xfrm>
              <a:off x="4186427" y="3128771"/>
              <a:ext cx="18415" cy="18415"/>
            </a:xfrm>
            <a:custGeom>
              <a:avLst/>
              <a:gdLst/>
              <a:ahLst/>
              <a:cxnLst/>
              <a:rect l="l" t="t" r="r" b="b"/>
              <a:pathLst>
                <a:path w="18414" h="18414">
                  <a:moveTo>
                    <a:pt x="14224" y="0"/>
                  </a:moveTo>
                  <a:lnTo>
                    <a:pt x="4063" y="0"/>
                  </a:lnTo>
                  <a:lnTo>
                    <a:pt x="0" y="4063"/>
                  </a:lnTo>
                  <a:lnTo>
                    <a:pt x="0" y="14224"/>
                  </a:lnTo>
                  <a:lnTo>
                    <a:pt x="4063" y="18287"/>
                  </a:lnTo>
                  <a:lnTo>
                    <a:pt x="14224" y="18287"/>
                  </a:lnTo>
                  <a:lnTo>
                    <a:pt x="18287" y="14224"/>
                  </a:lnTo>
                  <a:lnTo>
                    <a:pt x="18287" y="4063"/>
                  </a:lnTo>
                  <a:close/>
                </a:path>
              </a:pathLst>
            </a:custGeom>
            <a:solidFill>
              <a:srgbClr val="808080"/>
            </a:solidFill>
          </p:spPr>
          <p:txBody>
            <a:bodyPr wrap="square" lIns="0" tIns="0" rIns="0" bIns="0" rtlCol="0"/>
            <a:lstStyle/>
            <a:p>
              <a:endParaRPr/>
            </a:p>
          </p:txBody>
        </p:sp>
        <p:sp>
          <p:nvSpPr>
            <p:cNvPr id="51" name="object 51"/>
            <p:cNvSpPr/>
            <p:nvPr/>
          </p:nvSpPr>
          <p:spPr>
            <a:xfrm>
              <a:off x="4186427" y="3128771"/>
              <a:ext cx="18415" cy="18415"/>
            </a:xfrm>
            <a:custGeom>
              <a:avLst/>
              <a:gdLst/>
              <a:ahLst/>
              <a:cxnLst/>
              <a:rect l="l" t="t" r="r" b="b"/>
              <a:pathLst>
                <a:path w="18414" h="18414">
                  <a:moveTo>
                    <a:pt x="0" y="9143"/>
                  </a:moveTo>
                  <a:lnTo>
                    <a:pt x="0" y="4063"/>
                  </a:lnTo>
                  <a:lnTo>
                    <a:pt x="4063" y="0"/>
                  </a:lnTo>
                  <a:lnTo>
                    <a:pt x="9144" y="0"/>
                  </a:lnTo>
                  <a:lnTo>
                    <a:pt x="14224" y="0"/>
                  </a:lnTo>
                  <a:lnTo>
                    <a:pt x="18287" y="4063"/>
                  </a:lnTo>
                  <a:lnTo>
                    <a:pt x="18287" y="9143"/>
                  </a:lnTo>
                  <a:lnTo>
                    <a:pt x="18287" y="14224"/>
                  </a:lnTo>
                  <a:lnTo>
                    <a:pt x="14224" y="18287"/>
                  </a:lnTo>
                  <a:lnTo>
                    <a:pt x="9144" y="18287"/>
                  </a:lnTo>
                  <a:lnTo>
                    <a:pt x="4063" y="18287"/>
                  </a:lnTo>
                  <a:lnTo>
                    <a:pt x="0" y="14224"/>
                  </a:lnTo>
                  <a:lnTo>
                    <a:pt x="0" y="9143"/>
                  </a:lnTo>
                  <a:close/>
                </a:path>
              </a:pathLst>
            </a:custGeom>
            <a:ln w="12192">
              <a:solidFill>
                <a:srgbClr val="000000"/>
              </a:solidFill>
            </a:ln>
          </p:spPr>
          <p:txBody>
            <a:bodyPr wrap="square" lIns="0" tIns="0" rIns="0" bIns="0" rtlCol="0"/>
            <a:lstStyle/>
            <a:p>
              <a:endParaRPr/>
            </a:p>
          </p:txBody>
        </p:sp>
        <p:sp>
          <p:nvSpPr>
            <p:cNvPr id="52" name="object 52"/>
            <p:cNvSpPr/>
            <p:nvPr/>
          </p:nvSpPr>
          <p:spPr>
            <a:xfrm>
              <a:off x="3860291" y="3029711"/>
              <a:ext cx="215265" cy="215265"/>
            </a:xfrm>
            <a:custGeom>
              <a:avLst/>
              <a:gdLst/>
              <a:ahLst/>
              <a:cxnLst/>
              <a:rect l="l" t="t" r="r" b="b"/>
              <a:pathLst>
                <a:path w="215264" h="215264">
                  <a:moveTo>
                    <a:pt x="107442" y="0"/>
                  </a:moveTo>
                  <a:lnTo>
                    <a:pt x="65633" y="8447"/>
                  </a:lnTo>
                  <a:lnTo>
                    <a:pt x="31480" y="31480"/>
                  </a:lnTo>
                  <a:lnTo>
                    <a:pt x="8447" y="65633"/>
                  </a:lnTo>
                  <a:lnTo>
                    <a:pt x="0" y="107441"/>
                  </a:lnTo>
                  <a:lnTo>
                    <a:pt x="8447" y="149250"/>
                  </a:lnTo>
                  <a:lnTo>
                    <a:pt x="31480" y="183403"/>
                  </a:lnTo>
                  <a:lnTo>
                    <a:pt x="65633" y="206436"/>
                  </a:lnTo>
                  <a:lnTo>
                    <a:pt x="107442" y="214884"/>
                  </a:lnTo>
                  <a:lnTo>
                    <a:pt x="149250" y="206436"/>
                  </a:lnTo>
                  <a:lnTo>
                    <a:pt x="183403" y="183403"/>
                  </a:lnTo>
                  <a:lnTo>
                    <a:pt x="206436" y="149250"/>
                  </a:lnTo>
                  <a:lnTo>
                    <a:pt x="214884" y="107441"/>
                  </a:lnTo>
                  <a:lnTo>
                    <a:pt x="206436" y="65633"/>
                  </a:lnTo>
                  <a:lnTo>
                    <a:pt x="183403" y="31480"/>
                  </a:lnTo>
                  <a:lnTo>
                    <a:pt x="149250" y="8447"/>
                  </a:lnTo>
                  <a:lnTo>
                    <a:pt x="107442" y="0"/>
                  </a:lnTo>
                  <a:close/>
                </a:path>
              </a:pathLst>
            </a:custGeom>
            <a:solidFill>
              <a:srgbClr val="404040"/>
            </a:solidFill>
          </p:spPr>
          <p:txBody>
            <a:bodyPr wrap="square" lIns="0" tIns="0" rIns="0" bIns="0" rtlCol="0"/>
            <a:lstStyle/>
            <a:p>
              <a:endParaRPr/>
            </a:p>
          </p:txBody>
        </p:sp>
        <p:sp>
          <p:nvSpPr>
            <p:cNvPr id="53" name="object 53"/>
            <p:cNvSpPr/>
            <p:nvPr/>
          </p:nvSpPr>
          <p:spPr>
            <a:xfrm>
              <a:off x="3907535" y="3076955"/>
              <a:ext cx="119380" cy="120650"/>
            </a:xfrm>
            <a:custGeom>
              <a:avLst/>
              <a:gdLst/>
              <a:ahLst/>
              <a:cxnLst/>
              <a:rect l="l" t="t" r="r" b="b"/>
              <a:pathLst>
                <a:path w="119379" h="120650">
                  <a:moveTo>
                    <a:pt x="59436" y="0"/>
                  </a:moveTo>
                  <a:lnTo>
                    <a:pt x="36325" y="4726"/>
                  </a:lnTo>
                  <a:lnTo>
                    <a:pt x="17430" y="17621"/>
                  </a:lnTo>
                  <a:lnTo>
                    <a:pt x="4679" y="36754"/>
                  </a:lnTo>
                  <a:lnTo>
                    <a:pt x="0" y="60198"/>
                  </a:lnTo>
                  <a:lnTo>
                    <a:pt x="4679" y="83641"/>
                  </a:lnTo>
                  <a:lnTo>
                    <a:pt x="17430" y="102774"/>
                  </a:lnTo>
                  <a:lnTo>
                    <a:pt x="36325" y="115669"/>
                  </a:lnTo>
                  <a:lnTo>
                    <a:pt x="59436" y="120396"/>
                  </a:lnTo>
                  <a:lnTo>
                    <a:pt x="82546" y="115669"/>
                  </a:lnTo>
                  <a:lnTo>
                    <a:pt x="101441" y="102774"/>
                  </a:lnTo>
                  <a:lnTo>
                    <a:pt x="114192" y="83641"/>
                  </a:lnTo>
                  <a:lnTo>
                    <a:pt x="118872" y="60198"/>
                  </a:lnTo>
                  <a:lnTo>
                    <a:pt x="114192" y="36754"/>
                  </a:lnTo>
                  <a:lnTo>
                    <a:pt x="101441" y="17621"/>
                  </a:lnTo>
                  <a:lnTo>
                    <a:pt x="82546" y="4726"/>
                  </a:lnTo>
                  <a:lnTo>
                    <a:pt x="59436" y="0"/>
                  </a:lnTo>
                  <a:close/>
                </a:path>
              </a:pathLst>
            </a:custGeom>
            <a:solidFill>
              <a:srgbClr val="C0C0C0"/>
            </a:solidFill>
          </p:spPr>
          <p:txBody>
            <a:bodyPr wrap="square" lIns="0" tIns="0" rIns="0" bIns="0" rtlCol="0"/>
            <a:lstStyle/>
            <a:p>
              <a:endParaRPr/>
            </a:p>
          </p:txBody>
        </p:sp>
        <p:sp>
          <p:nvSpPr>
            <p:cNvPr id="54" name="object 54"/>
            <p:cNvSpPr/>
            <p:nvPr/>
          </p:nvSpPr>
          <p:spPr>
            <a:xfrm>
              <a:off x="3907535" y="3076955"/>
              <a:ext cx="119380" cy="120650"/>
            </a:xfrm>
            <a:custGeom>
              <a:avLst/>
              <a:gdLst/>
              <a:ahLst/>
              <a:cxnLst/>
              <a:rect l="l" t="t" r="r" b="b"/>
              <a:pathLst>
                <a:path w="119379" h="120650">
                  <a:moveTo>
                    <a:pt x="0" y="60198"/>
                  </a:moveTo>
                  <a:lnTo>
                    <a:pt x="4679" y="36754"/>
                  </a:lnTo>
                  <a:lnTo>
                    <a:pt x="17430" y="17621"/>
                  </a:lnTo>
                  <a:lnTo>
                    <a:pt x="36325" y="4726"/>
                  </a:lnTo>
                  <a:lnTo>
                    <a:pt x="59436" y="0"/>
                  </a:lnTo>
                  <a:lnTo>
                    <a:pt x="82546" y="4726"/>
                  </a:lnTo>
                  <a:lnTo>
                    <a:pt x="101441" y="17621"/>
                  </a:lnTo>
                  <a:lnTo>
                    <a:pt x="114192" y="36754"/>
                  </a:lnTo>
                  <a:lnTo>
                    <a:pt x="118872" y="60198"/>
                  </a:lnTo>
                  <a:lnTo>
                    <a:pt x="114192" y="83641"/>
                  </a:lnTo>
                  <a:lnTo>
                    <a:pt x="101441" y="102774"/>
                  </a:lnTo>
                  <a:lnTo>
                    <a:pt x="82546" y="115669"/>
                  </a:lnTo>
                  <a:lnTo>
                    <a:pt x="59436" y="120396"/>
                  </a:lnTo>
                  <a:lnTo>
                    <a:pt x="36325" y="115669"/>
                  </a:lnTo>
                  <a:lnTo>
                    <a:pt x="17430" y="102774"/>
                  </a:lnTo>
                  <a:lnTo>
                    <a:pt x="4679" y="83641"/>
                  </a:lnTo>
                  <a:lnTo>
                    <a:pt x="0" y="60198"/>
                  </a:lnTo>
                  <a:close/>
                </a:path>
              </a:pathLst>
            </a:custGeom>
            <a:ln w="12192">
              <a:solidFill>
                <a:srgbClr val="000000"/>
              </a:solidFill>
            </a:ln>
          </p:spPr>
          <p:txBody>
            <a:bodyPr wrap="square" lIns="0" tIns="0" rIns="0" bIns="0" rtlCol="0"/>
            <a:lstStyle/>
            <a:p>
              <a:endParaRPr/>
            </a:p>
          </p:txBody>
        </p:sp>
        <p:sp>
          <p:nvSpPr>
            <p:cNvPr id="55" name="object 55"/>
            <p:cNvSpPr/>
            <p:nvPr/>
          </p:nvSpPr>
          <p:spPr>
            <a:xfrm>
              <a:off x="3922775" y="3090671"/>
              <a:ext cx="88900" cy="91440"/>
            </a:xfrm>
            <a:custGeom>
              <a:avLst/>
              <a:gdLst/>
              <a:ahLst/>
              <a:cxnLst/>
              <a:rect l="l" t="t" r="r" b="b"/>
              <a:pathLst>
                <a:path w="88900" h="91439">
                  <a:moveTo>
                    <a:pt x="44196" y="0"/>
                  </a:moveTo>
                  <a:lnTo>
                    <a:pt x="27003" y="3589"/>
                  </a:lnTo>
                  <a:lnTo>
                    <a:pt x="12953" y="13382"/>
                  </a:lnTo>
                  <a:lnTo>
                    <a:pt x="3476" y="27914"/>
                  </a:lnTo>
                  <a:lnTo>
                    <a:pt x="0" y="45719"/>
                  </a:lnTo>
                  <a:lnTo>
                    <a:pt x="3476" y="63525"/>
                  </a:lnTo>
                  <a:lnTo>
                    <a:pt x="12954" y="78057"/>
                  </a:lnTo>
                  <a:lnTo>
                    <a:pt x="27003" y="87850"/>
                  </a:lnTo>
                  <a:lnTo>
                    <a:pt x="44196" y="91439"/>
                  </a:lnTo>
                  <a:lnTo>
                    <a:pt x="61388" y="87850"/>
                  </a:lnTo>
                  <a:lnTo>
                    <a:pt x="75437" y="78057"/>
                  </a:lnTo>
                  <a:lnTo>
                    <a:pt x="84915" y="63525"/>
                  </a:lnTo>
                  <a:lnTo>
                    <a:pt x="88391" y="45719"/>
                  </a:lnTo>
                  <a:lnTo>
                    <a:pt x="84915" y="27914"/>
                  </a:lnTo>
                  <a:lnTo>
                    <a:pt x="75437" y="13382"/>
                  </a:lnTo>
                  <a:lnTo>
                    <a:pt x="61388" y="3589"/>
                  </a:lnTo>
                  <a:lnTo>
                    <a:pt x="44196" y="0"/>
                  </a:lnTo>
                  <a:close/>
                </a:path>
              </a:pathLst>
            </a:custGeom>
            <a:solidFill>
              <a:srgbClr val="C0C0C0"/>
            </a:solidFill>
          </p:spPr>
          <p:txBody>
            <a:bodyPr wrap="square" lIns="0" tIns="0" rIns="0" bIns="0" rtlCol="0"/>
            <a:lstStyle/>
            <a:p>
              <a:endParaRPr/>
            </a:p>
          </p:txBody>
        </p:sp>
        <p:sp>
          <p:nvSpPr>
            <p:cNvPr id="56" name="object 56"/>
            <p:cNvSpPr/>
            <p:nvPr/>
          </p:nvSpPr>
          <p:spPr>
            <a:xfrm>
              <a:off x="3922775" y="3090671"/>
              <a:ext cx="88900" cy="91440"/>
            </a:xfrm>
            <a:custGeom>
              <a:avLst/>
              <a:gdLst/>
              <a:ahLst/>
              <a:cxnLst/>
              <a:rect l="l" t="t" r="r" b="b"/>
              <a:pathLst>
                <a:path w="88900" h="91439">
                  <a:moveTo>
                    <a:pt x="0" y="45719"/>
                  </a:moveTo>
                  <a:lnTo>
                    <a:pt x="3476" y="27914"/>
                  </a:lnTo>
                  <a:lnTo>
                    <a:pt x="12953" y="13382"/>
                  </a:lnTo>
                  <a:lnTo>
                    <a:pt x="27003" y="3589"/>
                  </a:lnTo>
                  <a:lnTo>
                    <a:pt x="44196" y="0"/>
                  </a:lnTo>
                  <a:lnTo>
                    <a:pt x="61388" y="3589"/>
                  </a:lnTo>
                  <a:lnTo>
                    <a:pt x="75437" y="13382"/>
                  </a:lnTo>
                  <a:lnTo>
                    <a:pt x="84915" y="27914"/>
                  </a:lnTo>
                  <a:lnTo>
                    <a:pt x="88391" y="45719"/>
                  </a:lnTo>
                  <a:lnTo>
                    <a:pt x="84915" y="63525"/>
                  </a:lnTo>
                  <a:lnTo>
                    <a:pt x="75437" y="78057"/>
                  </a:lnTo>
                  <a:lnTo>
                    <a:pt x="61388" y="87850"/>
                  </a:lnTo>
                  <a:lnTo>
                    <a:pt x="44196" y="91439"/>
                  </a:lnTo>
                  <a:lnTo>
                    <a:pt x="27003" y="87850"/>
                  </a:lnTo>
                  <a:lnTo>
                    <a:pt x="12954" y="78057"/>
                  </a:lnTo>
                  <a:lnTo>
                    <a:pt x="3476" y="63525"/>
                  </a:lnTo>
                  <a:lnTo>
                    <a:pt x="0" y="45719"/>
                  </a:lnTo>
                  <a:close/>
                </a:path>
              </a:pathLst>
            </a:custGeom>
            <a:ln w="12192">
              <a:solidFill>
                <a:srgbClr val="000000"/>
              </a:solidFill>
            </a:ln>
          </p:spPr>
          <p:txBody>
            <a:bodyPr wrap="square" lIns="0" tIns="0" rIns="0" bIns="0" rtlCol="0"/>
            <a:lstStyle/>
            <a:p>
              <a:endParaRPr/>
            </a:p>
          </p:txBody>
        </p:sp>
        <p:sp>
          <p:nvSpPr>
            <p:cNvPr id="57" name="object 57"/>
            <p:cNvSpPr/>
            <p:nvPr/>
          </p:nvSpPr>
          <p:spPr>
            <a:xfrm>
              <a:off x="3919728" y="3089147"/>
              <a:ext cx="94615" cy="95885"/>
            </a:xfrm>
            <a:custGeom>
              <a:avLst/>
              <a:gdLst/>
              <a:ahLst/>
              <a:cxnLst/>
              <a:rect l="l" t="t" r="r" b="b"/>
              <a:pathLst>
                <a:path w="94614" h="95885">
                  <a:moveTo>
                    <a:pt x="27305" y="61722"/>
                  </a:moveTo>
                  <a:lnTo>
                    <a:pt x="25781" y="50419"/>
                  </a:lnTo>
                  <a:lnTo>
                    <a:pt x="0" y="48768"/>
                  </a:lnTo>
                  <a:lnTo>
                    <a:pt x="0" y="58420"/>
                  </a:lnTo>
                  <a:lnTo>
                    <a:pt x="3175" y="74549"/>
                  </a:lnTo>
                  <a:lnTo>
                    <a:pt x="27305" y="61722"/>
                  </a:lnTo>
                  <a:close/>
                </a:path>
                <a:path w="94614" h="95885">
                  <a:moveTo>
                    <a:pt x="41021" y="27178"/>
                  </a:moveTo>
                  <a:lnTo>
                    <a:pt x="34544" y="0"/>
                  </a:lnTo>
                  <a:lnTo>
                    <a:pt x="23368" y="3175"/>
                  </a:lnTo>
                  <a:lnTo>
                    <a:pt x="20066" y="8001"/>
                  </a:lnTo>
                  <a:lnTo>
                    <a:pt x="15240" y="11176"/>
                  </a:lnTo>
                  <a:lnTo>
                    <a:pt x="34544" y="30353"/>
                  </a:lnTo>
                  <a:lnTo>
                    <a:pt x="41021" y="27178"/>
                  </a:lnTo>
                  <a:close/>
                </a:path>
                <a:path w="94614" h="95885">
                  <a:moveTo>
                    <a:pt x="57785" y="95885"/>
                  </a:moveTo>
                  <a:lnTo>
                    <a:pt x="52959" y="70231"/>
                  </a:lnTo>
                  <a:lnTo>
                    <a:pt x="46482" y="68580"/>
                  </a:lnTo>
                  <a:lnTo>
                    <a:pt x="32004" y="92710"/>
                  </a:lnTo>
                  <a:lnTo>
                    <a:pt x="48133" y="95885"/>
                  </a:lnTo>
                  <a:lnTo>
                    <a:pt x="57785" y="95885"/>
                  </a:lnTo>
                  <a:close/>
                </a:path>
                <a:path w="94614" h="95885">
                  <a:moveTo>
                    <a:pt x="88265" y="19050"/>
                  </a:moveTo>
                  <a:lnTo>
                    <a:pt x="83439" y="12573"/>
                  </a:lnTo>
                  <a:lnTo>
                    <a:pt x="80264" y="7874"/>
                  </a:lnTo>
                  <a:lnTo>
                    <a:pt x="73787" y="3048"/>
                  </a:lnTo>
                  <a:lnTo>
                    <a:pt x="60960" y="30226"/>
                  </a:lnTo>
                  <a:lnTo>
                    <a:pt x="65786" y="34925"/>
                  </a:lnTo>
                  <a:lnTo>
                    <a:pt x="88265" y="19050"/>
                  </a:lnTo>
                  <a:close/>
                </a:path>
                <a:path w="94614" h="95885">
                  <a:moveTo>
                    <a:pt x="94361" y="59436"/>
                  </a:moveTo>
                  <a:lnTo>
                    <a:pt x="68707" y="54864"/>
                  </a:lnTo>
                  <a:lnTo>
                    <a:pt x="65532" y="64008"/>
                  </a:lnTo>
                  <a:lnTo>
                    <a:pt x="88011" y="79248"/>
                  </a:lnTo>
                  <a:lnTo>
                    <a:pt x="91186" y="73152"/>
                  </a:lnTo>
                  <a:lnTo>
                    <a:pt x="92837" y="67056"/>
                  </a:lnTo>
                  <a:lnTo>
                    <a:pt x="94361" y="59436"/>
                  </a:lnTo>
                  <a:close/>
                </a:path>
              </a:pathLst>
            </a:custGeom>
            <a:solidFill>
              <a:srgbClr val="000000"/>
            </a:solidFill>
          </p:spPr>
          <p:txBody>
            <a:bodyPr wrap="square" lIns="0" tIns="0" rIns="0" bIns="0" rtlCol="0"/>
            <a:lstStyle/>
            <a:p>
              <a:endParaRPr/>
            </a:p>
          </p:txBody>
        </p:sp>
        <p:sp>
          <p:nvSpPr>
            <p:cNvPr id="58" name="object 58"/>
            <p:cNvSpPr/>
            <p:nvPr/>
          </p:nvSpPr>
          <p:spPr>
            <a:xfrm>
              <a:off x="3957827" y="3128771"/>
              <a:ext cx="18415" cy="18415"/>
            </a:xfrm>
            <a:custGeom>
              <a:avLst/>
              <a:gdLst/>
              <a:ahLst/>
              <a:cxnLst/>
              <a:rect l="l" t="t" r="r" b="b"/>
              <a:pathLst>
                <a:path w="18414" h="18414">
                  <a:moveTo>
                    <a:pt x="14224" y="0"/>
                  </a:moveTo>
                  <a:lnTo>
                    <a:pt x="4063" y="0"/>
                  </a:lnTo>
                  <a:lnTo>
                    <a:pt x="0" y="4063"/>
                  </a:lnTo>
                  <a:lnTo>
                    <a:pt x="0" y="14224"/>
                  </a:lnTo>
                  <a:lnTo>
                    <a:pt x="4063" y="18287"/>
                  </a:lnTo>
                  <a:lnTo>
                    <a:pt x="14224" y="18287"/>
                  </a:lnTo>
                  <a:lnTo>
                    <a:pt x="18287" y="14224"/>
                  </a:lnTo>
                  <a:lnTo>
                    <a:pt x="18287" y="4063"/>
                  </a:lnTo>
                  <a:close/>
                </a:path>
              </a:pathLst>
            </a:custGeom>
            <a:solidFill>
              <a:srgbClr val="808080"/>
            </a:solidFill>
          </p:spPr>
          <p:txBody>
            <a:bodyPr wrap="square" lIns="0" tIns="0" rIns="0" bIns="0" rtlCol="0"/>
            <a:lstStyle/>
            <a:p>
              <a:endParaRPr/>
            </a:p>
          </p:txBody>
        </p:sp>
        <p:sp>
          <p:nvSpPr>
            <p:cNvPr id="59" name="object 59"/>
            <p:cNvSpPr/>
            <p:nvPr/>
          </p:nvSpPr>
          <p:spPr>
            <a:xfrm>
              <a:off x="3957827" y="3128771"/>
              <a:ext cx="18415" cy="18415"/>
            </a:xfrm>
            <a:custGeom>
              <a:avLst/>
              <a:gdLst/>
              <a:ahLst/>
              <a:cxnLst/>
              <a:rect l="l" t="t" r="r" b="b"/>
              <a:pathLst>
                <a:path w="18414" h="18414">
                  <a:moveTo>
                    <a:pt x="0" y="9143"/>
                  </a:moveTo>
                  <a:lnTo>
                    <a:pt x="0" y="4063"/>
                  </a:lnTo>
                  <a:lnTo>
                    <a:pt x="4063" y="0"/>
                  </a:lnTo>
                  <a:lnTo>
                    <a:pt x="9144" y="0"/>
                  </a:lnTo>
                  <a:lnTo>
                    <a:pt x="14224" y="0"/>
                  </a:lnTo>
                  <a:lnTo>
                    <a:pt x="18287" y="4063"/>
                  </a:lnTo>
                  <a:lnTo>
                    <a:pt x="18287" y="9143"/>
                  </a:lnTo>
                  <a:lnTo>
                    <a:pt x="18287" y="14224"/>
                  </a:lnTo>
                  <a:lnTo>
                    <a:pt x="14224" y="18287"/>
                  </a:lnTo>
                  <a:lnTo>
                    <a:pt x="9144" y="18287"/>
                  </a:lnTo>
                  <a:lnTo>
                    <a:pt x="4063" y="18287"/>
                  </a:lnTo>
                  <a:lnTo>
                    <a:pt x="0" y="14224"/>
                  </a:lnTo>
                  <a:lnTo>
                    <a:pt x="0" y="9143"/>
                  </a:lnTo>
                  <a:close/>
                </a:path>
              </a:pathLst>
            </a:custGeom>
            <a:ln w="12192">
              <a:solidFill>
                <a:srgbClr val="000000"/>
              </a:solidFill>
            </a:ln>
          </p:spPr>
          <p:txBody>
            <a:bodyPr wrap="square" lIns="0" tIns="0" rIns="0" bIns="0" rtlCol="0"/>
            <a:lstStyle/>
            <a:p>
              <a:endParaRPr/>
            </a:p>
          </p:txBody>
        </p:sp>
        <p:sp>
          <p:nvSpPr>
            <p:cNvPr id="60" name="object 60"/>
            <p:cNvSpPr/>
            <p:nvPr/>
          </p:nvSpPr>
          <p:spPr>
            <a:xfrm>
              <a:off x="5980175" y="3040379"/>
              <a:ext cx="213360" cy="217932"/>
            </a:xfrm>
            <a:prstGeom prst="rect">
              <a:avLst/>
            </a:prstGeom>
            <a:blipFill>
              <a:blip r:embed="rId5" cstate="print"/>
              <a:stretch>
                <a:fillRect/>
              </a:stretch>
            </a:blipFill>
          </p:spPr>
          <p:txBody>
            <a:bodyPr wrap="square" lIns="0" tIns="0" rIns="0" bIns="0" rtlCol="0"/>
            <a:lstStyle/>
            <a:p>
              <a:endParaRPr/>
            </a:p>
          </p:txBody>
        </p:sp>
        <p:sp>
          <p:nvSpPr>
            <p:cNvPr id="61" name="object 61"/>
            <p:cNvSpPr/>
            <p:nvPr/>
          </p:nvSpPr>
          <p:spPr>
            <a:xfrm>
              <a:off x="3918204" y="2631439"/>
              <a:ext cx="445134" cy="353060"/>
            </a:xfrm>
            <a:custGeom>
              <a:avLst/>
              <a:gdLst/>
              <a:ahLst/>
              <a:cxnLst/>
              <a:rect l="l" t="t" r="r" b="b"/>
              <a:pathLst>
                <a:path w="445135" h="353060">
                  <a:moveTo>
                    <a:pt x="444881" y="352552"/>
                  </a:moveTo>
                  <a:lnTo>
                    <a:pt x="0" y="352552"/>
                  </a:lnTo>
                  <a:lnTo>
                    <a:pt x="0" y="353060"/>
                  </a:lnTo>
                  <a:lnTo>
                    <a:pt x="444881" y="353060"/>
                  </a:lnTo>
                  <a:lnTo>
                    <a:pt x="444881" y="352552"/>
                  </a:lnTo>
                  <a:close/>
                </a:path>
                <a:path w="445135" h="353060">
                  <a:moveTo>
                    <a:pt x="444881" y="31750"/>
                  </a:moveTo>
                  <a:lnTo>
                    <a:pt x="252603" y="31750"/>
                  </a:lnTo>
                  <a:lnTo>
                    <a:pt x="252603" y="0"/>
                  </a:lnTo>
                  <a:lnTo>
                    <a:pt x="185928" y="0"/>
                  </a:lnTo>
                  <a:lnTo>
                    <a:pt x="185928" y="31750"/>
                  </a:lnTo>
                  <a:lnTo>
                    <a:pt x="0" y="31750"/>
                  </a:lnTo>
                  <a:lnTo>
                    <a:pt x="0" y="123952"/>
                  </a:lnTo>
                  <a:lnTo>
                    <a:pt x="444881" y="123952"/>
                  </a:lnTo>
                  <a:lnTo>
                    <a:pt x="444881" y="31750"/>
                  </a:lnTo>
                  <a:close/>
                </a:path>
              </a:pathLst>
            </a:custGeom>
            <a:solidFill>
              <a:srgbClr val="C0C0C0"/>
            </a:solidFill>
          </p:spPr>
          <p:txBody>
            <a:bodyPr wrap="square" lIns="0" tIns="0" rIns="0" bIns="0" rtlCol="0"/>
            <a:lstStyle/>
            <a:p>
              <a:endParaRPr/>
            </a:p>
          </p:txBody>
        </p:sp>
        <p:sp>
          <p:nvSpPr>
            <p:cNvPr id="62" name="object 62"/>
            <p:cNvSpPr/>
            <p:nvPr/>
          </p:nvSpPr>
          <p:spPr>
            <a:xfrm>
              <a:off x="3918203" y="2631947"/>
              <a:ext cx="445134" cy="352425"/>
            </a:xfrm>
            <a:custGeom>
              <a:avLst/>
              <a:gdLst/>
              <a:ahLst/>
              <a:cxnLst/>
              <a:rect l="l" t="t" r="r" b="b"/>
              <a:pathLst>
                <a:path w="445135" h="352425">
                  <a:moveTo>
                    <a:pt x="252603" y="0"/>
                  </a:moveTo>
                  <a:lnTo>
                    <a:pt x="252603" y="31750"/>
                  </a:lnTo>
                  <a:lnTo>
                    <a:pt x="444881" y="31750"/>
                  </a:lnTo>
                  <a:lnTo>
                    <a:pt x="444881" y="352043"/>
                  </a:lnTo>
                  <a:lnTo>
                    <a:pt x="0" y="352043"/>
                  </a:lnTo>
                  <a:lnTo>
                    <a:pt x="0" y="31750"/>
                  </a:lnTo>
                  <a:lnTo>
                    <a:pt x="185928" y="31750"/>
                  </a:lnTo>
                  <a:lnTo>
                    <a:pt x="185928" y="0"/>
                  </a:lnTo>
                  <a:lnTo>
                    <a:pt x="252603" y="0"/>
                  </a:lnTo>
                </a:path>
              </a:pathLst>
            </a:custGeom>
            <a:ln w="12192">
              <a:solidFill>
                <a:srgbClr val="000000"/>
              </a:solidFill>
            </a:ln>
          </p:spPr>
          <p:txBody>
            <a:bodyPr wrap="square" lIns="0" tIns="0" rIns="0" bIns="0" rtlCol="0"/>
            <a:lstStyle/>
            <a:p>
              <a:endParaRPr/>
            </a:p>
          </p:txBody>
        </p:sp>
        <p:sp>
          <p:nvSpPr>
            <p:cNvPr id="63" name="object 63"/>
            <p:cNvSpPr/>
            <p:nvPr/>
          </p:nvSpPr>
          <p:spPr>
            <a:xfrm>
              <a:off x="3918203" y="2755391"/>
              <a:ext cx="445134" cy="228600"/>
            </a:xfrm>
            <a:custGeom>
              <a:avLst/>
              <a:gdLst/>
              <a:ahLst/>
              <a:cxnLst/>
              <a:rect l="l" t="t" r="r" b="b"/>
              <a:pathLst>
                <a:path w="445135" h="228600">
                  <a:moveTo>
                    <a:pt x="444881" y="0"/>
                  </a:moveTo>
                  <a:lnTo>
                    <a:pt x="0" y="0"/>
                  </a:lnTo>
                  <a:lnTo>
                    <a:pt x="0" y="228600"/>
                  </a:lnTo>
                  <a:lnTo>
                    <a:pt x="444881" y="226949"/>
                  </a:lnTo>
                  <a:lnTo>
                    <a:pt x="444881" y="0"/>
                  </a:lnTo>
                  <a:close/>
                </a:path>
              </a:pathLst>
            </a:custGeom>
            <a:solidFill>
              <a:srgbClr val="5FC000"/>
            </a:solidFill>
          </p:spPr>
          <p:txBody>
            <a:bodyPr wrap="square" lIns="0" tIns="0" rIns="0" bIns="0" rtlCol="0"/>
            <a:lstStyle/>
            <a:p>
              <a:endParaRPr/>
            </a:p>
          </p:txBody>
        </p:sp>
        <p:sp>
          <p:nvSpPr>
            <p:cNvPr id="64" name="object 64"/>
            <p:cNvSpPr/>
            <p:nvPr/>
          </p:nvSpPr>
          <p:spPr>
            <a:xfrm>
              <a:off x="3918203" y="2755391"/>
              <a:ext cx="445134" cy="228600"/>
            </a:xfrm>
            <a:custGeom>
              <a:avLst/>
              <a:gdLst/>
              <a:ahLst/>
              <a:cxnLst/>
              <a:rect l="l" t="t" r="r" b="b"/>
              <a:pathLst>
                <a:path w="445135" h="228600">
                  <a:moveTo>
                    <a:pt x="444881" y="0"/>
                  </a:moveTo>
                  <a:lnTo>
                    <a:pt x="444881" y="226949"/>
                  </a:lnTo>
                  <a:lnTo>
                    <a:pt x="0" y="228600"/>
                  </a:lnTo>
                  <a:lnTo>
                    <a:pt x="0" y="0"/>
                  </a:lnTo>
                  <a:lnTo>
                    <a:pt x="444881" y="0"/>
                  </a:lnTo>
                </a:path>
              </a:pathLst>
            </a:custGeom>
            <a:ln w="12192">
              <a:solidFill>
                <a:srgbClr val="000000"/>
              </a:solidFill>
            </a:ln>
          </p:spPr>
          <p:txBody>
            <a:bodyPr wrap="square" lIns="0" tIns="0" rIns="0" bIns="0" rtlCol="0"/>
            <a:lstStyle/>
            <a:p>
              <a:endParaRPr/>
            </a:p>
          </p:txBody>
        </p:sp>
      </p:grpSp>
      <p:sp>
        <p:nvSpPr>
          <p:cNvPr id="65" name="object 65"/>
          <p:cNvSpPr/>
          <p:nvPr/>
        </p:nvSpPr>
        <p:spPr>
          <a:xfrm>
            <a:off x="4475119" y="3649593"/>
            <a:ext cx="724385" cy="703117"/>
          </a:xfrm>
          <a:prstGeom prst="rect">
            <a:avLst/>
          </a:prstGeom>
          <a:blipFill>
            <a:blip r:embed="rId6" cstate="print"/>
            <a:stretch>
              <a:fillRect/>
            </a:stretch>
          </a:blipFill>
        </p:spPr>
        <p:txBody>
          <a:bodyPr wrap="square" lIns="0" tIns="0" rIns="0" bIns="0" rtlCol="0"/>
          <a:lstStyle/>
          <a:p>
            <a:endParaRPr/>
          </a:p>
        </p:txBody>
      </p:sp>
      <p:grpSp>
        <p:nvGrpSpPr>
          <p:cNvPr id="66" name="object 66"/>
          <p:cNvGrpSpPr/>
          <p:nvPr/>
        </p:nvGrpSpPr>
        <p:grpSpPr>
          <a:xfrm>
            <a:off x="4184650" y="5652261"/>
            <a:ext cx="4138295" cy="368300"/>
            <a:chOff x="4184650" y="5652261"/>
            <a:chExt cx="4138295" cy="368300"/>
          </a:xfrm>
        </p:grpSpPr>
        <p:sp>
          <p:nvSpPr>
            <p:cNvPr id="67" name="object 67"/>
            <p:cNvSpPr/>
            <p:nvPr/>
          </p:nvSpPr>
          <p:spPr>
            <a:xfrm>
              <a:off x="4191000" y="5660135"/>
              <a:ext cx="730250" cy="349250"/>
            </a:xfrm>
            <a:custGeom>
              <a:avLst/>
              <a:gdLst/>
              <a:ahLst/>
              <a:cxnLst/>
              <a:rect l="l" t="t" r="r" b="b"/>
              <a:pathLst>
                <a:path w="730250" h="349250">
                  <a:moveTo>
                    <a:pt x="0" y="348995"/>
                  </a:moveTo>
                  <a:lnTo>
                    <a:pt x="729996" y="348995"/>
                  </a:lnTo>
                  <a:lnTo>
                    <a:pt x="729996" y="0"/>
                  </a:lnTo>
                  <a:lnTo>
                    <a:pt x="0" y="0"/>
                  </a:lnTo>
                  <a:lnTo>
                    <a:pt x="0" y="348995"/>
                  </a:lnTo>
                  <a:close/>
                </a:path>
              </a:pathLst>
            </a:custGeom>
            <a:ln w="12192">
              <a:solidFill>
                <a:srgbClr val="212168"/>
              </a:solidFill>
            </a:ln>
          </p:spPr>
          <p:txBody>
            <a:bodyPr wrap="square" lIns="0" tIns="0" rIns="0" bIns="0" rtlCol="0"/>
            <a:lstStyle/>
            <a:p>
              <a:endParaRPr/>
            </a:p>
          </p:txBody>
        </p:sp>
        <p:sp>
          <p:nvSpPr>
            <p:cNvPr id="68" name="object 68"/>
            <p:cNvSpPr/>
            <p:nvPr/>
          </p:nvSpPr>
          <p:spPr>
            <a:xfrm>
              <a:off x="4547615" y="5658611"/>
              <a:ext cx="0" cy="355600"/>
            </a:xfrm>
            <a:custGeom>
              <a:avLst/>
              <a:gdLst/>
              <a:ahLst/>
              <a:cxnLst/>
              <a:rect l="l" t="t" r="r" b="b"/>
              <a:pathLst>
                <a:path h="355600">
                  <a:moveTo>
                    <a:pt x="0" y="0"/>
                  </a:moveTo>
                  <a:lnTo>
                    <a:pt x="0" y="355091"/>
                  </a:lnTo>
                </a:path>
              </a:pathLst>
            </a:custGeom>
            <a:ln w="12192">
              <a:solidFill>
                <a:srgbClr val="212168"/>
              </a:solidFill>
            </a:ln>
          </p:spPr>
          <p:txBody>
            <a:bodyPr wrap="square" lIns="0" tIns="0" rIns="0" bIns="0" rtlCol="0"/>
            <a:lstStyle/>
            <a:p>
              <a:endParaRPr/>
            </a:p>
          </p:txBody>
        </p:sp>
        <p:sp>
          <p:nvSpPr>
            <p:cNvPr id="69" name="object 69"/>
            <p:cNvSpPr/>
            <p:nvPr/>
          </p:nvSpPr>
          <p:spPr>
            <a:xfrm>
              <a:off x="4722876" y="5795771"/>
              <a:ext cx="585470" cy="76200"/>
            </a:xfrm>
            <a:custGeom>
              <a:avLst/>
              <a:gdLst/>
              <a:ahLst/>
              <a:cxnLst/>
              <a:rect l="l" t="t" r="r" b="b"/>
              <a:pathLst>
                <a:path w="585470" h="76200">
                  <a:moveTo>
                    <a:pt x="509015" y="38099"/>
                  </a:moveTo>
                  <a:lnTo>
                    <a:pt x="458215" y="76199"/>
                  </a:lnTo>
                  <a:lnTo>
                    <a:pt x="564049" y="44449"/>
                  </a:lnTo>
                  <a:lnTo>
                    <a:pt x="509015" y="44449"/>
                  </a:lnTo>
                  <a:lnTo>
                    <a:pt x="509015" y="38099"/>
                  </a:lnTo>
                  <a:close/>
                </a:path>
                <a:path w="585470" h="76200">
                  <a:moveTo>
                    <a:pt x="500549" y="31749"/>
                  </a:moveTo>
                  <a:lnTo>
                    <a:pt x="0" y="31749"/>
                  </a:lnTo>
                  <a:lnTo>
                    <a:pt x="0" y="44449"/>
                  </a:lnTo>
                  <a:lnTo>
                    <a:pt x="500549" y="44449"/>
                  </a:lnTo>
                  <a:lnTo>
                    <a:pt x="509015" y="38099"/>
                  </a:lnTo>
                  <a:lnTo>
                    <a:pt x="500549" y="31749"/>
                  </a:lnTo>
                  <a:close/>
                </a:path>
                <a:path w="585470" h="76200">
                  <a:moveTo>
                    <a:pt x="564049" y="31749"/>
                  </a:moveTo>
                  <a:lnTo>
                    <a:pt x="509015" y="31749"/>
                  </a:lnTo>
                  <a:lnTo>
                    <a:pt x="509015" y="44449"/>
                  </a:lnTo>
                  <a:lnTo>
                    <a:pt x="564049" y="44449"/>
                  </a:lnTo>
                  <a:lnTo>
                    <a:pt x="585215" y="38099"/>
                  </a:lnTo>
                  <a:lnTo>
                    <a:pt x="564049" y="31749"/>
                  </a:lnTo>
                  <a:close/>
                </a:path>
                <a:path w="585470" h="76200">
                  <a:moveTo>
                    <a:pt x="458215" y="0"/>
                  </a:moveTo>
                  <a:lnTo>
                    <a:pt x="509015" y="38099"/>
                  </a:lnTo>
                  <a:lnTo>
                    <a:pt x="509015" y="31749"/>
                  </a:lnTo>
                  <a:lnTo>
                    <a:pt x="564049" y="31749"/>
                  </a:lnTo>
                  <a:lnTo>
                    <a:pt x="458215" y="0"/>
                  </a:lnTo>
                  <a:close/>
                </a:path>
              </a:pathLst>
            </a:custGeom>
            <a:solidFill>
              <a:srgbClr val="212168"/>
            </a:solidFill>
          </p:spPr>
          <p:txBody>
            <a:bodyPr wrap="square" lIns="0" tIns="0" rIns="0" bIns="0" rtlCol="0"/>
            <a:lstStyle/>
            <a:p>
              <a:endParaRPr/>
            </a:p>
          </p:txBody>
        </p:sp>
        <p:sp>
          <p:nvSpPr>
            <p:cNvPr id="70" name="object 70"/>
            <p:cNvSpPr/>
            <p:nvPr/>
          </p:nvSpPr>
          <p:spPr>
            <a:xfrm>
              <a:off x="4702301" y="5823965"/>
              <a:ext cx="36830" cy="27940"/>
            </a:xfrm>
            <a:custGeom>
              <a:avLst/>
              <a:gdLst/>
              <a:ahLst/>
              <a:cxnLst/>
              <a:rect l="l" t="t" r="r" b="b"/>
              <a:pathLst>
                <a:path w="36829" h="27939">
                  <a:moveTo>
                    <a:pt x="28448" y="0"/>
                  </a:moveTo>
                  <a:lnTo>
                    <a:pt x="8127" y="0"/>
                  </a:lnTo>
                  <a:lnTo>
                    <a:pt x="0" y="6146"/>
                  </a:lnTo>
                  <a:lnTo>
                    <a:pt x="0" y="21285"/>
                  </a:lnTo>
                  <a:lnTo>
                    <a:pt x="8127" y="27432"/>
                  </a:lnTo>
                  <a:lnTo>
                    <a:pt x="28448" y="27432"/>
                  </a:lnTo>
                  <a:lnTo>
                    <a:pt x="36575" y="21285"/>
                  </a:lnTo>
                  <a:lnTo>
                    <a:pt x="36575" y="6146"/>
                  </a:lnTo>
                  <a:close/>
                </a:path>
              </a:pathLst>
            </a:custGeom>
            <a:solidFill>
              <a:srgbClr val="000000"/>
            </a:solidFill>
          </p:spPr>
          <p:txBody>
            <a:bodyPr wrap="square" lIns="0" tIns="0" rIns="0" bIns="0" rtlCol="0"/>
            <a:lstStyle/>
            <a:p>
              <a:endParaRPr/>
            </a:p>
          </p:txBody>
        </p:sp>
        <p:sp>
          <p:nvSpPr>
            <p:cNvPr id="71" name="object 71"/>
            <p:cNvSpPr/>
            <p:nvPr/>
          </p:nvSpPr>
          <p:spPr>
            <a:xfrm>
              <a:off x="4702301" y="5823965"/>
              <a:ext cx="36830" cy="27940"/>
            </a:xfrm>
            <a:custGeom>
              <a:avLst/>
              <a:gdLst/>
              <a:ahLst/>
              <a:cxnLst/>
              <a:rect l="l" t="t" r="r" b="b"/>
              <a:pathLst>
                <a:path w="36829" h="27939">
                  <a:moveTo>
                    <a:pt x="0" y="13716"/>
                  </a:moveTo>
                  <a:lnTo>
                    <a:pt x="0" y="6146"/>
                  </a:lnTo>
                  <a:lnTo>
                    <a:pt x="8127" y="0"/>
                  </a:lnTo>
                  <a:lnTo>
                    <a:pt x="18287" y="0"/>
                  </a:lnTo>
                  <a:lnTo>
                    <a:pt x="28448" y="0"/>
                  </a:lnTo>
                  <a:lnTo>
                    <a:pt x="36575" y="6146"/>
                  </a:lnTo>
                  <a:lnTo>
                    <a:pt x="36575" y="13716"/>
                  </a:lnTo>
                  <a:lnTo>
                    <a:pt x="36575" y="21285"/>
                  </a:lnTo>
                  <a:lnTo>
                    <a:pt x="28448" y="27432"/>
                  </a:lnTo>
                  <a:lnTo>
                    <a:pt x="18287" y="27432"/>
                  </a:lnTo>
                  <a:lnTo>
                    <a:pt x="8127" y="27432"/>
                  </a:lnTo>
                  <a:lnTo>
                    <a:pt x="0" y="21285"/>
                  </a:lnTo>
                  <a:lnTo>
                    <a:pt x="0" y="13716"/>
                  </a:lnTo>
                  <a:close/>
                </a:path>
              </a:pathLst>
            </a:custGeom>
            <a:ln w="25908">
              <a:solidFill>
                <a:srgbClr val="212168"/>
              </a:solidFill>
            </a:ln>
          </p:spPr>
          <p:txBody>
            <a:bodyPr wrap="square" lIns="0" tIns="0" rIns="0" bIns="0" rtlCol="0"/>
            <a:lstStyle/>
            <a:p>
              <a:endParaRPr/>
            </a:p>
          </p:txBody>
        </p:sp>
        <p:sp>
          <p:nvSpPr>
            <p:cNvPr id="72" name="object 72"/>
            <p:cNvSpPr/>
            <p:nvPr/>
          </p:nvSpPr>
          <p:spPr>
            <a:xfrm>
              <a:off x="5314188" y="5660135"/>
              <a:ext cx="730250" cy="349250"/>
            </a:xfrm>
            <a:custGeom>
              <a:avLst/>
              <a:gdLst/>
              <a:ahLst/>
              <a:cxnLst/>
              <a:rect l="l" t="t" r="r" b="b"/>
              <a:pathLst>
                <a:path w="730250" h="349250">
                  <a:moveTo>
                    <a:pt x="0" y="348995"/>
                  </a:moveTo>
                  <a:lnTo>
                    <a:pt x="729996" y="348995"/>
                  </a:lnTo>
                  <a:lnTo>
                    <a:pt x="729996" y="0"/>
                  </a:lnTo>
                  <a:lnTo>
                    <a:pt x="0" y="0"/>
                  </a:lnTo>
                  <a:lnTo>
                    <a:pt x="0" y="348995"/>
                  </a:lnTo>
                  <a:close/>
                </a:path>
              </a:pathLst>
            </a:custGeom>
            <a:ln w="12192">
              <a:solidFill>
                <a:srgbClr val="212168"/>
              </a:solidFill>
            </a:ln>
          </p:spPr>
          <p:txBody>
            <a:bodyPr wrap="square" lIns="0" tIns="0" rIns="0" bIns="0" rtlCol="0"/>
            <a:lstStyle/>
            <a:p>
              <a:endParaRPr/>
            </a:p>
          </p:txBody>
        </p:sp>
        <p:sp>
          <p:nvSpPr>
            <p:cNvPr id="73" name="object 73"/>
            <p:cNvSpPr/>
            <p:nvPr/>
          </p:nvSpPr>
          <p:spPr>
            <a:xfrm>
              <a:off x="5670803" y="5658611"/>
              <a:ext cx="0" cy="355600"/>
            </a:xfrm>
            <a:custGeom>
              <a:avLst/>
              <a:gdLst/>
              <a:ahLst/>
              <a:cxnLst/>
              <a:rect l="l" t="t" r="r" b="b"/>
              <a:pathLst>
                <a:path h="355600">
                  <a:moveTo>
                    <a:pt x="0" y="0"/>
                  </a:moveTo>
                  <a:lnTo>
                    <a:pt x="0" y="355091"/>
                  </a:lnTo>
                </a:path>
              </a:pathLst>
            </a:custGeom>
            <a:ln w="12192">
              <a:solidFill>
                <a:srgbClr val="212168"/>
              </a:solidFill>
            </a:ln>
          </p:spPr>
          <p:txBody>
            <a:bodyPr wrap="square" lIns="0" tIns="0" rIns="0" bIns="0" rtlCol="0"/>
            <a:lstStyle/>
            <a:p>
              <a:endParaRPr/>
            </a:p>
          </p:txBody>
        </p:sp>
        <p:sp>
          <p:nvSpPr>
            <p:cNvPr id="74" name="object 74"/>
            <p:cNvSpPr/>
            <p:nvPr/>
          </p:nvSpPr>
          <p:spPr>
            <a:xfrm>
              <a:off x="5846064" y="5795771"/>
              <a:ext cx="585470" cy="76200"/>
            </a:xfrm>
            <a:custGeom>
              <a:avLst/>
              <a:gdLst/>
              <a:ahLst/>
              <a:cxnLst/>
              <a:rect l="l" t="t" r="r" b="b"/>
              <a:pathLst>
                <a:path w="585470" h="76200">
                  <a:moveTo>
                    <a:pt x="509015" y="38099"/>
                  </a:moveTo>
                  <a:lnTo>
                    <a:pt x="458215" y="76199"/>
                  </a:lnTo>
                  <a:lnTo>
                    <a:pt x="564049" y="44449"/>
                  </a:lnTo>
                  <a:lnTo>
                    <a:pt x="509015" y="44449"/>
                  </a:lnTo>
                  <a:lnTo>
                    <a:pt x="509015" y="38099"/>
                  </a:lnTo>
                  <a:close/>
                </a:path>
                <a:path w="585470" h="76200">
                  <a:moveTo>
                    <a:pt x="500549" y="31749"/>
                  </a:moveTo>
                  <a:lnTo>
                    <a:pt x="0" y="31749"/>
                  </a:lnTo>
                  <a:lnTo>
                    <a:pt x="0" y="44449"/>
                  </a:lnTo>
                  <a:lnTo>
                    <a:pt x="500549" y="44449"/>
                  </a:lnTo>
                  <a:lnTo>
                    <a:pt x="509015" y="38099"/>
                  </a:lnTo>
                  <a:lnTo>
                    <a:pt x="500549" y="31749"/>
                  </a:lnTo>
                  <a:close/>
                </a:path>
                <a:path w="585470" h="76200">
                  <a:moveTo>
                    <a:pt x="564049" y="31749"/>
                  </a:moveTo>
                  <a:lnTo>
                    <a:pt x="509015" y="31749"/>
                  </a:lnTo>
                  <a:lnTo>
                    <a:pt x="509015" y="44449"/>
                  </a:lnTo>
                  <a:lnTo>
                    <a:pt x="564049" y="44449"/>
                  </a:lnTo>
                  <a:lnTo>
                    <a:pt x="585215" y="38099"/>
                  </a:lnTo>
                  <a:lnTo>
                    <a:pt x="564049" y="31749"/>
                  </a:lnTo>
                  <a:close/>
                </a:path>
                <a:path w="585470" h="76200">
                  <a:moveTo>
                    <a:pt x="458215" y="0"/>
                  </a:moveTo>
                  <a:lnTo>
                    <a:pt x="509015" y="38099"/>
                  </a:lnTo>
                  <a:lnTo>
                    <a:pt x="509015" y="31749"/>
                  </a:lnTo>
                  <a:lnTo>
                    <a:pt x="564049" y="31749"/>
                  </a:lnTo>
                  <a:lnTo>
                    <a:pt x="458215" y="0"/>
                  </a:lnTo>
                  <a:close/>
                </a:path>
              </a:pathLst>
            </a:custGeom>
            <a:solidFill>
              <a:srgbClr val="212168"/>
            </a:solidFill>
          </p:spPr>
          <p:txBody>
            <a:bodyPr wrap="square" lIns="0" tIns="0" rIns="0" bIns="0" rtlCol="0"/>
            <a:lstStyle/>
            <a:p>
              <a:endParaRPr/>
            </a:p>
          </p:txBody>
        </p:sp>
        <p:sp>
          <p:nvSpPr>
            <p:cNvPr id="75" name="object 75"/>
            <p:cNvSpPr/>
            <p:nvPr/>
          </p:nvSpPr>
          <p:spPr>
            <a:xfrm>
              <a:off x="5825489" y="5823965"/>
              <a:ext cx="36830" cy="27940"/>
            </a:xfrm>
            <a:custGeom>
              <a:avLst/>
              <a:gdLst/>
              <a:ahLst/>
              <a:cxnLst/>
              <a:rect l="l" t="t" r="r" b="b"/>
              <a:pathLst>
                <a:path w="36829" h="27939">
                  <a:moveTo>
                    <a:pt x="28448" y="0"/>
                  </a:moveTo>
                  <a:lnTo>
                    <a:pt x="8127" y="0"/>
                  </a:lnTo>
                  <a:lnTo>
                    <a:pt x="0" y="6146"/>
                  </a:lnTo>
                  <a:lnTo>
                    <a:pt x="0" y="21285"/>
                  </a:lnTo>
                  <a:lnTo>
                    <a:pt x="8127" y="27432"/>
                  </a:lnTo>
                  <a:lnTo>
                    <a:pt x="28448" y="27432"/>
                  </a:lnTo>
                  <a:lnTo>
                    <a:pt x="36575" y="21285"/>
                  </a:lnTo>
                  <a:lnTo>
                    <a:pt x="36575" y="6146"/>
                  </a:lnTo>
                  <a:close/>
                </a:path>
              </a:pathLst>
            </a:custGeom>
            <a:solidFill>
              <a:srgbClr val="000000"/>
            </a:solidFill>
          </p:spPr>
          <p:txBody>
            <a:bodyPr wrap="square" lIns="0" tIns="0" rIns="0" bIns="0" rtlCol="0"/>
            <a:lstStyle/>
            <a:p>
              <a:endParaRPr/>
            </a:p>
          </p:txBody>
        </p:sp>
        <p:sp>
          <p:nvSpPr>
            <p:cNvPr id="76" name="object 76"/>
            <p:cNvSpPr/>
            <p:nvPr/>
          </p:nvSpPr>
          <p:spPr>
            <a:xfrm>
              <a:off x="5825489" y="5823965"/>
              <a:ext cx="36830" cy="27940"/>
            </a:xfrm>
            <a:custGeom>
              <a:avLst/>
              <a:gdLst/>
              <a:ahLst/>
              <a:cxnLst/>
              <a:rect l="l" t="t" r="r" b="b"/>
              <a:pathLst>
                <a:path w="36829" h="27939">
                  <a:moveTo>
                    <a:pt x="0" y="13716"/>
                  </a:moveTo>
                  <a:lnTo>
                    <a:pt x="0" y="6146"/>
                  </a:lnTo>
                  <a:lnTo>
                    <a:pt x="8127" y="0"/>
                  </a:lnTo>
                  <a:lnTo>
                    <a:pt x="18287" y="0"/>
                  </a:lnTo>
                  <a:lnTo>
                    <a:pt x="28448" y="0"/>
                  </a:lnTo>
                  <a:lnTo>
                    <a:pt x="36575" y="6146"/>
                  </a:lnTo>
                  <a:lnTo>
                    <a:pt x="36575" y="13716"/>
                  </a:lnTo>
                  <a:lnTo>
                    <a:pt x="36575" y="21285"/>
                  </a:lnTo>
                  <a:lnTo>
                    <a:pt x="28448" y="27432"/>
                  </a:lnTo>
                  <a:lnTo>
                    <a:pt x="18287" y="27432"/>
                  </a:lnTo>
                  <a:lnTo>
                    <a:pt x="8127" y="27432"/>
                  </a:lnTo>
                  <a:lnTo>
                    <a:pt x="0" y="21285"/>
                  </a:lnTo>
                  <a:lnTo>
                    <a:pt x="0" y="13716"/>
                  </a:lnTo>
                  <a:close/>
                </a:path>
              </a:pathLst>
            </a:custGeom>
            <a:ln w="25908">
              <a:solidFill>
                <a:srgbClr val="212168"/>
              </a:solidFill>
            </a:ln>
          </p:spPr>
          <p:txBody>
            <a:bodyPr wrap="square" lIns="0" tIns="0" rIns="0" bIns="0" rtlCol="0"/>
            <a:lstStyle/>
            <a:p>
              <a:endParaRPr/>
            </a:p>
          </p:txBody>
        </p:sp>
        <p:sp>
          <p:nvSpPr>
            <p:cNvPr id="77" name="object 77"/>
            <p:cNvSpPr/>
            <p:nvPr/>
          </p:nvSpPr>
          <p:spPr>
            <a:xfrm>
              <a:off x="6443472" y="5660135"/>
              <a:ext cx="730250" cy="349250"/>
            </a:xfrm>
            <a:custGeom>
              <a:avLst/>
              <a:gdLst/>
              <a:ahLst/>
              <a:cxnLst/>
              <a:rect l="l" t="t" r="r" b="b"/>
              <a:pathLst>
                <a:path w="730250" h="349250">
                  <a:moveTo>
                    <a:pt x="0" y="348995"/>
                  </a:moveTo>
                  <a:lnTo>
                    <a:pt x="729996" y="348995"/>
                  </a:lnTo>
                  <a:lnTo>
                    <a:pt x="729996" y="0"/>
                  </a:lnTo>
                  <a:lnTo>
                    <a:pt x="0" y="0"/>
                  </a:lnTo>
                  <a:lnTo>
                    <a:pt x="0" y="348995"/>
                  </a:lnTo>
                  <a:close/>
                </a:path>
              </a:pathLst>
            </a:custGeom>
            <a:ln w="12192">
              <a:solidFill>
                <a:srgbClr val="212168"/>
              </a:solidFill>
            </a:ln>
          </p:spPr>
          <p:txBody>
            <a:bodyPr wrap="square" lIns="0" tIns="0" rIns="0" bIns="0" rtlCol="0"/>
            <a:lstStyle/>
            <a:p>
              <a:endParaRPr/>
            </a:p>
          </p:txBody>
        </p:sp>
        <p:sp>
          <p:nvSpPr>
            <p:cNvPr id="78" name="object 78"/>
            <p:cNvSpPr/>
            <p:nvPr/>
          </p:nvSpPr>
          <p:spPr>
            <a:xfrm>
              <a:off x="6800088" y="5658611"/>
              <a:ext cx="0" cy="355600"/>
            </a:xfrm>
            <a:custGeom>
              <a:avLst/>
              <a:gdLst/>
              <a:ahLst/>
              <a:cxnLst/>
              <a:rect l="l" t="t" r="r" b="b"/>
              <a:pathLst>
                <a:path h="355600">
                  <a:moveTo>
                    <a:pt x="0" y="0"/>
                  </a:moveTo>
                  <a:lnTo>
                    <a:pt x="0" y="355091"/>
                  </a:lnTo>
                </a:path>
              </a:pathLst>
            </a:custGeom>
            <a:ln w="12192">
              <a:solidFill>
                <a:srgbClr val="212168"/>
              </a:solidFill>
            </a:ln>
          </p:spPr>
          <p:txBody>
            <a:bodyPr wrap="square" lIns="0" tIns="0" rIns="0" bIns="0" rtlCol="0"/>
            <a:lstStyle/>
            <a:p>
              <a:endParaRPr/>
            </a:p>
          </p:txBody>
        </p:sp>
        <p:sp>
          <p:nvSpPr>
            <p:cNvPr id="79" name="object 79"/>
            <p:cNvSpPr/>
            <p:nvPr/>
          </p:nvSpPr>
          <p:spPr>
            <a:xfrm>
              <a:off x="6975348" y="5795771"/>
              <a:ext cx="585470" cy="76200"/>
            </a:xfrm>
            <a:custGeom>
              <a:avLst/>
              <a:gdLst/>
              <a:ahLst/>
              <a:cxnLst/>
              <a:rect l="l" t="t" r="r" b="b"/>
              <a:pathLst>
                <a:path w="585470" h="76200">
                  <a:moveTo>
                    <a:pt x="509016" y="38099"/>
                  </a:moveTo>
                  <a:lnTo>
                    <a:pt x="458216" y="76199"/>
                  </a:lnTo>
                  <a:lnTo>
                    <a:pt x="564049" y="44449"/>
                  </a:lnTo>
                  <a:lnTo>
                    <a:pt x="509016" y="44449"/>
                  </a:lnTo>
                  <a:lnTo>
                    <a:pt x="509016" y="38099"/>
                  </a:lnTo>
                  <a:close/>
                </a:path>
                <a:path w="585470" h="76200">
                  <a:moveTo>
                    <a:pt x="500549" y="31749"/>
                  </a:moveTo>
                  <a:lnTo>
                    <a:pt x="0" y="31749"/>
                  </a:lnTo>
                  <a:lnTo>
                    <a:pt x="0" y="44449"/>
                  </a:lnTo>
                  <a:lnTo>
                    <a:pt x="500549" y="44449"/>
                  </a:lnTo>
                  <a:lnTo>
                    <a:pt x="509016" y="38099"/>
                  </a:lnTo>
                  <a:lnTo>
                    <a:pt x="500549" y="31749"/>
                  </a:lnTo>
                  <a:close/>
                </a:path>
                <a:path w="585470" h="76200">
                  <a:moveTo>
                    <a:pt x="564049" y="31749"/>
                  </a:moveTo>
                  <a:lnTo>
                    <a:pt x="509016" y="31749"/>
                  </a:lnTo>
                  <a:lnTo>
                    <a:pt x="509016" y="44449"/>
                  </a:lnTo>
                  <a:lnTo>
                    <a:pt x="564049" y="44449"/>
                  </a:lnTo>
                  <a:lnTo>
                    <a:pt x="585216" y="38099"/>
                  </a:lnTo>
                  <a:lnTo>
                    <a:pt x="564049" y="31749"/>
                  </a:lnTo>
                  <a:close/>
                </a:path>
                <a:path w="585470" h="76200">
                  <a:moveTo>
                    <a:pt x="458216" y="0"/>
                  </a:moveTo>
                  <a:lnTo>
                    <a:pt x="509016" y="38099"/>
                  </a:lnTo>
                  <a:lnTo>
                    <a:pt x="509016" y="31749"/>
                  </a:lnTo>
                  <a:lnTo>
                    <a:pt x="564049" y="31749"/>
                  </a:lnTo>
                  <a:lnTo>
                    <a:pt x="458216" y="0"/>
                  </a:lnTo>
                  <a:close/>
                </a:path>
              </a:pathLst>
            </a:custGeom>
            <a:solidFill>
              <a:srgbClr val="212168"/>
            </a:solidFill>
          </p:spPr>
          <p:txBody>
            <a:bodyPr wrap="square" lIns="0" tIns="0" rIns="0" bIns="0" rtlCol="0"/>
            <a:lstStyle/>
            <a:p>
              <a:endParaRPr/>
            </a:p>
          </p:txBody>
        </p:sp>
        <p:sp>
          <p:nvSpPr>
            <p:cNvPr id="80" name="object 80"/>
            <p:cNvSpPr/>
            <p:nvPr/>
          </p:nvSpPr>
          <p:spPr>
            <a:xfrm>
              <a:off x="6954773" y="5823965"/>
              <a:ext cx="36830" cy="27940"/>
            </a:xfrm>
            <a:custGeom>
              <a:avLst/>
              <a:gdLst/>
              <a:ahLst/>
              <a:cxnLst/>
              <a:rect l="l" t="t" r="r" b="b"/>
              <a:pathLst>
                <a:path w="36829" h="27939">
                  <a:moveTo>
                    <a:pt x="28448" y="0"/>
                  </a:moveTo>
                  <a:lnTo>
                    <a:pt x="8127" y="0"/>
                  </a:lnTo>
                  <a:lnTo>
                    <a:pt x="0" y="6146"/>
                  </a:lnTo>
                  <a:lnTo>
                    <a:pt x="0" y="21285"/>
                  </a:lnTo>
                  <a:lnTo>
                    <a:pt x="8127" y="27432"/>
                  </a:lnTo>
                  <a:lnTo>
                    <a:pt x="28448" y="27432"/>
                  </a:lnTo>
                  <a:lnTo>
                    <a:pt x="36575" y="21285"/>
                  </a:lnTo>
                  <a:lnTo>
                    <a:pt x="36575" y="6146"/>
                  </a:lnTo>
                  <a:close/>
                </a:path>
              </a:pathLst>
            </a:custGeom>
            <a:solidFill>
              <a:srgbClr val="000000"/>
            </a:solidFill>
          </p:spPr>
          <p:txBody>
            <a:bodyPr wrap="square" lIns="0" tIns="0" rIns="0" bIns="0" rtlCol="0"/>
            <a:lstStyle/>
            <a:p>
              <a:endParaRPr/>
            </a:p>
          </p:txBody>
        </p:sp>
        <p:sp>
          <p:nvSpPr>
            <p:cNvPr id="81" name="object 81"/>
            <p:cNvSpPr/>
            <p:nvPr/>
          </p:nvSpPr>
          <p:spPr>
            <a:xfrm>
              <a:off x="6954773" y="5823965"/>
              <a:ext cx="36830" cy="27940"/>
            </a:xfrm>
            <a:custGeom>
              <a:avLst/>
              <a:gdLst/>
              <a:ahLst/>
              <a:cxnLst/>
              <a:rect l="l" t="t" r="r" b="b"/>
              <a:pathLst>
                <a:path w="36829" h="27939">
                  <a:moveTo>
                    <a:pt x="0" y="13716"/>
                  </a:moveTo>
                  <a:lnTo>
                    <a:pt x="0" y="6146"/>
                  </a:lnTo>
                  <a:lnTo>
                    <a:pt x="8127" y="0"/>
                  </a:lnTo>
                  <a:lnTo>
                    <a:pt x="18287" y="0"/>
                  </a:lnTo>
                  <a:lnTo>
                    <a:pt x="28448" y="0"/>
                  </a:lnTo>
                  <a:lnTo>
                    <a:pt x="36575" y="6146"/>
                  </a:lnTo>
                  <a:lnTo>
                    <a:pt x="36575" y="13716"/>
                  </a:lnTo>
                  <a:lnTo>
                    <a:pt x="36575" y="21285"/>
                  </a:lnTo>
                  <a:lnTo>
                    <a:pt x="28448" y="27432"/>
                  </a:lnTo>
                  <a:lnTo>
                    <a:pt x="18287" y="27432"/>
                  </a:lnTo>
                  <a:lnTo>
                    <a:pt x="8127" y="27432"/>
                  </a:lnTo>
                  <a:lnTo>
                    <a:pt x="0" y="21285"/>
                  </a:lnTo>
                  <a:lnTo>
                    <a:pt x="0" y="13716"/>
                  </a:lnTo>
                  <a:close/>
                </a:path>
              </a:pathLst>
            </a:custGeom>
            <a:ln w="25908">
              <a:solidFill>
                <a:srgbClr val="212168"/>
              </a:solidFill>
            </a:ln>
          </p:spPr>
          <p:txBody>
            <a:bodyPr wrap="square" lIns="0" tIns="0" rIns="0" bIns="0" rtlCol="0"/>
            <a:lstStyle/>
            <a:p>
              <a:endParaRPr/>
            </a:p>
          </p:txBody>
        </p:sp>
        <p:sp>
          <p:nvSpPr>
            <p:cNvPr id="82" name="object 82"/>
            <p:cNvSpPr/>
            <p:nvPr/>
          </p:nvSpPr>
          <p:spPr>
            <a:xfrm>
              <a:off x="7586471" y="5660135"/>
              <a:ext cx="730250" cy="349250"/>
            </a:xfrm>
            <a:custGeom>
              <a:avLst/>
              <a:gdLst/>
              <a:ahLst/>
              <a:cxnLst/>
              <a:rect l="l" t="t" r="r" b="b"/>
              <a:pathLst>
                <a:path w="730250" h="349250">
                  <a:moveTo>
                    <a:pt x="0" y="348995"/>
                  </a:moveTo>
                  <a:lnTo>
                    <a:pt x="729996" y="348995"/>
                  </a:lnTo>
                  <a:lnTo>
                    <a:pt x="729996" y="0"/>
                  </a:lnTo>
                  <a:lnTo>
                    <a:pt x="0" y="0"/>
                  </a:lnTo>
                  <a:lnTo>
                    <a:pt x="0" y="348995"/>
                  </a:lnTo>
                  <a:close/>
                </a:path>
              </a:pathLst>
            </a:custGeom>
            <a:ln w="12192">
              <a:solidFill>
                <a:srgbClr val="212168"/>
              </a:solidFill>
            </a:ln>
          </p:spPr>
          <p:txBody>
            <a:bodyPr wrap="square" lIns="0" tIns="0" rIns="0" bIns="0" rtlCol="0"/>
            <a:lstStyle/>
            <a:p>
              <a:endParaRPr/>
            </a:p>
          </p:txBody>
        </p:sp>
        <p:sp>
          <p:nvSpPr>
            <p:cNvPr id="83" name="object 83"/>
            <p:cNvSpPr/>
            <p:nvPr/>
          </p:nvSpPr>
          <p:spPr>
            <a:xfrm>
              <a:off x="7943088" y="5658611"/>
              <a:ext cx="0" cy="355600"/>
            </a:xfrm>
            <a:custGeom>
              <a:avLst/>
              <a:gdLst/>
              <a:ahLst/>
              <a:cxnLst/>
              <a:rect l="l" t="t" r="r" b="b"/>
              <a:pathLst>
                <a:path h="355600">
                  <a:moveTo>
                    <a:pt x="0" y="0"/>
                  </a:moveTo>
                  <a:lnTo>
                    <a:pt x="0" y="355091"/>
                  </a:lnTo>
                </a:path>
              </a:pathLst>
            </a:custGeom>
            <a:ln w="12192">
              <a:solidFill>
                <a:srgbClr val="212168"/>
              </a:solidFill>
            </a:ln>
          </p:spPr>
          <p:txBody>
            <a:bodyPr wrap="square" lIns="0" tIns="0" rIns="0" bIns="0" rtlCol="0"/>
            <a:lstStyle/>
            <a:p>
              <a:endParaRPr/>
            </a:p>
          </p:txBody>
        </p:sp>
      </p:grpSp>
      <p:sp>
        <p:nvSpPr>
          <p:cNvPr id="84" name="object 84"/>
          <p:cNvSpPr txBox="1"/>
          <p:nvPr/>
        </p:nvSpPr>
        <p:spPr>
          <a:xfrm>
            <a:off x="1081353" y="3250691"/>
            <a:ext cx="6015076" cy="2964914"/>
          </a:xfrm>
          <a:prstGeom prst="rect">
            <a:avLst/>
          </a:prstGeom>
        </p:spPr>
        <p:txBody>
          <a:bodyPr vert="horz" wrap="square" lIns="0" tIns="12700" rIns="0" bIns="0" rtlCol="0">
            <a:spAutoFit/>
          </a:bodyPr>
          <a:lstStyle/>
          <a:p>
            <a:pPr marL="3285490">
              <a:lnSpc>
                <a:spcPct val="100000"/>
              </a:lnSpc>
              <a:spcBef>
                <a:spcPts val="100"/>
              </a:spcBef>
            </a:pPr>
            <a:r>
              <a:rPr sz="1800" spc="-15" dirty="0">
                <a:solidFill>
                  <a:srgbClr val="999999"/>
                </a:solidFill>
                <a:latin typeface="Liberation Sans Narrow"/>
                <a:cs typeface="Liberation Sans Narrow"/>
              </a:rPr>
              <a:t>Truck</a:t>
            </a:r>
            <a:endParaRPr sz="1800" dirty="0">
              <a:latin typeface="Liberation Sans Narrow"/>
              <a:cs typeface="Liberation Sans Narrow"/>
            </a:endParaRPr>
          </a:p>
          <a:p>
            <a:pPr>
              <a:lnSpc>
                <a:spcPct val="100000"/>
              </a:lnSpc>
            </a:pPr>
            <a:endParaRPr sz="2000" dirty="0">
              <a:latin typeface="Liberation Sans Narrow"/>
              <a:cs typeface="Liberation Sans Narrow"/>
            </a:endParaRPr>
          </a:p>
          <a:p>
            <a:pPr marL="297180" indent="-285115">
              <a:lnSpc>
                <a:spcPct val="100000"/>
              </a:lnSpc>
              <a:spcBef>
                <a:spcPts val="1340"/>
              </a:spcBef>
              <a:buChar char="–"/>
              <a:tabLst>
                <a:tab pos="297815" algn="l"/>
              </a:tabLst>
            </a:pPr>
            <a:r>
              <a:rPr sz="2400" spc="-5" dirty="0">
                <a:latin typeface="Arial"/>
                <a:cs typeface="Arial"/>
              </a:rPr>
              <a:t>Conceptual</a:t>
            </a:r>
            <a:r>
              <a:rPr sz="2400" spc="20" dirty="0">
                <a:latin typeface="Arial"/>
                <a:cs typeface="Arial"/>
              </a:rPr>
              <a:t> </a:t>
            </a:r>
            <a:r>
              <a:rPr sz="2400" dirty="0">
                <a:latin typeface="Arial"/>
                <a:cs typeface="Arial"/>
              </a:rPr>
              <a:t>entity</a:t>
            </a:r>
          </a:p>
          <a:p>
            <a:pPr marL="3234690" marR="595630">
              <a:lnSpc>
                <a:spcPts val="1939"/>
              </a:lnSpc>
              <a:spcBef>
                <a:spcPts val="960"/>
              </a:spcBef>
            </a:pPr>
            <a:r>
              <a:rPr sz="1800" dirty="0">
                <a:solidFill>
                  <a:srgbClr val="999999"/>
                </a:solidFill>
                <a:latin typeface="Liberation Sans Narrow"/>
                <a:cs typeface="Liberation Sans Narrow"/>
              </a:rPr>
              <a:t>Ch</a:t>
            </a:r>
            <a:r>
              <a:rPr sz="1800" spc="-10" dirty="0">
                <a:solidFill>
                  <a:srgbClr val="999999"/>
                </a:solidFill>
                <a:latin typeface="Liberation Sans Narrow"/>
                <a:cs typeface="Liberation Sans Narrow"/>
              </a:rPr>
              <a:t>em</a:t>
            </a:r>
            <a:r>
              <a:rPr sz="1800" spc="-5" dirty="0">
                <a:solidFill>
                  <a:srgbClr val="999999"/>
                </a:solidFill>
                <a:latin typeface="Liberation Sans Narrow"/>
                <a:cs typeface="Liberation Sans Narrow"/>
              </a:rPr>
              <a:t>ical  </a:t>
            </a:r>
            <a:r>
              <a:rPr sz="1800" dirty="0">
                <a:solidFill>
                  <a:srgbClr val="999999"/>
                </a:solidFill>
                <a:latin typeface="Liberation Sans Narrow"/>
                <a:cs typeface="Liberation Sans Narrow"/>
              </a:rPr>
              <a:t>Process</a:t>
            </a:r>
            <a:endParaRPr sz="1800" dirty="0">
              <a:latin typeface="Liberation Sans Narrow"/>
              <a:cs typeface="Liberation Sans Narrow"/>
            </a:endParaRPr>
          </a:p>
          <a:p>
            <a:pPr marL="297180" indent="-285115">
              <a:lnSpc>
                <a:spcPct val="100000"/>
              </a:lnSpc>
              <a:spcBef>
                <a:spcPts val="1500"/>
              </a:spcBef>
              <a:buChar char="–"/>
              <a:tabLst>
                <a:tab pos="297815" algn="l"/>
              </a:tabLst>
            </a:pPr>
            <a:r>
              <a:rPr sz="2400" spc="-5" dirty="0">
                <a:latin typeface="Arial"/>
                <a:cs typeface="Arial"/>
              </a:rPr>
              <a:t>Software </a:t>
            </a:r>
            <a:r>
              <a:rPr sz="2400" dirty="0">
                <a:latin typeface="Arial"/>
                <a:cs typeface="Arial"/>
              </a:rPr>
              <a:t>entity</a:t>
            </a:r>
          </a:p>
          <a:p>
            <a:pPr>
              <a:lnSpc>
                <a:spcPct val="100000"/>
              </a:lnSpc>
            </a:pPr>
            <a:endParaRPr sz="2700" dirty="0">
              <a:latin typeface="Arial"/>
              <a:cs typeface="Arial"/>
            </a:endParaRPr>
          </a:p>
          <a:p>
            <a:pPr marR="5080" algn="r">
              <a:lnSpc>
                <a:spcPct val="100000"/>
              </a:lnSpc>
              <a:spcBef>
                <a:spcPts val="1600"/>
              </a:spcBef>
            </a:pPr>
            <a:r>
              <a:rPr sz="1800" spc="-5" dirty="0">
                <a:solidFill>
                  <a:srgbClr val="999999"/>
                </a:solidFill>
                <a:latin typeface="Liberation Sans Narrow"/>
                <a:cs typeface="Liberation Sans Narrow"/>
              </a:rPr>
              <a:t>Linked</a:t>
            </a:r>
            <a:r>
              <a:rPr sz="1800" spc="-75" dirty="0">
                <a:solidFill>
                  <a:srgbClr val="999999"/>
                </a:solidFill>
                <a:latin typeface="Liberation Sans Narrow"/>
                <a:cs typeface="Liberation Sans Narrow"/>
              </a:rPr>
              <a:t> </a:t>
            </a:r>
            <a:r>
              <a:rPr sz="1800" spc="-5" dirty="0">
                <a:solidFill>
                  <a:srgbClr val="999999"/>
                </a:solidFill>
                <a:latin typeface="Liberation Sans Narrow"/>
                <a:cs typeface="Liberation Sans Narrow"/>
              </a:rPr>
              <a:t>List</a:t>
            </a:r>
            <a:endParaRPr sz="1800" dirty="0">
              <a:latin typeface="Liberation Sans Narrow"/>
              <a:cs typeface="Liberation Sans Narrow"/>
            </a:endParaRPr>
          </a:p>
        </p:txBody>
      </p:sp>
      <p:sp>
        <p:nvSpPr>
          <p:cNvPr id="85" name="object 85"/>
          <p:cNvSpPr/>
          <p:nvPr/>
        </p:nvSpPr>
        <p:spPr>
          <a:xfrm>
            <a:off x="3746880" y="5542153"/>
            <a:ext cx="432434" cy="304165"/>
          </a:xfrm>
          <a:custGeom>
            <a:avLst/>
            <a:gdLst/>
            <a:ahLst/>
            <a:cxnLst/>
            <a:rect l="l" t="t" r="r" b="b"/>
            <a:pathLst>
              <a:path w="432435" h="304164">
                <a:moveTo>
                  <a:pt x="358821" y="260679"/>
                </a:moveTo>
                <a:lnTo>
                  <a:pt x="305943" y="262509"/>
                </a:lnTo>
                <a:lnTo>
                  <a:pt x="431927" y="303911"/>
                </a:lnTo>
                <a:lnTo>
                  <a:pt x="401474" y="265518"/>
                </a:lnTo>
                <a:lnTo>
                  <a:pt x="365760" y="265518"/>
                </a:lnTo>
                <a:lnTo>
                  <a:pt x="358821" y="260679"/>
                </a:lnTo>
                <a:close/>
              </a:path>
              <a:path w="432435" h="304164">
                <a:moveTo>
                  <a:pt x="369377" y="260314"/>
                </a:moveTo>
                <a:lnTo>
                  <a:pt x="358821" y="260679"/>
                </a:lnTo>
                <a:lnTo>
                  <a:pt x="365760" y="265518"/>
                </a:lnTo>
                <a:lnTo>
                  <a:pt x="369377" y="260314"/>
                </a:lnTo>
                <a:close/>
              </a:path>
              <a:path w="432435" h="304164">
                <a:moveTo>
                  <a:pt x="349504" y="199999"/>
                </a:moveTo>
                <a:lnTo>
                  <a:pt x="366139" y="250318"/>
                </a:lnTo>
                <a:lnTo>
                  <a:pt x="372999" y="255104"/>
                </a:lnTo>
                <a:lnTo>
                  <a:pt x="365760" y="265518"/>
                </a:lnTo>
                <a:lnTo>
                  <a:pt x="401474" y="265518"/>
                </a:lnTo>
                <a:lnTo>
                  <a:pt x="349504" y="199999"/>
                </a:lnTo>
                <a:close/>
              </a:path>
              <a:path w="432435" h="304164">
                <a:moveTo>
                  <a:pt x="7366" y="0"/>
                </a:moveTo>
                <a:lnTo>
                  <a:pt x="0" y="10414"/>
                </a:lnTo>
                <a:lnTo>
                  <a:pt x="358821" y="260679"/>
                </a:lnTo>
                <a:lnTo>
                  <a:pt x="369377" y="260314"/>
                </a:lnTo>
                <a:lnTo>
                  <a:pt x="366139" y="250318"/>
                </a:lnTo>
                <a:lnTo>
                  <a:pt x="7366" y="0"/>
                </a:lnTo>
                <a:close/>
              </a:path>
              <a:path w="432435" h="304164">
                <a:moveTo>
                  <a:pt x="366139" y="250318"/>
                </a:moveTo>
                <a:lnTo>
                  <a:pt x="369422" y="260249"/>
                </a:lnTo>
                <a:lnTo>
                  <a:pt x="372999" y="255104"/>
                </a:lnTo>
                <a:lnTo>
                  <a:pt x="366139" y="250318"/>
                </a:lnTo>
                <a:close/>
              </a:path>
            </a:pathLst>
          </a:custGeom>
          <a:solidFill>
            <a:srgbClr val="212168"/>
          </a:solidFill>
        </p:spPr>
        <p:txBody>
          <a:bodyPr wrap="square" lIns="0" tIns="0" rIns="0" bIns="0" rtlCol="0"/>
          <a:lstStyle/>
          <a:p>
            <a:endParaRPr/>
          </a:p>
        </p:txBody>
      </p:sp>
      <p:sp>
        <p:nvSpPr>
          <p:cNvPr id="86" name="object 8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29</a:t>
            </a:fld>
            <a:endParaRPr dirty="0"/>
          </a:p>
        </p:txBody>
      </p:sp>
      <p:sp>
        <p:nvSpPr>
          <p:cNvPr id="2" name="object 2"/>
          <p:cNvSpPr txBox="1">
            <a:spLocks noGrp="1"/>
          </p:cNvSpPr>
          <p:nvPr>
            <p:ph type="title"/>
          </p:nvPr>
        </p:nvSpPr>
        <p:spPr>
          <a:xfrm>
            <a:off x="544169" y="551815"/>
            <a:ext cx="805370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660066"/>
                </a:solidFill>
                <a:latin typeface="Arial"/>
                <a:cs typeface="Arial"/>
              </a:rPr>
              <a:t>More formal </a:t>
            </a:r>
            <a:r>
              <a:rPr sz="3600" b="1" dirty="0">
                <a:solidFill>
                  <a:srgbClr val="660066"/>
                </a:solidFill>
                <a:latin typeface="Arial"/>
                <a:cs typeface="Arial"/>
              </a:rPr>
              <a:t>definition of an</a:t>
            </a:r>
            <a:r>
              <a:rPr sz="3600" b="1" spc="-50" dirty="0">
                <a:solidFill>
                  <a:srgbClr val="660066"/>
                </a:solidFill>
                <a:latin typeface="Arial"/>
                <a:cs typeface="Arial"/>
              </a:rPr>
              <a:t> </a:t>
            </a:r>
            <a:r>
              <a:rPr sz="3600" b="1" dirty="0">
                <a:solidFill>
                  <a:srgbClr val="660066"/>
                </a:solidFill>
                <a:latin typeface="Arial"/>
                <a:cs typeface="Arial"/>
              </a:rPr>
              <a:t>“Object”</a:t>
            </a:r>
            <a:endParaRPr sz="3600">
              <a:latin typeface="Arial"/>
              <a:cs typeface="Arial"/>
            </a:endParaRPr>
          </a:p>
        </p:txBody>
      </p:sp>
      <p:sp>
        <p:nvSpPr>
          <p:cNvPr id="3" name="object 3"/>
          <p:cNvSpPr txBox="1"/>
          <p:nvPr/>
        </p:nvSpPr>
        <p:spPr>
          <a:xfrm>
            <a:off x="690473" y="1778635"/>
            <a:ext cx="7437120" cy="3768725"/>
          </a:xfrm>
          <a:prstGeom prst="rect">
            <a:avLst/>
          </a:prstGeom>
        </p:spPr>
        <p:txBody>
          <a:bodyPr vert="horz" wrap="square" lIns="0" tIns="13335" rIns="0" bIns="0" rtlCol="0">
            <a:spAutoFit/>
          </a:bodyPr>
          <a:lstStyle/>
          <a:p>
            <a:pPr marL="12700">
              <a:lnSpc>
                <a:spcPct val="100000"/>
              </a:lnSpc>
              <a:spcBef>
                <a:spcPts val="105"/>
              </a:spcBef>
            </a:pPr>
            <a:r>
              <a:rPr sz="3200" dirty="0">
                <a:latin typeface="Arial"/>
                <a:cs typeface="Arial"/>
              </a:rPr>
              <a:t>An </a:t>
            </a:r>
            <a:r>
              <a:rPr sz="3200" spc="-5" dirty="0">
                <a:latin typeface="Arial"/>
                <a:cs typeface="Arial"/>
              </a:rPr>
              <a:t>object </a:t>
            </a:r>
            <a:r>
              <a:rPr sz="3200" dirty="0">
                <a:latin typeface="Arial"/>
                <a:cs typeface="Arial"/>
              </a:rPr>
              <a:t>is a </a:t>
            </a:r>
            <a:r>
              <a:rPr sz="3200" spc="-5" dirty="0">
                <a:latin typeface="Arial"/>
                <a:cs typeface="Arial"/>
              </a:rPr>
              <a:t>computational entity</a:t>
            </a:r>
            <a:r>
              <a:rPr sz="3200" spc="-35" dirty="0">
                <a:latin typeface="Arial"/>
                <a:cs typeface="Arial"/>
              </a:rPr>
              <a:t> </a:t>
            </a:r>
            <a:r>
              <a:rPr sz="3200" spc="-5" dirty="0">
                <a:latin typeface="Arial"/>
                <a:cs typeface="Arial"/>
              </a:rPr>
              <a:t>that:</a:t>
            </a:r>
            <a:endParaRPr sz="3200">
              <a:latin typeface="Arial"/>
              <a:cs typeface="Arial"/>
            </a:endParaRPr>
          </a:p>
          <a:p>
            <a:pPr marL="852169" indent="-495934">
              <a:lnSpc>
                <a:spcPct val="100000"/>
              </a:lnSpc>
              <a:spcBef>
                <a:spcPts val="2100"/>
              </a:spcBef>
              <a:buAutoNum type="arabicPeriod"/>
              <a:tabLst>
                <a:tab pos="852169" algn="l"/>
                <a:tab pos="852805" algn="l"/>
              </a:tabLst>
            </a:pPr>
            <a:r>
              <a:rPr sz="2800" i="1" spc="-5" dirty="0">
                <a:solidFill>
                  <a:srgbClr val="990000"/>
                </a:solidFill>
                <a:latin typeface="Arial"/>
                <a:cs typeface="Arial"/>
              </a:rPr>
              <a:t>Encapsulates </a:t>
            </a:r>
            <a:r>
              <a:rPr sz="2800" spc="-5" dirty="0">
                <a:latin typeface="Arial"/>
                <a:cs typeface="Arial"/>
              </a:rPr>
              <a:t>some</a:t>
            </a:r>
            <a:r>
              <a:rPr sz="2800" spc="15" dirty="0">
                <a:latin typeface="Arial"/>
                <a:cs typeface="Arial"/>
              </a:rPr>
              <a:t> </a:t>
            </a:r>
            <a:r>
              <a:rPr sz="2800" dirty="0">
                <a:latin typeface="Arial"/>
                <a:cs typeface="Arial"/>
              </a:rPr>
              <a:t>state</a:t>
            </a:r>
            <a:endParaRPr sz="2800">
              <a:latin typeface="Arial"/>
              <a:cs typeface="Arial"/>
            </a:endParaRPr>
          </a:p>
          <a:p>
            <a:pPr marL="852169" marR="5080" indent="-495934">
              <a:lnSpc>
                <a:spcPct val="140000"/>
              </a:lnSpc>
              <a:spcBef>
                <a:spcPts val="675"/>
              </a:spcBef>
              <a:buAutoNum type="arabicPeriod"/>
              <a:tabLst>
                <a:tab pos="852169" algn="l"/>
                <a:tab pos="852805" algn="l"/>
              </a:tabLst>
            </a:pPr>
            <a:r>
              <a:rPr sz="2800" spc="-5" dirty="0">
                <a:latin typeface="Arial"/>
                <a:cs typeface="Arial"/>
              </a:rPr>
              <a:t>Is able to </a:t>
            </a:r>
            <a:r>
              <a:rPr sz="2800" dirty="0">
                <a:latin typeface="Arial"/>
                <a:cs typeface="Arial"/>
              </a:rPr>
              <a:t>perform actions, </a:t>
            </a:r>
            <a:r>
              <a:rPr sz="2800" spc="-5" dirty="0">
                <a:latin typeface="Arial"/>
                <a:cs typeface="Arial"/>
              </a:rPr>
              <a:t>or </a:t>
            </a:r>
            <a:r>
              <a:rPr sz="2800" i="1" dirty="0">
                <a:solidFill>
                  <a:srgbClr val="990000"/>
                </a:solidFill>
                <a:latin typeface="Arial"/>
                <a:cs typeface="Arial"/>
              </a:rPr>
              <a:t>methods</a:t>
            </a:r>
            <a:r>
              <a:rPr sz="2800" dirty="0">
                <a:latin typeface="Arial"/>
                <a:cs typeface="Arial"/>
              </a:rPr>
              <a:t>, </a:t>
            </a:r>
            <a:r>
              <a:rPr sz="2800" spc="-5" dirty="0">
                <a:latin typeface="Arial"/>
                <a:cs typeface="Arial"/>
              </a:rPr>
              <a:t>on  this</a:t>
            </a:r>
            <a:r>
              <a:rPr sz="2800" spc="-10" dirty="0">
                <a:latin typeface="Arial"/>
                <a:cs typeface="Arial"/>
              </a:rPr>
              <a:t> </a:t>
            </a:r>
            <a:r>
              <a:rPr sz="2800" spc="-5" dirty="0">
                <a:latin typeface="Arial"/>
                <a:cs typeface="Arial"/>
              </a:rPr>
              <a:t>state</a:t>
            </a:r>
            <a:endParaRPr sz="2800">
              <a:latin typeface="Arial"/>
              <a:cs typeface="Arial"/>
            </a:endParaRPr>
          </a:p>
          <a:p>
            <a:pPr marL="852169" indent="-495934">
              <a:lnSpc>
                <a:spcPct val="100000"/>
              </a:lnSpc>
              <a:spcBef>
                <a:spcPts val="2014"/>
              </a:spcBef>
              <a:buAutoNum type="arabicPeriod"/>
              <a:tabLst>
                <a:tab pos="852169" algn="l"/>
                <a:tab pos="852805" algn="l"/>
              </a:tabLst>
            </a:pPr>
            <a:r>
              <a:rPr sz="2800" spc="-5" dirty="0">
                <a:latin typeface="Arial"/>
                <a:cs typeface="Arial"/>
              </a:rPr>
              <a:t>Communicates with </a:t>
            </a:r>
            <a:r>
              <a:rPr sz="2800" dirty="0">
                <a:latin typeface="Arial"/>
                <a:cs typeface="Arial"/>
              </a:rPr>
              <a:t>other objects</a:t>
            </a:r>
            <a:r>
              <a:rPr sz="2800" spc="25" dirty="0">
                <a:latin typeface="Arial"/>
                <a:cs typeface="Arial"/>
              </a:rPr>
              <a:t> </a:t>
            </a:r>
            <a:r>
              <a:rPr sz="2800" spc="-5" dirty="0">
                <a:latin typeface="Arial"/>
                <a:cs typeface="Arial"/>
              </a:rPr>
              <a:t>via</a:t>
            </a:r>
            <a:endParaRPr sz="2800">
              <a:latin typeface="Arial"/>
              <a:cs typeface="Arial"/>
            </a:endParaRPr>
          </a:p>
          <a:p>
            <a:pPr marL="852169">
              <a:lnSpc>
                <a:spcPct val="100000"/>
              </a:lnSpc>
              <a:spcBef>
                <a:spcPts val="1350"/>
              </a:spcBef>
            </a:pPr>
            <a:r>
              <a:rPr sz="2800" i="1" spc="-5" dirty="0">
                <a:solidFill>
                  <a:srgbClr val="990000"/>
                </a:solidFill>
                <a:latin typeface="Arial"/>
                <a:cs typeface="Arial"/>
              </a:rPr>
              <a:t>message</a:t>
            </a:r>
            <a:r>
              <a:rPr sz="2800" i="1" spc="10" dirty="0">
                <a:solidFill>
                  <a:srgbClr val="990000"/>
                </a:solidFill>
                <a:latin typeface="Arial"/>
                <a:cs typeface="Arial"/>
              </a:rPr>
              <a:t> </a:t>
            </a:r>
            <a:r>
              <a:rPr sz="2800" i="1" spc="-5" dirty="0">
                <a:solidFill>
                  <a:srgbClr val="990000"/>
                </a:solidFill>
                <a:latin typeface="Arial"/>
                <a:cs typeface="Arial"/>
              </a:rPr>
              <a:t>passing</a:t>
            </a:r>
            <a:endParaRPr sz="2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09761" y="6458241"/>
            <a:ext cx="85090" cy="170815"/>
          </a:xfrm>
          <a:prstGeom prst="rect">
            <a:avLst/>
          </a:prstGeom>
        </p:spPr>
        <p:txBody>
          <a:bodyPr vert="horz" wrap="square" lIns="0" tIns="0" rIns="0" bIns="0" rtlCol="0">
            <a:spAutoFit/>
          </a:bodyPr>
          <a:lstStyle/>
          <a:p>
            <a:pPr>
              <a:lnSpc>
                <a:spcPts val="1330"/>
              </a:lnSpc>
            </a:pPr>
            <a:r>
              <a:rPr sz="1200" dirty="0">
                <a:solidFill>
                  <a:srgbClr val="888888"/>
                </a:solidFill>
                <a:latin typeface="Arial"/>
                <a:cs typeface="Arial"/>
              </a:rPr>
              <a:t>2</a:t>
            </a:r>
            <a:endParaRPr sz="1200">
              <a:latin typeface="Arial"/>
              <a:cs typeface="Arial"/>
            </a:endParaRPr>
          </a:p>
        </p:txBody>
      </p:sp>
      <p:grpSp>
        <p:nvGrpSpPr>
          <p:cNvPr id="3" name="object 3"/>
          <p:cNvGrpSpPr/>
          <p:nvPr/>
        </p:nvGrpSpPr>
        <p:grpSpPr>
          <a:xfrm>
            <a:off x="0" y="0"/>
            <a:ext cx="9144000" cy="6858000"/>
            <a:chOff x="0" y="0"/>
            <a:chExt cx="9144000" cy="6858000"/>
          </a:xfrm>
        </p:grpSpPr>
        <p:sp>
          <p:nvSpPr>
            <p:cNvPr id="4" name="object 4"/>
            <p:cNvSpPr/>
            <p:nvPr/>
          </p:nvSpPr>
          <p:spPr>
            <a:xfrm>
              <a:off x="0" y="0"/>
              <a:ext cx="9144000" cy="685799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47188" y="102107"/>
              <a:ext cx="3346704" cy="97078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670048" y="0"/>
              <a:ext cx="3299460" cy="151485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2700527" y="0"/>
              <a:ext cx="3240024" cy="142493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759964" y="0"/>
              <a:ext cx="3119628" cy="1357884"/>
            </a:xfrm>
            <a:prstGeom prst="rect">
              <a:avLst/>
            </a:prstGeom>
            <a:blipFill>
              <a:blip r:embed="rId6" cstate="print"/>
              <a:stretch>
                <a:fillRect/>
              </a:stretch>
            </a:blipFill>
          </p:spPr>
          <p:txBody>
            <a:bodyPr wrap="square" lIns="0" tIns="0" rIns="0" bIns="0" rtlCol="0"/>
            <a:lstStyle/>
            <a:p>
              <a:endParaRPr/>
            </a:p>
          </p:txBody>
        </p:sp>
      </p:grpSp>
      <p:sp>
        <p:nvSpPr>
          <p:cNvPr id="9" name="object 9"/>
          <p:cNvSpPr txBox="1">
            <a:spLocks noGrp="1"/>
          </p:cNvSpPr>
          <p:nvPr>
            <p:ph type="title"/>
          </p:nvPr>
        </p:nvSpPr>
        <p:spPr>
          <a:xfrm>
            <a:off x="3191382" y="153365"/>
            <a:ext cx="2259330" cy="757555"/>
          </a:xfrm>
          <a:prstGeom prst="rect">
            <a:avLst/>
          </a:prstGeom>
        </p:spPr>
        <p:txBody>
          <a:bodyPr vert="horz" wrap="square" lIns="0" tIns="12700" rIns="0" bIns="0" rtlCol="0">
            <a:spAutoFit/>
          </a:bodyPr>
          <a:lstStyle/>
          <a:p>
            <a:pPr marL="12700">
              <a:lnSpc>
                <a:spcPct val="100000"/>
              </a:lnSpc>
              <a:spcBef>
                <a:spcPts val="100"/>
              </a:spcBef>
            </a:pPr>
            <a:r>
              <a:rPr sz="4800" b="1" dirty="0">
                <a:solidFill>
                  <a:srgbClr val="FFFFFF"/>
                </a:solidFill>
                <a:latin typeface="Arial"/>
                <a:cs typeface="Arial"/>
              </a:rPr>
              <a:t>Age</a:t>
            </a:r>
            <a:r>
              <a:rPr sz="4800" b="1" spc="-20" dirty="0">
                <a:solidFill>
                  <a:srgbClr val="FFFFFF"/>
                </a:solidFill>
                <a:latin typeface="Arial"/>
                <a:cs typeface="Arial"/>
              </a:rPr>
              <a:t>n</a:t>
            </a:r>
            <a:r>
              <a:rPr sz="4800" b="1" dirty="0">
                <a:solidFill>
                  <a:srgbClr val="FFFFFF"/>
                </a:solidFill>
                <a:latin typeface="Arial"/>
                <a:cs typeface="Arial"/>
              </a:rPr>
              <a:t>da</a:t>
            </a:r>
            <a:endParaRPr sz="4800">
              <a:latin typeface="Arial"/>
              <a:cs typeface="Arial"/>
            </a:endParaRPr>
          </a:p>
        </p:txBody>
      </p:sp>
      <p:sp>
        <p:nvSpPr>
          <p:cNvPr id="10" name="object 10"/>
          <p:cNvSpPr/>
          <p:nvPr/>
        </p:nvSpPr>
        <p:spPr>
          <a:xfrm>
            <a:off x="620268" y="588263"/>
            <a:ext cx="7766304" cy="5993891"/>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0966" y="252425"/>
            <a:ext cx="4593590" cy="697230"/>
          </a:xfrm>
          <a:prstGeom prst="rect">
            <a:avLst/>
          </a:prstGeom>
        </p:spPr>
        <p:txBody>
          <a:bodyPr vert="horz" wrap="square" lIns="0" tIns="13335" rIns="0" bIns="0" rtlCol="0">
            <a:spAutoFit/>
          </a:bodyPr>
          <a:lstStyle/>
          <a:p>
            <a:pPr marL="12700">
              <a:lnSpc>
                <a:spcPct val="100000"/>
              </a:lnSpc>
              <a:spcBef>
                <a:spcPts val="105"/>
              </a:spcBef>
            </a:pPr>
            <a:r>
              <a:rPr dirty="0">
                <a:solidFill>
                  <a:srgbClr val="660066"/>
                </a:solidFill>
              </a:rPr>
              <a:t>Classes &amp;</a:t>
            </a:r>
            <a:r>
              <a:rPr spc="-80" dirty="0">
                <a:solidFill>
                  <a:srgbClr val="660066"/>
                </a:solidFill>
              </a:rPr>
              <a:t> </a:t>
            </a:r>
            <a:r>
              <a:rPr dirty="0">
                <a:solidFill>
                  <a:srgbClr val="660066"/>
                </a:solidFill>
              </a:rPr>
              <a:t>Objects</a:t>
            </a:r>
          </a:p>
        </p:txBody>
      </p:sp>
      <p:grpSp>
        <p:nvGrpSpPr>
          <p:cNvPr id="3" name="object 3"/>
          <p:cNvGrpSpPr/>
          <p:nvPr/>
        </p:nvGrpSpPr>
        <p:grpSpPr>
          <a:xfrm>
            <a:off x="914754" y="1688917"/>
            <a:ext cx="5047615" cy="4030345"/>
            <a:chOff x="914754" y="1688917"/>
            <a:chExt cx="5047615" cy="4030345"/>
          </a:xfrm>
        </p:grpSpPr>
        <p:sp>
          <p:nvSpPr>
            <p:cNvPr id="4" name="object 4"/>
            <p:cNvSpPr/>
            <p:nvPr/>
          </p:nvSpPr>
          <p:spPr>
            <a:xfrm>
              <a:off x="3075812" y="1688917"/>
              <a:ext cx="2886075" cy="12215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4754" y="3705200"/>
              <a:ext cx="2887625" cy="2014015"/>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1366266" y="4347794"/>
            <a:ext cx="197675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FFFF"/>
                </a:solidFill>
                <a:latin typeface="Arial"/>
                <a:cs typeface="Arial"/>
              </a:rPr>
              <a:t>PROPERTY</a:t>
            </a:r>
            <a:endParaRPr sz="2800">
              <a:latin typeface="Arial"/>
              <a:cs typeface="Arial"/>
            </a:endParaRPr>
          </a:p>
        </p:txBody>
      </p:sp>
      <p:sp>
        <p:nvSpPr>
          <p:cNvPr id="7" name="object 7"/>
          <p:cNvSpPr/>
          <p:nvPr/>
        </p:nvSpPr>
        <p:spPr>
          <a:xfrm>
            <a:off x="5380101" y="3705200"/>
            <a:ext cx="2886075" cy="2014015"/>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184772" y="4670882"/>
            <a:ext cx="1269365" cy="24002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FFFF"/>
                </a:solidFill>
                <a:latin typeface="Arial"/>
                <a:cs typeface="Arial"/>
              </a:rPr>
              <a:t>Do</a:t>
            </a:r>
            <a:r>
              <a:rPr sz="1400" b="1" spc="-55" dirty="0">
                <a:solidFill>
                  <a:srgbClr val="FFFFFF"/>
                </a:solidFill>
                <a:latin typeface="Arial"/>
                <a:cs typeface="Arial"/>
              </a:rPr>
              <a:t> </a:t>
            </a:r>
            <a:r>
              <a:rPr sz="1400" b="1" spc="-5" dirty="0">
                <a:solidFill>
                  <a:srgbClr val="FFFFFF"/>
                </a:solidFill>
                <a:latin typeface="Arial"/>
                <a:cs typeface="Arial"/>
              </a:rPr>
              <a:t>something:</a:t>
            </a:r>
            <a:endParaRPr sz="1400">
              <a:latin typeface="Arial"/>
              <a:cs typeface="Arial"/>
            </a:endParaRPr>
          </a:p>
        </p:txBody>
      </p:sp>
      <p:sp>
        <p:nvSpPr>
          <p:cNvPr id="9" name="object 9"/>
          <p:cNvSpPr txBox="1"/>
          <p:nvPr/>
        </p:nvSpPr>
        <p:spPr>
          <a:xfrm>
            <a:off x="5908928" y="4884801"/>
            <a:ext cx="1819275"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Arial"/>
                <a:cs typeface="Arial"/>
              </a:rPr>
              <a:t>function </a:t>
            </a:r>
            <a:r>
              <a:rPr sz="1400" b="1" dirty="0">
                <a:solidFill>
                  <a:srgbClr val="FFFFFF"/>
                </a:solidFill>
                <a:latin typeface="Arial"/>
                <a:cs typeface="Arial"/>
              </a:rPr>
              <a:t>&amp;</a:t>
            </a:r>
            <a:r>
              <a:rPr sz="1400" b="1" spc="-85" dirty="0">
                <a:solidFill>
                  <a:srgbClr val="FFFFFF"/>
                </a:solidFill>
                <a:latin typeface="Arial"/>
                <a:cs typeface="Arial"/>
              </a:rPr>
              <a:t> </a:t>
            </a:r>
            <a:r>
              <a:rPr sz="1400" b="1" spc="-5" dirty="0">
                <a:solidFill>
                  <a:srgbClr val="FFFFFF"/>
                </a:solidFill>
                <a:latin typeface="Arial"/>
                <a:cs typeface="Arial"/>
              </a:rPr>
              <a:t>procedure</a:t>
            </a:r>
            <a:endParaRPr sz="1400">
              <a:latin typeface="Arial"/>
              <a:cs typeface="Arial"/>
            </a:endParaRPr>
          </a:p>
        </p:txBody>
      </p:sp>
      <p:grpSp>
        <p:nvGrpSpPr>
          <p:cNvPr id="10" name="object 10"/>
          <p:cNvGrpSpPr/>
          <p:nvPr/>
        </p:nvGrpSpPr>
        <p:grpSpPr>
          <a:xfrm>
            <a:off x="928116" y="1679448"/>
            <a:ext cx="7344409" cy="4049395"/>
            <a:chOff x="928116" y="1679448"/>
            <a:chExt cx="7344409" cy="4049395"/>
          </a:xfrm>
        </p:grpSpPr>
        <p:sp>
          <p:nvSpPr>
            <p:cNvPr id="11" name="object 11"/>
            <p:cNvSpPr/>
            <p:nvPr/>
          </p:nvSpPr>
          <p:spPr>
            <a:xfrm>
              <a:off x="2299716" y="2819400"/>
              <a:ext cx="2263139" cy="973836"/>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355341" y="2853690"/>
              <a:ext cx="2160905" cy="863600"/>
            </a:xfrm>
            <a:custGeom>
              <a:avLst/>
              <a:gdLst/>
              <a:ahLst/>
              <a:cxnLst/>
              <a:rect l="l" t="t" r="r" b="b"/>
              <a:pathLst>
                <a:path w="2160904" h="863600">
                  <a:moveTo>
                    <a:pt x="2160523" y="0"/>
                  </a:moveTo>
                  <a:lnTo>
                    <a:pt x="0" y="863600"/>
                  </a:lnTo>
                </a:path>
              </a:pathLst>
            </a:custGeom>
            <a:ln w="25908">
              <a:solidFill>
                <a:srgbClr val="000000"/>
              </a:solidFill>
            </a:ln>
          </p:spPr>
          <p:txBody>
            <a:bodyPr wrap="square" lIns="0" tIns="0" rIns="0" bIns="0" rtlCol="0"/>
            <a:lstStyle/>
            <a:p>
              <a:endParaRPr/>
            </a:p>
          </p:txBody>
        </p:sp>
        <p:sp>
          <p:nvSpPr>
            <p:cNvPr id="13" name="object 13"/>
            <p:cNvSpPr/>
            <p:nvPr/>
          </p:nvSpPr>
          <p:spPr>
            <a:xfrm>
              <a:off x="4469892" y="2819400"/>
              <a:ext cx="2404871" cy="973836"/>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4516374" y="2853690"/>
              <a:ext cx="2303780" cy="863600"/>
            </a:xfrm>
            <a:custGeom>
              <a:avLst/>
              <a:gdLst/>
              <a:ahLst/>
              <a:cxnLst/>
              <a:rect l="l" t="t" r="r" b="b"/>
              <a:pathLst>
                <a:path w="2303779" h="863600">
                  <a:moveTo>
                    <a:pt x="0" y="0"/>
                  </a:moveTo>
                  <a:lnTo>
                    <a:pt x="2303526" y="863600"/>
                  </a:lnTo>
                </a:path>
              </a:pathLst>
            </a:custGeom>
            <a:ln w="25908">
              <a:solidFill>
                <a:srgbClr val="000000"/>
              </a:solidFill>
            </a:ln>
          </p:spPr>
          <p:txBody>
            <a:bodyPr wrap="square" lIns="0" tIns="0" rIns="0" bIns="0" rtlCol="0"/>
            <a:lstStyle/>
            <a:p>
              <a:endParaRPr/>
            </a:p>
          </p:txBody>
        </p:sp>
        <p:sp>
          <p:nvSpPr>
            <p:cNvPr id="15" name="object 15"/>
            <p:cNvSpPr/>
            <p:nvPr/>
          </p:nvSpPr>
          <p:spPr>
            <a:xfrm>
              <a:off x="3078480" y="1679448"/>
              <a:ext cx="2897123" cy="124053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928116" y="3695700"/>
              <a:ext cx="2895600" cy="203301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376672" y="3695700"/>
              <a:ext cx="2895600" cy="2033015"/>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3078480" y="1679448"/>
              <a:ext cx="2897123" cy="1240536"/>
            </a:xfrm>
            <a:prstGeom prst="rect">
              <a:avLst/>
            </a:prstGeom>
            <a:blipFill>
              <a:blip r:embed="rId7" cstate="print"/>
              <a:stretch>
                <a:fillRect/>
              </a:stretch>
            </a:blipFill>
          </p:spPr>
          <p:txBody>
            <a:bodyPr wrap="square" lIns="0" tIns="0" rIns="0" bIns="0" rtlCol="0"/>
            <a:lstStyle/>
            <a:p>
              <a:endParaRPr/>
            </a:p>
          </p:txBody>
        </p:sp>
      </p:grpSp>
      <p:sp>
        <p:nvSpPr>
          <p:cNvPr id="19" name="object 19"/>
          <p:cNvSpPr txBox="1"/>
          <p:nvPr/>
        </p:nvSpPr>
        <p:spPr>
          <a:xfrm>
            <a:off x="3784853" y="2042286"/>
            <a:ext cx="148526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Arial"/>
                <a:cs typeface="Arial"/>
              </a:rPr>
              <a:t>“</a:t>
            </a:r>
            <a:r>
              <a:rPr sz="2800" b="1" spc="-1365" dirty="0">
                <a:solidFill>
                  <a:srgbClr val="FFFFFF"/>
                </a:solidFill>
                <a:latin typeface="Arial"/>
                <a:cs typeface="Arial"/>
              </a:rPr>
              <a:t>X</a:t>
            </a:r>
            <a:r>
              <a:rPr sz="2800" b="1" spc="-1205" dirty="0">
                <a:solidFill>
                  <a:srgbClr val="FFFFFF"/>
                </a:solidFill>
                <a:latin typeface="Arial"/>
                <a:cs typeface="Arial"/>
              </a:rPr>
              <a:t>C</a:t>
            </a:r>
            <a:r>
              <a:rPr sz="2800" b="1" spc="-1485" dirty="0">
                <a:solidFill>
                  <a:srgbClr val="FFFFFF"/>
                </a:solidFill>
                <a:latin typeface="Arial"/>
                <a:cs typeface="Arial"/>
              </a:rPr>
              <a:t>C</a:t>
            </a:r>
            <a:r>
              <a:rPr sz="2800" b="1" spc="-745" dirty="0">
                <a:solidFill>
                  <a:srgbClr val="FFFFFF"/>
                </a:solidFill>
                <a:latin typeface="Arial"/>
                <a:cs typeface="Arial"/>
              </a:rPr>
              <a:t>”</a:t>
            </a:r>
            <a:r>
              <a:rPr sz="2800" b="1" spc="-5" dirty="0">
                <a:solidFill>
                  <a:srgbClr val="FFFFFF"/>
                </a:solidFill>
                <a:latin typeface="Arial"/>
                <a:cs typeface="Arial"/>
              </a:rPr>
              <a:t>l</a:t>
            </a:r>
            <a:r>
              <a:rPr sz="2800" b="1" spc="-1520" dirty="0">
                <a:solidFill>
                  <a:srgbClr val="FFFFFF"/>
                </a:solidFill>
                <a:latin typeface="Arial"/>
                <a:cs typeface="Arial"/>
              </a:rPr>
              <a:t>a</a:t>
            </a:r>
            <a:r>
              <a:rPr sz="2800" b="1" spc="-1330" dirty="0">
                <a:solidFill>
                  <a:srgbClr val="FFFFFF"/>
                </a:solidFill>
                <a:latin typeface="Arial"/>
                <a:cs typeface="Arial"/>
              </a:rPr>
              <a:t>A</a:t>
            </a:r>
            <a:r>
              <a:rPr sz="2800" b="1" spc="-1210" dirty="0">
                <a:solidFill>
                  <a:srgbClr val="FFFFFF"/>
                </a:solidFill>
                <a:latin typeface="Arial"/>
                <a:cs typeface="Arial"/>
              </a:rPr>
              <a:t>C</a:t>
            </a:r>
            <a:r>
              <a:rPr sz="2800" b="1" spc="-1060" dirty="0">
                <a:solidFill>
                  <a:srgbClr val="FFFFFF"/>
                </a:solidFill>
                <a:latin typeface="Arial"/>
                <a:cs typeface="Arial"/>
              </a:rPr>
              <a:t>s</a:t>
            </a:r>
            <a:r>
              <a:rPr sz="2800" b="1" spc="-1325" dirty="0">
                <a:solidFill>
                  <a:srgbClr val="FFFFFF"/>
                </a:solidFill>
                <a:latin typeface="Arial"/>
                <a:cs typeface="Arial"/>
              </a:rPr>
              <a:t>R</a:t>
            </a:r>
            <a:r>
              <a:rPr sz="2800" b="1" spc="-1664" dirty="0">
                <a:solidFill>
                  <a:srgbClr val="FFFFFF"/>
                </a:solidFill>
                <a:latin typeface="Arial"/>
                <a:cs typeface="Arial"/>
              </a:rPr>
              <a:t>A</a:t>
            </a:r>
            <a:r>
              <a:rPr sz="2800" b="1" spc="100" dirty="0">
                <a:solidFill>
                  <a:srgbClr val="FFFFFF"/>
                </a:solidFill>
                <a:latin typeface="Arial"/>
                <a:cs typeface="Arial"/>
              </a:rPr>
              <a:t>s</a:t>
            </a:r>
            <a:r>
              <a:rPr sz="2800" b="1" spc="-10" dirty="0">
                <a:solidFill>
                  <a:srgbClr val="FFFFFF"/>
                </a:solidFill>
                <a:latin typeface="Arial"/>
                <a:cs typeface="Arial"/>
              </a:rPr>
              <a:t>R</a:t>
            </a:r>
            <a:endParaRPr sz="2800" dirty="0">
              <a:latin typeface="Arial"/>
              <a:cs typeface="Arial"/>
            </a:endParaRPr>
          </a:p>
        </p:txBody>
      </p:sp>
      <p:sp>
        <p:nvSpPr>
          <p:cNvPr id="20" name="object 20"/>
          <p:cNvSpPr/>
          <p:nvPr/>
        </p:nvSpPr>
        <p:spPr>
          <a:xfrm>
            <a:off x="928116" y="3695700"/>
            <a:ext cx="2895600" cy="2033015"/>
          </a:xfrm>
          <a:prstGeom prst="rect">
            <a:avLst/>
          </a:prstGeom>
          <a:blipFill>
            <a:blip r:embed="rId8" cstate="print"/>
            <a:stretch>
              <a:fillRect/>
            </a:stretch>
          </a:blipFill>
        </p:spPr>
        <p:txBody>
          <a:bodyPr wrap="square" lIns="0" tIns="0" rIns="0" bIns="0" rtlCol="0"/>
          <a:lstStyle/>
          <a:p>
            <a:endParaRPr/>
          </a:p>
        </p:txBody>
      </p:sp>
      <p:sp>
        <p:nvSpPr>
          <p:cNvPr id="21" name="object 21"/>
          <p:cNvSpPr txBox="1"/>
          <p:nvPr/>
        </p:nvSpPr>
        <p:spPr>
          <a:xfrm>
            <a:off x="1387855" y="3921378"/>
            <a:ext cx="197612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FFFFFF"/>
                </a:solidFill>
                <a:latin typeface="Arial"/>
                <a:cs typeface="Arial"/>
              </a:rPr>
              <a:t>PROPERTY</a:t>
            </a:r>
            <a:endParaRPr sz="2800">
              <a:latin typeface="Arial"/>
              <a:cs typeface="Arial"/>
            </a:endParaRPr>
          </a:p>
        </p:txBody>
      </p:sp>
      <p:sp>
        <p:nvSpPr>
          <p:cNvPr id="22" name="object 22"/>
          <p:cNvSpPr txBox="1"/>
          <p:nvPr/>
        </p:nvSpPr>
        <p:spPr>
          <a:xfrm>
            <a:off x="1145539" y="4351146"/>
            <a:ext cx="155130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404040"/>
                </a:solidFill>
                <a:latin typeface="Arial"/>
                <a:cs typeface="Arial"/>
              </a:rPr>
              <a:t>Plate </a:t>
            </a:r>
            <a:r>
              <a:rPr sz="1400" b="1" spc="-5" dirty="0">
                <a:solidFill>
                  <a:srgbClr val="404040"/>
                </a:solidFill>
                <a:latin typeface="Arial"/>
                <a:cs typeface="Arial"/>
              </a:rPr>
              <a:t>no:</a:t>
            </a:r>
            <a:r>
              <a:rPr sz="1400" b="1" spc="-120" dirty="0">
                <a:solidFill>
                  <a:srgbClr val="404040"/>
                </a:solidFill>
                <a:latin typeface="Arial"/>
                <a:cs typeface="Arial"/>
              </a:rPr>
              <a:t> </a:t>
            </a:r>
            <a:r>
              <a:rPr sz="1400" b="1" spc="-95" dirty="0">
                <a:solidFill>
                  <a:srgbClr val="CCCCCC"/>
                </a:solidFill>
                <a:latin typeface="Arial"/>
                <a:cs typeface="Arial"/>
              </a:rPr>
              <a:t>AD47483</a:t>
            </a:r>
            <a:endParaRPr sz="1400">
              <a:latin typeface="Arial"/>
              <a:cs typeface="Arial"/>
            </a:endParaRPr>
          </a:p>
        </p:txBody>
      </p:sp>
      <p:sp>
        <p:nvSpPr>
          <p:cNvPr id="23" name="object 23"/>
          <p:cNvSpPr txBox="1"/>
          <p:nvPr/>
        </p:nvSpPr>
        <p:spPr>
          <a:xfrm>
            <a:off x="1145539" y="4564202"/>
            <a:ext cx="982980" cy="24002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404040"/>
                </a:solidFill>
                <a:latin typeface="Arial"/>
                <a:cs typeface="Arial"/>
              </a:rPr>
              <a:t>Color:</a:t>
            </a:r>
            <a:r>
              <a:rPr sz="1400" b="1" spc="-70" dirty="0">
                <a:solidFill>
                  <a:srgbClr val="404040"/>
                </a:solidFill>
                <a:latin typeface="Arial"/>
                <a:cs typeface="Arial"/>
              </a:rPr>
              <a:t> </a:t>
            </a:r>
            <a:r>
              <a:rPr sz="1400" b="1" spc="-5" dirty="0">
                <a:solidFill>
                  <a:srgbClr val="CCCCCC"/>
                </a:solidFill>
                <a:latin typeface="Arial"/>
                <a:cs typeface="Arial"/>
              </a:rPr>
              <a:t>Blue</a:t>
            </a:r>
            <a:endParaRPr sz="1400">
              <a:latin typeface="Arial"/>
              <a:cs typeface="Arial"/>
            </a:endParaRPr>
          </a:p>
        </p:txBody>
      </p:sp>
      <p:sp>
        <p:nvSpPr>
          <p:cNvPr id="24" name="object 24"/>
          <p:cNvSpPr txBox="1"/>
          <p:nvPr/>
        </p:nvSpPr>
        <p:spPr>
          <a:xfrm>
            <a:off x="1145539" y="4778121"/>
            <a:ext cx="2078355" cy="666115"/>
          </a:xfrm>
          <a:prstGeom prst="rect">
            <a:avLst/>
          </a:prstGeom>
        </p:spPr>
        <p:txBody>
          <a:bodyPr vert="horz" wrap="square" lIns="0" tIns="12700" rIns="0" bIns="0" rtlCol="0">
            <a:spAutoFit/>
          </a:bodyPr>
          <a:lstStyle/>
          <a:p>
            <a:pPr marL="12700" marR="5080">
              <a:lnSpc>
                <a:spcPct val="100000"/>
              </a:lnSpc>
              <a:spcBef>
                <a:spcPts val="100"/>
              </a:spcBef>
            </a:pPr>
            <a:r>
              <a:rPr sz="1400" b="1" spc="-270" dirty="0">
                <a:solidFill>
                  <a:srgbClr val="404040"/>
                </a:solidFill>
                <a:latin typeface="Arial"/>
                <a:cs typeface="Arial"/>
              </a:rPr>
              <a:t>Manuf</a:t>
            </a:r>
            <a:r>
              <a:rPr sz="1400" b="1" spc="-270" dirty="0">
                <a:solidFill>
                  <a:srgbClr val="FFFFFF"/>
                </a:solidFill>
                <a:latin typeface="Arial"/>
                <a:cs typeface="Arial"/>
              </a:rPr>
              <a:t>A</a:t>
            </a:r>
            <a:r>
              <a:rPr sz="1400" b="1" spc="-270" dirty="0">
                <a:solidFill>
                  <a:srgbClr val="404040"/>
                </a:solidFill>
                <a:latin typeface="Arial"/>
                <a:cs typeface="Arial"/>
              </a:rPr>
              <a:t>a</a:t>
            </a:r>
            <a:r>
              <a:rPr sz="1400" b="1" spc="-270" dirty="0">
                <a:solidFill>
                  <a:srgbClr val="FFFFFF"/>
                </a:solidFill>
                <a:latin typeface="Arial"/>
                <a:cs typeface="Arial"/>
              </a:rPr>
              <a:t>t</a:t>
            </a:r>
            <a:r>
              <a:rPr sz="1400" b="1" spc="-270" dirty="0">
                <a:solidFill>
                  <a:srgbClr val="404040"/>
                </a:solidFill>
                <a:latin typeface="Arial"/>
                <a:cs typeface="Arial"/>
              </a:rPr>
              <a:t>c</a:t>
            </a:r>
            <a:r>
              <a:rPr sz="1400" b="1" spc="-270" dirty="0">
                <a:solidFill>
                  <a:srgbClr val="FFFFFF"/>
                </a:solidFill>
                <a:latin typeface="Arial"/>
                <a:cs typeface="Arial"/>
              </a:rPr>
              <a:t>tr</a:t>
            </a:r>
            <a:r>
              <a:rPr sz="1400" b="1" spc="-270" dirty="0">
                <a:solidFill>
                  <a:srgbClr val="404040"/>
                </a:solidFill>
                <a:latin typeface="Arial"/>
                <a:cs typeface="Arial"/>
              </a:rPr>
              <a:t>tu</a:t>
            </a:r>
            <a:r>
              <a:rPr sz="1400" b="1" spc="-270" dirty="0">
                <a:solidFill>
                  <a:srgbClr val="FFFFFF"/>
                </a:solidFill>
                <a:latin typeface="Arial"/>
                <a:cs typeface="Arial"/>
              </a:rPr>
              <a:t>ib</a:t>
            </a:r>
            <a:r>
              <a:rPr sz="1400" b="1" spc="-270" dirty="0">
                <a:solidFill>
                  <a:srgbClr val="404040"/>
                </a:solidFill>
                <a:latin typeface="Arial"/>
                <a:cs typeface="Arial"/>
              </a:rPr>
              <a:t>r</a:t>
            </a:r>
            <a:r>
              <a:rPr sz="1400" b="1" spc="-270" dirty="0">
                <a:solidFill>
                  <a:srgbClr val="FFFFFF"/>
                </a:solidFill>
                <a:latin typeface="Arial"/>
                <a:cs typeface="Arial"/>
              </a:rPr>
              <a:t>u</a:t>
            </a:r>
            <a:r>
              <a:rPr sz="1400" b="1" spc="-270" dirty="0">
                <a:solidFill>
                  <a:srgbClr val="404040"/>
                </a:solidFill>
                <a:latin typeface="Arial"/>
                <a:cs typeface="Arial"/>
              </a:rPr>
              <a:t>er</a:t>
            </a:r>
            <a:r>
              <a:rPr sz="1400" b="1" spc="-270" dirty="0">
                <a:solidFill>
                  <a:srgbClr val="FFFFFF"/>
                </a:solidFill>
                <a:latin typeface="Arial"/>
                <a:cs typeface="Arial"/>
              </a:rPr>
              <a:t>te</a:t>
            </a:r>
            <a:r>
              <a:rPr sz="1400" b="1" spc="-270" dirty="0">
                <a:solidFill>
                  <a:srgbClr val="404040"/>
                </a:solidFill>
                <a:latin typeface="Arial"/>
                <a:cs typeface="Arial"/>
              </a:rPr>
              <a:t>: </a:t>
            </a:r>
            <a:r>
              <a:rPr sz="1400" b="1" spc="-315" dirty="0">
                <a:solidFill>
                  <a:srgbClr val="CCCCCC"/>
                </a:solidFill>
                <a:latin typeface="Arial"/>
                <a:cs typeface="Arial"/>
              </a:rPr>
              <a:t>M</a:t>
            </a:r>
            <a:r>
              <a:rPr sz="1400" b="1" spc="-315" dirty="0">
                <a:solidFill>
                  <a:srgbClr val="FFFFFF"/>
                </a:solidFill>
                <a:latin typeface="Arial"/>
                <a:cs typeface="Arial"/>
              </a:rPr>
              <a:t>or</a:t>
            </a:r>
            <a:r>
              <a:rPr sz="1400" b="1" spc="-315" dirty="0">
                <a:solidFill>
                  <a:srgbClr val="CCCCCC"/>
                </a:solidFill>
                <a:latin typeface="Arial"/>
                <a:cs typeface="Arial"/>
              </a:rPr>
              <a:t>er</a:t>
            </a:r>
            <a:r>
              <a:rPr sz="1400" b="1" spc="-315" dirty="0">
                <a:solidFill>
                  <a:srgbClr val="FFFFFF"/>
                </a:solidFill>
                <a:latin typeface="Arial"/>
                <a:cs typeface="Arial"/>
              </a:rPr>
              <a:t>s</a:t>
            </a:r>
            <a:r>
              <a:rPr sz="1400" b="1" spc="-315" dirty="0">
                <a:solidFill>
                  <a:srgbClr val="CCCCCC"/>
                </a:solidFill>
                <a:latin typeface="Arial"/>
                <a:cs typeface="Arial"/>
              </a:rPr>
              <a:t>c</a:t>
            </a:r>
            <a:r>
              <a:rPr sz="1400" b="1" spc="-315" dirty="0">
                <a:solidFill>
                  <a:srgbClr val="FFFFFF"/>
                </a:solidFill>
                <a:latin typeface="Arial"/>
                <a:cs typeface="Arial"/>
              </a:rPr>
              <a:t>t</a:t>
            </a:r>
            <a:r>
              <a:rPr sz="1400" b="1" spc="-315" dirty="0">
                <a:solidFill>
                  <a:srgbClr val="CCCCCC"/>
                </a:solidFill>
                <a:latin typeface="Arial"/>
                <a:cs typeface="Arial"/>
              </a:rPr>
              <a:t>e</a:t>
            </a:r>
            <a:r>
              <a:rPr sz="1400" b="1" spc="-315" dirty="0">
                <a:solidFill>
                  <a:srgbClr val="FFFFFF"/>
                </a:solidFill>
                <a:latin typeface="Arial"/>
                <a:cs typeface="Arial"/>
              </a:rPr>
              <a:t>a</a:t>
            </a:r>
            <a:r>
              <a:rPr sz="1400" b="1" spc="-315" dirty="0">
                <a:solidFill>
                  <a:srgbClr val="CCCCCC"/>
                </a:solidFill>
                <a:latin typeface="Arial"/>
                <a:cs typeface="Arial"/>
              </a:rPr>
              <a:t>d</a:t>
            </a:r>
            <a:r>
              <a:rPr sz="1400" b="1" spc="-315" dirty="0">
                <a:solidFill>
                  <a:srgbClr val="FFFFFF"/>
                </a:solidFill>
                <a:latin typeface="Arial"/>
                <a:cs typeface="Arial"/>
              </a:rPr>
              <a:t>te</a:t>
            </a:r>
            <a:r>
              <a:rPr sz="1400" b="1" spc="-315" dirty="0">
                <a:solidFill>
                  <a:srgbClr val="CCCCCC"/>
                </a:solidFill>
                <a:latin typeface="Arial"/>
                <a:cs typeface="Arial"/>
              </a:rPr>
              <a:t>es  </a:t>
            </a:r>
            <a:r>
              <a:rPr sz="1400" b="1" spc="-5" dirty="0">
                <a:solidFill>
                  <a:srgbClr val="404040"/>
                </a:solidFill>
                <a:latin typeface="Arial"/>
                <a:cs typeface="Arial"/>
              </a:rPr>
              <a:t>Model:</a:t>
            </a:r>
            <a:r>
              <a:rPr sz="1400" b="1" spc="-45" dirty="0">
                <a:solidFill>
                  <a:srgbClr val="404040"/>
                </a:solidFill>
                <a:latin typeface="Arial"/>
                <a:cs typeface="Arial"/>
              </a:rPr>
              <a:t> </a:t>
            </a:r>
            <a:r>
              <a:rPr sz="1400" b="1" spc="-10" dirty="0">
                <a:solidFill>
                  <a:srgbClr val="CCCCCC"/>
                </a:solidFill>
                <a:latin typeface="Arial"/>
                <a:cs typeface="Arial"/>
              </a:rPr>
              <a:t>CLK</a:t>
            </a:r>
            <a:endParaRPr sz="1400">
              <a:latin typeface="Arial"/>
              <a:cs typeface="Arial"/>
            </a:endParaRPr>
          </a:p>
          <a:p>
            <a:pPr marL="12700">
              <a:lnSpc>
                <a:spcPct val="100000"/>
              </a:lnSpc>
            </a:pPr>
            <a:r>
              <a:rPr sz="1400" b="1" dirty="0">
                <a:solidFill>
                  <a:srgbClr val="404040"/>
                </a:solidFill>
                <a:latin typeface="Arial"/>
                <a:cs typeface="Arial"/>
              </a:rPr>
              <a:t>Gear </a:t>
            </a:r>
            <a:r>
              <a:rPr sz="1400" b="1" spc="-15" dirty="0">
                <a:solidFill>
                  <a:srgbClr val="404040"/>
                </a:solidFill>
                <a:latin typeface="Arial"/>
                <a:cs typeface="Arial"/>
              </a:rPr>
              <a:t>type:</a:t>
            </a:r>
            <a:r>
              <a:rPr sz="1400" b="1" spc="-55" dirty="0">
                <a:solidFill>
                  <a:srgbClr val="404040"/>
                </a:solidFill>
                <a:latin typeface="Arial"/>
                <a:cs typeface="Arial"/>
              </a:rPr>
              <a:t> </a:t>
            </a:r>
            <a:r>
              <a:rPr sz="1400" b="1" spc="-10" dirty="0">
                <a:solidFill>
                  <a:srgbClr val="CCCCCC"/>
                </a:solidFill>
                <a:latin typeface="Arial"/>
                <a:cs typeface="Arial"/>
              </a:rPr>
              <a:t>Automatic</a:t>
            </a:r>
            <a:endParaRPr sz="1400">
              <a:latin typeface="Arial"/>
              <a:cs typeface="Arial"/>
            </a:endParaRPr>
          </a:p>
        </p:txBody>
      </p:sp>
      <p:sp>
        <p:nvSpPr>
          <p:cNvPr id="25" name="object 25"/>
          <p:cNvSpPr/>
          <p:nvPr/>
        </p:nvSpPr>
        <p:spPr>
          <a:xfrm>
            <a:off x="5376671" y="3700271"/>
            <a:ext cx="2895600" cy="2033016"/>
          </a:xfrm>
          <a:prstGeom prst="rect">
            <a:avLst/>
          </a:prstGeom>
          <a:blipFill>
            <a:blip r:embed="rId10" cstate="print"/>
            <a:stretch>
              <a:fillRect/>
            </a:stretch>
          </a:blipFill>
        </p:spPr>
        <p:txBody>
          <a:bodyPr wrap="square" lIns="0" tIns="0" rIns="0" bIns="0" rtlCol="0"/>
          <a:lstStyle/>
          <a:p>
            <a:endParaRPr/>
          </a:p>
        </p:txBody>
      </p:sp>
      <p:sp>
        <p:nvSpPr>
          <p:cNvPr id="26" name="object 26"/>
          <p:cNvSpPr txBox="1"/>
          <p:nvPr/>
        </p:nvSpPr>
        <p:spPr>
          <a:xfrm>
            <a:off x="6044565" y="3925951"/>
            <a:ext cx="156273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Arial"/>
                <a:cs typeface="Arial"/>
              </a:rPr>
              <a:t>ME</a:t>
            </a:r>
            <a:r>
              <a:rPr sz="2800" b="1" spc="-20" dirty="0">
                <a:solidFill>
                  <a:srgbClr val="FFFFFF"/>
                </a:solidFill>
                <a:latin typeface="Arial"/>
                <a:cs typeface="Arial"/>
              </a:rPr>
              <a:t>T</a:t>
            </a:r>
            <a:r>
              <a:rPr sz="2800" b="1" spc="-5" dirty="0">
                <a:solidFill>
                  <a:srgbClr val="FFFFFF"/>
                </a:solidFill>
                <a:latin typeface="Arial"/>
                <a:cs typeface="Arial"/>
              </a:rPr>
              <a:t>HOD</a:t>
            </a:r>
            <a:endParaRPr sz="2800">
              <a:latin typeface="Arial"/>
              <a:cs typeface="Arial"/>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30</a:t>
            </a:fld>
            <a:endParaRPr dirty="0"/>
          </a:p>
        </p:txBody>
      </p:sp>
      <p:sp>
        <p:nvSpPr>
          <p:cNvPr id="27" name="object 27"/>
          <p:cNvSpPr txBox="1"/>
          <p:nvPr/>
        </p:nvSpPr>
        <p:spPr>
          <a:xfrm>
            <a:off x="5569584" y="4178630"/>
            <a:ext cx="2057400" cy="452120"/>
          </a:xfrm>
          <a:prstGeom prst="rect">
            <a:avLst/>
          </a:prstGeom>
        </p:spPr>
        <p:txBody>
          <a:bodyPr vert="horz" wrap="square" lIns="0" tIns="12065" rIns="0" bIns="0" rtlCol="0">
            <a:spAutoFit/>
          </a:bodyPr>
          <a:lstStyle/>
          <a:p>
            <a:pPr marL="38100">
              <a:lnSpc>
                <a:spcPct val="100000"/>
              </a:lnSpc>
              <a:spcBef>
                <a:spcPts val="95"/>
              </a:spcBef>
            </a:pPr>
            <a:r>
              <a:rPr sz="1400" b="1" spc="-390" dirty="0">
                <a:solidFill>
                  <a:srgbClr val="404040"/>
                </a:solidFill>
                <a:latin typeface="Arial"/>
                <a:cs typeface="Arial"/>
              </a:rPr>
              <a:t>Move</a:t>
            </a:r>
            <a:r>
              <a:rPr sz="4200" b="1" spc="-585" baseline="-9920" dirty="0">
                <a:solidFill>
                  <a:srgbClr val="FFFFFF"/>
                </a:solidFill>
                <a:latin typeface="Arial"/>
                <a:cs typeface="Arial"/>
              </a:rPr>
              <a:t>M</a:t>
            </a:r>
            <a:r>
              <a:rPr sz="1400" b="1" spc="-390" dirty="0">
                <a:solidFill>
                  <a:srgbClr val="404040"/>
                </a:solidFill>
                <a:latin typeface="Arial"/>
                <a:cs typeface="Arial"/>
              </a:rPr>
              <a:t>s</a:t>
            </a:r>
            <a:r>
              <a:rPr sz="1400" b="1" spc="-55" dirty="0">
                <a:solidFill>
                  <a:srgbClr val="404040"/>
                </a:solidFill>
                <a:latin typeface="Arial"/>
                <a:cs typeface="Arial"/>
              </a:rPr>
              <a:t> </a:t>
            </a:r>
            <a:r>
              <a:rPr sz="1400" b="1" spc="-345" dirty="0">
                <a:solidFill>
                  <a:srgbClr val="404040"/>
                </a:solidFill>
                <a:latin typeface="Arial"/>
                <a:cs typeface="Arial"/>
              </a:rPr>
              <a:t>fo</a:t>
            </a:r>
            <a:r>
              <a:rPr sz="4200" b="1" spc="-517" baseline="-9920" dirty="0">
                <a:solidFill>
                  <a:srgbClr val="FFFFFF"/>
                </a:solidFill>
                <a:latin typeface="Arial"/>
                <a:cs typeface="Arial"/>
              </a:rPr>
              <a:t>E</a:t>
            </a:r>
            <a:r>
              <a:rPr sz="1400" b="1" spc="-345" dirty="0">
                <a:solidFill>
                  <a:srgbClr val="404040"/>
                </a:solidFill>
                <a:latin typeface="Arial"/>
                <a:cs typeface="Arial"/>
              </a:rPr>
              <a:t>rw</a:t>
            </a:r>
            <a:r>
              <a:rPr sz="4200" b="1" spc="-517" baseline="-9920" dirty="0">
                <a:solidFill>
                  <a:srgbClr val="FFFFFF"/>
                </a:solidFill>
                <a:latin typeface="Arial"/>
                <a:cs typeface="Arial"/>
              </a:rPr>
              <a:t>T</a:t>
            </a:r>
            <a:r>
              <a:rPr sz="1400" b="1" spc="-345" dirty="0">
                <a:solidFill>
                  <a:srgbClr val="404040"/>
                </a:solidFill>
                <a:latin typeface="Arial"/>
                <a:cs typeface="Arial"/>
              </a:rPr>
              <a:t>ard</a:t>
            </a:r>
            <a:r>
              <a:rPr sz="4200" b="1" spc="-517" baseline="-9920" dirty="0">
                <a:solidFill>
                  <a:srgbClr val="FFFFFF"/>
                </a:solidFill>
                <a:latin typeface="Arial"/>
                <a:cs typeface="Arial"/>
              </a:rPr>
              <a:t>HOD</a:t>
            </a:r>
            <a:endParaRPr sz="4200" baseline="-9920">
              <a:latin typeface="Arial"/>
              <a:cs typeface="Arial"/>
            </a:endParaRPr>
          </a:p>
        </p:txBody>
      </p:sp>
      <p:sp>
        <p:nvSpPr>
          <p:cNvPr id="28" name="object 28"/>
          <p:cNvSpPr txBox="1"/>
          <p:nvPr/>
        </p:nvSpPr>
        <p:spPr>
          <a:xfrm>
            <a:off x="5594984" y="4568774"/>
            <a:ext cx="1448435" cy="240029"/>
          </a:xfrm>
          <a:prstGeom prst="rect">
            <a:avLst/>
          </a:prstGeom>
        </p:spPr>
        <p:txBody>
          <a:bodyPr vert="horz" wrap="square" lIns="0" tIns="13335" rIns="0" bIns="0" rtlCol="0">
            <a:spAutoFit/>
          </a:bodyPr>
          <a:lstStyle/>
          <a:p>
            <a:pPr marL="12700">
              <a:lnSpc>
                <a:spcPct val="100000"/>
              </a:lnSpc>
              <a:spcBef>
                <a:spcPts val="105"/>
              </a:spcBef>
            </a:pPr>
            <a:r>
              <a:rPr sz="2100" b="1" spc="-660" baseline="1984" dirty="0">
                <a:solidFill>
                  <a:srgbClr val="404040"/>
                </a:solidFill>
                <a:latin typeface="Arial"/>
                <a:cs typeface="Arial"/>
              </a:rPr>
              <a:t>M</a:t>
            </a:r>
            <a:r>
              <a:rPr sz="1400" b="1" spc="-440" dirty="0">
                <a:solidFill>
                  <a:srgbClr val="404040"/>
                </a:solidFill>
                <a:latin typeface="Arial"/>
                <a:cs typeface="Arial"/>
              </a:rPr>
              <a:t>Mo</a:t>
            </a:r>
            <a:r>
              <a:rPr sz="2100" b="1" spc="-660" baseline="1984" dirty="0">
                <a:solidFill>
                  <a:srgbClr val="404040"/>
                </a:solidFill>
                <a:latin typeface="Arial"/>
                <a:cs typeface="Arial"/>
              </a:rPr>
              <a:t>o</a:t>
            </a:r>
            <a:r>
              <a:rPr sz="1400" b="1" spc="-440" dirty="0">
                <a:solidFill>
                  <a:srgbClr val="404040"/>
                </a:solidFill>
                <a:latin typeface="Arial"/>
                <a:cs typeface="Arial"/>
              </a:rPr>
              <a:t>v</a:t>
            </a:r>
            <a:r>
              <a:rPr sz="2100" b="1" spc="-660" baseline="1984" dirty="0">
                <a:solidFill>
                  <a:srgbClr val="404040"/>
                </a:solidFill>
                <a:latin typeface="Arial"/>
                <a:cs typeface="Arial"/>
              </a:rPr>
              <a:t>v</a:t>
            </a:r>
            <a:r>
              <a:rPr sz="1400" b="1" spc="-440" dirty="0">
                <a:solidFill>
                  <a:srgbClr val="404040"/>
                </a:solidFill>
                <a:latin typeface="Arial"/>
                <a:cs typeface="Arial"/>
              </a:rPr>
              <a:t>e</a:t>
            </a:r>
            <a:r>
              <a:rPr sz="2100" b="1" spc="-660" baseline="1984" dirty="0">
                <a:solidFill>
                  <a:srgbClr val="404040"/>
                </a:solidFill>
                <a:latin typeface="Arial"/>
                <a:cs typeface="Arial"/>
              </a:rPr>
              <a:t>e</a:t>
            </a:r>
            <a:r>
              <a:rPr sz="1400" b="1" spc="-440" dirty="0">
                <a:solidFill>
                  <a:srgbClr val="404040"/>
                </a:solidFill>
                <a:latin typeface="Arial"/>
                <a:cs typeface="Arial"/>
              </a:rPr>
              <a:t>s</a:t>
            </a:r>
            <a:r>
              <a:rPr sz="2100" b="1" spc="-660" baseline="1984" dirty="0">
                <a:solidFill>
                  <a:srgbClr val="404040"/>
                </a:solidFill>
                <a:latin typeface="Arial"/>
                <a:cs typeface="Arial"/>
              </a:rPr>
              <a:t>s</a:t>
            </a:r>
            <a:r>
              <a:rPr sz="2100" b="1" spc="-89" baseline="1984" dirty="0">
                <a:solidFill>
                  <a:srgbClr val="404040"/>
                </a:solidFill>
                <a:latin typeface="Arial"/>
                <a:cs typeface="Arial"/>
              </a:rPr>
              <a:t> </a:t>
            </a:r>
            <a:r>
              <a:rPr sz="2100" b="1" spc="-607" baseline="1984" dirty="0">
                <a:solidFill>
                  <a:srgbClr val="404040"/>
                </a:solidFill>
                <a:latin typeface="Arial"/>
                <a:cs typeface="Arial"/>
              </a:rPr>
              <a:t>b</a:t>
            </a:r>
            <a:r>
              <a:rPr sz="1400" b="1" spc="-405" dirty="0">
                <a:solidFill>
                  <a:srgbClr val="404040"/>
                </a:solidFill>
                <a:latin typeface="Arial"/>
                <a:cs typeface="Arial"/>
              </a:rPr>
              <a:t>b</a:t>
            </a:r>
            <a:r>
              <a:rPr sz="2100" b="1" spc="-607" baseline="1984" dirty="0">
                <a:solidFill>
                  <a:srgbClr val="404040"/>
                </a:solidFill>
                <a:latin typeface="Arial"/>
                <a:cs typeface="Arial"/>
              </a:rPr>
              <a:t>a</a:t>
            </a:r>
            <a:r>
              <a:rPr sz="1400" b="1" spc="-405" dirty="0">
                <a:solidFill>
                  <a:srgbClr val="404040"/>
                </a:solidFill>
                <a:latin typeface="Arial"/>
                <a:cs typeface="Arial"/>
              </a:rPr>
              <a:t>ac</a:t>
            </a:r>
            <a:r>
              <a:rPr sz="2100" b="1" spc="-607" baseline="1984" dirty="0">
                <a:solidFill>
                  <a:srgbClr val="404040"/>
                </a:solidFill>
                <a:latin typeface="Arial"/>
                <a:cs typeface="Arial"/>
              </a:rPr>
              <a:t>c</a:t>
            </a:r>
            <a:r>
              <a:rPr sz="1400" b="1" spc="-405" dirty="0">
                <a:solidFill>
                  <a:srgbClr val="404040"/>
                </a:solidFill>
                <a:latin typeface="Arial"/>
                <a:cs typeface="Arial"/>
              </a:rPr>
              <a:t>k</a:t>
            </a:r>
            <a:r>
              <a:rPr sz="2100" b="1" spc="-607" baseline="1984" dirty="0">
                <a:solidFill>
                  <a:srgbClr val="404040"/>
                </a:solidFill>
                <a:latin typeface="Arial"/>
                <a:cs typeface="Arial"/>
              </a:rPr>
              <a:t>kw</a:t>
            </a:r>
            <a:r>
              <a:rPr sz="1400" b="1" spc="-405" dirty="0">
                <a:solidFill>
                  <a:srgbClr val="404040"/>
                </a:solidFill>
                <a:latin typeface="Arial"/>
                <a:cs typeface="Arial"/>
              </a:rPr>
              <a:t>w</a:t>
            </a:r>
            <a:r>
              <a:rPr sz="2100" b="1" spc="-607" baseline="1984" dirty="0">
                <a:solidFill>
                  <a:srgbClr val="404040"/>
                </a:solidFill>
                <a:latin typeface="Arial"/>
                <a:cs typeface="Arial"/>
              </a:rPr>
              <a:t>a</a:t>
            </a:r>
            <a:r>
              <a:rPr sz="1400" b="1" spc="-405" dirty="0">
                <a:solidFill>
                  <a:srgbClr val="404040"/>
                </a:solidFill>
                <a:latin typeface="Arial"/>
                <a:cs typeface="Arial"/>
              </a:rPr>
              <a:t>ar</a:t>
            </a:r>
            <a:r>
              <a:rPr sz="2100" b="1" spc="-607" baseline="1984" dirty="0">
                <a:solidFill>
                  <a:srgbClr val="404040"/>
                </a:solidFill>
                <a:latin typeface="Arial"/>
                <a:cs typeface="Arial"/>
              </a:rPr>
              <a:t>r</a:t>
            </a:r>
            <a:r>
              <a:rPr sz="1400" b="1" spc="-405" dirty="0">
                <a:solidFill>
                  <a:srgbClr val="404040"/>
                </a:solidFill>
                <a:latin typeface="Arial"/>
                <a:cs typeface="Arial"/>
              </a:rPr>
              <a:t>d</a:t>
            </a:r>
            <a:r>
              <a:rPr sz="2100" b="1" spc="-607" baseline="1984" dirty="0">
                <a:solidFill>
                  <a:srgbClr val="404040"/>
                </a:solidFill>
                <a:latin typeface="Arial"/>
                <a:cs typeface="Arial"/>
              </a:rPr>
              <a:t>d</a:t>
            </a:r>
            <a:endParaRPr sz="2100" baseline="1984">
              <a:latin typeface="Arial"/>
              <a:cs typeface="Arial"/>
            </a:endParaRPr>
          </a:p>
        </p:txBody>
      </p:sp>
      <p:sp>
        <p:nvSpPr>
          <p:cNvPr id="29" name="object 29"/>
          <p:cNvSpPr txBox="1"/>
          <p:nvPr/>
        </p:nvSpPr>
        <p:spPr>
          <a:xfrm>
            <a:off x="5594984" y="4782439"/>
            <a:ext cx="102171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404040"/>
                </a:solidFill>
                <a:latin typeface="Arial"/>
                <a:cs typeface="Arial"/>
              </a:rPr>
              <a:t>Moves</a:t>
            </a:r>
            <a:r>
              <a:rPr sz="1400" b="1" spc="-95" dirty="0">
                <a:solidFill>
                  <a:srgbClr val="404040"/>
                </a:solidFill>
                <a:latin typeface="Arial"/>
                <a:cs typeface="Arial"/>
              </a:rPr>
              <a:t> </a:t>
            </a:r>
            <a:r>
              <a:rPr sz="1400" b="1" spc="-5" dirty="0">
                <a:solidFill>
                  <a:srgbClr val="404040"/>
                </a:solidFill>
                <a:latin typeface="Arial"/>
                <a:cs typeface="Arial"/>
              </a:rPr>
              <a:t>right</a:t>
            </a:r>
            <a:endParaRPr sz="1400">
              <a:latin typeface="Arial"/>
              <a:cs typeface="Arial"/>
            </a:endParaRPr>
          </a:p>
        </p:txBody>
      </p:sp>
      <p:sp>
        <p:nvSpPr>
          <p:cNvPr id="30" name="object 30"/>
          <p:cNvSpPr txBox="1"/>
          <p:nvPr/>
        </p:nvSpPr>
        <p:spPr>
          <a:xfrm>
            <a:off x="5594984" y="4995798"/>
            <a:ext cx="894080" cy="453390"/>
          </a:xfrm>
          <a:prstGeom prst="rect">
            <a:avLst/>
          </a:prstGeom>
        </p:spPr>
        <p:txBody>
          <a:bodyPr vert="horz" wrap="square" lIns="0" tIns="12700" rIns="0" bIns="0" rtlCol="0">
            <a:spAutoFit/>
          </a:bodyPr>
          <a:lstStyle/>
          <a:p>
            <a:pPr marL="12700" marR="5080">
              <a:lnSpc>
                <a:spcPct val="100000"/>
              </a:lnSpc>
              <a:spcBef>
                <a:spcPts val="100"/>
              </a:spcBef>
            </a:pPr>
            <a:r>
              <a:rPr sz="1400" b="1" dirty="0">
                <a:solidFill>
                  <a:srgbClr val="404040"/>
                </a:solidFill>
                <a:latin typeface="Arial"/>
                <a:cs typeface="Arial"/>
              </a:rPr>
              <a:t>Moves</a:t>
            </a:r>
            <a:r>
              <a:rPr sz="1400" b="1" spc="-120" dirty="0">
                <a:solidFill>
                  <a:srgbClr val="404040"/>
                </a:solidFill>
                <a:latin typeface="Arial"/>
                <a:cs typeface="Arial"/>
              </a:rPr>
              <a:t> </a:t>
            </a:r>
            <a:r>
              <a:rPr sz="1400" b="1" dirty="0">
                <a:solidFill>
                  <a:srgbClr val="404040"/>
                </a:solidFill>
                <a:latin typeface="Arial"/>
                <a:cs typeface="Arial"/>
              </a:rPr>
              <a:t>left  </a:t>
            </a:r>
            <a:r>
              <a:rPr sz="1400" b="1" spc="-5" dirty="0">
                <a:solidFill>
                  <a:srgbClr val="404040"/>
                </a:solidFill>
                <a:latin typeface="Arial"/>
                <a:cs typeface="Arial"/>
              </a:rPr>
              <a:t>Stops</a:t>
            </a:r>
            <a:endParaRPr sz="14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997" y="1898650"/>
            <a:ext cx="5153660" cy="2439035"/>
            <a:chOff x="110997" y="1898650"/>
            <a:chExt cx="5153660" cy="2439035"/>
          </a:xfrm>
        </p:grpSpPr>
        <p:sp>
          <p:nvSpPr>
            <p:cNvPr id="3" name="object 3"/>
            <p:cNvSpPr/>
            <p:nvPr/>
          </p:nvSpPr>
          <p:spPr>
            <a:xfrm>
              <a:off x="117347" y="1905000"/>
              <a:ext cx="5140960" cy="2426335"/>
            </a:xfrm>
            <a:custGeom>
              <a:avLst/>
              <a:gdLst/>
              <a:ahLst/>
              <a:cxnLst/>
              <a:rect l="l" t="t" r="r" b="b"/>
              <a:pathLst>
                <a:path w="5140960" h="2426335">
                  <a:moveTo>
                    <a:pt x="0" y="73151"/>
                  </a:moveTo>
                  <a:lnTo>
                    <a:pt x="73139" y="0"/>
                  </a:lnTo>
                  <a:lnTo>
                    <a:pt x="5140452" y="0"/>
                  </a:lnTo>
                  <a:lnTo>
                    <a:pt x="5140452" y="219455"/>
                  </a:lnTo>
                  <a:lnTo>
                    <a:pt x="5067300" y="292608"/>
                  </a:lnTo>
                  <a:lnTo>
                    <a:pt x="0" y="292608"/>
                  </a:lnTo>
                  <a:lnTo>
                    <a:pt x="0" y="73151"/>
                  </a:lnTo>
                  <a:close/>
                </a:path>
                <a:path w="5140960" h="2426335">
                  <a:moveTo>
                    <a:pt x="0" y="73151"/>
                  </a:moveTo>
                  <a:lnTo>
                    <a:pt x="5067300" y="73151"/>
                  </a:lnTo>
                  <a:lnTo>
                    <a:pt x="5140452" y="0"/>
                  </a:lnTo>
                </a:path>
                <a:path w="5140960" h="2426335">
                  <a:moveTo>
                    <a:pt x="5067300" y="73151"/>
                  </a:moveTo>
                  <a:lnTo>
                    <a:pt x="5067300" y="292608"/>
                  </a:lnTo>
                </a:path>
                <a:path w="5140960" h="2426335">
                  <a:moveTo>
                    <a:pt x="0" y="2206752"/>
                  </a:moveTo>
                  <a:lnTo>
                    <a:pt x="73139" y="2133600"/>
                  </a:lnTo>
                  <a:lnTo>
                    <a:pt x="5140452" y="2133600"/>
                  </a:lnTo>
                  <a:lnTo>
                    <a:pt x="5140452" y="2353056"/>
                  </a:lnTo>
                  <a:lnTo>
                    <a:pt x="5067300" y="2426208"/>
                  </a:lnTo>
                  <a:lnTo>
                    <a:pt x="0" y="2426208"/>
                  </a:lnTo>
                  <a:lnTo>
                    <a:pt x="0" y="2206752"/>
                  </a:lnTo>
                  <a:close/>
                </a:path>
                <a:path w="5140960" h="2426335">
                  <a:moveTo>
                    <a:pt x="0" y="2206752"/>
                  </a:moveTo>
                  <a:lnTo>
                    <a:pt x="5067300" y="2206752"/>
                  </a:lnTo>
                  <a:lnTo>
                    <a:pt x="5140452" y="2133600"/>
                  </a:lnTo>
                </a:path>
              </a:pathLst>
            </a:custGeom>
            <a:ln w="12192">
              <a:solidFill>
                <a:srgbClr val="FF3300"/>
              </a:solidFill>
            </a:ln>
          </p:spPr>
          <p:txBody>
            <a:bodyPr wrap="square" lIns="0" tIns="0" rIns="0" bIns="0" rtlCol="0"/>
            <a:lstStyle/>
            <a:p>
              <a:endParaRPr/>
            </a:p>
          </p:txBody>
        </p:sp>
        <p:sp>
          <p:nvSpPr>
            <p:cNvPr id="4" name="object 4"/>
            <p:cNvSpPr/>
            <p:nvPr/>
          </p:nvSpPr>
          <p:spPr>
            <a:xfrm>
              <a:off x="117347" y="2209800"/>
              <a:ext cx="5058410" cy="1892935"/>
            </a:xfrm>
            <a:custGeom>
              <a:avLst/>
              <a:gdLst/>
              <a:ahLst/>
              <a:cxnLst/>
              <a:rect l="l" t="t" r="r" b="b"/>
              <a:pathLst>
                <a:path w="5058410" h="1892935">
                  <a:moveTo>
                    <a:pt x="5058156" y="0"/>
                  </a:moveTo>
                  <a:lnTo>
                    <a:pt x="0" y="0"/>
                  </a:lnTo>
                  <a:lnTo>
                    <a:pt x="0" y="1892808"/>
                  </a:lnTo>
                  <a:lnTo>
                    <a:pt x="5058156" y="1892808"/>
                  </a:lnTo>
                  <a:lnTo>
                    <a:pt x="5058156" y="0"/>
                  </a:lnTo>
                  <a:close/>
                </a:path>
              </a:pathLst>
            </a:custGeom>
            <a:solidFill>
              <a:srgbClr val="FFFFFF"/>
            </a:solidFill>
          </p:spPr>
          <p:txBody>
            <a:bodyPr wrap="square" lIns="0" tIns="0" rIns="0" bIns="0" rtlCol="0"/>
            <a:lstStyle/>
            <a:p>
              <a:endParaRPr/>
            </a:p>
          </p:txBody>
        </p:sp>
        <p:sp>
          <p:nvSpPr>
            <p:cNvPr id="5" name="object 5"/>
            <p:cNvSpPr/>
            <p:nvPr/>
          </p:nvSpPr>
          <p:spPr>
            <a:xfrm>
              <a:off x="117347" y="2209800"/>
              <a:ext cx="5058410" cy="1892935"/>
            </a:xfrm>
            <a:custGeom>
              <a:avLst/>
              <a:gdLst/>
              <a:ahLst/>
              <a:cxnLst/>
              <a:rect l="l" t="t" r="r" b="b"/>
              <a:pathLst>
                <a:path w="5058410" h="1892935">
                  <a:moveTo>
                    <a:pt x="0" y="1892808"/>
                  </a:moveTo>
                  <a:lnTo>
                    <a:pt x="5058156" y="1892808"/>
                  </a:lnTo>
                  <a:lnTo>
                    <a:pt x="5058156" y="0"/>
                  </a:lnTo>
                  <a:lnTo>
                    <a:pt x="0" y="0"/>
                  </a:lnTo>
                  <a:lnTo>
                    <a:pt x="0" y="1892808"/>
                  </a:lnTo>
                  <a:close/>
                </a:path>
              </a:pathLst>
            </a:custGeom>
            <a:ln w="12192">
              <a:solidFill>
                <a:srgbClr val="FF3300"/>
              </a:solidFill>
            </a:ln>
          </p:spPr>
          <p:txBody>
            <a:bodyPr wrap="square" lIns="0" tIns="0" rIns="0" bIns="0" rtlCol="0"/>
            <a:lstStyle/>
            <a:p>
              <a:endParaRPr/>
            </a:p>
          </p:txBody>
        </p:sp>
      </p:grpSp>
      <p:sp>
        <p:nvSpPr>
          <p:cNvPr id="6" name="object 6"/>
          <p:cNvSpPr txBox="1"/>
          <p:nvPr/>
        </p:nvSpPr>
        <p:spPr>
          <a:xfrm>
            <a:off x="436575" y="2191639"/>
            <a:ext cx="1024890" cy="830580"/>
          </a:xfrm>
          <a:prstGeom prst="rect">
            <a:avLst/>
          </a:prstGeom>
        </p:spPr>
        <p:txBody>
          <a:bodyPr vert="horz" wrap="square" lIns="0" tIns="12700" rIns="0" bIns="0" rtlCol="0">
            <a:spAutoFit/>
          </a:bodyPr>
          <a:lstStyle/>
          <a:p>
            <a:pPr marL="12700" marR="5080">
              <a:lnSpc>
                <a:spcPct val="110000"/>
              </a:lnSpc>
              <a:spcBef>
                <a:spcPts val="100"/>
              </a:spcBef>
            </a:pPr>
            <a:r>
              <a:rPr sz="2400" b="1" spc="-5" dirty="0">
                <a:solidFill>
                  <a:srgbClr val="FF3300"/>
                </a:solidFill>
                <a:latin typeface="Palladio Uralic"/>
                <a:cs typeface="Palladio Uralic"/>
              </a:rPr>
              <a:t>hour  minu</a:t>
            </a:r>
            <a:r>
              <a:rPr sz="2400" b="1" dirty="0">
                <a:solidFill>
                  <a:srgbClr val="FF3300"/>
                </a:solidFill>
                <a:latin typeface="Palladio Uralic"/>
                <a:cs typeface="Palladio Uralic"/>
              </a:rPr>
              <a:t>te</a:t>
            </a:r>
            <a:endParaRPr sz="2400">
              <a:latin typeface="Palladio Uralic"/>
              <a:cs typeface="Palladio Uralic"/>
            </a:endParaRPr>
          </a:p>
        </p:txBody>
      </p:sp>
      <p:sp>
        <p:nvSpPr>
          <p:cNvPr id="7" name="object 7"/>
          <p:cNvSpPr txBox="1"/>
          <p:nvPr/>
        </p:nvSpPr>
        <p:spPr>
          <a:xfrm>
            <a:off x="436575" y="3325748"/>
            <a:ext cx="351091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3300"/>
                </a:solidFill>
                <a:latin typeface="Palladio Uralic"/>
                <a:cs typeface="Palladio Uralic"/>
              </a:rPr>
              <a:t>void addMinutes( int </a:t>
            </a:r>
            <a:r>
              <a:rPr sz="2400" b="1" dirty="0">
                <a:solidFill>
                  <a:srgbClr val="FF3300"/>
                </a:solidFill>
                <a:latin typeface="Palladio Uralic"/>
                <a:cs typeface="Palladio Uralic"/>
              </a:rPr>
              <a:t>m</a:t>
            </a:r>
            <a:r>
              <a:rPr sz="2400" b="1" spc="-45" dirty="0">
                <a:solidFill>
                  <a:srgbClr val="FF3300"/>
                </a:solidFill>
                <a:latin typeface="Palladio Uralic"/>
                <a:cs typeface="Palladio Uralic"/>
              </a:rPr>
              <a:t> </a:t>
            </a:r>
            <a:r>
              <a:rPr sz="2400" b="1" dirty="0">
                <a:solidFill>
                  <a:srgbClr val="FF3300"/>
                </a:solidFill>
                <a:latin typeface="Palladio Uralic"/>
                <a:cs typeface="Palladio Uralic"/>
              </a:rPr>
              <a:t>)</a:t>
            </a:r>
            <a:endParaRPr sz="2400">
              <a:latin typeface="Palladio Uralic"/>
              <a:cs typeface="Palladio Uralic"/>
            </a:endParaRPr>
          </a:p>
        </p:txBody>
      </p:sp>
      <p:sp>
        <p:nvSpPr>
          <p:cNvPr id="8" name="object 8"/>
          <p:cNvSpPr txBox="1"/>
          <p:nvPr/>
        </p:nvSpPr>
        <p:spPr>
          <a:xfrm>
            <a:off x="171399" y="1931670"/>
            <a:ext cx="5721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Palladio Uralic"/>
                <a:cs typeface="Palladio Uralic"/>
              </a:rPr>
              <a:t>Time</a:t>
            </a:r>
            <a:endParaRPr sz="1800">
              <a:latin typeface="Palladio Uralic"/>
              <a:cs typeface="Palladio Uralic"/>
            </a:endParaRPr>
          </a:p>
        </p:txBody>
      </p:sp>
      <p:grpSp>
        <p:nvGrpSpPr>
          <p:cNvPr id="9" name="object 9"/>
          <p:cNvGrpSpPr/>
          <p:nvPr/>
        </p:nvGrpSpPr>
        <p:grpSpPr>
          <a:xfrm>
            <a:off x="222250" y="2044954"/>
            <a:ext cx="8851900" cy="2065655"/>
            <a:chOff x="222250" y="2044954"/>
            <a:chExt cx="8851900" cy="2065655"/>
          </a:xfrm>
        </p:grpSpPr>
        <p:sp>
          <p:nvSpPr>
            <p:cNvPr id="10" name="object 10"/>
            <p:cNvSpPr/>
            <p:nvPr/>
          </p:nvSpPr>
          <p:spPr>
            <a:xfrm>
              <a:off x="228600" y="3195828"/>
              <a:ext cx="4788535" cy="0"/>
            </a:xfrm>
            <a:custGeom>
              <a:avLst/>
              <a:gdLst/>
              <a:ahLst/>
              <a:cxnLst/>
              <a:rect l="l" t="t" r="r" b="b"/>
              <a:pathLst>
                <a:path w="4788535">
                  <a:moveTo>
                    <a:pt x="0" y="0"/>
                  </a:moveTo>
                  <a:lnTo>
                    <a:pt x="4788408" y="0"/>
                  </a:lnTo>
                </a:path>
              </a:pathLst>
            </a:custGeom>
            <a:ln w="12192">
              <a:solidFill>
                <a:srgbClr val="FF0033"/>
              </a:solidFill>
            </a:ln>
          </p:spPr>
          <p:txBody>
            <a:bodyPr wrap="square" lIns="0" tIns="0" rIns="0" bIns="0" rtlCol="0"/>
            <a:lstStyle/>
            <a:p>
              <a:endParaRPr/>
            </a:p>
          </p:txBody>
        </p:sp>
        <p:sp>
          <p:nvSpPr>
            <p:cNvPr id="11" name="object 11"/>
            <p:cNvSpPr/>
            <p:nvPr/>
          </p:nvSpPr>
          <p:spPr>
            <a:xfrm>
              <a:off x="5626608" y="2068068"/>
              <a:ext cx="3441700" cy="1917700"/>
            </a:xfrm>
            <a:custGeom>
              <a:avLst/>
              <a:gdLst/>
              <a:ahLst/>
              <a:cxnLst/>
              <a:rect l="l" t="t" r="r" b="b"/>
              <a:pathLst>
                <a:path w="3441700" h="1917700">
                  <a:moveTo>
                    <a:pt x="0" y="1917191"/>
                  </a:moveTo>
                  <a:lnTo>
                    <a:pt x="3441191" y="1917191"/>
                  </a:lnTo>
                  <a:lnTo>
                    <a:pt x="3441191" y="0"/>
                  </a:lnTo>
                  <a:lnTo>
                    <a:pt x="0" y="0"/>
                  </a:lnTo>
                  <a:lnTo>
                    <a:pt x="0" y="1917191"/>
                  </a:lnTo>
                  <a:close/>
                </a:path>
              </a:pathLst>
            </a:custGeom>
            <a:ln w="12191">
              <a:solidFill>
                <a:srgbClr val="009900"/>
              </a:solidFill>
            </a:ln>
          </p:spPr>
          <p:txBody>
            <a:bodyPr wrap="square" lIns="0" tIns="0" rIns="0" bIns="0" rtlCol="0"/>
            <a:lstStyle/>
            <a:p>
              <a:endParaRPr/>
            </a:p>
          </p:txBody>
        </p:sp>
        <p:sp>
          <p:nvSpPr>
            <p:cNvPr id="12" name="object 12"/>
            <p:cNvSpPr/>
            <p:nvPr/>
          </p:nvSpPr>
          <p:spPr>
            <a:xfrm>
              <a:off x="5501640" y="2124443"/>
              <a:ext cx="3493135" cy="219710"/>
            </a:xfrm>
            <a:custGeom>
              <a:avLst/>
              <a:gdLst/>
              <a:ahLst/>
              <a:cxnLst/>
              <a:rect l="l" t="t" r="r" b="b"/>
              <a:pathLst>
                <a:path w="3493134" h="219710">
                  <a:moveTo>
                    <a:pt x="3493008" y="0"/>
                  </a:moveTo>
                  <a:lnTo>
                    <a:pt x="0" y="0"/>
                  </a:lnTo>
                  <a:lnTo>
                    <a:pt x="0" y="219468"/>
                  </a:lnTo>
                  <a:lnTo>
                    <a:pt x="3493008" y="219468"/>
                  </a:lnTo>
                  <a:lnTo>
                    <a:pt x="3493008" y="0"/>
                  </a:lnTo>
                  <a:close/>
                </a:path>
              </a:pathLst>
            </a:custGeom>
            <a:solidFill>
              <a:srgbClr val="FFFFFF"/>
            </a:solidFill>
          </p:spPr>
          <p:txBody>
            <a:bodyPr wrap="square" lIns="0" tIns="0" rIns="0" bIns="0" rtlCol="0"/>
            <a:lstStyle/>
            <a:p>
              <a:endParaRPr/>
            </a:p>
          </p:txBody>
        </p:sp>
        <p:sp>
          <p:nvSpPr>
            <p:cNvPr id="13" name="object 13"/>
            <p:cNvSpPr/>
            <p:nvPr/>
          </p:nvSpPr>
          <p:spPr>
            <a:xfrm>
              <a:off x="8994647" y="2051304"/>
              <a:ext cx="73660" cy="292735"/>
            </a:xfrm>
            <a:custGeom>
              <a:avLst/>
              <a:gdLst/>
              <a:ahLst/>
              <a:cxnLst/>
              <a:rect l="l" t="t" r="r" b="b"/>
              <a:pathLst>
                <a:path w="73659" h="292735">
                  <a:moveTo>
                    <a:pt x="73151" y="0"/>
                  </a:moveTo>
                  <a:lnTo>
                    <a:pt x="0" y="73151"/>
                  </a:lnTo>
                  <a:lnTo>
                    <a:pt x="0" y="292608"/>
                  </a:lnTo>
                  <a:lnTo>
                    <a:pt x="73151" y="219456"/>
                  </a:lnTo>
                  <a:lnTo>
                    <a:pt x="73151" y="0"/>
                  </a:lnTo>
                  <a:close/>
                </a:path>
              </a:pathLst>
            </a:custGeom>
            <a:solidFill>
              <a:srgbClr val="CDCDCD"/>
            </a:solidFill>
          </p:spPr>
          <p:txBody>
            <a:bodyPr wrap="square" lIns="0" tIns="0" rIns="0" bIns="0" rtlCol="0"/>
            <a:lstStyle/>
            <a:p>
              <a:endParaRPr/>
            </a:p>
          </p:txBody>
        </p:sp>
        <p:sp>
          <p:nvSpPr>
            <p:cNvPr id="14" name="object 14"/>
            <p:cNvSpPr/>
            <p:nvPr/>
          </p:nvSpPr>
          <p:spPr>
            <a:xfrm>
              <a:off x="5501640" y="2051304"/>
              <a:ext cx="3566160" cy="73660"/>
            </a:xfrm>
            <a:custGeom>
              <a:avLst/>
              <a:gdLst/>
              <a:ahLst/>
              <a:cxnLst/>
              <a:rect l="l" t="t" r="r" b="b"/>
              <a:pathLst>
                <a:path w="3566159" h="73660">
                  <a:moveTo>
                    <a:pt x="3566160" y="0"/>
                  </a:moveTo>
                  <a:lnTo>
                    <a:pt x="73151" y="0"/>
                  </a:lnTo>
                  <a:lnTo>
                    <a:pt x="0" y="73151"/>
                  </a:lnTo>
                  <a:lnTo>
                    <a:pt x="3493008" y="73151"/>
                  </a:lnTo>
                  <a:lnTo>
                    <a:pt x="3566160" y="0"/>
                  </a:lnTo>
                  <a:close/>
                </a:path>
              </a:pathLst>
            </a:custGeom>
            <a:solidFill>
              <a:srgbClr val="FFFFFF"/>
            </a:solidFill>
          </p:spPr>
          <p:txBody>
            <a:bodyPr wrap="square" lIns="0" tIns="0" rIns="0" bIns="0" rtlCol="0"/>
            <a:lstStyle/>
            <a:p>
              <a:endParaRPr/>
            </a:p>
          </p:txBody>
        </p:sp>
        <p:sp>
          <p:nvSpPr>
            <p:cNvPr id="15" name="object 15"/>
            <p:cNvSpPr/>
            <p:nvPr/>
          </p:nvSpPr>
          <p:spPr>
            <a:xfrm>
              <a:off x="5501640" y="2051304"/>
              <a:ext cx="3566160" cy="292735"/>
            </a:xfrm>
            <a:custGeom>
              <a:avLst/>
              <a:gdLst/>
              <a:ahLst/>
              <a:cxnLst/>
              <a:rect l="l" t="t" r="r" b="b"/>
              <a:pathLst>
                <a:path w="3566159" h="292735">
                  <a:moveTo>
                    <a:pt x="0" y="73151"/>
                  </a:moveTo>
                  <a:lnTo>
                    <a:pt x="73151" y="0"/>
                  </a:lnTo>
                  <a:lnTo>
                    <a:pt x="3566160" y="0"/>
                  </a:lnTo>
                  <a:lnTo>
                    <a:pt x="3566160" y="219456"/>
                  </a:lnTo>
                  <a:lnTo>
                    <a:pt x="3493008" y="292608"/>
                  </a:lnTo>
                  <a:lnTo>
                    <a:pt x="0" y="292608"/>
                  </a:lnTo>
                  <a:lnTo>
                    <a:pt x="0" y="73151"/>
                  </a:lnTo>
                  <a:close/>
                </a:path>
                <a:path w="3566159" h="292735">
                  <a:moveTo>
                    <a:pt x="0" y="73151"/>
                  </a:moveTo>
                  <a:lnTo>
                    <a:pt x="3493008" y="73151"/>
                  </a:lnTo>
                  <a:lnTo>
                    <a:pt x="3566160" y="0"/>
                  </a:lnTo>
                </a:path>
                <a:path w="3566159" h="292735">
                  <a:moveTo>
                    <a:pt x="3493008" y="73151"/>
                  </a:moveTo>
                  <a:lnTo>
                    <a:pt x="3493008" y="292608"/>
                  </a:lnTo>
                </a:path>
              </a:pathLst>
            </a:custGeom>
            <a:ln w="12192">
              <a:solidFill>
                <a:srgbClr val="009900"/>
              </a:solidFill>
            </a:ln>
          </p:spPr>
          <p:txBody>
            <a:bodyPr wrap="square" lIns="0" tIns="0" rIns="0" bIns="0" rtlCol="0"/>
            <a:lstStyle/>
            <a:p>
              <a:endParaRPr/>
            </a:p>
          </p:txBody>
        </p:sp>
        <p:sp>
          <p:nvSpPr>
            <p:cNvPr id="16" name="object 16"/>
            <p:cNvSpPr/>
            <p:nvPr/>
          </p:nvSpPr>
          <p:spPr>
            <a:xfrm>
              <a:off x="5516879" y="3802354"/>
              <a:ext cx="3450590" cy="302260"/>
            </a:xfrm>
            <a:custGeom>
              <a:avLst/>
              <a:gdLst/>
              <a:ahLst/>
              <a:cxnLst/>
              <a:rect l="l" t="t" r="r" b="b"/>
              <a:pathLst>
                <a:path w="3450590" h="302260">
                  <a:moveTo>
                    <a:pt x="3450335" y="0"/>
                  </a:moveTo>
                  <a:lnTo>
                    <a:pt x="0" y="0"/>
                  </a:lnTo>
                  <a:lnTo>
                    <a:pt x="0" y="301777"/>
                  </a:lnTo>
                  <a:lnTo>
                    <a:pt x="3450335" y="301777"/>
                  </a:lnTo>
                  <a:lnTo>
                    <a:pt x="3450335" y="0"/>
                  </a:lnTo>
                  <a:close/>
                </a:path>
              </a:pathLst>
            </a:custGeom>
            <a:solidFill>
              <a:srgbClr val="FFFFFF"/>
            </a:solidFill>
          </p:spPr>
          <p:txBody>
            <a:bodyPr wrap="square" lIns="0" tIns="0" rIns="0" bIns="0" rtlCol="0"/>
            <a:lstStyle/>
            <a:p>
              <a:endParaRPr/>
            </a:p>
          </p:txBody>
        </p:sp>
        <p:sp>
          <p:nvSpPr>
            <p:cNvPr id="17" name="object 17"/>
            <p:cNvSpPr/>
            <p:nvPr/>
          </p:nvSpPr>
          <p:spPr>
            <a:xfrm>
              <a:off x="8967216" y="3701796"/>
              <a:ext cx="100965" cy="402590"/>
            </a:xfrm>
            <a:custGeom>
              <a:avLst/>
              <a:gdLst/>
              <a:ahLst/>
              <a:cxnLst/>
              <a:rect l="l" t="t" r="r" b="b"/>
              <a:pathLst>
                <a:path w="100965" h="402589">
                  <a:moveTo>
                    <a:pt x="100583" y="0"/>
                  </a:moveTo>
                  <a:lnTo>
                    <a:pt x="0" y="100583"/>
                  </a:lnTo>
                  <a:lnTo>
                    <a:pt x="0" y="402335"/>
                  </a:lnTo>
                  <a:lnTo>
                    <a:pt x="100583" y="301751"/>
                  </a:lnTo>
                  <a:lnTo>
                    <a:pt x="100583" y="0"/>
                  </a:lnTo>
                  <a:close/>
                </a:path>
              </a:pathLst>
            </a:custGeom>
            <a:solidFill>
              <a:srgbClr val="CDCDCD"/>
            </a:solidFill>
          </p:spPr>
          <p:txBody>
            <a:bodyPr wrap="square" lIns="0" tIns="0" rIns="0" bIns="0" rtlCol="0"/>
            <a:lstStyle/>
            <a:p>
              <a:endParaRPr/>
            </a:p>
          </p:txBody>
        </p:sp>
        <p:sp>
          <p:nvSpPr>
            <p:cNvPr id="18" name="object 18"/>
            <p:cNvSpPr/>
            <p:nvPr/>
          </p:nvSpPr>
          <p:spPr>
            <a:xfrm>
              <a:off x="5516879" y="3701796"/>
              <a:ext cx="3550920" cy="100965"/>
            </a:xfrm>
            <a:custGeom>
              <a:avLst/>
              <a:gdLst/>
              <a:ahLst/>
              <a:cxnLst/>
              <a:rect l="l" t="t" r="r" b="b"/>
              <a:pathLst>
                <a:path w="3550920" h="100964">
                  <a:moveTo>
                    <a:pt x="3550920" y="0"/>
                  </a:moveTo>
                  <a:lnTo>
                    <a:pt x="100584" y="0"/>
                  </a:lnTo>
                  <a:lnTo>
                    <a:pt x="0" y="100583"/>
                  </a:lnTo>
                  <a:lnTo>
                    <a:pt x="3450336" y="100583"/>
                  </a:lnTo>
                  <a:lnTo>
                    <a:pt x="3550920" y="0"/>
                  </a:lnTo>
                  <a:close/>
                </a:path>
              </a:pathLst>
            </a:custGeom>
            <a:solidFill>
              <a:srgbClr val="FFFFFF"/>
            </a:solidFill>
          </p:spPr>
          <p:txBody>
            <a:bodyPr wrap="square" lIns="0" tIns="0" rIns="0" bIns="0" rtlCol="0"/>
            <a:lstStyle/>
            <a:p>
              <a:endParaRPr/>
            </a:p>
          </p:txBody>
        </p:sp>
        <p:sp>
          <p:nvSpPr>
            <p:cNvPr id="19" name="object 19"/>
            <p:cNvSpPr/>
            <p:nvPr/>
          </p:nvSpPr>
          <p:spPr>
            <a:xfrm>
              <a:off x="5516879" y="3701796"/>
              <a:ext cx="3550920" cy="402590"/>
            </a:xfrm>
            <a:custGeom>
              <a:avLst/>
              <a:gdLst/>
              <a:ahLst/>
              <a:cxnLst/>
              <a:rect l="l" t="t" r="r" b="b"/>
              <a:pathLst>
                <a:path w="3550920" h="402589">
                  <a:moveTo>
                    <a:pt x="0" y="100583"/>
                  </a:moveTo>
                  <a:lnTo>
                    <a:pt x="100584" y="0"/>
                  </a:lnTo>
                  <a:lnTo>
                    <a:pt x="3550920" y="0"/>
                  </a:lnTo>
                  <a:lnTo>
                    <a:pt x="3550920" y="301751"/>
                  </a:lnTo>
                  <a:lnTo>
                    <a:pt x="3450336" y="402335"/>
                  </a:lnTo>
                  <a:lnTo>
                    <a:pt x="0" y="402335"/>
                  </a:lnTo>
                  <a:lnTo>
                    <a:pt x="0" y="100583"/>
                  </a:lnTo>
                  <a:close/>
                </a:path>
                <a:path w="3550920" h="402589">
                  <a:moveTo>
                    <a:pt x="0" y="100583"/>
                  </a:moveTo>
                  <a:lnTo>
                    <a:pt x="3450336" y="100583"/>
                  </a:lnTo>
                  <a:lnTo>
                    <a:pt x="3550920" y="0"/>
                  </a:lnTo>
                </a:path>
                <a:path w="3550920" h="402589">
                  <a:moveTo>
                    <a:pt x="3450336" y="100583"/>
                  </a:moveTo>
                  <a:lnTo>
                    <a:pt x="3450336" y="402335"/>
                  </a:lnTo>
                </a:path>
              </a:pathLst>
            </a:custGeom>
            <a:ln w="12192">
              <a:solidFill>
                <a:srgbClr val="009900"/>
              </a:solidFill>
            </a:ln>
          </p:spPr>
          <p:txBody>
            <a:bodyPr wrap="square" lIns="0" tIns="0" rIns="0" bIns="0" rtlCol="0"/>
            <a:lstStyle/>
            <a:p>
              <a:endParaRPr/>
            </a:p>
          </p:txBody>
        </p:sp>
      </p:grpSp>
      <p:sp>
        <p:nvSpPr>
          <p:cNvPr id="20" name="object 20"/>
          <p:cNvSpPr txBox="1"/>
          <p:nvPr/>
        </p:nvSpPr>
        <p:spPr>
          <a:xfrm>
            <a:off x="5604764" y="2084070"/>
            <a:ext cx="7874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Palladio Uralic"/>
                <a:cs typeface="Palladio Uralic"/>
              </a:rPr>
              <a:t>inTime</a:t>
            </a:r>
            <a:endParaRPr sz="1800">
              <a:latin typeface="Palladio Uralic"/>
              <a:cs typeface="Palladio Uralic"/>
            </a:endParaRPr>
          </a:p>
        </p:txBody>
      </p:sp>
      <p:sp>
        <p:nvSpPr>
          <p:cNvPr id="21" name="object 21"/>
          <p:cNvSpPr txBox="1"/>
          <p:nvPr/>
        </p:nvSpPr>
        <p:spPr>
          <a:xfrm>
            <a:off x="5687314" y="2340102"/>
            <a:ext cx="2698115" cy="1177925"/>
          </a:xfrm>
          <a:prstGeom prst="rect">
            <a:avLst/>
          </a:prstGeom>
        </p:spPr>
        <p:txBody>
          <a:bodyPr vert="horz" wrap="square" lIns="0" tIns="67310" rIns="0" bIns="0" rtlCol="0">
            <a:spAutoFit/>
          </a:bodyPr>
          <a:lstStyle/>
          <a:p>
            <a:pPr marL="182880" marR="1551940" indent="-170815">
              <a:lnSpc>
                <a:spcPct val="80000"/>
              </a:lnSpc>
              <a:spcBef>
                <a:spcPts val="530"/>
              </a:spcBef>
            </a:pPr>
            <a:r>
              <a:rPr sz="1800" b="1" dirty="0">
                <a:solidFill>
                  <a:srgbClr val="0000FF"/>
                </a:solidFill>
                <a:latin typeface="Palladio Uralic"/>
                <a:cs typeface="Palladio Uralic"/>
              </a:rPr>
              <a:t>Attrib</a:t>
            </a:r>
            <a:r>
              <a:rPr sz="1800" b="1" spc="-5" dirty="0">
                <a:solidFill>
                  <a:srgbClr val="0000FF"/>
                </a:solidFill>
                <a:latin typeface="Palladio Uralic"/>
                <a:cs typeface="Palladio Uralic"/>
              </a:rPr>
              <a:t>ute</a:t>
            </a:r>
            <a:r>
              <a:rPr sz="1800" b="1" dirty="0">
                <a:solidFill>
                  <a:srgbClr val="0000FF"/>
                </a:solidFill>
                <a:latin typeface="Palladio Uralic"/>
                <a:cs typeface="Palladio Uralic"/>
              </a:rPr>
              <a:t>s:  </a:t>
            </a:r>
            <a:r>
              <a:rPr sz="1800" b="1" dirty="0">
                <a:solidFill>
                  <a:srgbClr val="009900"/>
                </a:solidFill>
                <a:latin typeface="Palladio Uralic"/>
                <a:cs typeface="Palladio Uralic"/>
              </a:rPr>
              <a:t>hour =</a:t>
            </a:r>
            <a:r>
              <a:rPr sz="1800" b="1" spc="-60" dirty="0">
                <a:solidFill>
                  <a:srgbClr val="009900"/>
                </a:solidFill>
                <a:latin typeface="Palladio Uralic"/>
                <a:cs typeface="Palladio Uralic"/>
              </a:rPr>
              <a:t> </a:t>
            </a:r>
            <a:r>
              <a:rPr sz="1800" b="1" dirty="0">
                <a:solidFill>
                  <a:srgbClr val="009900"/>
                </a:solidFill>
                <a:latin typeface="Palladio Uralic"/>
                <a:cs typeface="Palladio Uralic"/>
              </a:rPr>
              <a:t>8</a:t>
            </a:r>
            <a:endParaRPr sz="1800">
              <a:latin typeface="Palladio Uralic"/>
              <a:cs typeface="Palladio Uralic"/>
            </a:endParaRPr>
          </a:p>
          <a:p>
            <a:pPr marL="12700" marR="1275080" indent="170180">
              <a:lnSpc>
                <a:spcPct val="80000"/>
              </a:lnSpc>
            </a:pPr>
            <a:r>
              <a:rPr sz="1800" b="1" spc="-5" dirty="0">
                <a:solidFill>
                  <a:srgbClr val="009900"/>
                </a:solidFill>
                <a:latin typeface="Palladio Uralic"/>
                <a:cs typeface="Palladio Uralic"/>
              </a:rPr>
              <a:t>minute =</a:t>
            </a:r>
            <a:r>
              <a:rPr sz="1800" b="1" spc="-85" dirty="0">
                <a:solidFill>
                  <a:srgbClr val="009900"/>
                </a:solidFill>
                <a:latin typeface="Palladio Uralic"/>
                <a:cs typeface="Palladio Uralic"/>
              </a:rPr>
              <a:t> </a:t>
            </a:r>
            <a:r>
              <a:rPr sz="1800" b="1" dirty="0">
                <a:solidFill>
                  <a:srgbClr val="009900"/>
                </a:solidFill>
                <a:latin typeface="Palladio Uralic"/>
                <a:cs typeface="Palladio Uralic"/>
              </a:rPr>
              <a:t>30  </a:t>
            </a:r>
            <a:r>
              <a:rPr sz="1800" b="1" dirty="0">
                <a:solidFill>
                  <a:srgbClr val="0000FF"/>
                </a:solidFill>
                <a:latin typeface="Palladio Uralic"/>
                <a:cs typeface="Palladio Uralic"/>
              </a:rPr>
              <a:t>Methods:</a:t>
            </a:r>
            <a:endParaRPr sz="1800">
              <a:latin typeface="Palladio Uralic"/>
              <a:cs typeface="Palladio Uralic"/>
            </a:endParaRPr>
          </a:p>
          <a:p>
            <a:pPr marL="182880">
              <a:lnSpc>
                <a:spcPts val="1730"/>
              </a:lnSpc>
            </a:pPr>
            <a:r>
              <a:rPr sz="1800" b="1" spc="-5" dirty="0">
                <a:solidFill>
                  <a:srgbClr val="009900"/>
                </a:solidFill>
                <a:latin typeface="Palladio Uralic"/>
                <a:cs typeface="Palladio Uralic"/>
              </a:rPr>
              <a:t>void </a:t>
            </a:r>
            <a:r>
              <a:rPr sz="1800" b="1" dirty="0">
                <a:solidFill>
                  <a:srgbClr val="009900"/>
                </a:solidFill>
                <a:latin typeface="Palladio Uralic"/>
                <a:cs typeface="Palladio Uralic"/>
              </a:rPr>
              <a:t>addMinutes(int</a:t>
            </a:r>
            <a:r>
              <a:rPr sz="1800" b="1" spc="-90" dirty="0">
                <a:solidFill>
                  <a:srgbClr val="009900"/>
                </a:solidFill>
                <a:latin typeface="Palladio Uralic"/>
                <a:cs typeface="Palladio Uralic"/>
              </a:rPr>
              <a:t> </a:t>
            </a:r>
            <a:r>
              <a:rPr sz="1800" b="1" spc="-5" dirty="0">
                <a:solidFill>
                  <a:srgbClr val="009900"/>
                </a:solidFill>
                <a:latin typeface="Palladio Uralic"/>
                <a:cs typeface="Palladio Uralic"/>
              </a:rPr>
              <a:t>m)</a:t>
            </a:r>
            <a:endParaRPr sz="1800">
              <a:latin typeface="Palladio Uralic"/>
              <a:cs typeface="Palladio Uralic"/>
            </a:endParaRPr>
          </a:p>
        </p:txBody>
      </p:sp>
      <p:grpSp>
        <p:nvGrpSpPr>
          <p:cNvPr id="22" name="object 22"/>
          <p:cNvGrpSpPr/>
          <p:nvPr/>
        </p:nvGrpSpPr>
        <p:grpSpPr>
          <a:xfrm>
            <a:off x="3584194" y="3948429"/>
            <a:ext cx="3578860" cy="2065655"/>
            <a:chOff x="3584194" y="3948429"/>
            <a:chExt cx="3578860" cy="2065655"/>
          </a:xfrm>
        </p:grpSpPr>
        <p:sp>
          <p:nvSpPr>
            <p:cNvPr id="23" name="object 23"/>
            <p:cNvSpPr/>
            <p:nvPr/>
          </p:nvSpPr>
          <p:spPr>
            <a:xfrm>
              <a:off x="3715512" y="3971543"/>
              <a:ext cx="3441700" cy="1917700"/>
            </a:xfrm>
            <a:custGeom>
              <a:avLst/>
              <a:gdLst/>
              <a:ahLst/>
              <a:cxnLst/>
              <a:rect l="l" t="t" r="r" b="b"/>
              <a:pathLst>
                <a:path w="3441700" h="1917700">
                  <a:moveTo>
                    <a:pt x="3441191" y="0"/>
                  </a:moveTo>
                  <a:lnTo>
                    <a:pt x="0" y="0"/>
                  </a:lnTo>
                  <a:lnTo>
                    <a:pt x="0" y="1917191"/>
                  </a:lnTo>
                  <a:lnTo>
                    <a:pt x="3441191" y="1917191"/>
                  </a:lnTo>
                  <a:lnTo>
                    <a:pt x="3441191" y="0"/>
                  </a:lnTo>
                  <a:close/>
                </a:path>
              </a:pathLst>
            </a:custGeom>
            <a:solidFill>
              <a:srgbClr val="FFFFFF"/>
            </a:solidFill>
          </p:spPr>
          <p:txBody>
            <a:bodyPr wrap="square" lIns="0" tIns="0" rIns="0" bIns="0" rtlCol="0"/>
            <a:lstStyle/>
            <a:p>
              <a:endParaRPr/>
            </a:p>
          </p:txBody>
        </p:sp>
        <p:sp>
          <p:nvSpPr>
            <p:cNvPr id="24" name="object 24"/>
            <p:cNvSpPr/>
            <p:nvPr/>
          </p:nvSpPr>
          <p:spPr>
            <a:xfrm>
              <a:off x="3715512" y="3971543"/>
              <a:ext cx="3441700" cy="1917700"/>
            </a:xfrm>
            <a:custGeom>
              <a:avLst/>
              <a:gdLst/>
              <a:ahLst/>
              <a:cxnLst/>
              <a:rect l="l" t="t" r="r" b="b"/>
              <a:pathLst>
                <a:path w="3441700" h="1917700">
                  <a:moveTo>
                    <a:pt x="0" y="1917191"/>
                  </a:moveTo>
                  <a:lnTo>
                    <a:pt x="3441191" y="1917191"/>
                  </a:lnTo>
                  <a:lnTo>
                    <a:pt x="3441191" y="0"/>
                  </a:lnTo>
                  <a:lnTo>
                    <a:pt x="0" y="0"/>
                  </a:lnTo>
                  <a:lnTo>
                    <a:pt x="0" y="1917191"/>
                  </a:lnTo>
                  <a:close/>
                </a:path>
              </a:pathLst>
            </a:custGeom>
            <a:ln w="12192">
              <a:solidFill>
                <a:srgbClr val="009900"/>
              </a:solidFill>
            </a:ln>
          </p:spPr>
          <p:txBody>
            <a:bodyPr wrap="square" lIns="0" tIns="0" rIns="0" bIns="0" rtlCol="0"/>
            <a:lstStyle/>
            <a:p>
              <a:endParaRPr/>
            </a:p>
          </p:txBody>
        </p:sp>
        <p:sp>
          <p:nvSpPr>
            <p:cNvPr id="25" name="object 25"/>
            <p:cNvSpPr/>
            <p:nvPr/>
          </p:nvSpPr>
          <p:spPr>
            <a:xfrm>
              <a:off x="3590544" y="4027538"/>
              <a:ext cx="3493770" cy="218440"/>
            </a:xfrm>
            <a:custGeom>
              <a:avLst/>
              <a:gdLst/>
              <a:ahLst/>
              <a:cxnLst/>
              <a:rect l="l" t="t" r="r" b="b"/>
              <a:pathLst>
                <a:path w="3493770" h="218439">
                  <a:moveTo>
                    <a:pt x="3493388" y="0"/>
                  </a:moveTo>
                  <a:lnTo>
                    <a:pt x="0" y="0"/>
                  </a:lnTo>
                  <a:lnTo>
                    <a:pt x="0" y="218325"/>
                  </a:lnTo>
                  <a:lnTo>
                    <a:pt x="3493388" y="218325"/>
                  </a:lnTo>
                  <a:lnTo>
                    <a:pt x="3493388" y="0"/>
                  </a:lnTo>
                  <a:close/>
                </a:path>
              </a:pathLst>
            </a:custGeom>
            <a:solidFill>
              <a:srgbClr val="FFFFFF"/>
            </a:solidFill>
          </p:spPr>
          <p:txBody>
            <a:bodyPr wrap="square" lIns="0" tIns="0" rIns="0" bIns="0" rtlCol="0"/>
            <a:lstStyle/>
            <a:p>
              <a:endParaRPr/>
            </a:p>
          </p:txBody>
        </p:sp>
        <p:sp>
          <p:nvSpPr>
            <p:cNvPr id="26" name="object 26"/>
            <p:cNvSpPr/>
            <p:nvPr/>
          </p:nvSpPr>
          <p:spPr>
            <a:xfrm>
              <a:off x="7083933" y="3954779"/>
              <a:ext cx="73025" cy="291465"/>
            </a:xfrm>
            <a:custGeom>
              <a:avLst/>
              <a:gdLst/>
              <a:ahLst/>
              <a:cxnLst/>
              <a:rect l="l" t="t" r="r" b="b"/>
              <a:pathLst>
                <a:path w="73025" h="291464">
                  <a:moveTo>
                    <a:pt x="72771" y="0"/>
                  </a:moveTo>
                  <a:lnTo>
                    <a:pt x="0" y="72771"/>
                  </a:lnTo>
                  <a:lnTo>
                    <a:pt x="0" y="291084"/>
                  </a:lnTo>
                  <a:lnTo>
                    <a:pt x="72771" y="218313"/>
                  </a:lnTo>
                  <a:lnTo>
                    <a:pt x="72771" y="0"/>
                  </a:lnTo>
                  <a:close/>
                </a:path>
              </a:pathLst>
            </a:custGeom>
            <a:solidFill>
              <a:srgbClr val="CDCDCD"/>
            </a:solidFill>
          </p:spPr>
          <p:txBody>
            <a:bodyPr wrap="square" lIns="0" tIns="0" rIns="0" bIns="0" rtlCol="0"/>
            <a:lstStyle/>
            <a:p>
              <a:endParaRPr/>
            </a:p>
          </p:txBody>
        </p:sp>
        <p:sp>
          <p:nvSpPr>
            <p:cNvPr id="27" name="object 27"/>
            <p:cNvSpPr/>
            <p:nvPr/>
          </p:nvSpPr>
          <p:spPr>
            <a:xfrm>
              <a:off x="3590544" y="3954779"/>
              <a:ext cx="3566160" cy="73025"/>
            </a:xfrm>
            <a:custGeom>
              <a:avLst/>
              <a:gdLst/>
              <a:ahLst/>
              <a:cxnLst/>
              <a:rect l="l" t="t" r="r" b="b"/>
              <a:pathLst>
                <a:path w="3566159" h="73025">
                  <a:moveTo>
                    <a:pt x="3566159" y="0"/>
                  </a:moveTo>
                  <a:lnTo>
                    <a:pt x="72770" y="0"/>
                  </a:lnTo>
                  <a:lnTo>
                    <a:pt x="0" y="72771"/>
                  </a:lnTo>
                  <a:lnTo>
                    <a:pt x="3493388" y="72771"/>
                  </a:lnTo>
                  <a:lnTo>
                    <a:pt x="3566159" y="0"/>
                  </a:lnTo>
                  <a:close/>
                </a:path>
              </a:pathLst>
            </a:custGeom>
            <a:solidFill>
              <a:srgbClr val="FFFFFF"/>
            </a:solidFill>
          </p:spPr>
          <p:txBody>
            <a:bodyPr wrap="square" lIns="0" tIns="0" rIns="0" bIns="0" rtlCol="0"/>
            <a:lstStyle/>
            <a:p>
              <a:endParaRPr/>
            </a:p>
          </p:txBody>
        </p:sp>
        <p:sp>
          <p:nvSpPr>
            <p:cNvPr id="28" name="object 28"/>
            <p:cNvSpPr/>
            <p:nvPr/>
          </p:nvSpPr>
          <p:spPr>
            <a:xfrm>
              <a:off x="3590544" y="3954779"/>
              <a:ext cx="3566160" cy="291465"/>
            </a:xfrm>
            <a:custGeom>
              <a:avLst/>
              <a:gdLst/>
              <a:ahLst/>
              <a:cxnLst/>
              <a:rect l="l" t="t" r="r" b="b"/>
              <a:pathLst>
                <a:path w="3566159" h="291464">
                  <a:moveTo>
                    <a:pt x="0" y="72771"/>
                  </a:moveTo>
                  <a:lnTo>
                    <a:pt x="72770" y="0"/>
                  </a:lnTo>
                  <a:lnTo>
                    <a:pt x="3566159" y="0"/>
                  </a:lnTo>
                  <a:lnTo>
                    <a:pt x="3566159" y="218313"/>
                  </a:lnTo>
                  <a:lnTo>
                    <a:pt x="3493388" y="291084"/>
                  </a:lnTo>
                  <a:lnTo>
                    <a:pt x="0" y="291084"/>
                  </a:lnTo>
                  <a:lnTo>
                    <a:pt x="0" y="72771"/>
                  </a:lnTo>
                  <a:close/>
                </a:path>
                <a:path w="3566159" h="291464">
                  <a:moveTo>
                    <a:pt x="0" y="72771"/>
                  </a:moveTo>
                  <a:lnTo>
                    <a:pt x="3493388" y="72771"/>
                  </a:lnTo>
                  <a:lnTo>
                    <a:pt x="3566159" y="0"/>
                  </a:lnTo>
                </a:path>
                <a:path w="3566159" h="291464">
                  <a:moveTo>
                    <a:pt x="3493388" y="72771"/>
                  </a:moveTo>
                  <a:lnTo>
                    <a:pt x="3493388" y="291084"/>
                  </a:lnTo>
                </a:path>
              </a:pathLst>
            </a:custGeom>
            <a:ln w="12192">
              <a:solidFill>
                <a:srgbClr val="009900"/>
              </a:solidFill>
            </a:ln>
          </p:spPr>
          <p:txBody>
            <a:bodyPr wrap="square" lIns="0" tIns="0" rIns="0" bIns="0" rtlCol="0"/>
            <a:lstStyle/>
            <a:p>
              <a:endParaRPr/>
            </a:p>
          </p:txBody>
        </p:sp>
        <p:sp>
          <p:nvSpPr>
            <p:cNvPr id="29" name="object 29"/>
            <p:cNvSpPr/>
            <p:nvPr/>
          </p:nvSpPr>
          <p:spPr>
            <a:xfrm>
              <a:off x="3605784" y="5705830"/>
              <a:ext cx="3450590" cy="302260"/>
            </a:xfrm>
            <a:custGeom>
              <a:avLst/>
              <a:gdLst/>
              <a:ahLst/>
              <a:cxnLst/>
              <a:rect l="l" t="t" r="r" b="b"/>
              <a:pathLst>
                <a:path w="3450590" h="302260">
                  <a:moveTo>
                    <a:pt x="3450336" y="0"/>
                  </a:moveTo>
                  <a:lnTo>
                    <a:pt x="0" y="0"/>
                  </a:lnTo>
                  <a:lnTo>
                    <a:pt x="0" y="301777"/>
                  </a:lnTo>
                  <a:lnTo>
                    <a:pt x="3450336" y="301777"/>
                  </a:lnTo>
                  <a:lnTo>
                    <a:pt x="3450336" y="0"/>
                  </a:lnTo>
                  <a:close/>
                </a:path>
              </a:pathLst>
            </a:custGeom>
            <a:solidFill>
              <a:srgbClr val="FFFFFF"/>
            </a:solidFill>
          </p:spPr>
          <p:txBody>
            <a:bodyPr wrap="square" lIns="0" tIns="0" rIns="0" bIns="0" rtlCol="0"/>
            <a:lstStyle/>
            <a:p>
              <a:endParaRPr/>
            </a:p>
          </p:txBody>
        </p:sp>
        <p:sp>
          <p:nvSpPr>
            <p:cNvPr id="30" name="object 30"/>
            <p:cNvSpPr/>
            <p:nvPr/>
          </p:nvSpPr>
          <p:spPr>
            <a:xfrm>
              <a:off x="7056120" y="5605272"/>
              <a:ext cx="100965" cy="402590"/>
            </a:xfrm>
            <a:custGeom>
              <a:avLst/>
              <a:gdLst/>
              <a:ahLst/>
              <a:cxnLst/>
              <a:rect l="l" t="t" r="r" b="b"/>
              <a:pathLst>
                <a:path w="100965" h="402589">
                  <a:moveTo>
                    <a:pt x="100583" y="0"/>
                  </a:moveTo>
                  <a:lnTo>
                    <a:pt x="0" y="100558"/>
                  </a:lnTo>
                  <a:lnTo>
                    <a:pt x="0" y="402335"/>
                  </a:lnTo>
                  <a:lnTo>
                    <a:pt x="100583" y="301777"/>
                  </a:lnTo>
                  <a:lnTo>
                    <a:pt x="100583" y="0"/>
                  </a:lnTo>
                  <a:close/>
                </a:path>
              </a:pathLst>
            </a:custGeom>
            <a:solidFill>
              <a:srgbClr val="CDCDCD"/>
            </a:solidFill>
          </p:spPr>
          <p:txBody>
            <a:bodyPr wrap="square" lIns="0" tIns="0" rIns="0" bIns="0" rtlCol="0"/>
            <a:lstStyle/>
            <a:p>
              <a:endParaRPr/>
            </a:p>
          </p:txBody>
        </p:sp>
        <p:sp>
          <p:nvSpPr>
            <p:cNvPr id="31" name="object 31"/>
            <p:cNvSpPr/>
            <p:nvPr/>
          </p:nvSpPr>
          <p:spPr>
            <a:xfrm>
              <a:off x="3605784" y="5605272"/>
              <a:ext cx="3550920" cy="100965"/>
            </a:xfrm>
            <a:custGeom>
              <a:avLst/>
              <a:gdLst/>
              <a:ahLst/>
              <a:cxnLst/>
              <a:rect l="l" t="t" r="r" b="b"/>
              <a:pathLst>
                <a:path w="3550920" h="100964">
                  <a:moveTo>
                    <a:pt x="3550919" y="0"/>
                  </a:moveTo>
                  <a:lnTo>
                    <a:pt x="100583" y="0"/>
                  </a:lnTo>
                  <a:lnTo>
                    <a:pt x="0" y="100558"/>
                  </a:lnTo>
                  <a:lnTo>
                    <a:pt x="3450336" y="100558"/>
                  </a:lnTo>
                  <a:lnTo>
                    <a:pt x="3550919" y="0"/>
                  </a:lnTo>
                  <a:close/>
                </a:path>
              </a:pathLst>
            </a:custGeom>
            <a:solidFill>
              <a:srgbClr val="FFFFFF"/>
            </a:solidFill>
          </p:spPr>
          <p:txBody>
            <a:bodyPr wrap="square" lIns="0" tIns="0" rIns="0" bIns="0" rtlCol="0"/>
            <a:lstStyle/>
            <a:p>
              <a:endParaRPr/>
            </a:p>
          </p:txBody>
        </p:sp>
        <p:sp>
          <p:nvSpPr>
            <p:cNvPr id="32" name="object 32"/>
            <p:cNvSpPr/>
            <p:nvPr/>
          </p:nvSpPr>
          <p:spPr>
            <a:xfrm>
              <a:off x="3605784" y="5605272"/>
              <a:ext cx="3550920" cy="402590"/>
            </a:xfrm>
            <a:custGeom>
              <a:avLst/>
              <a:gdLst/>
              <a:ahLst/>
              <a:cxnLst/>
              <a:rect l="l" t="t" r="r" b="b"/>
              <a:pathLst>
                <a:path w="3550920" h="402589">
                  <a:moveTo>
                    <a:pt x="0" y="100558"/>
                  </a:moveTo>
                  <a:lnTo>
                    <a:pt x="100583" y="0"/>
                  </a:lnTo>
                  <a:lnTo>
                    <a:pt x="3550919" y="0"/>
                  </a:lnTo>
                  <a:lnTo>
                    <a:pt x="3550919" y="301777"/>
                  </a:lnTo>
                  <a:lnTo>
                    <a:pt x="3450336" y="402335"/>
                  </a:lnTo>
                  <a:lnTo>
                    <a:pt x="0" y="402335"/>
                  </a:lnTo>
                  <a:lnTo>
                    <a:pt x="0" y="100558"/>
                  </a:lnTo>
                  <a:close/>
                </a:path>
                <a:path w="3550920" h="402589">
                  <a:moveTo>
                    <a:pt x="0" y="100558"/>
                  </a:moveTo>
                  <a:lnTo>
                    <a:pt x="3450336" y="100558"/>
                  </a:lnTo>
                  <a:lnTo>
                    <a:pt x="3550919" y="0"/>
                  </a:lnTo>
                </a:path>
                <a:path w="3550920" h="402589">
                  <a:moveTo>
                    <a:pt x="3450336" y="100558"/>
                  </a:moveTo>
                  <a:lnTo>
                    <a:pt x="3450336" y="402335"/>
                  </a:lnTo>
                </a:path>
              </a:pathLst>
            </a:custGeom>
            <a:ln w="12192">
              <a:solidFill>
                <a:srgbClr val="009900"/>
              </a:solidFill>
            </a:ln>
          </p:spPr>
          <p:txBody>
            <a:bodyPr wrap="square" lIns="0" tIns="0" rIns="0" bIns="0" rtlCol="0"/>
            <a:lstStyle/>
            <a:p>
              <a:endParaRPr/>
            </a:p>
          </p:txBody>
        </p:sp>
      </p:grpSp>
      <p:sp>
        <p:nvSpPr>
          <p:cNvPr id="33" name="object 33"/>
          <p:cNvSpPr txBox="1"/>
          <p:nvPr/>
        </p:nvSpPr>
        <p:spPr>
          <a:xfrm>
            <a:off x="3693033" y="3987800"/>
            <a:ext cx="91440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Palladio Uralic"/>
                <a:cs typeface="Palladio Uralic"/>
              </a:rPr>
              <a:t>outTime</a:t>
            </a:r>
            <a:endParaRPr sz="1800">
              <a:latin typeface="Palladio Uralic"/>
              <a:cs typeface="Palladio Uralic"/>
            </a:endParaRPr>
          </a:p>
        </p:txBody>
      </p:sp>
      <p:sp>
        <p:nvSpPr>
          <p:cNvPr id="34" name="object 34"/>
          <p:cNvSpPr txBox="1"/>
          <p:nvPr/>
        </p:nvSpPr>
        <p:spPr>
          <a:xfrm>
            <a:off x="3775709" y="4243832"/>
            <a:ext cx="2698115" cy="1177925"/>
          </a:xfrm>
          <a:prstGeom prst="rect">
            <a:avLst/>
          </a:prstGeom>
        </p:spPr>
        <p:txBody>
          <a:bodyPr vert="horz" wrap="square" lIns="0" tIns="67310" rIns="0" bIns="0" rtlCol="0">
            <a:spAutoFit/>
          </a:bodyPr>
          <a:lstStyle/>
          <a:p>
            <a:pPr marL="182880" marR="1528445" indent="-170815">
              <a:lnSpc>
                <a:spcPct val="80000"/>
              </a:lnSpc>
              <a:spcBef>
                <a:spcPts val="530"/>
              </a:spcBef>
            </a:pPr>
            <a:r>
              <a:rPr sz="1800" b="1" dirty="0">
                <a:solidFill>
                  <a:srgbClr val="0000FF"/>
                </a:solidFill>
                <a:latin typeface="Palladio Uralic"/>
                <a:cs typeface="Palladio Uralic"/>
              </a:rPr>
              <a:t>Attributes:  </a:t>
            </a:r>
            <a:r>
              <a:rPr sz="1800" b="1" dirty="0">
                <a:solidFill>
                  <a:srgbClr val="009900"/>
                </a:solidFill>
                <a:latin typeface="Palladio Uralic"/>
                <a:cs typeface="Palladio Uralic"/>
              </a:rPr>
              <a:t>hour =</a:t>
            </a:r>
            <a:r>
              <a:rPr sz="1800" b="1" spc="-105" dirty="0">
                <a:solidFill>
                  <a:srgbClr val="009900"/>
                </a:solidFill>
                <a:latin typeface="Palladio Uralic"/>
                <a:cs typeface="Palladio Uralic"/>
              </a:rPr>
              <a:t> </a:t>
            </a:r>
            <a:r>
              <a:rPr sz="1800" b="1" dirty="0">
                <a:solidFill>
                  <a:srgbClr val="009900"/>
                </a:solidFill>
                <a:latin typeface="Palladio Uralic"/>
                <a:cs typeface="Palladio Uralic"/>
              </a:rPr>
              <a:t>17</a:t>
            </a:r>
            <a:endParaRPr sz="1800">
              <a:latin typeface="Palladio Uralic"/>
              <a:cs typeface="Palladio Uralic"/>
            </a:endParaRPr>
          </a:p>
          <a:p>
            <a:pPr marL="12700" marR="1275080" indent="170180">
              <a:lnSpc>
                <a:spcPct val="80000"/>
              </a:lnSpc>
            </a:pPr>
            <a:r>
              <a:rPr sz="1800" b="1" spc="-5" dirty="0">
                <a:solidFill>
                  <a:srgbClr val="009900"/>
                </a:solidFill>
                <a:latin typeface="Palladio Uralic"/>
                <a:cs typeface="Palladio Uralic"/>
              </a:rPr>
              <a:t>minute =</a:t>
            </a:r>
            <a:r>
              <a:rPr sz="1800" b="1" spc="-85" dirty="0">
                <a:solidFill>
                  <a:srgbClr val="009900"/>
                </a:solidFill>
                <a:latin typeface="Palladio Uralic"/>
                <a:cs typeface="Palladio Uralic"/>
              </a:rPr>
              <a:t> </a:t>
            </a:r>
            <a:r>
              <a:rPr sz="1800" b="1" dirty="0">
                <a:solidFill>
                  <a:srgbClr val="009900"/>
                </a:solidFill>
                <a:latin typeface="Palladio Uralic"/>
                <a:cs typeface="Palladio Uralic"/>
              </a:rPr>
              <a:t>35  </a:t>
            </a:r>
            <a:r>
              <a:rPr sz="1800" b="1" dirty="0">
                <a:solidFill>
                  <a:srgbClr val="0000FF"/>
                </a:solidFill>
                <a:latin typeface="Palladio Uralic"/>
                <a:cs typeface="Palladio Uralic"/>
              </a:rPr>
              <a:t>Methods:</a:t>
            </a:r>
            <a:endParaRPr sz="1800">
              <a:latin typeface="Palladio Uralic"/>
              <a:cs typeface="Palladio Uralic"/>
            </a:endParaRPr>
          </a:p>
          <a:p>
            <a:pPr marL="182880">
              <a:lnSpc>
                <a:spcPts val="1730"/>
              </a:lnSpc>
            </a:pPr>
            <a:r>
              <a:rPr sz="1800" b="1" spc="-5" dirty="0">
                <a:solidFill>
                  <a:srgbClr val="009900"/>
                </a:solidFill>
                <a:latin typeface="Palladio Uralic"/>
                <a:cs typeface="Palladio Uralic"/>
              </a:rPr>
              <a:t>void </a:t>
            </a:r>
            <a:r>
              <a:rPr sz="1800" b="1" dirty="0">
                <a:solidFill>
                  <a:srgbClr val="009900"/>
                </a:solidFill>
                <a:latin typeface="Palladio Uralic"/>
                <a:cs typeface="Palladio Uralic"/>
              </a:rPr>
              <a:t>addMinutes(int</a:t>
            </a:r>
            <a:r>
              <a:rPr sz="1800" b="1" spc="-90" dirty="0">
                <a:solidFill>
                  <a:srgbClr val="009900"/>
                </a:solidFill>
                <a:latin typeface="Palladio Uralic"/>
                <a:cs typeface="Palladio Uralic"/>
              </a:rPr>
              <a:t> </a:t>
            </a:r>
            <a:r>
              <a:rPr sz="1800" b="1" spc="-5" dirty="0">
                <a:solidFill>
                  <a:srgbClr val="009900"/>
                </a:solidFill>
                <a:latin typeface="Palladio Uralic"/>
                <a:cs typeface="Palladio Uralic"/>
              </a:rPr>
              <a:t>m)</a:t>
            </a:r>
            <a:endParaRPr sz="1800">
              <a:latin typeface="Palladio Uralic"/>
              <a:cs typeface="Palladio Uralic"/>
            </a:endParaRPr>
          </a:p>
        </p:txBody>
      </p:sp>
      <p:sp>
        <p:nvSpPr>
          <p:cNvPr id="35" name="object 35"/>
          <p:cNvSpPr txBox="1">
            <a:spLocks noGrp="1"/>
          </p:cNvSpPr>
          <p:nvPr>
            <p:ph type="title"/>
          </p:nvPr>
        </p:nvSpPr>
        <p:spPr>
          <a:xfrm>
            <a:off x="2274189" y="175434"/>
            <a:ext cx="4593590" cy="1367155"/>
          </a:xfrm>
          <a:prstGeom prst="rect">
            <a:avLst/>
          </a:prstGeom>
        </p:spPr>
        <p:txBody>
          <a:bodyPr vert="horz" wrap="square" lIns="0" tIns="162560" rIns="0" bIns="0" rtlCol="0">
            <a:spAutoFit/>
          </a:bodyPr>
          <a:lstStyle/>
          <a:p>
            <a:pPr marL="12700">
              <a:lnSpc>
                <a:spcPct val="100000"/>
              </a:lnSpc>
              <a:spcBef>
                <a:spcPts val="1280"/>
              </a:spcBef>
            </a:pPr>
            <a:r>
              <a:rPr dirty="0">
                <a:solidFill>
                  <a:srgbClr val="660066"/>
                </a:solidFill>
              </a:rPr>
              <a:t>Classes &amp;</a:t>
            </a:r>
            <a:r>
              <a:rPr spc="-85" dirty="0">
                <a:solidFill>
                  <a:srgbClr val="660066"/>
                </a:solidFill>
              </a:rPr>
              <a:t> </a:t>
            </a:r>
            <a:r>
              <a:rPr dirty="0">
                <a:solidFill>
                  <a:srgbClr val="660066"/>
                </a:solidFill>
              </a:rPr>
              <a:t>Objects</a:t>
            </a:r>
          </a:p>
          <a:p>
            <a:pPr marL="408305">
              <a:lnSpc>
                <a:spcPct val="100000"/>
              </a:lnSpc>
              <a:spcBef>
                <a:spcPts val="745"/>
              </a:spcBef>
            </a:pPr>
            <a:r>
              <a:rPr sz="2800" spc="-5" dirty="0">
                <a:solidFill>
                  <a:srgbClr val="000000"/>
                </a:solidFill>
              </a:rPr>
              <a:t>class</a:t>
            </a:r>
            <a:endParaRPr sz="2800"/>
          </a:p>
        </p:txBody>
      </p:sp>
      <p:sp>
        <p:nvSpPr>
          <p:cNvPr id="36" name="object 36"/>
          <p:cNvSpPr/>
          <p:nvPr/>
        </p:nvSpPr>
        <p:spPr>
          <a:xfrm>
            <a:off x="2736088" y="1521586"/>
            <a:ext cx="165735" cy="383540"/>
          </a:xfrm>
          <a:custGeom>
            <a:avLst/>
            <a:gdLst/>
            <a:ahLst/>
            <a:cxnLst/>
            <a:rect l="l" t="t" r="r" b="b"/>
            <a:pathLst>
              <a:path w="165735" h="383539">
                <a:moveTo>
                  <a:pt x="0" y="298450"/>
                </a:moveTo>
                <a:lnTo>
                  <a:pt x="7112" y="383413"/>
                </a:lnTo>
                <a:lnTo>
                  <a:pt x="70738" y="326771"/>
                </a:lnTo>
                <a:lnTo>
                  <a:pt x="36575" y="326771"/>
                </a:lnTo>
                <a:lnTo>
                  <a:pt x="24764" y="322072"/>
                </a:lnTo>
                <a:lnTo>
                  <a:pt x="29493" y="310257"/>
                </a:lnTo>
                <a:lnTo>
                  <a:pt x="0" y="298450"/>
                </a:lnTo>
                <a:close/>
              </a:path>
              <a:path w="165735" h="383539">
                <a:moveTo>
                  <a:pt x="29493" y="310257"/>
                </a:moveTo>
                <a:lnTo>
                  <a:pt x="24764" y="322072"/>
                </a:lnTo>
                <a:lnTo>
                  <a:pt x="36575" y="326771"/>
                </a:lnTo>
                <a:lnTo>
                  <a:pt x="41291" y="314981"/>
                </a:lnTo>
                <a:lnTo>
                  <a:pt x="29493" y="310257"/>
                </a:lnTo>
                <a:close/>
              </a:path>
              <a:path w="165735" h="383539">
                <a:moveTo>
                  <a:pt x="41291" y="314981"/>
                </a:moveTo>
                <a:lnTo>
                  <a:pt x="36575" y="326771"/>
                </a:lnTo>
                <a:lnTo>
                  <a:pt x="70738" y="326771"/>
                </a:lnTo>
                <a:lnTo>
                  <a:pt x="41291" y="314981"/>
                </a:lnTo>
                <a:close/>
              </a:path>
              <a:path w="165735" h="383539">
                <a:moveTo>
                  <a:pt x="153669" y="0"/>
                </a:moveTo>
                <a:lnTo>
                  <a:pt x="29493" y="310257"/>
                </a:lnTo>
                <a:lnTo>
                  <a:pt x="41291" y="314981"/>
                </a:lnTo>
                <a:lnTo>
                  <a:pt x="165354" y="4825"/>
                </a:lnTo>
                <a:lnTo>
                  <a:pt x="153669" y="0"/>
                </a:lnTo>
                <a:close/>
              </a:path>
            </a:pathLst>
          </a:custGeom>
          <a:solidFill>
            <a:srgbClr val="000000"/>
          </a:solidFill>
        </p:spPr>
        <p:txBody>
          <a:bodyPr wrap="square" lIns="0" tIns="0" rIns="0" bIns="0" rtlCol="0"/>
          <a:lstStyle/>
          <a:p>
            <a:endParaRPr/>
          </a:p>
        </p:txBody>
      </p:sp>
      <p:sp>
        <p:nvSpPr>
          <p:cNvPr id="37" name="object 37"/>
          <p:cNvSpPr txBox="1"/>
          <p:nvPr/>
        </p:nvSpPr>
        <p:spPr>
          <a:xfrm>
            <a:off x="7623809" y="4825060"/>
            <a:ext cx="115316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ob</a:t>
            </a:r>
            <a:r>
              <a:rPr sz="2800" dirty="0">
                <a:latin typeface="Arial"/>
                <a:cs typeface="Arial"/>
              </a:rPr>
              <a:t>j</a:t>
            </a:r>
            <a:r>
              <a:rPr sz="2800" spc="-5" dirty="0">
                <a:latin typeface="Arial"/>
                <a:cs typeface="Arial"/>
              </a:rPr>
              <a:t>e</a:t>
            </a:r>
            <a:r>
              <a:rPr sz="2800" dirty="0">
                <a:latin typeface="Arial"/>
                <a:cs typeface="Arial"/>
              </a:rPr>
              <a:t>c</a:t>
            </a:r>
            <a:r>
              <a:rPr sz="2800" spc="-5" dirty="0">
                <a:latin typeface="Arial"/>
                <a:cs typeface="Arial"/>
              </a:rPr>
              <a:t>ts</a:t>
            </a:r>
            <a:endParaRPr sz="2800">
              <a:latin typeface="Arial"/>
              <a:cs typeface="Arial"/>
            </a:endParaRPr>
          </a:p>
        </p:txBody>
      </p:sp>
      <p:sp>
        <p:nvSpPr>
          <p:cNvPr id="38" name="object 38"/>
          <p:cNvSpPr/>
          <p:nvPr/>
        </p:nvSpPr>
        <p:spPr>
          <a:xfrm>
            <a:off x="7239000" y="4191000"/>
            <a:ext cx="844550" cy="952500"/>
          </a:xfrm>
          <a:custGeom>
            <a:avLst/>
            <a:gdLst/>
            <a:ahLst/>
            <a:cxnLst/>
            <a:rect l="l" t="t" r="r" b="b"/>
            <a:pathLst>
              <a:path w="844550" h="952500">
                <a:moveTo>
                  <a:pt x="304800" y="908050"/>
                </a:moveTo>
                <a:lnTo>
                  <a:pt x="76200" y="908050"/>
                </a:lnTo>
                <a:lnTo>
                  <a:pt x="76200" y="876300"/>
                </a:lnTo>
                <a:lnTo>
                  <a:pt x="0" y="914400"/>
                </a:lnTo>
                <a:lnTo>
                  <a:pt x="76200" y="952500"/>
                </a:lnTo>
                <a:lnTo>
                  <a:pt x="76200" y="920750"/>
                </a:lnTo>
                <a:lnTo>
                  <a:pt x="304800" y="920750"/>
                </a:lnTo>
                <a:lnTo>
                  <a:pt x="304800" y="908050"/>
                </a:lnTo>
                <a:close/>
              </a:path>
              <a:path w="844550" h="952500">
                <a:moveTo>
                  <a:pt x="844296" y="608076"/>
                </a:moveTo>
                <a:lnTo>
                  <a:pt x="710450" y="72377"/>
                </a:lnTo>
                <a:lnTo>
                  <a:pt x="741299" y="64643"/>
                </a:lnTo>
                <a:lnTo>
                  <a:pt x="737362" y="60071"/>
                </a:lnTo>
                <a:lnTo>
                  <a:pt x="685800" y="0"/>
                </a:lnTo>
                <a:lnTo>
                  <a:pt x="667258" y="83185"/>
                </a:lnTo>
                <a:lnTo>
                  <a:pt x="698144" y="75450"/>
                </a:lnTo>
                <a:lnTo>
                  <a:pt x="831977" y="611124"/>
                </a:lnTo>
                <a:lnTo>
                  <a:pt x="844296" y="608076"/>
                </a:lnTo>
                <a:close/>
              </a:path>
            </a:pathLst>
          </a:custGeom>
          <a:solidFill>
            <a:srgbClr val="000000"/>
          </a:solidFill>
        </p:spPr>
        <p:txBody>
          <a:bodyPr wrap="square" lIns="0" tIns="0" rIns="0" bIns="0" rtlCol="0"/>
          <a:lstStyle/>
          <a:p>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10680" y="650287"/>
            <a:ext cx="3178246" cy="56319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972561" y="483234"/>
            <a:ext cx="319786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660066"/>
                </a:solidFill>
              </a:rPr>
              <a:t>Class/Object</a:t>
            </a:r>
          </a:p>
        </p:txBody>
      </p:sp>
      <p:sp>
        <p:nvSpPr>
          <p:cNvPr id="4" name="object 4"/>
          <p:cNvSpPr txBox="1"/>
          <p:nvPr/>
        </p:nvSpPr>
        <p:spPr>
          <a:xfrm>
            <a:off x="396036" y="2615311"/>
            <a:ext cx="977265" cy="878840"/>
          </a:xfrm>
          <a:prstGeom prst="rect">
            <a:avLst/>
          </a:prstGeom>
        </p:spPr>
        <p:txBody>
          <a:bodyPr vert="horz" wrap="square" lIns="0" tIns="12065" rIns="0" bIns="0" rtlCol="0">
            <a:spAutoFit/>
          </a:bodyPr>
          <a:lstStyle/>
          <a:p>
            <a:pPr marL="12700" marR="5080">
              <a:lnSpc>
                <a:spcPct val="100000"/>
              </a:lnSpc>
              <a:spcBef>
                <a:spcPts val="95"/>
              </a:spcBef>
            </a:pPr>
            <a:r>
              <a:rPr sz="2800" dirty="0">
                <a:latin typeface="Arial"/>
                <a:cs typeface="Arial"/>
              </a:rPr>
              <a:t>Each  </a:t>
            </a:r>
            <a:r>
              <a:rPr sz="2800" spc="-5" dirty="0">
                <a:latin typeface="Arial"/>
                <a:cs typeface="Arial"/>
              </a:rPr>
              <a:t>o</a:t>
            </a:r>
            <a:r>
              <a:rPr sz="2800" spc="5" dirty="0">
                <a:latin typeface="Arial"/>
                <a:cs typeface="Arial"/>
              </a:rPr>
              <a:t>b</a:t>
            </a:r>
            <a:r>
              <a:rPr sz="2800" spc="-5" dirty="0">
                <a:latin typeface="Arial"/>
                <a:cs typeface="Arial"/>
              </a:rPr>
              <a:t>j</a:t>
            </a:r>
            <a:r>
              <a:rPr sz="2800" spc="5" dirty="0">
                <a:latin typeface="Arial"/>
                <a:cs typeface="Arial"/>
              </a:rPr>
              <a:t>e</a:t>
            </a:r>
            <a:r>
              <a:rPr sz="2800" dirty="0">
                <a:latin typeface="Arial"/>
                <a:cs typeface="Arial"/>
              </a:rPr>
              <a:t>c</a:t>
            </a:r>
            <a:r>
              <a:rPr sz="2800" spc="-5" dirty="0">
                <a:latin typeface="Arial"/>
                <a:cs typeface="Arial"/>
              </a:rPr>
              <a:t>t</a:t>
            </a:r>
            <a:endParaRPr sz="2800">
              <a:latin typeface="Arial"/>
              <a:cs typeface="Arial"/>
            </a:endParaRPr>
          </a:p>
        </p:txBody>
      </p:sp>
      <p:sp>
        <p:nvSpPr>
          <p:cNvPr id="5" name="object 5"/>
          <p:cNvSpPr txBox="1"/>
          <p:nvPr/>
        </p:nvSpPr>
        <p:spPr>
          <a:xfrm>
            <a:off x="396036" y="3468446"/>
            <a:ext cx="149161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Arial"/>
                <a:cs typeface="Arial"/>
              </a:rPr>
              <a:t>p</a:t>
            </a:r>
            <a:r>
              <a:rPr sz="2800" spc="5" dirty="0">
                <a:latin typeface="Arial"/>
                <a:cs typeface="Arial"/>
              </a:rPr>
              <a:t>a</a:t>
            </a:r>
            <a:r>
              <a:rPr sz="2800" spc="-5" dirty="0">
                <a:latin typeface="Arial"/>
                <a:cs typeface="Arial"/>
              </a:rPr>
              <a:t>r</a:t>
            </a:r>
            <a:r>
              <a:rPr sz="2800" dirty="0">
                <a:latin typeface="Arial"/>
                <a:cs typeface="Arial"/>
              </a:rPr>
              <a:t>t</a:t>
            </a:r>
            <a:r>
              <a:rPr sz="2800" spc="-5" dirty="0">
                <a:latin typeface="Arial"/>
                <a:cs typeface="Arial"/>
              </a:rPr>
              <a:t>i</a:t>
            </a:r>
            <a:r>
              <a:rPr sz="2800" dirty="0">
                <a:latin typeface="Arial"/>
                <a:cs typeface="Arial"/>
              </a:rPr>
              <a:t>c</a:t>
            </a:r>
            <a:r>
              <a:rPr sz="2800" spc="-5" dirty="0">
                <a:latin typeface="Arial"/>
                <a:cs typeface="Arial"/>
              </a:rPr>
              <a:t>u</a:t>
            </a:r>
            <a:r>
              <a:rPr sz="2800" dirty="0">
                <a:latin typeface="Arial"/>
                <a:cs typeface="Arial"/>
              </a:rPr>
              <a:t>l</a:t>
            </a:r>
            <a:r>
              <a:rPr sz="2800" spc="-5" dirty="0">
                <a:latin typeface="Arial"/>
                <a:cs typeface="Arial"/>
              </a:rPr>
              <a:t>ar</a:t>
            </a:r>
            <a:endParaRPr sz="2800">
              <a:latin typeface="Arial"/>
              <a:cs typeface="Arial"/>
            </a:endParaRPr>
          </a:p>
        </p:txBody>
      </p:sp>
      <p:sp>
        <p:nvSpPr>
          <p:cNvPr id="6" name="object 6"/>
          <p:cNvSpPr txBox="1"/>
          <p:nvPr/>
        </p:nvSpPr>
        <p:spPr>
          <a:xfrm>
            <a:off x="1524127" y="2615311"/>
            <a:ext cx="2105660" cy="1305560"/>
          </a:xfrm>
          <a:prstGeom prst="rect">
            <a:avLst/>
          </a:prstGeom>
        </p:spPr>
        <p:txBody>
          <a:bodyPr vert="horz" wrap="square" lIns="0" tIns="12065" rIns="0" bIns="0" rtlCol="0">
            <a:spAutoFit/>
          </a:bodyPr>
          <a:lstStyle/>
          <a:p>
            <a:pPr marL="509270" marR="5080" indent="-497205" algn="just">
              <a:lnSpc>
                <a:spcPct val="100000"/>
              </a:lnSpc>
              <a:spcBef>
                <a:spcPts val="95"/>
              </a:spcBef>
            </a:pPr>
            <a:r>
              <a:rPr sz="2800" dirty="0">
                <a:latin typeface="Arial"/>
                <a:cs typeface="Arial"/>
              </a:rPr>
              <a:t>copy of </a:t>
            </a:r>
            <a:r>
              <a:rPr sz="2800" spc="-15" dirty="0">
                <a:latin typeface="Arial"/>
                <a:cs typeface="Arial"/>
              </a:rPr>
              <a:t>an  </a:t>
            </a:r>
            <a:r>
              <a:rPr sz="2800" dirty="0">
                <a:latin typeface="Arial"/>
                <a:cs typeface="Arial"/>
              </a:rPr>
              <a:t>from </a:t>
            </a:r>
            <a:r>
              <a:rPr sz="2800" spc="-5" dirty="0">
                <a:latin typeface="Arial"/>
                <a:cs typeface="Arial"/>
              </a:rPr>
              <a:t>a  </a:t>
            </a:r>
            <a:r>
              <a:rPr sz="2800" dirty="0">
                <a:latin typeface="Arial"/>
                <a:cs typeface="Arial"/>
              </a:rPr>
              <a:t>class</a:t>
            </a:r>
            <a:r>
              <a:rPr sz="2800" spc="245" dirty="0">
                <a:latin typeface="Arial"/>
                <a:cs typeface="Arial"/>
              </a:rPr>
              <a:t> </a:t>
            </a:r>
            <a:r>
              <a:rPr sz="2800" spc="-5" dirty="0">
                <a:latin typeface="Arial"/>
                <a:cs typeface="Arial"/>
              </a:rPr>
              <a:t>is</a:t>
            </a:r>
            <a:endParaRPr sz="2800">
              <a:latin typeface="Arial"/>
              <a:cs typeface="Arial"/>
            </a:endParaRPr>
          </a:p>
        </p:txBody>
      </p:sp>
      <p:sp>
        <p:nvSpPr>
          <p:cNvPr id="7" name="object 7"/>
          <p:cNvSpPr txBox="1"/>
          <p:nvPr/>
        </p:nvSpPr>
        <p:spPr>
          <a:xfrm>
            <a:off x="396036" y="3895725"/>
            <a:ext cx="3230880" cy="878840"/>
          </a:xfrm>
          <a:prstGeom prst="rect">
            <a:avLst/>
          </a:prstGeom>
        </p:spPr>
        <p:txBody>
          <a:bodyPr vert="horz" wrap="square" lIns="0" tIns="12065" rIns="0" bIns="0" rtlCol="0">
            <a:spAutoFit/>
          </a:bodyPr>
          <a:lstStyle/>
          <a:p>
            <a:pPr marL="12700">
              <a:lnSpc>
                <a:spcPct val="100000"/>
              </a:lnSpc>
              <a:spcBef>
                <a:spcPts val="95"/>
              </a:spcBef>
              <a:tabLst>
                <a:tab pos="1160145" algn="l"/>
                <a:tab pos="1774189" algn="l"/>
              </a:tabLst>
            </a:pPr>
            <a:r>
              <a:rPr sz="2800" dirty="0">
                <a:latin typeface="Arial"/>
                <a:cs typeface="Arial"/>
              </a:rPr>
              <a:t>c</a:t>
            </a:r>
            <a:r>
              <a:rPr sz="2800" spc="-5" dirty="0">
                <a:latin typeface="Arial"/>
                <a:cs typeface="Arial"/>
              </a:rPr>
              <a:t>a</a:t>
            </a:r>
            <a:r>
              <a:rPr sz="2800" spc="5" dirty="0">
                <a:latin typeface="Arial"/>
                <a:cs typeface="Arial"/>
              </a:rPr>
              <a:t>l</a:t>
            </a:r>
            <a:r>
              <a:rPr sz="2800" spc="-5" dirty="0">
                <a:latin typeface="Arial"/>
                <a:cs typeface="Arial"/>
              </a:rPr>
              <a:t>l</a:t>
            </a:r>
            <a:r>
              <a:rPr sz="2800" spc="5" dirty="0">
                <a:latin typeface="Arial"/>
                <a:cs typeface="Arial"/>
              </a:rPr>
              <a:t>e</a:t>
            </a:r>
            <a:r>
              <a:rPr sz="2800" spc="-5" dirty="0">
                <a:latin typeface="Arial"/>
                <a:cs typeface="Arial"/>
              </a:rPr>
              <a:t>d</a:t>
            </a:r>
            <a:r>
              <a:rPr sz="2800" dirty="0">
                <a:latin typeface="Arial"/>
                <a:cs typeface="Arial"/>
              </a:rPr>
              <a:t>	a</a:t>
            </a:r>
            <a:r>
              <a:rPr sz="2800" spc="-5" dirty="0">
                <a:latin typeface="Arial"/>
                <a:cs typeface="Arial"/>
              </a:rPr>
              <a:t>n</a:t>
            </a:r>
            <a:r>
              <a:rPr sz="2800" dirty="0">
                <a:latin typeface="Arial"/>
                <a:cs typeface="Arial"/>
              </a:rPr>
              <a:t>	</a:t>
            </a:r>
            <a:r>
              <a:rPr sz="2800" b="1" i="1" spc="-5" dirty="0">
                <a:latin typeface="Arial"/>
                <a:cs typeface="Arial"/>
              </a:rPr>
              <a:t>ins</a:t>
            </a:r>
            <a:r>
              <a:rPr sz="2800" b="1" i="1" dirty="0">
                <a:latin typeface="Arial"/>
                <a:cs typeface="Arial"/>
              </a:rPr>
              <a:t>t</a:t>
            </a:r>
            <a:r>
              <a:rPr sz="2800" b="1" i="1" spc="-5" dirty="0">
                <a:latin typeface="Arial"/>
                <a:cs typeface="Arial"/>
              </a:rPr>
              <a:t>an</a:t>
            </a:r>
            <a:r>
              <a:rPr sz="2800" b="1" i="1" spc="10" dirty="0">
                <a:latin typeface="Arial"/>
                <a:cs typeface="Arial"/>
              </a:rPr>
              <a:t>c</a:t>
            </a:r>
            <a:r>
              <a:rPr sz="2800" b="1" i="1" spc="-5" dirty="0">
                <a:latin typeface="Arial"/>
                <a:cs typeface="Arial"/>
              </a:rPr>
              <a:t>e</a:t>
            </a:r>
            <a:endParaRPr sz="2800">
              <a:latin typeface="Arial"/>
              <a:cs typeface="Arial"/>
            </a:endParaRPr>
          </a:p>
          <a:p>
            <a:pPr marL="12700">
              <a:lnSpc>
                <a:spcPct val="100000"/>
              </a:lnSpc>
            </a:pPr>
            <a:r>
              <a:rPr sz="2800" dirty="0">
                <a:latin typeface="Arial"/>
                <a:cs typeface="Arial"/>
              </a:rPr>
              <a:t>of </a:t>
            </a:r>
            <a:r>
              <a:rPr sz="2800" spc="-5" dirty="0">
                <a:latin typeface="Arial"/>
                <a:cs typeface="Arial"/>
              </a:rPr>
              <a:t>the</a:t>
            </a:r>
            <a:r>
              <a:rPr sz="2800" spc="-10" dirty="0">
                <a:latin typeface="Arial"/>
                <a:cs typeface="Arial"/>
              </a:rPr>
              <a:t> </a:t>
            </a:r>
            <a:r>
              <a:rPr sz="2800" dirty="0">
                <a:latin typeface="Arial"/>
                <a:cs typeface="Arial"/>
              </a:rPr>
              <a:t>class.</a:t>
            </a:r>
            <a:endParaRPr sz="2800">
              <a:latin typeface="Arial"/>
              <a:cs typeface="Arial"/>
            </a:endParaRPr>
          </a:p>
        </p:txBody>
      </p:sp>
      <p:sp>
        <p:nvSpPr>
          <p:cNvPr id="8" name="object 8"/>
          <p:cNvSpPr/>
          <p:nvPr/>
        </p:nvSpPr>
        <p:spPr>
          <a:xfrm>
            <a:off x="3861815" y="1263395"/>
            <a:ext cx="5262372" cy="5594603"/>
          </a:xfrm>
          <a:prstGeom prst="rect">
            <a:avLst/>
          </a:prstGeom>
          <a:blipFill>
            <a:blip r:embed="rId3" cstate="print"/>
            <a:stretch>
              <a:fillRect/>
            </a:stretch>
          </a:blip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303" y="2415057"/>
            <a:ext cx="3268979" cy="2073910"/>
          </a:xfrm>
          <a:prstGeom prst="rect">
            <a:avLst/>
          </a:prstGeom>
        </p:spPr>
        <p:txBody>
          <a:bodyPr vert="horz" wrap="square" lIns="0" tIns="12700" rIns="0" bIns="0" rtlCol="0">
            <a:spAutoFit/>
          </a:bodyPr>
          <a:lstStyle/>
          <a:p>
            <a:pPr marL="12700" marR="5080">
              <a:lnSpc>
                <a:spcPct val="120000"/>
              </a:lnSpc>
              <a:spcBef>
                <a:spcPts val="100"/>
              </a:spcBef>
            </a:pPr>
            <a:r>
              <a:rPr sz="2800" spc="-5" dirty="0">
                <a:latin typeface="Arial"/>
                <a:cs typeface="Arial"/>
              </a:rPr>
              <a:t>The act of creating a  new instance of an  </a:t>
            </a:r>
            <a:r>
              <a:rPr sz="2800" dirty="0">
                <a:latin typeface="Arial"/>
                <a:cs typeface="Arial"/>
              </a:rPr>
              <a:t>class </a:t>
            </a:r>
            <a:r>
              <a:rPr sz="2800" spc="-5" dirty="0">
                <a:latin typeface="Arial"/>
                <a:cs typeface="Arial"/>
              </a:rPr>
              <a:t>is called  </a:t>
            </a:r>
            <a:r>
              <a:rPr sz="2800" b="1" spc="-5" dirty="0">
                <a:latin typeface="Arial"/>
                <a:cs typeface="Arial"/>
              </a:rPr>
              <a:t>instantiation.</a:t>
            </a:r>
            <a:endParaRPr sz="2800">
              <a:latin typeface="Arial"/>
              <a:cs typeface="Arial"/>
            </a:endParaRPr>
          </a:p>
        </p:txBody>
      </p:sp>
      <p:grpSp>
        <p:nvGrpSpPr>
          <p:cNvPr id="3" name="object 3"/>
          <p:cNvGrpSpPr/>
          <p:nvPr/>
        </p:nvGrpSpPr>
        <p:grpSpPr>
          <a:xfrm>
            <a:off x="2791967" y="320040"/>
            <a:ext cx="6335395" cy="6537959"/>
            <a:chOff x="2791967" y="320040"/>
            <a:chExt cx="6335395" cy="6537959"/>
          </a:xfrm>
        </p:grpSpPr>
        <p:sp>
          <p:nvSpPr>
            <p:cNvPr id="4" name="object 4"/>
            <p:cNvSpPr/>
            <p:nvPr/>
          </p:nvSpPr>
          <p:spPr>
            <a:xfrm>
              <a:off x="4009643" y="1251203"/>
              <a:ext cx="5117592" cy="560679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791967" y="320040"/>
              <a:ext cx="3901439" cy="1231391"/>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3124961" y="469138"/>
            <a:ext cx="319786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660066"/>
                </a:solidFill>
              </a:rPr>
              <a:t>Class/Object</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34</a:t>
            </a:fld>
            <a:endParaRPr dirty="0"/>
          </a:p>
        </p:txBody>
      </p:sp>
      <p:sp>
        <p:nvSpPr>
          <p:cNvPr id="2" name="object 2"/>
          <p:cNvSpPr txBox="1">
            <a:spLocks noGrp="1"/>
          </p:cNvSpPr>
          <p:nvPr>
            <p:ph type="title"/>
          </p:nvPr>
        </p:nvSpPr>
        <p:spPr>
          <a:xfrm>
            <a:off x="3347465" y="483234"/>
            <a:ext cx="245046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660066"/>
                </a:solidFill>
              </a:rPr>
              <a:t>In</a:t>
            </a:r>
            <a:r>
              <a:rPr spc="-80" dirty="0">
                <a:solidFill>
                  <a:srgbClr val="660066"/>
                </a:solidFill>
              </a:rPr>
              <a:t> </a:t>
            </a:r>
            <a:r>
              <a:rPr dirty="0">
                <a:solidFill>
                  <a:srgbClr val="660066"/>
                </a:solidFill>
              </a:rPr>
              <a:t>short…</a:t>
            </a:r>
          </a:p>
        </p:txBody>
      </p:sp>
      <p:sp>
        <p:nvSpPr>
          <p:cNvPr id="3" name="object 3"/>
          <p:cNvSpPr txBox="1"/>
          <p:nvPr/>
        </p:nvSpPr>
        <p:spPr>
          <a:xfrm>
            <a:off x="535940" y="1538681"/>
            <a:ext cx="7868920" cy="4378960"/>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800" spc="-5" dirty="0">
                <a:solidFill>
                  <a:srgbClr val="800000"/>
                </a:solidFill>
                <a:latin typeface="Arial"/>
                <a:cs typeface="Arial"/>
              </a:rPr>
              <a:t>An </a:t>
            </a:r>
            <a:r>
              <a:rPr sz="2800" dirty="0">
                <a:solidFill>
                  <a:srgbClr val="800000"/>
                </a:solidFill>
                <a:latin typeface="Arial"/>
                <a:cs typeface="Arial"/>
              </a:rPr>
              <a:t>Object is </a:t>
            </a:r>
            <a:r>
              <a:rPr sz="2800" spc="-5" dirty="0">
                <a:solidFill>
                  <a:srgbClr val="800000"/>
                </a:solidFill>
                <a:latin typeface="Arial"/>
                <a:cs typeface="Arial"/>
              </a:rPr>
              <a:t>a Class when it comes</a:t>
            </a:r>
            <a:r>
              <a:rPr sz="2800" spc="80" dirty="0">
                <a:solidFill>
                  <a:srgbClr val="800000"/>
                </a:solidFill>
                <a:latin typeface="Arial"/>
                <a:cs typeface="Arial"/>
              </a:rPr>
              <a:t> </a:t>
            </a:r>
            <a:r>
              <a:rPr sz="2800" dirty="0">
                <a:solidFill>
                  <a:srgbClr val="800000"/>
                </a:solidFill>
                <a:latin typeface="Arial"/>
                <a:cs typeface="Arial"/>
              </a:rPr>
              <a:t>alive!</a:t>
            </a:r>
            <a:endParaRPr sz="2800">
              <a:latin typeface="Arial"/>
              <a:cs typeface="Arial"/>
            </a:endParaRPr>
          </a:p>
          <a:p>
            <a:pPr marL="355600" marR="678815" indent="-342900">
              <a:lnSpc>
                <a:spcPct val="140000"/>
              </a:lnSpc>
              <a:spcBef>
                <a:spcPts val="675"/>
              </a:spcBef>
              <a:buChar char="•"/>
              <a:tabLst>
                <a:tab pos="354965" algn="l"/>
                <a:tab pos="355600" algn="l"/>
              </a:tabLst>
            </a:pPr>
            <a:r>
              <a:rPr sz="2800" spc="-5" dirty="0">
                <a:latin typeface="Arial"/>
                <a:cs typeface="Arial"/>
              </a:rPr>
              <a:t>Homo Sapien is a </a:t>
            </a:r>
            <a:r>
              <a:rPr sz="2800" dirty="0">
                <a:solidFill>
                  <a:srgbClr val="333399"/>
                </a:solidFill>
                <a:latin typeface="Arial"/>
                <a:cs typeface="Arial"/>
              </a:rPr>
              <a:t>class</a:t>
            </a:r>
            <a:r>
              <a:rPr sz="2800" dirty="0">
                <a:latin typeface="Arial"/>
                <a:cs typeface="Arial"/>
              </a:rPr>
              <a:t>, </a:t>
            </a:r>
            <a:r>
              <a:rPr sz="2800" spc="-5" dirty="0">
                <a:latin typeface="Arial"/>
                <a:cs typeface="Arial"/>
              </a:rPr>
              <a:t>John </a:t>
            </a:r>
            <a:r>
              <a:rPr sz="2800" dirty="0">
                <a:latin typeface="Arial"/>
                <a:cs typeface="Arial"/>
              </a:rPr>
              <a:t>and Jack </a:t>
            </a:r>
            <a:r>
              <a:rPr sz="2800" spc="-5" dirty="0">
                <a:latin typeface="Arial"/>
                <a:cs typeface="Arial"/>
              </a:rPr>
              <a:t>are </a:t>
            </a:r>
            <a:r>
              <a:rPr sz="2800" spc="-5" dirty="0">
                <a:solidFill>
                  <a:srgbClr val="333399"/>
                </a:solidFill>
                <a:latin typeface="Arial"/>
                <a:cs typeface="Arial"/>
              </a:rPr>
              <a:t> </a:t>
            </a:r>
            <a:r>
              <a:rPr sz="2800" dirty="0">
                <a:solidFill>
                  <a:srgbClr val="333399"/>
                </a:solidFill>
                <a:latin typeface="Arial"/>
                <a:cs typeface="Arial"/>
              </a:rPr>
              <a:t>objects</a:t>
            </a:r>
            <a:endParaRPr sz="2800">
              <a:latin typeface="Arial"/>
              <a:cs typeface="Arial"/>
            </a:endParaRPr>
          </a:p>
          <a:p>
            <a:pPr marL="355600" indent="-342900">
              <a:lnSpc>
                <a:spcPct val="100000"/>
              </a:lnSpc>
              <a:spcBef>
                <a:spcPts val="2020"/>
              </a:spcBef>
              <a:buChar char="•"/>
              <a:tabLst>
                <a:tab pos="354965" algn="l"/>
                <a:tab pos="355600" algn="l"/>
              </a:tabLst>
            </a:pPr>
            <a:r>
              <a:rPr sz="2800" spc="-5" dirty="0">
                <a:latin typeface="Arial"/>
                <a:cs typeface="Arial"/>
              </a:rPr>
              <a:t>Animal is a </a:t>
            </a:r>
            <a:r>
              <a:rPr sz="2800" spc="-5" dirty="0">
                <a:solidFill>
                  <a:srgbClr val="333399"/>
                </a:solidFill>
                <a:latin typeface="Arial"/>
                <a:cs typeface="Arial"/>
              </a:rPr>
              <a:t>class </a:t>
            </a:r>
            <a:r>
              <a:rPr sz="2800" spc="-5" dirty="0">
                <a:latin typeface="Arial"/>
                <a:cs typeface="Arial"/>
              </a:rPr>
              <a:t>“Snowball” the cat is an</a:t>
            </a:r>
            <a:r>
              <a:rPr sz="2800" spc="140" dirty="0">
                <a:latin typeface="Arial"/>
                <a:cs typeface="Arial"/>
              </a:rPr>
              <a:t> </a:t>
            </a:r>
            <a:r>
              <a:rPr sz="2800" spc="-5" dirty="0">
                <a:solidFill>
                  <a:srgbClr val="333399"/>
                </a:solidFill>
                <a:latin typeface="Arial"/>
                <a:cs typeface="Arial"/>
              </a:rPr>
              <a:t>object</a:t>
            </a:r>
            <a:endParaRPr sz="2800">
              <a:latin typeface="Arial"/>
              <a:cs typeface="Arial"/>
            </a:endParaRPr>
          </a:p>
          <a:p>
            <a:pPr marL="355600" marR="653415" indent="-342900">
              <a:lnSpc>
                <a:spcPct val="140000"/>
              </a:lnSpc>
              <a:spcBef>
                <a:spcPts val="670"/>
              </a:spcBef>
              <a:buChar char="•"/>
              <a:tabLst>
                <a:tab pos="354965" algn="l"/>
                <a:tab pos="355600" algn="l"/>
              </a:tabLst>
            </a:pPr>
            <a:r>
              <a:rPr sz="2800" dirty="0">
                <a:latin typeface="Arial"/>
                <a:cs typeface="Arial"/>
              </a:rPr>
              <a:t>Vehicle is </a:t>
            </a:r>
            <a:r>
              <a:rPr sz="2800" spc="-5" dirty="0">
                <a:latin typeface="Arial"/>
                <a:cs typeface="Arial"/>
              </a:rPr>
              <a:t>a </a:t>
            </a:r>
            <a:r>
              <a:rPr sz="2800" dirty="0">
                <a:solidFill>
                  <a:srgbClr val="333399"/>
                </a:solidFill>
                <a:latin typeface="Arial"/>
                <a:cs typeface="Arial"/>
              </a:rPr>
              <a:t>class </a:t>
            </a:r>
            <a:r>
              <a:rPr sz="2800" spc="-5" dirty="0">
                <a:latin typeface="Arial"/>
                <a:cs typeface="Arial"/>
              </a:rPr>
              <a:t>My </a:t>
            </a:r>
            <a:r>
              <a:rPr sz="2800" dirty="0">
                <a:latin typeface="Arial"/>
                <a:cs typeface="Arial"/>
              </a:rPr>
              <a:t>neighbor's </a:t>
            </a:r>
            <a:r>
              <a:rPr sz="2800" spc="-5" dirty="0">
                <a:latin typeface="Arial"/>
                <a:cs typeface="Arial"/>
              </a:rPr>
              <a:t>BMW is an </a:t>
            </a:r>
            <a:r>
              <a:rPr sz="2800" spc="-5" dirty="0">
                <a:solidFill>
                  <a:srgbClr val="333399"/>
                </a:solidFill>
                <a:latin typeface="Arial"/>
                <a:cs typeface="Arial"/>
              </a:rPr>
              <a:t> </a:t>
            </a:r>
            <a:r>
              <a:rPr sz="2800" dirty="0">
                <a:solidFill>
                  <a:srgbClr val="333399"/>
                </a:solidFill>
                <a:latin typeface="Arial"/>
                <a:cs typeface="Arial"/>
              </a:rPr>
              <a:t>object</a:t>
            </a:r>
            <a:endParaRPr sz="2800">
              <a:latin typeface="Arial"/>
              <a:cs typeface="Arial"/>
            </a:endParaRPr>
          </a:p>
          <a:p>
            <a:pPr marL="355600" indent="-342900">
              <a:lnSpc>
                <a:spcPct val="100000"/>
              </a:lnSpc>
              <a:spcBef>
                <a:spcPts val="2020"/>
              </a:spcBef>
              <a:buChar char="•"/>
              <a:tabLst>
                <a:tab pos="354965" algn="l"/>
                <a:tab pos="355600" algn="l"/>
              </a:tabLst>
            </a:pPr>
            <a:r>
              <a:rPr sz="2800" dirty="0">
                <a:latin typeface="Arial"/>
                <a:cs typeface="Arial"/>
              </a:rPr>
              <a:t>Galaxy is </a:t>
            </a:r>
            <a:r>
              <a:rPr sz="2800" spc="-5" dirty="0">
                <a:latin typeface="Arial"/>
                <a:cs typeface="Arial"/>
              </a:rPr>
              <a:t>a </a:t>
            </a:r>
            <a:r>
              <a:rPr sz="2800" dirty="0">
                <a:solidFill>
                  <a:srgbClr val="333399"/>
                </a:solidFill>
                <a:latin typeface="Arial"/>
                <a:cs typeface="Arial"/>
              </a:rPr>
              <a:t>class</a:t>
            </a:r>
            <a:r>
              <a:rPr sz="2800" dirty="0">
                <a:latin typeface="Arial"/>
                <a:cs typeface="Arial"/>
              </a:rPr>
              <a:t>, </a:t>
            </a:r>
            <a:r>
              <a:rPr sz="2800" spc="-5" dirty="0">
                <a:latin typeface="Arial"/>
                <a:cs typeface="Arial"/>
              </a:rPr>
              <a:t>the MilkyWay is an</a:t>
            </a:r>
            <a:r>
              <a:rPr sz="2800" spc="30" dirty="0">
                <a:latin typeface="Arial"/>
                <a:cs typeface="Arial"/>
              </a:rPr>
              <a:t> </a:t>
            </a:r>
            <a:r>
              <a:rPr sz="2800" spc="-5" dirty="0">
                <a:solidFill>
                  <a:srgbClr val="333399"/>
                </a:solidFill>
                <a:latin typeface="Arial"/>
                <a:cs typeface="Arial"/>
              </a:rPr>
              <a:t>object</a:t>
            </a:r>
            <a:endParaRPr sz="28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35</a:t>
            </a:fld>
            <a:endParaRPr dirty="0"/>
          </a:p>
        </p:txBody>
      </p:sp>
      <p:graphicFrame>
        <p:nvGraphicFramePr>
          <p:cNvPr id="2" name="object 2"/>
          <p:cNvGraphicFramePr>
            <a:graphicFrameLocks noGrp="1"/>
          </p:cNvGraphicFramePr>
          <p:nvPr/>
        </p:nvGraphicFramePr>
        <p:xfrm>
          <a:off x="461962" y="1693926"/>
          <a:ext cx="8229600" cy="4173727"/>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720598">
                <a:tc>
                  <a:txBody>
                    <a:bodyPr/>
                    <a:lstStyle/>
                    <a:p>
                      <a:pPr algn="ctr">
                        <a:lnSpc>
                          <a:spcPct val="100000"/>
                        </a:lnSpc>
                        <a:spcBef>
                          <a:spcPts val="260"/>
                        </a:spcBef>
                      </a:pPr>
                      <a:r>
                        <a:rPr sz="3200" b="1" dirty="0">
                          <a:latin typeface="Times New Roman"/>
                          <a:cs typeface="Times New Roman"/>
                        </a:rPr>
                        <a:t>CLASS</a:t>
                      </a:r>
                      <a:endParaRPr sz="3200">
                        <a:latin typeface="Times New Roman"/>
                        <a:cs typeface="Times New Roman"/>
                      </a:endParaRPr>
                    </a:p>
                  </a:txBody>
                  <a:tcPr marL="0" marR="0" marT="33020" marB="0">
                    <a:lnL w="12700">
                      <a:solidFill>
                        <a:srgbClr val="BADFE2"/>
                      </a:solidFill>
                      <a:prstDash val="solid"/>
                    </a:lnL>
                    <a:lnR w="12700">
                      <a:solidFill>
                        <a:srgbClr val="BADFE2"/>
                      </a:solidFill>
                      <a:prstDash val="solid"/>
                    </a:lnR>
                    <a:lnT w="12700">
                      <a:solidFill>
                        <a:srgbClr val="BADFE2"/>
                      </a:solidFill>
                      <a:prstDash val="solid"/>
                    </a:lnT>
                    <a:lnB w="28575">
                      <a:solidFill>
                        <a:srgbClr val="BADFE2"/>
                      </a:solidFill>
                      <a:prstDash val="solid"/>
                    </a:lnB>
                  </a:tcPr>
                </a:tc>
                <a:tc>
                  <a:txBody>
                    <a:bodyPr/>
                    <a:lstStyle/>
                    <a:p>
                      <a:pPr marL="1243330">
                        <a:lnSpc>
                          <a:spcPct val="100000"/>
                        </a:lnSpc>
                        <a:spcBef>
                          <a:spcPts val="260"/>
                        </a:spcBef>
                      </a:pPr>
                      <a:r>
                        <a:rPr sz="3200" b="1" dirty="0">
                          <a:latin typeface="Times New Roman"/>
                          <a:cs typeface="Times New Roman"/>
                        </a:rPr>
                        <a:t>OBJECT</a:t>
                      </a:r>
                      <a:endParaRPr sz="3200">
                        <a:latin typeface="Times New Roman"/>
                        <a:cs typeface="Times New Roman"/>
                      </a:endParaRPr>
                    </a:p>
                  </a:txBody>
                  <a:tcPr marL="0" marR="0" marT="33020" marB="0">
                    <a:lnL w="12700">
                      <a:solidFill>
                        <a:srgbClr val="BADFE2"/>
                      </a:solidFill>
                      <a:prstDash val="solid"/>
                    </a:lnL>
                    <a:lnR w="12700">
                      <a:solidFill>
                        <a:srgbClr val="BADFE2"/>
                      </a:solidFill>
                      <a:prstDash val="solid"/>
                    </a:lnR>
                    <a:lnT w="12700">
                      <a:solidFill>
                        <a:srgbClr val="BADFE2"/>
                      </a:solidFill>
                      <a:prstDash val="solid"/>
                    </a:lnT>
                    <a:lnB w="28575">
                      <a:solidFill>
                        <a:srgbClr val="BADFE2"/>
                      </a:solidFill>
                      <a:prstDash val="solid"/>
                    </a:lnB>
                  </a:tcPr>
                </a:tc>
                <a:extLst>
                  <a:ext uri="{0D108BD9-81ED-4DB2-BD59-A6C34878D82A}">
                    <a16:rowId xmlns:a16="http://schemas.microsoft.com/office/drawing/2014/main" val="10000"/>
                  </a:ext>
                </a:extLst>
              </a:tr>
              <a:tr h="720725">
                <a:tc>
                  <a:txBody>
                    <a:bodyPr/>
                    <a:lstStyle/>
                    <a:p>
                      <a:pPr marL="91440">
                        <a:lnSpc>
                          <a:spcPct val="100000"/>
                        </a:lnSpc>
                        <a:spcBef>
                          <a:spcPts val="280"/>
                        </a:spcBef>
                      </a:pPr>
                      <a:r>
                        <a:rPr sz="2400" dirty="0">
                          <a:latin typeface="Times New Roman"/>
                          <a:cs typeface="Times New Roman"/>
                        </a:rPr>
                        <a:t>Class is a </a:t>
                      </a:r>
                      <a:r>
                        <a:rPr sz="2400" spc="-5" dirty="0">
                          <a:latin typeface="Times New Roman"/>
                          <a:cs typeface="Times New Roman"/>
                        </a:rPr>
                        <a:t>data</a:t>
                      </a:r>
                      <a:r>
                        <a:rPr sz="2400" spc="-25" dirty="0">
                          <a:latin typeface="Times New Roman"/>
                          <a:cs typeface="Times New Roman"/>
                        </a:rPr>
                        <a:t> </a:t>
                      </a:r>
                      <a:r>
                        <a:rPr sz="2400" dirty="0">
                          <a:latin typeface="Times New Roman"/>
                          <a:cs typeface="Times New Roman"/>
                        </a:rPr>
                        <a:t>type</a:t>
                      </a:r>
                      <a:endParaRPr sz="2400">
                        <a:latin typeface="Times New Roman"/>
                        <a:cs typeface="Times New Roman"/>
                      </a:endParaRPr>
                    </a:p>
                  </a:txBody>
                  <a:tcPr marL="0" marR="0" marT="35560" marB="0">
                    <a:lnL w="12700">
                      <a:solidFill>
                        <a:srgbClr val="BADFE2"/>
                      </a:solidFill>
                      <a:prstDash val="solid"/>
                    </a:lnL>
                    <a:lnR w="12700">
                      <a:solidFill>
                        <a:srgbClr val="BADFE2"/>
                      </a:solidFill>
                      <a:prstDash val="solid"/>
                    </a:lnR>
                    <a:lnT w="28575">
                      <a:solidFill>
                        <a:srgbClr val="BADFE2"/>
                      </a:solidFill>
                      <a:prstDash val="solid"/>
                    </a:lnT>
                    <a:lnB w="12700">
                      <a:solidFill>
                        <a:srgbClr val="BADFE2"/>
                      </a:solidFill>
                      <a:prstDash val="solid"/>
                    </a:lnB>
                    <a:solidFill>
                      <a:srgbClr val="F1F8F9"/>
                    </a:solidFill>
                  </a:tcPr>
                </a:tc>
                <a:tc>
                  <a:txBody>
                    <a:bodyPr/>
                    <a:lstStyle/>
                    <a:p>
                      <a:pPr marL="92075">
                        <a:lnSpc>
                          <a:spcPct val="100000"/>
                        </a:lnSpc>
                        <a:spcBef>
                          <a:spcPts val="280"/>
                        </a:spcBef>
                      </a:pPr>
                      <a:r>
                        <a:rPr sz="2400" spc="-5" dirty="0">
                          <a:latin typeface="Times New Roman"/>
                          <a:cs typeface="Times New Roman"/>
                        </a:rPr>
                        <a:t>Object </a:t>
                      </a:r>
                      <a:r>
                        <a:rPr sz="2400" dirty="0">
                          <a:latin typeface="Times New Roman"/>
                          <a:cs typeface="Times New Roman"/>
                        </a:rPr>
                        <a:t>is an instance of</a:t>
                      </a:r>
                      <a:r>
                        <a:rPr sz="2400" spc="-85" dirty="0">
                          <a:latin typeface="Times New Roman"/>
                          <a:cs typeface="Times New Roman"/>
                        </a:rPr>
                        <a:t> </a:t>
                      </a:r>
                      <a:r>
                        <a:rPr sz="2400" dirty="0">
                          <a:latin typeface="Times New Roman"/>
                          <a:cs typeface="Times New Roman"/>
                        </a:rPr>
                        <a:t>Class.</a:t>
                      </a:r>
                      <a:endParaRPr sz="2400">
                        <a:latin typeface="Times New Roman"/>
                        <a:cs typeface="Times New Roman"/>
                      </a:endParaRPr>
                    </a:p>
                  </a:txBody>
                  <a:tcPr marL="0" marR="0" marT="35560" marB="0">
                    <a:lnL w="12700">
                      <a:solidFill>
                        <a:srgbClr val="BADFE2"/>
                      </a:solidFill>
                      <a:prstDash val="solid"/>
                    </a:lnL>
                    <a:lnR w="12700">
                      <a:solidFill>
                        <a:srgbClr val="BADFE2"/>
                      </a:solidFill>
                      <a:prstDash val="solid"/>
                    </a:lnR>
                    <a:lnT w="28575">
                      <a:solidFill>
                        <a:srgbClr val="BADFE2"/>
                      </a:solidFill>
                      <a:prstDash val="solid"/>
                    </a:lnT>
                    <a:lnB w="12700">
                      <a:solidFill>
                        <a:srgbClr val="BADFE2"/>
                      </a:solidFill>
                      <a:prstDash val="solid"/>
                    </a:lnB>
                    <a:solidFill>
                      <a:srgbClr val="F1F8F9"/>
                    </a:solidFill>
                  </a:tcPr>
                </a:tc>
                <a:extLst>
                  <a:ext uri="{0D108BD9-81ED-4DB2-BD59-A6C34878D82A}">
                    <a16:rowId xmlns:a16="http://schemas.microsoft.com/office/drawing/2014/main" val="10001"/>
                  </a:ext>
                </a:extLst>
              </a:tr>
              <a:tr h="720725">
                <a:tc>
                  <a:txBody>
                    <a:bodyPr/>
                    <a:lstStyle/>
                    <a:p>
                      <a:pPr marL="91440">
                        <a:lnSpc>
                          <a:spcPct val="100000"/>
                        </a:lnSpc>
                        <a:spcBef>
                          <a:spcPts val="280"/>
                        </a:spcBef>
                      </a:pPr>
                      <a:r>
                        <a:rPr sz="2400" dirty="0">
                          <a:latin typeface="Times New Roman"/>
                          <a:cs typeface="Times New Roman"/>
                        </a:rPr>
                        <a:t>It generates</a:t>
                      </a:r>
                      <a:r>
                        <a:rPr sz="2400" spc="-55" dirty="0">
                          <a:latin typeface="Times New Roman"/>
                          <a:cs typeface="Times New Roman"/>
                        </a:rPr>
                        <a:t> </a:t>
                      </a:r>
                      <a:r>
                        <a:rPr sz="2400" spc="-5" dirty="0">
                          <a:latin typeface="Times New Roman"/>
                          <a:cs typeface="Times New Roman"/>
                        </a:rPr>
                        <a:t>OBJECTS</a:t>
                      </a:r>
                      <a:endParaRPr sz="2400">
                        <a:latin typeface="Times New Roman"/>
                        <a:cs typeface="Times New Roman"/>
                      </a:endParaRPr>
                    </a:p>
                  </a:txBody>
                  <a:tcPr marL="0" marR="0" marT="35560" marB="0">
                    <a:lnL w="12700">
                      <a:solidFill>
                        <a:srgbClr val="BADFE2"/>
                      </a:solidFill>
                      <a:prstDash val="solid"/>
                    </a:lnL>
                    <a:lnR w="12700">
                      <a:solidFill>
                        <a:srgbClr val="BADFE2"/>
                      </a:solidFill>
                      <a:prstDash val="solid"/>
                    </a:lnR>
                    <a:lnT w="12700">
                      <a:solidFill>
                        <a:srgbClr val="BADFE2"/>
                      </a:solidFill>
                      <a:prstDash val="solid"/>
                    </a:lnT>
                    <a:lnB w="12700">
                      <a:solidFill>
                        <a:srgbClr val="BADFE2"/>
                      </a:solidFill>
                      <a:prstDash val="solid"/>
                    </a:lnB>
                  </a:tcPr>
                </a:tc>
                <a:tc>
                  <a:txBody>
                    <a:bodyPr/>
                    <a:lstStyle/>
                    <a:p>
                      <a:pPr marL="92075">
                        <a:lnSpc>
                          <a:spcPct val="100000"/>
                        </a:lnSpc>
                        <a:spcBef>
                          <a:spcPts val="280"/>
                        </a:spcBef>
                      </a:pPr>
                      <a:r>
                        <a:rPr sz="2400" dirty="0">
                          <a:latin typeface="Times New Roman"/>
                          <a:cs typeface="Times New Roman"/>
                        </a:rPr>
                        <a:t>It gives </a:t>
                      </a:r>
                      <a:r>
                        <a:rPr sz="2400" spc="-5" dirty="0">
                          <a:latin typeface="Times New Roman"/>
                          <a:cs typeface="Times New Roman"/>
                        </a:rPr>
                        <a:t>life </a:t>
                      </a:r>
                      <a:r>
                        <a:rPr sz="2400" dirty="0">
                          <a:latin typeface="Times New Roman"/>
                          <a:cs typeface="Times New Roman"/>
                        </a:rPr>
                        <a:t>to</a:t>
                      </a:r>
                      <a:r>
                        <a:rPr sz="2400" spc="-40" dirty="0">
                          <a:latin typeface="Times New Roman"/>
                          <a:cs typeface="Times New Roman"/>
                        </a:rPr>
                        <a:t> </a:t>
                      </a:r>
                      <a:r>
                        <a:rPr sz="2400" spc="-5" dirty="0">
                          <a:latin typeface="Times New Roman"/>
                          <a:cs typeface="Times New Roman"/>
                        </a:rPr>
                        <a:t>CLASS</a:t>
                      </a:r>
                      <a:endParaRPr sz="2400">
                        <a:latin typeface="Times New Roman"/>
                        <a:cs typeface="Times New Roman"/>
                      </a:endParaRPr>
                    </a:p>
                  </a:txBody>
                  <a:tcPr marL="0" marR="0" marT="35560" marB="0">
                    <a:lnL w="12700">
                      <a:solidFill>
                        <a:srgbClr val="BADFE2"/>
                      </a:solidFill>
                      <a:prstDash val="solid"/>
                    </a:lnL>
                    <a:lnR w="12700">
                      <a:solidFill>
                        <a:srgbClr val="BADFE2"/>
                      </a:solidFill>
                      <a:prstDash val="solid"/>
                    </a:lnR>
                    <a:lnT w="12700">
                      <a:solidFill>
                        <a:srgbClr val="BADFE2"/>
                      </a:solidFill>
                      <a:prstDash val="solid"/>
                    </a:lnT>
                    <a:lnB w="12700">
                      <a:solidFill>
                        <a:srgbClr val="BADFE2"/>
                      </a:solidFill>
                      <a:prstDash val="solid"/>
                    </a:lnB>
                  </a:tcPr>
                </a:tc>
                <a:extLst>
                  <a:ext uri="{0D108BD9-81ED-4DB2-BD59-A6C34878D82A}">
                    <a16:rowId xmlns:a16="http://schemas.microsoft.com/office/drawing/2014/main" val="10002"/>
                  </a:ext>
                </a:extLst>
              </a:tr>
              <a:tr h="822959">
                <a:tc>
                  <a:txBody>
                    <a:bodyPr/>
                    <a:lstStyle/>
                    <a:p>
                      <a:pPr marL="91440">
                        <a:lnSpc>
                          <a:spcPct val="100000"/>
                        </a:lnSpc>
                        <a:spcBef>
                          <a:spcPts val="280"/>
                        </a:spcBef>
                      </a:pPr>
                      <a:r>
                        <a:rPr sz="2400" spc="-5" dirty="0">
                          <a:latin typeface="Times New Roman"/>
                          <a:cs typeface="Times New Roman"/>
                        </a:rPr>
                        <a:t>Does </a:t>
                      </a:r>
                      <a:r>
                        <a:rPr sz="2400" dirty="0">
                          <a:latin typeface="Times New Roman"/>
                          <a:cs typeface="Times New Roman"/>
                        </a:rPr>
                        <a:t>not occupy</a:t>
                      </a:r>
                      <a:r>
                        <a:rPr sz="2400" spc="-25" dirty="0">
                          <a:latin typeface="Times New Roman"/>
                          <a:cs typeface="Times New Roman"/>
                        </a:rPr>
                        <a:t> </a:t>
                      </a:r>
                      <a:r>
                        <a:rPr sz="2400" spc="-10" dirty="0">
                          <a:latin typeface="Times New Roman"/>
                          <a:cs typeface="Times New Roman"/>
                        </a:rPr>
                        <a:t>memory</a:t>
                      </a:r>
                      <a:endParaRPr sz="2400">
                        <a:latin typeface="Times New Roman"/>
                        <a:cs typeface="Times New Roman"/>
                      </a:endParaRPr>
                    </a:p>
                    <a:p>
                      <a:pPr marL="91440">
                        <a:lnSpc>
                          <a:spcPct val="100000"/>
                        </a:lnSpc>
                      </a:pPr>
                      <a:r>
                        <a:rPr sz="2400" dirty="0">
                          <a:latin typeface="Times New Roman"/>
                          <a:cs typeface="Times New Roman"/>
                        </a:rPr>
                        <a:t>location</a:t>
                      </a:r>
                      <a:endParaRPr sz="2400">
                        <a:latin typeface="Times New Roman"/>
                        <a:cs typeface="Times New Roman"/>
                      </a:endParaRPr>
                    </a:p>
                  </a:txBody>
                  <a:tcPr marL="0" marR="0" marT="35560" marB="0">
                    <a:lnL w="12700">
                      <a:solidFill>
                        <a:srgbClr val="BADFE2"/>
                      </a:solidFill>
                      <a:prstDash val="solid"/>
                    </a:lnL>
                    <a:lnR w="12700">
                      <a:solidFill>
                        <a:srgbClr val="BADFE2"/>
                      </a:solidFill>
                      <a:prstDash val="solid"/>
                    </a:lnR>
                    <a:lnT w="12700">
                      <a:solidFill>
                        <a:srgbClr val="BADFE2"/>
                      </a:solidFill>
                      <a:prstDash val="solid"/>
                    </a:lnT>
                    <a:lnB w="12700">
                      <a:solidFill>
                        <a:srgbClr val="BADFE2"/>
                      </a:solidFill>
                      <a:prstDash val="solid"/>
                    </a:lnB>
                    <a:solidFill>
                      <a:srgbClr val="F1F8F9"/>
                    </a:solidFill>
                  </a:tcPr>
                </a:tc>
                <a:tc>
                  <a:txBody>
                    <a:bodyPr/>
                    <a:lstStyle/>
                    <a:p>
                      <a:pPr marL="92075">
                        <a:lnSpc>
                          <a:spcPct val="100000"/>
                        </a:lnSpc>
                        <a:spcBef>
                          <a:spcPts val="280"/>
                        </a:spcBef>
                      </a:pPr>
                      <a:r>
                        <a:rPr sz="2400" dirty="0">
                          <a:latin typeface="Times New Roman"/>
                          <a:cs typeface="Times New Roman"/>
                        </a:rPr>
                        <a:t>It occupies </a:t>
                      </a:r>
                      <a:r>
                        <a:rPr sz="2400" spc="-10" dirty="0">
                          <a:latin typeface="Times New Roman"/>
                          <a:cs typeface="Times New Roman"/>
                        </a:rPr>
                        <a:t>memory</a:t>
                      </a:r>
                      <a:r>
                        <a:rPr sz="2400" spc="-40" dirty="0">
                          <a:latin typeface="Times New Roman"/>
                          <a:cs typeface="Times New Roman"/>
                        </a:rPr>
                        <a:t> </a:t>
                      </a:r>
                      <a:r>
                        <a:rPr sz="2400" dirty="0">
                          <a:latin typeface="Times New Roman"/>
                          <a:cs typeface="Times New Roman"/>
                        </a:rPr>
                        <a:t>location.</a:t>
                      </a:r>
                      <a:endParaRPr sz="2400">
                        <a:latin typeface="Times New Roman"/>
                        <a:cs typeface="Times New Roman"/>
                      </a:endParaRPr>
                    </a:p>
                  </a:txBody>
                  <a:tcPr marL="0" marR="0" marT="35560" marB="0">
                    <a:lnL w="12700">
                      <a:solidFill>
                        <a:srgbClr val="BADFE2"/>
                      </a:solidFill>
                      <a:prstDash val="solid"/>
                    </a:lnL>
                    <a:lnR w="12700">
                      <a:solidFill>
                        <a:srgbClr val="BADFE2"/>
                      </a:solidFill>
                      <a:prstDash val="solid"/>
                    </a:lnR>
                    <a:lnT w="12700">
                      <a:solidFill>
                        <a:srgbClr val="BADFE2"/>
                      </a:solidFill>
                      <a:prstDash val="solid"/>
                    </a:lnT>
                    <a:lnB w="12700">
                      <a:solidFill>
                        <a:srgbClr val="BADFE2"/>
                      </a:solidFill>
                      <a:prstDash val="solid"/>
                    </a:lnB>
                    <a:solidFill>
                      <a:srgbClr val="F1F8F9"/>
                    </a:solidFill>
                  </a:tcPr>
                </a:tc>
                <a:extLst>
                  <a:ext uri="{0D108BD9-81ED-4DB2-BD59-A6C34878D82A}">
                    <a16:rowId xmlns:a16="http://schemas.microsoft.com/office/drawing/2014/main" val="10003"/>
                  </a:ext>
                </a:extLst>
              </a:tr>
              <a:tr h="1188720">
                <a:tc>
                  <a:txBody>
                    <a:bodyPr/>
                    <a:lstStyle/>
                    <a:p>
                      <a:pPr marL="91440" marR="577850">
                        <a:lnSpc>
                          <a:spcPct val="100000"/>
                        </a:lnSpc>
                        <a:spcBef>
                          <a:spcPts val="280"/>
                        </a:spcBef>
                      </a:pPr>
                      <a:r>
                        <a:rPr sz="2400" dirty="0">
                          <a:latin typeface="Times New Roman"/>
                          <a:cs typeface="Times New Roman"/>
                        </a:rPr>
                        <a:t>It cannot be </a:t>
                      </a:r>
                      <a:r>
                        <a:rPr sz="2400" spc="-5" dirty="0">
                          <a:latin typeface="Times New Roman"/>
                          <a:cs typeface="Times New Roman"/>
                        </a:rPr>
                        <a:t>manipulated  </a:t>
                      </a:r>
                      <a:r>
                        <a:rPr sz="2400" dirty="0">
                          <a:latin typeface="Times New Roman"/>
                          <a:cs typeface="Times New Roman"/>
                        </a:rPr>
                        <a:t>because it </a:t>
                      </a:r>
                      <a:r>
                        <a:rPr sz="2400" spc="-5" dirty="0">
                          <a:latin typeface="Times New Roman"/>
                          <a:cs typeface="Times New Roman"/>
                        </a:rPr>
                        <a:t>is </a:t>
                      </a:r>
                      <a:r>
                        <a:rPr sz="2400" dirty="0">
                          <a:latin typeface="Times New Roman"/>
                          <a:cs typeface="Times New Roman"/>
                        </a:rPr>
                        <a:t>not available</a:t>
                      </a:r>
                      <a:r>
                        <a:rPr sz="2400" spc="-165" dirty="0">
                          <a:latin typeface="Times New Roman"/>
                          <a:cs typeface="Times New Roman"/>
                        </a:rPr>
                        <a:t> </a:t>
                      </a:r>
                      <a:r>
                        <a:rPr sz="2400" dirty="0">
                          <a:latin typeface="Times New Roman"/>
                          <a:cs typeface="Times New Roman"/>
                        </a:rPr>
                        <a:t>in  </a:t>
                      </a:r>
                      <a:r>
                        <a:rPr sz="2400" spc="-10" dirty="0">
                          <a:latin typeface="Times New Roman"/>
                          <a:cs typeface="Times New Roman"/>
                        </a:rPr>
                        <a:t>memory </a:t>
                      </a:r>
                      <a:r>
                        <a:rPr sz="1800" i="1" dirty="0">
                          <a:latin typeface="Times New Roman"/>
                          <a:cs typeface="Times New Roman"/>
                        </a:rPr>
                        <a:t>(except static</a:t>
                      </a:r>
                      <a:r>
                        <a:rPr sz="1800" i="1" spc="-10" dirty="0">
                          <a:latin typeface="Times New Roman"/>
                          <a:cs typeface="Times New Roman"/>
                        </a:rPr>
                        <a:t> </a:t>
                      </a:r>
                      <a:r>
                        <a:rPr sz="1800" i="1" dirty="0">
                          <a:latin typeface="Times New Roman"/>
                          <a:cs typeface="Times New Roman"/>
                        </a:rPr>
                        <a:t>class)</a:t>
                      </a:r>
                      <a:endParaRPr sz="1800">
                        <a:latin typeface="Times New Roman"/>
                        <a:cs typeface="Times New Roman"/>
                      </a:endParaRPr>
                    </a:p>
                  </a:txBody>
                  <a:tcPr marL="0" marR="0" marT="35560" marB="0">
                    <a:lnL w="12700">
                      <a:solidFill>
                        <a:srgbClr val="BADFE2"/>
                      </a:solidFill>
                      <a:prstDash val="solid"/>
                    </a:lnL>
                    <a:lnR w="12700">
                      <a:solidFill>
                        <a:srgbClr val="BADFE2"/>
                      </a:solidFill>
                      <a:prstDash val="solid"/>
                    </a:lnR>
                    <a:lnT w="12700">
                      <a:solidFill>
                        <a:srgbClr val="BADFE2"/>
                      </a:solidFill>
                      <a:prstDash val="solid"/>
                    </a:lnT>
                    <a:lnB w="12700">
                      <a:solidFill>
                        <a:srgbClr val="BADFE2"/>
                      </a:solidFill>
                      <a:prstDash val="solid"/>
                    </a:lnB>
                  </a:tcPr>
                </a:tc>
                <a:tc>
                  <a:txBody>
                    <a:bodyPr/>
                    <a:lstStyle/>
                    <a:p>
                      <a:pPr marL="92075">
                        <a:lnSpc>
                          <a:spcPct val="100000"/>
                        </a:lnSpc>
                        <a:spcBef>
                          <a:spcPts val="280"/>
                        </a:spcBef>
                      </a:pPr>
                      <a:r>
                        <a:rPr sz="2400" dirty="0">
                          <a:latin typeface="Times New Roman"/>
                          <a:cs typeface="Times New Roman"/>
                        </a:rPr>
                        <a:t>It can be</a:t>
                      </a:r>
                      <a:r>
                        <a:rPr sz="2400" spc="-35" dirty="0">
                          <a:latin typeface="Times New Roman"/>
                          <a:cs typeface="Times New Roman"/>
                        </a:rPr>
                        <a:t> </a:t>
                      </a:r>
                      <a:r>
                        <a:rPr sz="2400" spc="-5" dirty="0">
                          <a:latin typeface="Times New Roman"/>
                          <a:cs typeface="Times New Roman"/>
                        </a:rPr>
                        <a:t>manipulated.</a:t>
                      </a:r>
                      <a:endParaRPr sz="2400">
                        <a:latin typeface="Times New Roman"/>
                        <a:cs typeface="Times New Roman"/>
                      </a:endParaRPr>
                    </a:p>
                  </a:txBody>
                  <a:tcPr marL="0" marR="0" marT="35560" marB="0">
                    <a:lnL w="12700">
                      <a:solidFill>
                        <a:srgbClr val="BADFE2"/>
                      </a:solidFill>
                      <a:prstDash val="solid"/>
                    </a:lnL>
                    <a:lnR w="12700">
                      <a:solidFill>
                        <a:srgbClr val="BADFE2"/>
                      </a:solidFill>
                      <a:prstDash val="solid"/>
                    </a:lnR>
                    <a:lnT w="12700">
                      <a:solidFill>
                        <a:srgbClr val="BADFE2"/>
                      </a:solidFill>
                      <a:prstDash val="solid"/>
                    </a:lnT>
                    <a:lnB w="12700">
                      <a:solidFill>
                        <a:srgbClr val="BADFE2"/>
                      </a:solidFill>
                      <a:prstDash val="solid"/>
                    </a:lnB>
                  </a:tcPr>
                </a:tc>
                <a:extLst>
                  <a:ext uri="{0D108BD9-81ED-4DB2-BD59-A6C34878D82A}">
                    <a16:rowId xmlns:a16="http://schemas.microsoft.com/office/drawing/2014/main" val="10004"/>
                  </a:ext>
                </a:extLst>
              </a:tr>
            </a:tbl>
          </a:graphicData>
        </a:graphic>
      </p:graphicFrame>
      <p:sp>
        <p:nvSpPr>
          <p:cNvPr id="3" name="object 3"/>
          <p:cNvSpPr txBox="1">
            <a:spLocks noGrp="1"/>
          </p:cNvSpPr>
          <p:nvPr>
            <p:ph type="title"/>
          </p:nvPr>
        </p:nvSpPr>
        <p:spPr>
          <a:xfrm>
            <a:off x="1447800" y="609600"/>
            <a:ext cx="5943600" cy="446244"/>
          </a:xfrm>
          <a:prstGeom prst="rect">
            <a:avLst/>
          </a:prstGeom>
        </p:spPr>
        <p:txBody>
          <a:bodyPr vert="horz" wrap="square" lIns="0" tIns="12065" rIns="0" bIns="0" rtlCol="0">
            <a:spAutoFit/>
          </a:bodyPr>
          <a:lstStyle/>
          <a:p>
            <a:pPr marL="12700">
              <a:lnSpc>
                <a:spcPct val="100000"/>
              </a:lnSpc>
              <a:spcBef>
                <a:spcPts val="95"/>
              </a:spcBef>
            </a:pPr>
            <a:r>
              <a:rPr sz="2800" b="1" spc="-545" dirty="0">
                <a:solidFill>
                  <a:srgbClr val="660066"/>
                </a:solidFill>
                <a:latin typeface="Arial"/>
                <a:cs typeface="Arial"/>
              </a:rPr>
              <a:t>Technical </a:t>
            </a:r>
            <a:r>
              <a:rPr sz="2800" b="1" spc="-515" dirty="0">
                <a:solidFill>
                  <a:srgbClr val="660066"/>
                </a:solidFill>
                <a:latin typeface="Arial"/>
                <a:cs typeface="Arial"/>
              </a:rPr>
              <a:t>contrast </a:t>
            </a:r>
            <a:r>
              <a:rPr sz="2800" b="1" spc="-620" dirty="0">
                <a:solidFill>
                  <a:srgbClr val="660066"/>
                </a:solidFill>
                <a:latin typeface="Arial"/>
                <a:cs typeface="Arial"/>
              </a:rPr>
              <a:t>between </a:t>
            </a:r>
            <a:r>
              <a:rPr sz="2800" b="1" spc="-580" dirty="0">
                <a:solidFill>
                  <a:srgbClr val="660066"/>
                </a:solidFill>
                <a:latin typeface="Arial"/>
                <a:cs typeface="Arial"/>
              </a:rPr>
              <a:t>Objects </a:t>
            </a:r>
            <a:r>
              <a:rPr sz="2800" b="1" spc="-530" dirty="0">
                <a:solidFill>
                  <a:srgbClr val="660066"/>
                </a:solidFill>
                <a:latin typeface="Arial"/>
                <a:cs typeface="Arial"/>
              </a:rPr>
              <a:t>&amp;</a:t>
            </a:r>
            <a:r>
              <a:rPr sz="2800" b="1" spc="-500" dirty="0">
                <a:solidFill>
                  <a:srgbClr val="660066"/>
                </a:solidFill>
                <a:latin typeface="Arial"/>
                <a:cs typeface="Arial"/>
              </a:rPr>
              <a:t> </a:t>
            </a:r>
            <a:r>
              <a:rPr sz="2800" b="1" spc="-640" dirty="0">
                <a:solidFill>
                  <a:srgbClr val="660066"/>
                </a:solidFill>
                <a:latin typeface="Arial"/>
                <a:cs typeface="Arial"/>
              </a:rPr>
              <a:t>Classes</a:t>
            </a:r>
            <a:endParaRPr sz="2800" dirty="0">
              <a:latin typeface="Arial"/>
              <a:cs typeface="Arial"/>
            </a:endParaRPr>
          </a:p>
        </p:txBody>
      </p:sp>
      <p:sp>
        <p:nvSpPr>
          <p:cNvPr id="4" name="object 4"/>
          <p:cNvSpPr txBox="1"/>
          <p:nvPr/>
        </p:nvSpPr>
        <p:spPr>
          <a:xfrm>
            <a:off x="2634742" y="6119876"/>
            <a:ext cx="3869054"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800000"/>
                </a:solidFill>
                <a:latin typeface="Arial"/>
                <a:cs typeface="Arial"/>
              </a:rPr>
              <a:t>Object </a:t>
            </a:r>
            <a:r>
              <a:rPr sz="2400" spc="-5" dirty="0">
                <a:solidFill>
                  <a:srgbClr val="800000"/>
                </a:solidFill>
                <a:latin typeface="Arial"/>
                <a:cs typeface="Arial"/>
              </a:rPr>
              <a:t>is a class in</a:t>
            </a:r>
            <a:r>
              <a:rPr sz="2400" dirty="0">
                <a:solidFill>
                  <a:srgbClr val="800000"/>
                </a:solidFill>
                <a:latin typeface="Arial"/>
                <a:cs typeface="Arial"/>
              </a:rPr>
              <a:t> </a:t>
            </a:r>
            <a:r>
              <a:rPr sz="2400" i="1" spc="-10" dirty="0">
                <a:solidFill>
                  <a:srgbClr val="800000"/>
                </a:solidFill>
                <a:latin typeface="Arial"/>
                <a:cs typeface="Arial"/>
              </a:rPr>
              <a:t>“runtime”</a:t>
            </a:r>
            <a:endParaRPr sz="24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36</a:t>
            </a:fld>
            <a:endParaRPr dirty="0"/>
          </a:p>
        </p:txBody>
      </p:sp>
      <p:sp>
        <p:nvSpPr>
          <p:cNvPr id="2" name="object 2"/>
          <p:cNvSpPr txBox="1">
            <a:spLocks noGrp="1"/>
          </p:cNvSpPr>
          <p:nvPr>
            <p:ph type="title"/>
          </p:nvPr>
        </p:nvSpPr>
        <p:spPr>
          <a:xfrm>
            <a:off x="687425" y="470357"/>
            <a:ext cx="7706359" cy="697230"/>
          </a:xfrm>
          <a:prstGeom prst="rect">
            <a:avLst/>
          </a:prstGeom>
        </p:spPr>
        <p:txBody>
          <a:bodyPr vert="horz" wrap="square" lIns="0" tIns="13335" rIns="0" bIns="0" rtlCol="0">
            <a:spAutoFit/>
          </a:bodyPr>
          <a:lstStyle/>
          <a:p>
            <a:pPr marL="12700">
              <a:lnSpc>
                <a:spcPct val="100000"/>
              </a:lnSpc>
              <a:spcBef>
                <a:spcPts val="105"/>
              </a:spcBef>
            </a:pPr>
            <a:r>
              <a:rPr b="1" dirty="0">
                <a:solidFill>
                  <a:srgbClr val="660066"/>
                </a:solidFill>
                <a:latin typeface="Arial"/>
                <a:cs typeface="Arial"/>
              </a:rPr>
              <a:t>Objects Need to</a:t>
            </a:r>
            <a:r>
              <a:rPr b="1" spc="-25" dirty="0">
                <a:solidFill>
                  <a:srgbClr val="660066"/>
                </a:solidFill>
                <a:latin typeface="Arial"/>
                <a:cs typeface="Arial"/>
              </a:rPr>
              <a:t> </a:t>
            </a:r>
            <a:r>
              <a:rPr b="1" dirty="0">
                <a:solidFill>
                  <a:srgbClr val="660066"/>
                </a:solidFill>
                <a:latin typeface="Arial"/>
                <a:cs typeface="Arial"/>
              </a:rPr>
              <a:t>Collaborate!</a:t>
            </a:r>
          </a:p>
        </p:txBody>
      </p:sp>
      <p:sp>
        <p:nvSpPr>
          <p:cNvPr id="3" name="object 3"/>
          <p:cNvSpPr txBox="1"/>
          <p:nvPr/>
        </p:nvSpPr>
        <p:spPr>
          <a:xfrm>
            <a:off x="381711" y="1580082"/>
            <a:ext cx="8074659" cy="4343400"/>
          </a:xfrm>
          <a:prstGeom prst="rect">
            <a:avLst/>
          </a:prstGeom>
        </p:spPr>
        <p:txBody>
          <a:bodyPr vert="horz" wrap="square" lIns="0" tIns="12700" rIns="0" bIns="0" rtlCol="0">
            <a:spAutoFit/>
          </a:bodyPr>
          <a:lstStyle/>
          <a:p>
            <a:pPr marL="354965" marR="5080" indent="-342900">
              <a:lnSpc>
                <a:spcPct val="110100"/>
              </a:lnSpc>
              <a:spcBef>
                <a:spcPts val="100"/>
              </a:spcBef>
              <a:buChar char="•"/>
              <a:tabLst>
                <a:tab pos="354965" algn="l"/>
                <a:tab pos="355600" algn="l"/>
                <a:tab pos="2085339" algn="l"/>
                <a:tab pos="3025775" algn="l"/>
                <a:tab pos="4755515" algn="l"/>
                <a:tab pos="6282690" algn="l"/>
                <a:tab pos="7404734" algn="l"/>
              </a:tabLst>
            </a:pPr>
            <a:r>
              <a:rPr sz="3200" dirty="0">
                <a:latin typeface="Arial"/>
                <a:cs typeface="Arial"/>
              </a:rPr>
              <a:t>Obj</a:t>
            </a:r>
            <a:r>
              <a:rPr sz="3200" spc="-20" dirty="0">
                <a:latin typeface="Arial"/>
                <a:cs typeface="Arial"/>
              </a:rPr>
              <a:t>e</a:t>
            </a:r>
            <a:r>
              <a:rPr sz="3200" dirty="0">
                <a:latin typeface="Arial"/>
                <a:cs typeface="Arial"/>
              </a:rPr>
              <a:t>c</a:t>
            </a:r>
            <a:r>
              <a:rPr sz="3200" spc="-10" dirty="0">
                <a:latin typeface="Arial"/>
                <a:cs typeface="Arial"/>
              </a:rPr>
              <a:t>t</a:t>
            </a:r>
            <a:r>
              <a:rPr sz="3200" dirty="0">
                <a:latin typeface="Arial"/>
                <a:cs typeface="Arial"/>
              </a:rPr>
              <a:t>s	are	use</a:t>
            </a:r>
            <a:r>
              <a:rPr sz="3200" spc="-15" dirty="0">
                <a:latin typeface="Arial"/>
                <a:cs typeface="Arial"/>
              </a:rPr>
              <a:t>l</a:t>
            </a:r>
            <a:r>
              <a:rPr sz="3200" dirty="0">
                <a:latin typeface="Arial"/>
                <a:cs typeface="Arial"/>
              </a:rPr>
              <a:t>e</a:t>
            </a:r>
            <a:r>
              <a:rPr sz="3200" spc="-15" dirty="0">
                <a:latin typeface="Arial"/>
                <a:cs typeface="Arial"/>
              </a:rPr>
              <a:t>s</a:t>
            </a:r>
            <a:r>
              <a:rPr sz="3200" dirty="0">
                <a:latin typeface="Arial"/>
                <a:cs typeface="Arial"/>
              </a:rPr>
              <a:t>s	u</a:t>
            </a:r>
            <a:r>
              <a:rPr sz="3200" spc="-15" dirty="0">
                <a:latin typeface="Arial"/>
                <a:cs typeface="Arial"/>
              </a:rPr>
              <a:t>n</a:t>
            </a:r>
            <a:r>
              <a:rPr sz="3200" dirty="0">
                <a:latin typeface="Arial"/>
                <a:cs typeface="Arial"/>
              </a:rPr>
              <a:t>l</a:t>
            </a:r>
            <a:r>
              <a:rPr sz="3200" spc="-10" dirty="0">
                <a:latin typeface="Arial"/>
                <a:cs typeface="Arial"/>
              </a:rPr>
              <a:t>e</a:t>
            </a:r>
            <a:r>
              <a:rPr sz="3200" dirty="0">
                <a:latin typeface="Arial"/>
                <a:cs typeface="Arial"/>
              </a:rPr>
              <a:t>ss	t</a:t>
            </a:r>
            <a:r>
              <a:rPr sz="3200" spc="-10" dirty="0">
                <a:latin typeface="Arial"/>
                <a:cs typeface="Arial"/>
              </a:rPr>
              <a:t>h</a:t>
            </a:r>
            <a:r>
              <a:rPr sz="3200" dirty="0">
                <a:latin typeface="Arial"/>
                <a:cs typeface="Arial"/>
              </a:rPr>
              <a:t>ey	can  </a:t>
            </a:r>
            <a:r>
              <a:rPr sz="3200" spc="-5" dirty="0">
                <a:latin typeface="Arial"/>
                <a:cs typeface="Arial"/>
              </a:rPr>
              <a:t>collaborate together to </a:t>
            </a:r>
            <a:r>
              <a:rPr sz="3200" dirty="0">
                <a:latin typeface="Arial"/>
                <a:cs typeface="Arial"/>
              </a:rPr>
              <a:t>solve a</a:t>
            </a:r>
            <a:r>
              <a:rPr sz="3200" spc="-65" dirty="0">
                <a:latin typeface="Arial"/>
                <a:cs typeface="Arial"/>
              </a:rPr>
              <a:t> </a:t>
            </a:r>
            <a:r>
              <a:rPr sz="3200" spc="-5" dirty="0">
                <a:latin typeface="Arial"/>
                <a:cs typeface="Arial"/>
              </a:rPr>
              <a:t>problem.</a:t>
            </a:r>
            <a:endParaRPr sz="3200">
              <a:latin typeface="Arial"/>
              <a:cs typeface="Arial"/>
            </a:endParaRPr>
          </a:p>
          <a:p>
            <a:pPr marL="756285" marR="6985" lvl="1" indent="-287020">
              <a:lnSpc>
                <a:spcPct val="110000"/>
              </a:lnSpc>
              <a:spcBef>
                <a:spcPts val="725"/>
              </a:spcBef>
              <a:buChar char="–"/>
              <a:tabLst>
                <a:tab pos="756920" algn="l"/>
                <a:tab pos="1906905" algn="l"/>
                <a:tab pos="3197860" algn="l"/>
                <a:tab pos="3792220" algn="l"/>
                <a:tab pos="5956935" algn="l"/>
                <a:tab pos="6712584" algn="l"/>
                <a:tab pos="7407909" algn="l"/>
              </a:tabLst>
            </a:pPr>
            <a:r>
              <a:rPr sz="2800" spc="-5" dirty="0">
                <a:latin typeface="Arial"/>
                <a:cs typeface="Arial"/>
              </a:rPr>
              <a:t>Each	o</a:t>
            </a:r>
            <a:r>
              <a:rPr sz="2800" dirty="0">
                <a:latin typeface="Arial"/>
                <a:cs typeface="Arial"/>
              </a:rPr>
              <a:t>b</a:t>
            </a:r>
            <a:r>
              <a:rPr sz="2800" spc="-5" dirty="0">
                <a:latin typeface="Arial"/>
                <a:cs typeface="Arial"/>
              </a:rPr>
              <a:t>j</a:t>
            </a:r>
            <a:r>
              <a:rPr sz="2800" dirty="0">
                <a:latin typeface="Arial"/>
                <a:cs typeface="Arial"/>
              </a:rPr>
              <a:t>e</a:t>
            </a:r>
            <a:r>
              <a:rPr sz="2800" spc="-5" dirty="0">
                <a:latin typeface="Arial"/>
                <a:cs typeface="Arial"/>
              </a:rPr>
              <a:t>ct</a:t>
            </a:r>
            <a:r>
              <a:rPr sz="2800" dirty="0">
                <a:latin typeface="Arial"/>
                <a:cs typeface="Arial"/>
              </a:rPr>
              <a:t>	</a:t>
            </a:r>
            <a:r>
              <a:rPr sz="2800" spc="-5" dirty="0">
                <a:latin typeface="Arial"/>
                <a:cs typeface="Arial"/>
              </a:rPr>
              <a:t>is</a:t>
            </a:r>
            <a:r>
              <a:rPr sz="2800" dirty="0">
                <a:latin typeface="Arial"/>
                <a:cs typeface="Arial"/>
              </a:rPr>
              <a:t>	</a:t>
            </a:r>
            <a:r>
              <a:rPr sz="2800" spc="-5" dirty="0">
                <a:latin typeface="Arial"/>
                <a:cs typeface="Arial"/>
              </a:rPr>
              <a:t>r</a:t>
            </a:r>
            <a:r>
              <a:rPr sz="2800" dirty="0">
                <a:latin typeface="Arial"/>
                <a:cs typeface="Arial"/>
              </a:rPr>
              <a:t>e</a:t>
            </a:r>
            <a:r>
              <a:rPr sz="2800" spc="-5" dirty="0">
                <a:latin typeface="Arial"/>
                <a:cs typeface="Arial"/>
              </a:rPr>
              <a:t>s</a:t>
            </a:r>
            <a:r>
              <a:rPr sz="2800" dirty="0">
                <a:latin typeface="Arial"/>
                <a:cs typeface="Arial"/>
              </a:rPr>
              <a:t>p</a:t>
            </a:r>
            <a:r>
              <a:rPr sz="2800" spc="-5" dirty="0">
                <a:latin typeface="Arial"/>
                <a:cs typeface="Arial"/>
              </a:rPr>
              <a:t>o</a:t>
            </a:r>
            <a:r>
              <a:rPr sz="2800" dirty="0">
                <a:latin typeface="Arial"/>
                <a:cs typeface="Arial"/>
              </a:rPr>
              <a:t>n</a:t>
            </a:r>
            <a:r>
              <a:rPr sz="2800" spc="-5" dirty="0">
                <a:latin typeface="Arial"/>
                <a:cs typeface="Arial"/>
              </a:rPr>
              <a:t>s</a:t>
            </a:r>
            <a:r>
              <a:rPr sz="2800" dirty="0">
                <a:latin typeface="Arial"/>
                <a:cs typeface="Arial"/>
              </a:rPr>
              <a:t>i</a:t>
            </a:r>
            <a:r>
              <a:rPr sz="2800" spc="5" dirty="0">
                <a:latin typeface="Arial"/>
                <a:cs typeface="Arial"/>
              </a:rPr>
              <a:t>b</a:t>
            </a:r>
            <a:r>
              <a:rPr sz="2800" spc="-5" dirty="0">
                <a:latin typeface="Arial"/>
                <a:cs typeface="Arial"/>
              </a:rPr>
              <a:t>le</a:t>
            </a:r>
            <a:r>
              <a:rPr sz="2800" dirty="0">
                <a:latin typeface="Arial"/>
                <a:cs typeface="Arial"/>
              </a:rPr>
              <a:t>	</a:t>
            </a:r>
            <a:r>
              <a:rPr sz="2800" spc="-5" dirty="0">
                <a:latin typeface="Arial"/>
                <a:cs typeface="Arial"/>
              </a:rPr>
              <a:t>for</a:t>
            </a:r>
            <a:r>
              <a:rPr sz="2800" dirty="0">
                <a:latin typeface="Arial"/>
                <a:cs typeface="Arial"/>
              </a:rPr>
              <a:t>	</a:t>
            </a:r>
            <a:r>
              <a:rPr sz="2800" spc="-5" dirty="0">
                <a:latin typeface="Arial"/>
                <a:cs typeface="Arial"/>
              </a:rPr>
              <a:t>its</a:t>
            </a:r>
            <a:r>
              <a:rPr sz="2800" dirty="0">
                <a:latin typeface="Arial"/>
                <a:cs typeface="Arial"/>
              </a:rPr>
              <a:t>	</a:t>
            </a:r>
            <a:r>
              <a:rPr sz="2800" spc="-5" dirty="0">
                <a:latin typeface="Arial"/>
                <a:cs typeface="Arial"/>
              </a:rPr>
              <a:t>own  </a:t>
            </a:r>
            <a:r>
              <a:rPr sz="2800" dirty="0">
                <a:latin typeface="Arial"/>
                <a:cs typeface="Arial"/>
              </a:rPr>
              <a:t>behavior </a:t>
            </a:r>
            <a:r>
              <a:rPr sz="2800" spc="-5" dirty="0">
                <a:latin typeface="Arial"/>
                <a:cs typeface="Arial"/>
              </a:rPr>
              <a:t>and</a:t>
            </a:r>
            <a:r>
              <a:rPr sz="2800" spc="30" dirty="0">
                <a:latin typeface="Arial"/>
                <a:cs typeface="Arial"/>
              </a:rPr>
              <a:t> </a:t>
            </a:r>
            <a:r>
              <a:rPr sz="2800" dirty="0">
                <a:latin typeface="Arial"/>
                <a:cs typeface="Arial"/>
              </a:rPr>
              <a:t>status.</a:t>
            </a:r>
            <a:endParaRPr sz="2800">
              <a:latin typeface="Arial"/>
              <a:cs typeface="Arial"/>
            </a:endParaRPr>
          </a:p>
          <a:p>
            <a:pPr marL="756285" marR="6985" lvl="1" indent="-287020">
              <a:lnSpc>
                <a:spcPct val="110000"/>
              </a:lnSpc>
              <a:spcBef>
                <a:spcPts val="670"/>
              </a:spcBef>
              <a:buChar char="–"/>
              <a:tabLst>
                <a:tab pos="756920" algn="l"/>
                <a:tab pos="1638935" algn="l"/>
                <a:tab pos="2662555" algn="l"/>
                <a:tab pos="4042410" algn="l"/>
                <a:tab pos="5045075" algn="l"/>
                <a:tab pos="6266180" algn="l"/>
                <a:tab pos="7189470" algn="l"/>
              </a:tabLst>
            </a:pPr>
            <a:r>
              <a:rPr sz="2800" spc="-10" dirty="0">
                <a:latin typeface="Arial"/>
                <a:cs typeface="Arial"/>
              </a:rPr>
              <a:t>N</a:t>
            </a:r>
            <a:r>
              <a:rPr sz="2800" spc="-5" dirty="0">
                <a:latin typeface="Arial"/>
                <a:cs typeface="Arial"/>
              </a:rPr>
              <a:t>o</a:t>
            </a:r>
            <a:r>
              <a:rPr sz="2800" dirty="0">
                <a:latin typeface="Arial"/>
                <a:cs typeface="Arial"/>
              </a:rPr>
              <a:t>	on</a:t>
            </a:r>
            <a:r>
              <a:rPr sz="2800" spc="-5" dirty="0">
                <a:latin typeface="Arial"/>
                <a:cs typeface="Arial"/>
              </a:rPr>
              <a:t>e</a:t>
            </a:r>
            <a:r>
              <a:rPr sz="2800" dirty="0">
                <a:latin typeface="Arial"/>
                <a:cs typeface="Arial"/>
              </a:rPr>
              <a:t>	</a:t>
            </a:r>
            <a:r>
              <a:rPr sz="2800" spc="-5" dirty="0">
                <a:latin typeface="Arial"/>
                <a:cs typeface="Arial"/>
              </a:rPr>
              <a:t>o</a:t>
            </a:r>
            <a:r>
              <a:rPr sz="2800" dirty="0">
                <a:latin typeface="Arial"/>
                <a:cs typeface="Arial"/>
              </a:rPr>
              <a:t>b</a:t>
            </a:r>
            <a:r>
              <a:rPr sz="2800" spc="-5" dirty="0">
                <a:latin typeface="Arial"/>
                <a:cs typeface="Arial"/>
              </a:rPr>
              <a:t>j</a:t>
            </a:r>
            <a:r>
              <a:rPr sz="2800" dirty="0">
                <a:latin typeface="Arial"/>
                <a:cs typeface="Arial"/>
              </a:rPr>
              <a:t>e</a:t>
            </a:r>
            <a:r>
              <a:rPr sz="2800" spc="-5" dirty="0">
                <a:latin typeface="Arial"/>
                <a:cs typeface="Arial"/>
              </a:rPr>
              <a:t>ct</a:t>
            </a:r>
            <a:r>
              <a:rPr sz="2800" dirty="0">
                <a:latin typeface="Arial"/>
                <a:cs typeface="Arial"/>
              </a:rPr>
              <a:t>	ca</a:t>
            </a:r>
            <a:r>
              <a:rPr sz="2800" spc="-5" dirty="0">
                <a:latin typeface="Arial"/>
                <a:cs typeface="Arial"/>
              </a:rPr>
              <a:t>n</a:t>
            </a:r>
            <a:r>
              <a:rPr sz="2800" dirty="0">
                <a:latin typeface="Arial"/>
                <a:cs typeface="Arial"/>
              </a:rPr>
              <a:t>	</a:t>
            </a:r>
            <a:r>
              <a:rPr sz="2800" spc="-5" dirty="0">
                <a:latin typeface="Arial"/>
                <a:cs typeface="Arial"/>
              </a:rPr>
              <a:t>c</a:t>
            </a:r>
            <a:r>
              <a:rPr sz="2800" dirty="0">
                <a:latin typeface="Arial"/>
                <a:cs typeface="Arial"/>
              </a:rPr>
              <a:t>a</a:t>
            </a:r>
            <a:r>
              <a:rPr sz="2800" spc="-5" dirty="0">
                <a:latin typeface="Arial"/>
                <a:cs typeface="Arial"/>
              </a:rPr>
              <a:t>r</a:t>
            </a:r>
            <a:r>
              <a:rPr sz="2800" dirty="0">
                <a:latin typeface="Arial"/>
                <a:cs typeface="Arial"/>
              </a:rPr>
              <a:t>r</a:t>
            </a:r>
            <a:r>
              <a:rPr sz="2800" spc="-5" dirty="0">
                <a:latin typeface="Arial"/>
                <a:cs typeface="Arial"/>
              </a:rPr>
              <a:t>y</a:t>
            </a:r>
            <a:r>
              <a:rPr sz="2800" dirty="0">
                <a:latin typeface="Arial"/>
                <a:cs typeface="Arial"/>
              </a:rPr>
              <a:t>	ou</a:t>
            </a:r>
            <a:r>
              <a:rPr sz="2800" spc="-5" dirty="0">
                <a:latin typeface="Arial"/>
                <a:cs typeface="Arial"/>
              </a:rPr>
              <a:t>t</a:t>
            </a:r>
            <a:r>
              <a:rPr sz="2800" dirty="0">
                <a:latin typeface="Arial"/>
                <a:cs typeface="Arial"/>
              </a:rPr>
              <a:t>	</a:t>
            </a:r>
            <a:r>
              <a:rPr sz="2800" spc="-5" dirty="0">
                <a:latin typeface="Arial"/>
                <a:cs typeface="Arial"/>
              </a:rPr>
              <a:t>e</a:t>
            </a:r>
            <a:r>
              <a:rPr sz="2800" dirty="0">
                <a:latin typeface="Arial"/>
                <a:cs typeface="Arial"/>
              </a:rPr>
              <a:t>v</a:t>
            </a:r>
            <a:r>
              <a:rPr sz="2800" spc="-5" dirty="0">
                <a:latin typeface="Arial"/>
                <a:cs typeface="Arial"/>
              </a:rPr>
              <a:t>ery  </a:t>
            </a:r>
            <a:r>
              <a:rPr sz="2800" dirty="0">
                <a:latin typeface="Arial"/>
                <a:cs typeface="Arial"/>
              </a:rPr>
              <a:t>responsibility </a:t>
            </a:r>
            <a:r>
              <a:rPr sz="2800" spc="-5" dirty="0">
                <a:latin typeface="Arial"/>
                <a:cs typeface="Arial"/>
              </a:rPr>
              <a:t>on </a:t>
            </a:r>
            <a:r>
              <a:rPr sz="2800" dirty="0">
                <a:latin typeface="Arial"/>
                <a:cs typeface="Arial"/>
              </a:rPr>
              <a:t>its</a:t>
            </a:r>
            <a:r>
              <a:rPr sz="2800" spc="15" dirty="0">
                <a:latin typeface="Arial"/>
                <a:cs typeface="Arial"/>
              </a:rPr>
              <a:t> </a:t>
            </a:r>
            <a:r>
              <a:rPr sz="2800" spc="-5" dirty="0">
                <a:latin typeface="Arial"/>
                <a:cs typeface="Arial"/>
              </a:rPr>
              <a:t>own.</a:t>
            </a:r>
            <a:endParaRPr sz="2800">
              <a:latin typeface="Arial"/>
              <a:cs typeface="Arial"/>
            </a:endParaRPr>
          </a:p>
          <a:p>
            <a:pPr marL="355600" indent="-342900">
              <a:lnSpc>
                <a:spcPct val="100000"/>
              </a:lnSpc>
              <a:spcBef>
                <a:spcPts val="1100"/>
              </a:spcBef>
              <a:buChar char="•"/>
              <a:tabLst>
                <a:tab pos="354965" algn="l"/>
                <a:tab pos="355600" algn="l"/>
              </a:tabLst>
            </a:pPr>
            <a:r>
              <a:rPr sz="3200" dirty="0">
                <a:latin typeface="Arial"/>
                <a:cs typeface="Arial"/>
              </a:rPr>
              <a:t>How do </a:t>
            </a:r>
            <a:r>
              <a:rPr sz="3200" spc="-5" dirty="0">
                <a:latin typeface="Arial"/>
                <a:cs typeface="Arial"/>
              </a:rPr>
              <a:t>objects </a:t>
            </a:r>
            <a:r>
              <a:rPr sz="3200" dirty="0">
                <a:latin typeface="Arial"/>
                <a:cs typeface="Arial"/>
              </a:rPr>
              <a:t>interact with each</a:t>
            </a:r>
            <a:r>
              <a:rPr sz="3200" spc="-110" dirty="0">
                <a:latin typeface="Arial"/>
                <a:cs typeface="Arial"/>
              </a:rPr>
              <a:t> </a:t>
            </a:r>
            <a:r>
              <a:rPr sz="3200" spc="-5" dirty="0">
                <a:latin typeface="Arial"/>
                <a:cs typeface="Arial"/>
              </a:rPr>
              <a:t>other?</a:t>
            </a:r>
            <a:endParaRPr sz="3200">
              <a:latin typeface="Arial"/>
              <a:cs typeface="Arial"/>
            </a:endParaRPr>
          </a:p>
          <a:p>
            <a:pPr marL="756285" lvl="1" indent="-287020">
              <a:lnSpc>
                <a:spcPct val="100000"/>
              </a:lnSpc>
              <a:spcBef>
                <a:spcPts val="1065"/>
              </a:spcBef>
              <a:buChar char="–"/>
              <a:tabLst>
                <a:tab pos="756920" algn="l"/>
              </a:tabLst>
            </a:pPr>
            <a:r>
              <a:rPr sz="2800" spc="-5" dirty="0">
                <a:latin typeface="Arial"/>
                <a:cs typeface="Arial"/>
              </a:rPr>
              <a:t>They </a:t>
            </a:r>
            <a:r>
              <a:rPr sz="2800" dirty="0">
                <a:latin typeface="Arial"/>
                <a:cs typeface="Arial"/>
              </a:rPr>
              <a:t>interact through</a:t>
            </a:r>
            <a:r>
              <a:rPr sz="2800" spc="35" dirty="0">
                <a:latin typeface="Arial"/>
                <a:cs typeface="Arial"/>
              </a:rPr>
              <a:t> </a:t>
            </a:r>
            <a:r>
              <a:rPr sz="2800" dirty="0">
                <a:latin typeface="Arial"/>
                <a:cs typeface="Arial"/>
              </a:rPr>
              <a:t>messages.</a:t>
            </a:r>
            <a:endParaRPr sz="28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12948" y="4084320"/>
            <a:ext cx="3118485" cy="2583180"/>
            <a:chOff x="3012948" y="4084320"/>
            <a:chExt cx="3118485" cy="2583180"/>
          </a:xfrm>
        </p:grpSpPr>
        <p:sp>
          <p:nvSpPr>
            <p:cNvPr id="3" name="object 3"/>
            <p:cNvSpPr/>
            <p:nvPr/>
          </p:nvSpPr>
          <p:spPr>
            <a:xfrm>
              <a:off x="3012948" y="4125468"/>
              <a:ext cx="3118104" cy="25420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745992" y="4084320"/>
              <a:ext cx="1652015" cy="725424"/>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3060192" y="4149852"/>
              <a:ext cx="3023870" cy="2447925"/>
            </a:xfrm>
            <a:custGeom>
              <a:avLst/>
              <a:gdLst/>
              <a:ahLst/>
              <a:cxnLst/>
              <a:rect l="l" t="t" r="r" b="b"/>
              <a:pathLst>
                <a:path w="3023870" h="2447925">
                  <a:moveTo>
                    <a:pt x="3023616" y="0"/>
                  </a:moveTo>
                  <a:lnTo>
                    <a:pt x="0" y="0"/>
                  </a:lnTo>
                  <a:lnTo>
                    <a:pt x="0" y="2447544"/>
                  </a:lnTo>
                  <a:lnTo>
                    <a:pt x="3023616" y="2447544"/>
                  </a:lnTo>
                  <a:lnTo>
                    <a:pt x="3023616" y="0"/>
                  </a:lnTo>
                  <a:close/>
                </a:path>
              </a:pathLst>
            </a:custGeom>
            <a:solidFill>
              <a:srgbClr val="CC9999"/>
            </a:solidFill>
          </p:spPr>
          <p:txBody>
            <a:bodyPr wrap="square" lIns="0" tIns="0" rIns="0" bIns="0" rtlCol="0"/>
            <a:lstStyle/>
            <a:p>
              <a:endParaRPr/>
            </a:p>
          </p:txBody>
        </p:sp>
        <p:sp>
          <p:nvSpPr>
            <p:cNvPr id="6" name="object 6"/>
            <p:cNvSpPr/>
            <p:nvPr/>
          </p:nvSpPr>
          <p:spPr>
            <a:xfrm>
              <a:off x="3060192" y="4149852"/>
              <a:ext cx="3023870" cy="2447925"/>
            </a:xfrm>
            <a:custGeom>
              <a:avLst/>
              <a:gdLst/>
              <a:ahLst/>
              <a:cxnLst/>
              <a:rect l="l" t="t" r="r" b="b"/>
              <a:pathLst>
                <a:path w="3023870" h="2447925">
                  <a:moveTo>
                    <a:pt x="0" y="2447544"/>
                  </a:moveTo>
                  <a:lnTo>
                    <a:pt x="3023616" y="2447544"/>
                  </a:lnTo>
                  <a:lnTo>
                    <a:pt x="3023616" y="0"/>
                  </a:lnTo>
                  <a:lnTo>
                    <a:pt x="0" y="0"/>
                  </a:lnTo>
                  <a:lnTo>
                    <a:pt x="0" y="2447544"/>
                  </a:lnTo>
                  <a:close/>
                </a:path>
              </a:pathLst>
            </a:custGeom>
            <a:ln w="9144">
              <a:solidFill>
                <a:srgbClr val="292988"/>
              </a:solidFill>
            </a:ln>
          </p:spPr>
          <p:txBody>
            <a:bodyPr wrap="square" lIns="0" tIns="0" rIns="0" bIns="0" rtlCol="0"/>
            <a:lstStyle/>
            <a:p>
              <a:endParaRPr/>
            </a:p>
          </p:txBody>
        </p:sp>
      </p:grpSp>
      <p:sp>
        <p:nvSpPr>
          <p:cNvPr id="7" name="object 7"/>
          <p:cNvSpPr txBox="1"/>
          <p:nvPr/>
        </p:nvSpPr>
        <p:spPr>
          <a:xfrm>
            <a:off x="3959733" y="4175582"/>
            <a:ext cx="122745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Arial"/>
                <a:cs typeface="Arial"/>
              </a:rPr>
              <a:t>Object</a:t>
            </a:r>
            <a:r>
              <a:rPr sz="2400" b="1" spc="-100" dirty="0">
                <a:solidFill>
                  <a:srgbClr val="FFFFFF"/>
                </a:solidFill>
                <a:latin typeface="Arial"/>
                <a:cs typeface="Arial"/>
              </a:rPr>
              <a:t> </a:t>
            </a:r>
            <a:r>
              <a:rPr sz="2400" b="1" dirty="0">
                <a:solidFill>
                  <a:srgbClr val="FFFFFF"/>
                </a:solidFill>
                <a:latin typeface="Arial"/>
                <a:cs typeface="Arial"/>
              </a:rPr>
              <a:t>3</a:t>
            </a:r>
            <a:endParaRPr sz="2400">
              <a:latin typeface="Arial"/>
              <a:cs typeface="Arial"/>
            </a:endParaRPr>
          </a:p>
        </p:txBody>
      </p:sp>
      <p:grpSp>
        <p:nvGrpSpPr>
          <p:cNvPr id="8" name="object 8"/>
          <p:cNvGrpSpPr/>
          <p:nvPr/>
        </p:nvGrpSpPr>
        <p:grpSpPr>
          <a:xfrm>
            <a:off x="5692140" y="1458467"/>
            <a:ext cx="2687320" cy="2616835"/>
            <a:chOff x="5692140" y="1458467"/>
            <a:chExt cx="2687320" cy="2616835"/>
          </a:xfrm>
        </p:grpSpPr>
        <p:sp>
          <p:nvSpPr>
            <p:cNvPr id="9" name="object 9"/>
            <p:cNvSpPr/>
            <p:nvPr/>
          </p:nvSpPr>
          <p:spPr>
            <a:xfrm>
              <a:off x="5692140" y="1499615"/>
              <a:ext cx="2686812" cy="257556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210300" y="1458467"/>
              <a:ext cx="1652016" cy="72542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739384" y="1523999"/>
              <a:ext cx="2592705" cy="2481580"/>
            </a:xfrm>
            <a:custGeom>
              <a:avLst/>
              <a:gdLst/>
              <a:ahLst/>
              <a:cxnLst/>
              <a:rect l="l" t="t" r="r" b="b"/>
              <a:pathLst>
                <a:path w="2592704" h="2481579">
                  <a:moveTo>
                    <a:pt x="2592323" y="0"/>
                  </a:moveTo>
                  <a:lnTo>
                    <a:pt x="0" y="0"/>
                  </a:lnTo>
                  <a:lnTo>
                    <a:pt x="0" y="2481072"/>
                  </a:lnTo>
                  <a:lnTo>
                    <a:pt x="2592323" y="2481072"/>
                  </a:lnTo>
                  <a:lnTo>
                    <a:pt x="2592323" y="0"/>
                  </a:lnTo>
                  <a:close/>
                </a:path>
              </a:pathLst>
            </a:custGeom>
            <a:solidFill>
              <a:srgbClr val="800000"/>
            </a:solidFill>
          </p:spPr>
          <p:txBody>
            <a:bodyPr wrap="square" lIns="0" tIns="0" rIns="0" bIns="0" rtlCol="0"/>
            <a:lstStyle/>
            <a:p>
              <a:endParaRPr/>
            </a:p>
          </p:txBody>
        </p:sp>
        <p:sp>
          <p:nvSpPr>
            <p:cNvPr id="12" name="object 12"/>
            <p:cNvSpPr/>
            <p:nvPr/>
          </p:nvSpPr>
          <p:spPr>
            <a:xfrm>
              <a:off x="5739384" y="1523999"/>
              <a:ext cx="2592705" cy="2481580"/>
            </a:xfrm>
            <a:custGeom>
              <a:avLst/>
              <a:gdLst/>
              <a:ahLst/>
              <a:cxnLst/>
              <a:rect l="l" t="t" r="r" b="b"/>
              <a:pathLst>
                <a:path w="2592704" h="2481579">
                  <a:moveTo>
                    <a:pt x="0" y="2481072"/>
                  </a:moveTo>
                  <a:lnTo>
                    <a:pt x="2592323" y="2481072"/>
                  </a:lnTo>
                  <a:lnTo>
                    <a:pt x="2592323" y="0"/>
                  </a:lnTo>
                  <a:lnTo>
                    <a:pt x="0" y="0"/>
                  </a:lnTo>
                  <a:lnTo>
                    <a:pt x="0" y="2481072"/>
                  </a:lnTo>
                  <a:close/>
                </a:path>
              </a:pathLst>
            </a:custGeom>
            <a:ln w="9144">
              <a:solidFill>
                <a:srgbClr val="292988"/>
              </a:solidFill>
            </a:ln>
          </p:spPr>
          <p:txBody>
            <a:bodyPr wrap="square" lIns="0" tIns="0" rIns="0" bIns="0" rtlCol="0"/>
            <a:lstStyle/>
            <a:p>
              <a:endParaRPr/>
            </a:p>
          </p:txBody>
        </p:sp>
      </p:grpSp>
      <p:sp>
        <p:nvSpPr>
          <p:cNvPr id="13" name="object 13"/>
          <p:cNvSpPr txBox="1"/>
          <p:nvPr/>
        </p:nvSpPr>
        <p:spPr>
          <a:xfrm>
            <a:off x="6423405" y="1549653"/>
            <a:ext cx="12280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Arial"/>
                <a:cs typeface="Arial"/>
              </a:rPr>
              <a:t>Object</a:t>
            </a:r>
            <a:r>
              <a:rPr sz="2400" b="1" spc="-85" dirty="0">
                <a:solidFill>
                  <a:srgbClr val="FFFFFF"/>
                </a:solidFill>
                <a:latin typeface="Arial"/>
                <a:cs typeface="Arial"/>
              </a:rPr>
              <a:t> </a:t>
            </a:r>
            <a:r>
              <a:rPr sz="2400" b="1" spc="-5" dirty="0">
                <a:solidFill>
                  <a:srgbClr val="FFFFFF"/>
                </a:solidFill>
                <a:latin typeface="Arial"/>
                <a:cs typeface="Arial"/>
              </a:rPr>
              <a:t>2</a:t>
            </a:r>
            <a:endParaRPr sz="2400">
              <a:latin typeface="Arial"/>
              <a:cs typeface="Arial"/>
            </a:endParaRPr>
          </a:p>
        </p:txBody>
      </p:sp>
      <p:sp>
        <p:nvSpPr>
          <p:cNvPr id="14" name="object 14"/>
          <p:cNvSpPr txBox="1">
            <a:spLocks noGrp="1"/>
          </p:cNvSpPr>
          <p:nvPr>
            <p:ph type="title"/>
          </p:nvPr>
        </p:nvSpPr>
        <p:spPr>
          <a:xfrm>
            <a:off x="2568320" y="373837"/>
            <a:ext cx="400939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660066"/>
                </a:solidFill>
              </a:rPr>
              <a:t>Object</a:t>
            </a:r>
            <a:r>
              <a:rPr sz="4000" spc="-55" dirty="0">
                <a:solidFill>
                  <a:srgbClr val="660066"/>
                </a:solidFill>
              </a:rPr>
              <a:t> </a:t>
            </a:r>
            <a:r>
              <a:rPr sz="4000" dirty="0">
                <a:solidFill>
                  <a:srgbClr val="660066"/>
                </a:solidFill>
              </a:rPr>
              <a:t>Interaction</a:t>
            </a:r>
            <a:endParaRPr sz="4000"/>
          </a:p>
        </p:txBody>
      </p:sp>
      <p:grpSp>
        <p:nvGrpSpPr>
          <p:cNvPr id="15" name="object 15"/>
          <p:cNvGrpSpPr/>
          <p:nvPr/>
        </p:nvGrpSpPr>
        <p:grpSpPr>
          <a:xfrm>
            <a:off x="708659" y="1490472"/>
            <a:ext cx="2687320" cy="2440305"/>
            <a:chOff x="708659" y="1490472"/>
            <a:chExt cx="2687320" cy="2440305"/>
          </a:xfrm>
        </p:grpSpPr>
        <p:sp>
          <p:nvSpPr>
            <p:cNvPr id="16" name="object 16"/>
            <p:cNvSpPr/>
            <p:nvPr/>
          </p:nvSpPr>
          <p:spPr>
            <a:xfrm>
              <a:off x="708659" y="1531620"/>
              <a:ext cx="2686812" cy="2398775"/>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1225295" y="1490472"/>
              <a:ext cx="1652015" cy="725424"/>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55903" y="1556004"/>
              <a:ext cx="2592705" cy="2304415"/>
            </a:xfrm>
            <a:custGeom>
              <a:avLst/>
              <a:gdLst/>
              <a:ahLst/>
              <a:cxnLst/>
              <a:rect l="l" t="t" r="r" b="b"/>
              <a:pathLst>
                <a:path w="2592704" h="2304415">
                  <a:moveTo>
                    <a:pt x="2592323" y="0"/>
                  </a:moveTo>
                  <a:lnTo>
                    <a:pt x="0" y="0"/>
                  </a:lnTo>
                  <a:lnTo>
                    <a:pt x="0" y="2304288"/>
                  </a:lnTo>
                  <a:lnTo>
                    <a:pt x="2592323" y="2304288"/>
                  </a:lnTo>
                  <a:lnTo>
                    <a:pt x="2592323" y="0"/>
                  </a:lnTo>
                  <a:close/>
                </a:path>
              </a:pathLst>
            </a:custGeom>
            <a:solidFill>
              <a:srgbClr val="660066"/>
            </a:solidFill>
          </p:spPr>
          <p:txBody>
            <a:bodyPr wrap="square" lIns="0" tIns="0" rIns="0" bIns="0" rtlCol="0"/>
            <a:lstStyle/>
            <a:p>
              <a:endParaRPr/>
            </a:p>
          </p:txBody>
        </p:sp>
        <p:sp>
          <p:nvSpPr>
            <p:cNvPr id="19" name="object 19"/>
            <p:cNvSpPr/>
            <p:nvPr/>
          </p:nvSpPr>
          <p:spPr>
            <a:xfrm>
              <a:off x="755903" y="1556004"/>
              <a:ext cx="2592705" cy="2304415"/>
            </a:xfrm>
            <a:custGeom>
              <a:avLst/>
              <a:gdLst/>
              <a:ahLst/>
              <a:cxnLst/>
              <a:rect l="l" t="t" r="r" b="b"/>
              <a:pathLst>
                <a:path w="2592704" h="2304415">
                  <a:moveTo>
                    <a:pt x="0" y="2304288"/>
                  </a:moveTo>
                  <a:lnTo>
                    <a:pt x="2592323" y="2304288"/>
                  </a:lnTo>
                  <a:lnTo>
                    <a:pt x="2592323" y="0"/>
                  </a:lnTo>
                  <a:lnTo>
                    <a:pt x="0" y="0"/>
                  </a:lnTo>
                  <a:lnTo>
                    <a:pt x="0" y="2304288"/>
                  </a:lnTo>
                  <a:close/>
                </a:path>
              </a:pathLst>
            </a:custGeom>
            <a:ln w="9144">
              <a:solidFill>
                <a:srgbClr val="000000"/>
              </a:solidFill>
            </a:ln>
          </p:spPr>
          <p:txBody>
            <a:bodyPr wrap="square" lIns="0" tIns="0" rIns="0" bIns="0" rtlCol="0"/>
            <a:lstStyle/>
            <a:p>
              <a:endParaRPr/>
            </a:p>
          </p:txBody>
        </p:sp>
      </p:grpSp>
      <p:sp>
        <p:nvSpPr>
          <p:cNvPr id="20" name="object 20"/>
          <p:cNvSpPr txBox="1"/>
          <p:nvPr/>
        </p:nvSpPr>
        <p:spPr>
          <a:xfrm>
            <a:off x="1438783" y="1581099"/>
            <a:ext cx="1227455"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Arial"/>
                <a:cs typeface="Arial"/>
              </a:rPr>
              <a:t>Object</a:t>
            </a:r>
            <a:r>
              <a:rPr sz="2400" b="1" spc="-100" dirty="0">
                <a:solidFill>
                  <a:srgbClr val="FFFFFF"/>
                </a:solidFill>
                <a:latin typeface="Arial"/>
                <a:cs typeface="Arial"/>
              </a:rPr>
              <a:t> </a:t>
            </a:r>
            <a:r>
              <a:rPr sz="2400" b="1" dirty="0">
                <a:solidFill>
                  <a:srgbClr val="FFFFFF"/>
                </a:solidFill>
                <a:latin typeface="Arial"/>
                <a:cs typeface="Arial"/>
              </a:rPr>
              <a:t>1</a:t>
            </a:r>
            <a:endParaRPr sz="2400">
              <a:latin typeface="Arial"/>
              <a:cs typeface="Arial"/>
            </a:endParaRPr>
          </a:p>
        </p:txBody>
      </p:sp>
      <p:grpSp>
        <p:nvGrpSpPr>
          <p:cNvPr id="21" name="object 21"/>
          <p:cNvGrpSpPr/>
          <p:nvPr/>
        </p:nvGrpSpPr>
        <p:grpSpPr>
          <a:xfrm>
            <a:off x="836675" y="2212213"/>
            <a:ext cx="2379345" cy="1422400"/>
            <a:chOff x="836675" y="2212213"/>
            <a:chExt cx="2379345" cy="1422400"/>
          </a:xfrm>
        </p:grpSpPr>
        <p:sp>
          <p:nvSpPr>
            <p:cNvPr id="22" name="object 22"/>
            <p:cNvSpPr/>
            <p:nvPr/>
          </p:nvSpPr>
          <p:spPr>
            <a:xfrm>
              <a:off x="836675" y="2212213"/>
              <a:ext cx="2378964" cy="1422400"/>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1429511" y="2482596"/>
              <a:ext cx="1095756" cy="515112"/>
            </a:xfrm>
            <a:prstGeom prst="rect">
              <a:avLst/>
            </a:prstGeom>
            <a:blipFill>
              <a:blip r:embed="rId9" cstate="print"/>
              <a:stretch>
                <a:fillRect/>
              </a:stretch>
            </a:blipFill>
          </p:spPr>
          <p:txBody>
            <a:bodyPr wrap="square" lIns="0" tIns="0" rIns="0" bIns="0" rtlCol="0"/>
            <a:lstStyle/>
            <a:p>
              <a:endParaRPr/>
            </a:p>
          </p:txBody>
        </p:sp>
      </p:grpSp>
      <p:sp>
        <p:nvSpPr>
          <p:cNvPr id="24" name="object 24"/>
          <p:cNvSpPr txBox="1"/>
          <p:nvPr/>
        </p:nvSpPr>
        <p:spPr>
          <a:xfrm>
            <a:off x="1583563" y="2548508"/>
            <a:ext cx="79184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Arial"/>
                <a:cs typeface="Arial"/>
              </a:rPr>
              <a:t>Property</a:t>
            </a:r>
            <a:endParaRPr sz="1600">
              <a:latin typeface="Arial"/>
              <a:cs typeface="Arial"/>
            </a:endParaRPr>
          </a:p>
        </p:txBody>
      </p:sp>
      <p:sp>
        <p:nvSpPr>
          <p:cNvPr id="25" name="object 25"/>
          <p:cNvSpPr/>
          <p:nvPr/>
        </p:nvSpPr>
        <p:spPr>
          <a:xfrm>
            <a:off x="1356360" y="2962655"/>
            <a:ext cx="1260348" cy="537972"/>
          </a:xfrm>
          <a:prstGeom prst="rect">
            <a:avLst/>
          </a:prstGeom>
          <a:blipFill>
            <a:blip r:embed="rId10" cstate="print"/>
            <a:stretch>
              <a:fillRect/>
            </a:stretch>
          </a:blipFill>
        </p:spPr>
        <p:txBody>
          <a:bodyPr wrap="square" lIns="0" tIns="0" rIns="0" bIns="0" rtlCol="0"/>
          <a:lstStyle/>
          <a:p>
            <a:endParaRPr/>
          </a:p>
        </p:txBody>
      </p:sp>
      <p:sp>
        <p:nvSpPr>
          <p:cNvPr id="26" name="object 26"/>
          <p:cNvSpPr txBox="1"/>
          <p:nvPr/>
        </p:nvSpPr>
        <p:spPr>
          <a:xfrm>
            <a:off x="1636014" y="3051429"/>
            <a:ext cx="70167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Arial"/>
                <a:cs typeface="Arial"/>
              </a:rPr>
              <a:t>Method</a:t>
            </a:r>
            <a:endParaRPr sz="1600">
              <a:latin typeface="Arial"/>
              <a:cs typeface="Arial"/>
            </a:endParaRPr>
          </a:p>
        </p:txBody>
      </p:sp>
      <p:grpSp>
        <p:nvGrpSpPr>
          <p:cNvPr id="27" name="object 27"/>
          <p:cNvGrpSpPr/>
          <p:nvPr/>
        </p:nvGrpSpPr>
        <p:grpSpPr>
          <a:xfrm>
            <a:off x="3346703" y="2212213"/>
            <a:ext cx="4889500" cy="4010660"/>
            <a:chOff x="3346703" y="2212213"/>
            <a:chExt cx="4889500" cy="4010660"/>
          </a:xfrm>
        </p:grpSpPr>
        <p:sp>
          <p:nvSpPr>
            <p:cNvPr id="28" name="object 28"/>
            <p:cNvSpPr/>
            <p:nvPr/>
          </p:nvSpPr>
          <p:spPr>
            <a:xfrm>
              <a:off x="5856731" y="2212213"/>
              <a:ext cx="2378964" cy="1422400"/>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3346703" y="4799990"/>
              <a:ext cx="2378964" cy="1422400"/>
            </a:xfrm>
            <a:prstGeom prst="rect">
              <a:avLst/>
            </a:prstGeom>
            <a:blipFill>
              <a:blip r:embed="rId12" cstate="print"/>
              <a:stretch>
                <a:fillRect/>
              </a:stretch>
            </a:blipFill>
          </p:spPr>
          <p:txBody>
            <a:bodyPr wrap="square" lIns="0" tIns="0" rIns="0" bIns="0" rtlCol="0"/>
            <a:lstStyle/>
            <a:p>
              <a:endParaRPr/>
            </a:p>
          </p:txBody>
        </p:sp>
        <p:sp>
          <p:nvSpPr>
            <p:cNvPr id="30" name="object 30"/>
            <p:cNvSpPr/>
            <p:nvPr/>
          </p:nvSpPr>
          <p:spPr>
            <a:xfrm>
              <a:off x="6542531" y="2456688"/>
              <a:ext cx="1095755" cy="513588"/>
            </a:xfrm>
            <a:prstGeom prst="rect">
              <a:avLst/>
            </a:prstGeom>
            <a:blipFill>
              <a:blip r:embed="rId13" cstate="print"/>
              <a:stretch>
                <a:fillRect/>
              </a:stretch>
            </a:blipFill>
          </p:spPr>
          <p:txBody>
            <a:bodyPr wrap="square" lIns="0" tIns="0" rIns="0" bIns="0" rtlCol="0"/>
            <a:lstStyle/>
            <a:p>
              <a:endParaRPr/>
            </a:p>
          </p:txBody>
        </p:sp>
      </p:grpSp>
      <p:sp>
        <p:nvSpPr>
          <p:cNvPr id="31" name="object 31"/>
          <p:cNvSpPr txBox="1"/>
          <p:nvPr/>
        </p:nvSpPr>
        <p:spPr>
          <a:xfrm>
            <a:off x="6697218" y="2521076"/>
            <a:ext cx="79184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Arial"/>
                <a:cs typeface="Arial"/>
              </a:rPr>
              <a:t>Property</a:t>
            </a:r>
            <a:endParaRPr sz="1600">
              <a:latin typeface="Arial"/>
              <a:cs typeface="Arial"/>
            </a:endParaRPr>
          </a:p>
        </p:txBody>
      </p:sp>
      <p:sp>
        <p:nvSpPr>
          <p:cNvPr id="32" name="object 32"/>
          <p:cNvSpPr/>
          <p:nvPr/>
        </p:nvSpPr>
        <p:spPr>
          <a:xfrm>
            <a:off x="6470903" y="2942844"/>
            <a:ext cx="1258824" cy="537972"/>
          </a:xfrm>
          <a:prstGeom prst="rect">
            <a:avLst/>
          </a:prstGeom>
          <a:blipFill>
            <a:blip r:embed="rId14" cstate="print"/>
            <a:stretch>
              <a:fillRect/>
            </a:stretch>
          </a:blipFill>
        </p:spPr>
        <p:txBody>
          <a:bodyPr wrap="square" lIns="0" tIns="0" rIns="0" bIns="0" rtlCol="0"/>
          <a:lstStyle/>
          <a:p>
            <a:endParaRPr/>
          </a:p>
        </p:txBody>
      </p:sp>
      <p:sp>
        <p:nvSpPr>
          <p:cNvPr id="33" name="object 33"/>
          <p:cNvSpPr txBox="1"/>
          <p:nvPr/>
        </p:nvSpPr>
        <p:spPr>
          <a:xfrm>
            <a:off x="6749922" y="3032251"/>
            <a:ext cx="70167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Arial"/>
                <a:cs typeface="Arial"/>
              </a:rPr>
              <a:t>Method</a:t>
            </a:r>
            <a:endParaRPr sz="1600">
              <a:latin typeface="Arial"/>
              <a:cs typeface="Arial"/>
            </a:endParaRPr>
          </a:p>
        </p:txBody>
      </p:sp>
      <p:grpSp>
        <p:nvGrpSpPr>
          <p:cNvPr id="34" name="object 34"/>
          <p:cNvGrpSpPr/>
          <p:nvPr/>
        </p:nvGrpSpPr>
        <p:grpSpPr>
          <a:xfrm>
            <a:off x="3924300" y="4994147"/>
            <a:ext cx="1259205" cy="988060"/>
            <a:chOff x="3924300" y="4994147"/>
            <a:chExt cx="1259205" cy="988060"/>
          </a:xfrm>
        </p:grpSpPr>
        <p:sp>
          <p:nvSpPr>
            <p:cNvPr id="35" name="object 35"/>
            <p:cNvSpPr/>
            <p:nvPr/>
          </p:nvSpPr>
          <p:spPr>
            <a:xfrm>
              <a:off x="4005072" y="4994147"/>
              <a:ext cx="1095755" cy="515111"/>
            </a:xfrm>
            <a:prstGeom prst="rect">
              <a:avLst/>
            </a:prstGeom>
            <a:blipFill>
              <a:blip r:embed="rId15" cstate="print"/>
              <a:stretch>
                <a:fillRect/>
              </a:stretch>
            </a:blipFill>
          </p:spPr>
          <p:txBody>
            <a:bodyPr wrap="square" lIns="0" tIns="0" rIns="0" bIns="0" rtlCol="0"/>
            <a:lstStyle/>
            <a:p>
              <a:endParaRPr/>
            </a:p>
          </p:txBody>
        </p:sp>
        <p:sp>
          <p:nvSpPr>
            <p:cNvPr id="36" name="object 36"/>
            <p:cNvSpPr/>
            <p:nvPr/>
          </p:nvSpPr>
          <p:spPr>
            <a:xfrm>
              <a:off x="3924300" y="5466587"/>
              <a:ext cx="1258824" cy="515112"/>
            </a:xfrm>
            <a:prstGeom prst="rect">
              <a:avLst/>
            </a:prstGeom>
            <a:blipFill>
              <a:blip r:embed="rId16" cstate="print"/>
              <a:stretch>
                <a:fillRect/>
              </a:stretch>
            </a:blipFill>
          </p:spPr>
          <p:txBody>
            <a:bodyPr wrap="square" lIns="0" tIns="0" rIns="0" bIns="0" rtlCol="0"/>
            <a:lstStyle/>
            <a:p>
              <a:endParaRPr/>
            </a:p>
          </p:txBody>
        </p:sp>
      </p:grpSp>
      <p:sp>
        <p:nvSpPr>
          <p:cNvPr id="37" name="object 37"/>
          <p:cNvSpPr txBox="1"/>
          <p:nvPr/>
        </p:nvSpPr>
        <p:spPr>
          <a:xfrm>
            <a:off x="4159377" y="5060060"/>
            <a:ext cx="791845" cy="741045"/>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FFFF"/>
                </a:solidFill>
                <a:latin typeface="Arial"/>
                <a:cs typeface="Arial"/>
              </a:rPr>
              <a:t>Property</a:t>
            </a:r>
            <a:endParaRPr sz="1600">
              <a:latin typeface="Arial"/>
              <a:cs typeface="Arial"/>
            </a:endParaRPr>
          </a:p>
          <a:p>
            <a:pPr>
              <a:lnSpc>
                <a:spcPct val="100000"/>
              </a:lnSpc>
              <a:spcBef>
                <a:spcPts val="10"/>
              </a:spcBef>
            </a:pPr>
            <a:endParaRPr sz="1550">
              <a:latin typeface="Arial"/>
              <a:cs typeface="Arial"/>
            </a:endParaRPr>
          </a:p>
          <a:p>
            <a:pPr marL="56515">
              <a:lnSpc>
                <a:spcPct val="100000"/>
              </a:lnSpc>
              <a:spcBef>
                <a:spcPts val="5"/>
              </a:spcBef>
            </a:pPr>
            <a:r>
              <a:rPr sz="1600" spc="-5" dirty="0">
                <a:solidFill>
                  <a:srgbClr val="FFFFFF"/>
                </a:solidFill>
                <a:latin typeface="Arial"/>
                <a:cs typeface="Arial"/>
              </a:rPr>
              <a:t>Method</a:t>
            </a:r>
            <a:endParaRPr sz="1600">
              <a:latin typeface="Arial"/>
              <a:cs typeface="Arial"/>
            </a:endParaRPr>
          </a:p>
        </p:txBody>
      </p:sp>
      <p:grpSp>
        <p:nvGrpSpPr>
          <p:cNvPr id="38" name="object 38"/>
          <p:cNvGrpSpPr/>
          <p:nvPr/>
        </p:nvGrpSpPr>
        <p:grpSpPr>
          <a:xfrm>
            <a:off x="1906904" y="2665476"/>
            <a:ext cx="3939540" cy="3138170"/>
            <a:chOff x="1906904" y="2665476"/>
            <a:chExt cx="3939540" cy="3138170"/>
          </a:xfrm>
        </p:grpSpPr>
        <p:sp>
          <p:nvSpPr>
            <p:cNvPr id="39" name="object 39"/>
            <p:cNvSpPr/>
            <p:nvPr/>
          </p:nvSpPr>
          <p:spPr>
            <a:xfrm>
              <a:off x="1926335" y="3831336"/>
              <a:ext cx="1255776" cy="1972055"/>
            </a:xfrm>
            <a:prstGeom prst="rect">
              <a:avLst/>
            </a:prstGeom>
            <a:blipFill>
              <a:blip r:embed="rId17" cstate="print"/>
              <a:stretch>
                <a:fillRect/>
              </a:stretch>
            </a:blipFill>
          </p:spPr>
          <p:txBody>
            <a:bodyPr wrap="square" lIns="0" tIns="0" rIns="0" bIns="0" rtlCol="0"/>
            <a:lstStyle/>
            <a:p>
              <a:endParaRPr/>
            </a:p>
          </p:txBody>
        </p:sp>
        <p:sp>
          <p:nvSpPr>
            <p:cNvPr id="40" name="object 40"/>
            <p:cNvSpPr/>
            <p:nvPr/>
          </p:nvSpPr>
          <p:spPr>
            <a:xfrm>
              <a:off x="1906905" y="3854449"/>
              <a:ext cx="1154430" cy="1808480"/>
            </a:xfrm>
            <a:custGeom>
              <a:avLst/>
              <a:gdLst/>
              <a:ahLst/>
              <a:cxnLst/>
              <a:rect l="l" t="t" r="r" b="b"/>
              <a:pathLst>
                <a:path w="1154430" h="1808479">
                  <a:moveTo>
                    <a:pt x="221488" y="718591"/>
                  </a:moveTo>
                  <a:lnTo>
                    <a:pt x="219862" y="716051"/>
                  </a:lnTo>
                  <a:lnTo>
                    <a:pt x="206121" y="694461"/>
                  </a:lnTo>
                  <a:lnTo>
                    <a:pt x="88773" y="721131"/>
                  </a:lnTo>
                  <a:lnTo>
                    <a:pt x="80441" y="723671"/>
                  </a:lnTo>
                  <a:lnTo>
                    <a:pt x="73177" y="724941"/>
                  </a:lnTo>
                  <a:lnTo>
                    <a:pt x="67017" y="726211"/>
                  </a:lnTo>
                  <a:lnTo>
                    <a:pt x="61976" y="727481"/>
                  </a:lnTo>
                  <a:lnTo>
                    <a:pt x="65062" y="724941"/>
                  </a:lnTo>
                  <a:lnTo>
                    <a:pt x="78359" y="708431"/>
                  </a:lnTo>
                  <a:lnTo>
                    <a:pt x="153847" y="616991"/>
                  </a:lnTo>
                  <a:lnTo>
                    <a:pt x="155956" y="614451"/>
                  </a:lnTo>
                  <a:lnTo>
                    <a:pt x="138684" y="586511"/>
                  </a:lnTo>
                  <a:lnTo>
                    <a:pt x="0" y="672871"/>
                  </a:lnTo>
                  <a:lnTo>
                    <a:pt x="11049" y="690651"/>
                  </a:lnTo>
                  <a:lnTo>
                    <a:pt x="129159" y="616991"/>
                  </a:lnTo>
                  <a:lnTo>
                    <a:pt x="36195" y="731291"/>
                  </a:lnTo>
                  <a:lnTo>
                    <a:pt x="46482" y="747801"/>
                  </a:lnTo>
                  <a:lnTo>
                    <a:pt x="136944" y="727481"/>
                  </a:lnTo>
                  <a:lnTo>
                    <a:pt x="187833" y="716051"/>
                  </a:lnTo>
                  <a:lnTo>
                    <a:pt x="71755" y="788441"/>
                  </a:lnTo>
                  <a:lnTo>
                    <a:pt x="82804" y="806221"/>
                  </a:lnTo>
                  <a:lnTo>
                    <a:pt x="221488" y="718591"/>
                  </a:lnTo>
                  <a:close/>
                </a:path>
                <a:path w="1154430" h="1808479">
                  <a:moveTo>
                    <a:pt x="237172" y="841781"/>
                  </a:moveTo>
                  <a:lnTo>
                    <a:pt x="236601" y="830351"/>
                  </a:lnTo>
                  <a:lnTo>
                    <a:pt x="233743" y="820191"/>
                  </a:lnTo>
                  <a:lnTo>
                    <a:pt x="228600" y="810031"/>
                  </a:lnTo>
                  <a:lnTo>
                    <a:pt x="223507" y="803681"/>
                  </a:lnTo>
                  <a:lnTo>
                    <a:pt x="221475" y="801141"/>
                  </a:lnTo>
                  <a:lnTo>
                    <a:pt x="219621" y="799426"/>
                  </a:lnTo>
                  <a:lnTo>
                    <a:pt x="219621" y="839241"/>
                  </a:lnTo>
                  <a:lnTo>
                    <a:pt x="218059" y="846861"/>
                  </a:lnTo>
                  <a:lnTo>
                    <a:pt x="216027" y="853211"/>
                  </a:lnTo>
                  <a:lnTo>
                    <a:pt x="211074" y="858291"/>
                  </a:lnTo>
                  <a:lnTo>
                    <a:pt x="203073" y="864641"/>
                  </a:lnTo>
                  <a:lnTo>
                    <a:pt x="172681" y="816381"/>
                  </a:lnTo>
                  <a:lnTo>
                    <a:pt x="167894" y="808761"/>
                  </a:lnTo>
                  <a:lnTo>
                    <a:pt x="181394" y="803681"/>
                  </a:lnTo>
                  <a:lnTo>
                    <a:pt x="187985" y="803681"/>
                  </a:lnTo>
                  <a:lnTo>
                    <a:pt x="194437" y="804951"/>
                  </a:lnTo>
                  <a:lnTo>
                    <a:pt x="203073" y="806221"/>
                  </a:lnTo>
                  <a:lnTo>
                    <a:pt x="219621" y="839241"/>
                  </a:lnTo>
                  <a:lnTo>
                    <a:pt x="219621" y="799426"/>
                  </a:lnTo>
                  <a:lnTo>
                    <a:pt x="213245" y="793521"/>
                  </a:lnTo>
                  <a:lnTo>
                    <a:pt x="203898" y="788441"/>
                  </a:lnTo>
                  <a:lnTo>
                    <a:pt x="193421" y="784631"/>
                  </a:lnTo>
                  <a:lnTo>
                    <a:pt x="182092" y="784631"/>
                  </a:lnTo>
                  <a:lnTo>
                    <a:pt x="145796" y="797331"/>
                  </a:lnTo>
                  <a:lnTo>
                    <a:pt x="115824" y="832891"/>
                  </a:lnTo>
                  <a:lnTo>
                    <a:pt x="114261" y="844321"/>
                  </a:lnTo>
                  <a:lnTo>
                    <a:pt x="115138" y="854481"/>
                  </a:lnTo>
                  <a:lnTo>
                    <a:pt x="136207" y="891311"/>
                  </a:lnTo>
                  <a:lnTo>
                    <a:pt x="166827" y="904011"/>
                  </a:lnTo>
                  <a:lnTo>
                    <a:pt x="175387" y="902741"/>
                  </a:lnTo>
                  <a:lnTo>
                    <a:pt x="184277" y="900201"/>
                  </a:lnTo>
                  <a:lnTo>
                    <a:pt x="176022" y="883691"/>
                  </a:lnTo>
                  <a:lnTo>
                    <a:pt x="175387" y="882421"/>
                  </a:lnTo>
                  <a:lnTo>
                    <a:pt x="138176" y="868451"/>
                  </a:lnTo>
                  <a:lnTo>
                    <a:pt x="132778" y="848131"/>
                  </a:lnTo>
                  <a:lnTo>
                    <a:pt x="133858" y="841781"/>
                  </a:lnTo>
                  <a:lnTo>
                    <a:pt x="136372" y="835431"/>
                  </a:lnTo>
                  <a:lnTo>
                    <a:pt x="140487" y="829081"/>
                  </a:lnTo>
                  <a:lnTo>
                    <a:pt x="146177" y="822731"/>
                  </a:lnTo>
                  <a:lnTo>
                    <a:pt x="153416" y="816381"/>
                  </a:lnTo>
                  <a:lnTo>
                    <a:pt x="200279" y="891311"/>
                  </a:lnTo>
                  <a:lnTo>
                    <a:pt x="202311" y="890041"/>
                  </a:lnTo>
                  <a:lnTo>
                    <a:pt x="203835" y="888771"/>
                  </a:lnTo>
                  <a:lnTo>
                    <a:pt x="204851" y="888771"/>
                  </a:lnTo>
                  <a:lnTo>
                    <a:pt x="216115" y="881151"/>
                  </a:lnTo>
                  <a:lnTo>
                    <a:pt x="224955" y="872261"/>
                  </a:lnTo>
                  <a:lnTo>
                    <a:pt x="229793" y="864641"/>
                  </a:lnTo>
                  <a:lnTo>
                    <a:pt x="231406" y="862101"/>
                  </a:lnTo>
                  <a:lnTo>
                    <a:pt x="235458" y="851941"/>
                  </a:lnTo>
                  <a:lnTo>
                    <a:pt x="237172" y="841781"/>
                  </a:lnTo>
                  <a:close/>
                </a:path>
                <a:path w="1154430" h="1808479">
                  <a:moveTo>
                    <a:pt x="301498" y="939571"/>
                  </a:moveTo>
                  <a:lnTo>
                    <a:pt x="300101" y="931951"/>
                  </a:lnTo>
                  <a:lnTo>
                    <a:pt x="298577" y="924331"/>
                  </a:lnTo>
                  <a:lnTo>
                    <a:pt x="295402" y="916711"/>
                  </a:lnTo>
                  <a:lnTo>
                    <a:pt x="290449" y="909091"/>
                  </a:lnTo>
                  <a:lnTo>
                    <a:pt x="287274" y="904011"/>
                  </a:lnTo>
                  <a:lnTo>
                    <a:pt x="286321" y="902741"/>
                  </a:lnTo>
                  <a:lnTo>
                    <a:pt x="283464" y="898931"/>
                  </a:lnTo>
                  <a:lnTo>
                    <a:pt x="275082" y="892581"/>
                  </a:lnTo>
                  <a:lnTo>
                    <a:pt x="271145" y="890041"/>
                  </a:lnTo>
                  <a:lnTo>
                    <a:pt x="267462" y="887501"/>
                  </a:lnTo>
                  <a:lnTo>
                    <a:pt x="262763" y="886231"/>
                  </a:lnTo>
                  <a:lnTo>
                    <a:pt x="257810" y="884961"/>
                  </a:lnTo>
                  <a:lnTo>
                    <a:pt x="252730" y="886231"/>
                  </a:lnTo>
                  <a:lnTo>
                    <a:pt x="247650" y="886231"/>
                  </a:lnTo>
                  <a:lnTo>
                    <a:pt x="224028" y="914171"/>
                  </a:lnTo>
                  <a:lnTo>
                    <a:pt x="224536" y="919251"/>
                  </a:lnTo>
                  <a:lnTo>
                    <a:pt x="236093" y="961161"/>
                  </a:lnTo>
                  <a:lnTo>
                    <a:pt x="237744" y="968781"/>
                  </a:lnTo>
                  <a:lnTo>
                    <a:pt x="237617" y="976401"/>
                  </a:lnTo>
                  <a:lnTo>
                    <a:pt x="235585" y="980211"/>
                  </a:lnTo>
                  <a:lnTo>
                    <a:pt x="231775" y="982751"/>
                  </a:lnTo>
                  <a:lnTo>
                    <a:pt x="227457" y="985291"/>
                  </a:lnTo>
                  <a:lnTo>
                    <a:pt x="222631" y="985291"/>
                  </a:lnTo>
                  <a:lnTo>
                    <a:pt x="211455" y="981481"/>
                  </a:lnTo>
                  <a:lnTo>
                    <a:pt x="206248" y="977671"/>
                  </a:lnTo>
                  <a:lnTo>
                    <a:pt x="201295" y="968781"/>
                  </a:lnTo>
                  <a:lnTo>
                    <a:pt x="196469" y="961161"/>
                  </a:lnTo>
                  <a:lnTo>
                    <a:pt x="194564" y="954811"/>
                  </a:lnTo>
                  <a:lnTo>
                    <a:pt x="196342" y="940841"/>
                  </a:lnTo>
                  <a:lnTo>
                    <a:pt x="199898" y="935761"/>
                  </a:lnTo>
                  <a:lnTo>
                    <a:pt x="205994" y="930681"/>
                  </a:lnTo>
                  <a:lnTo>
                    <a:pt x="192786" y="915441"/>
                  </a:lnTo>
                  <a:lnTo>
                    <a:pt x="186499" y="921791"/>
                  </a:lnTo>
                  <a:lnTo>
                    <a:pt x="181749" y="928141"/>
                  </a:lnTo>
                  <a:lnTo>
                    <a:pt x="178549" y="935761"/>
                  </a:lnTo>
                  <a:lnTo>
                    <a:pt x="176911" y="943381"/>
                  </a:lnTo>
                  <a:lnTo>
                    <a:pt x="176911" y="951001"/>
                  </a:lnTo>
                  <a:lnTo>
                    <a:pt x="195465" y="989101"/>
                  </a:lnTo>
                  <a:lnTo>
                    <a:pt x="232537" y="1004341"/>
                  </a:lnTo>
                  <a:lnTo>
                    <a:pt x="238887" y="1001801"/>
                  </a:lnTo>
                  <a:lnTo>
                    <a:pt x="250317" y="995451"/>
                  </a:lnTo>
                  <a:lnTo>
                    <a:pt x="254381" y="990371"/>
                  </a:lnTo>
                  <a:lnTo>
                    <a:pt x="256540" y="985291"/>
                  </a:lnTo>
                  <a:lnTo>
                    <a:pt x="258826" y="980211"/>
                  </a:lnTo>
                  <a:lnTo>
                    <a:pt x="247650" y="929411"/>
                  </a:lnTo>
                  <a:lnTo>
                    <a:pt x="245999" y="923061"/>
                  </a:lnTo>
                  <a:lnTo>
                    <a:pt x="245618" y="920521"/>
                  </a:lnTo>
                  <a:lnTo>
                    <a:pt x="244856" y="916711"/>
                  </a:lnTo>
                  <a:lnTo>
                    <a:pt x="245110" y="914171"/>
                  </a:lnTo>
                  <a:lnTo>
                    <a:pt x="258191" y="902741"/>
                  </a:lnTo>
                  <a:lnTo>
                    <a:pt x="262890" y="905281"/>
                  </a:lnTo>
                  <a:lnTo>
                    <a:pt x="267589" y="906551"/>
                  </a:lnTo>
                  <a:lnTo>
                    <a:pt x="272415" y="911631"/>
                  </a:lnTo>
                  <a:lnTo>
                    <a:pt x="277241" y="919251"/>
                  </a:lnTo>
                  <a:lnTo>
                    <a:pt x="281432" y="925601"/>
                  </a:lnTo>
                  <a:lnTo>
                    <a:pt x="283210" y="931951"/>
                  </a:lnTo>
                  <a:lnTo>
                    <a:pt x="281940" y="943381"/>
                  </a:lnTo>
                  <a:lnTo>
                    <a:pt x="279273" y="947191"/>
                  </a:lnTo>
                  <a:lnTo>
                    <a:pt x="274574" y="951001"/>
                  </a:lnTo>
                  <a:lnTo>
                    <a:pt x="287274" y="966241"/>
                  </a:lnTo>
                  <a:lnTo>
                    <a:pt x="292989" y="961161"/>
                  </a:lnTo>
                  <a:lnTo>
                    <a:pt x="297053" y="956081"/>
                  </a:lnTo>
                  <a:lnTo>
                    <a:pt x="299085" y="951001"/>
                  </a:lnTo>
                  <a:lnTo>
                    <a:pt x="301244" y="945921"/>
                  </a:lnTo>
                  <a:lnTo>
                    <a:pt x="301498" y="939571"/>
                  </a:lnTo>
                  <a:close/>
                </a:path>
                <a:path w="1154430" h="1808479">
                  <a:moveTo>
                    <a:pt x="362204" y="1036091"/>
                  </a:moveTo>
                  <a:lnTo>
                    <a:pt x="347853" y="1000531"/>
                  </a:lnTo>
                  <a:lnTo>
                    <a:pt x="328168" y="985291"/>
                  </a:lnTo>
                  <a:lnTo>
                    <a:pt x="323342" y="982751"/>
                  </a:lnTo>
                  <a:lnTo>
                    <a:pt x="308229" y="982751"/>
                  </a:lnTo>
                  <a:lnTo>
                    <a:pt x="303530" y="984021"/>
                  </a:lnTo>
                  <a:lnTo>
                    <a:pt x="298958" y="987831"/>
                  </a:lnTo>
                  <a:lnTo>
                    <a:pt x="294132" y="990371"/>
                  </a:lnTo>
                  <a:lnTo>
                    <a:pt x="290322" y="994181"/>
                  </a:lnTo>
                  <a:lnTo>
                    <a:pt x="287909" y="999261"/>
                  </a:lnTo>
                  <a:lnTo>
                    <a:pt x="285369" y="1004341"/>
                  </a:lnTo>
                  <a:lnTo>
                    <a:pt x="284480" y="1010691"/>
                  </a:lnTo>
                  <a:lnTo>
                    <a:pt x="285115" y="1017041"/>
                  </a:lnTo>
                  <a:lnTo>
                    <a:pt x="286042" y="1022121"/>
                  </a:lnTo>
                  <a:lnTo>
                    <a:pt x="287693" y="1028471"/>
                  </a:lnTo>
                  <a:lnTo>
                    <a:pt x="290093" y="1037361"/>
                  </a:lnTo>
                  <a:lnTo>
                    <a:pt x="293243" y="1047521"/>
                  </a:lnTo>
                  <a:lnTo>
                    <a:pt x="296672" y="1057681"/>
                  </a:lnTo>
                  <a:lnTo>
                    <a:pt x="298450" y="1065301"/>
                  </a:lnTo>
                  <a:lnTo>
                    <a:pt x="298196" y="1072921"/>
                  </a:lnTo>
                  <a:lnTo>
                    <a:pt x="296291" y="1076731"/>
                  </a:lnTo>
                  <a:lnTo>
                    <a:pt x="292354" y="1079271"/>
                  </a:lnTo>
                  <a:lnTo>
                    <a:pt x="288163" y="1081811"/>
                  </a:lnTo>
                  <a:lnTo>
                    <a:pt x="283210" y="1081811"/>
                  </a:lnTo>
                  <a:lnTo>
                    <a:pt x="272034" y="1079271"/>
                  </a:lnTo>
                  <a:lnTo>
                    <a:pt x="266827" y="1074191"/>
                  </a:lnTo>
                  <a:lnTo>
                    <a:pt x="257175" y="1058951"/>
                  </a:lnTo>
                  <a:lnTo>
                    <a:pt x="255143" y="1051331"/>
                  </a:lnTo>
                  <a:lnTo>
                    <a:pt x="256921" y="1038631"/>
                  </a:lnTo>
                  <a:lnTo>
                    <a:pt x="260477" y="1032281"/>
                  </a:lnTo>
                  <a:lnTo>
                    <a:pt x="266573" y="1027201"/>
                  </a:lnTo>
                  <a:lnTo>
                    <a:pt x="253365" y="1011961"/>
                  </a:lnTo>
                  <a:lnTo>
                    <a:pt x="247078" y="1018311"/>
                  </a:lnTo>
                  <a:lnTo>
                    <a:pt x="242328" y="1025931"/>
                  </a:lnTo>
                  <a:lnTo>
                    <a:pt x="239128" y="1032281"/>
                  </a:lnTo>
                  <a:lnTo>
                    <a:pt x="237490" y="1039901"/>
                  </a:lnTo>
                  <a:lnTo>
                    <a:pt x="237502" y="1047521"/>
                  </a:lnTo>
                  <a:lnTo>
                    <a:pt x="256057" y="1085621"/>
                  </a:lnTo>
                  <a:lnTo>
                    <a:pt x="278892" y="1100861"/>
                  </a:lnTo>
                  <a:lnTo>
                    <a:pt x="293116" y="1100861"/>
                  </a:lnTo>
                  <a:lnTo>
                    <a:pt x="299466" y="1099591"/>
                  </a:lnTo>
                  <a:lnTo>
                    <a:pt x="310896" y="1091971"/>
                  </a:lnTo>
                  <a:lnTo>
                    <a:pt x="314960" y="1088161"/>
                  </a:lnTo>
                  <a:lnTo>
                    <a:pt x="317119" y="1081811"/>
                  </a:lnTo>
                  <a:lnTo>
                    <a:pt x="319405" y="1076731"/>
                  </a:lnTo>
                  <a:lnTo>
                    <a:pt x="320040" y="1071651"/>
                  </a:lnTo>
                  <a:lnTo>
                    <a:pt x="319151" y="1065301"/>
                  </a:lnTo>
                  <a:lnTo>
                    <a:pt x="318096" y="1060221"/>
                  </a:lnTo>
                  <a:lnTo>
                    <a:pt x="316445" y="1053871"/>
                  </a:lnTo>
                  <a:lnTo>
                    <a:pt x="314185" y="1044981"/>
                  </a:lnTo>
                  <a:lnTo>
                    <a:pt x="306197" y="1018311"/>
                  </a:lnTo>
                  <a:lnTo>
                    <a:pt x="305562" y="1014501"/>
                  </a:lnTo>
                  <a:lnTo>
                    <a:pt x="305689" y="1010691"/>
                  </a:lnTo>
                  <a:lnTo>
                    <a:pt x="306578" y="1008151"/>
                  </a:lnTo>
                  <a:lnTo>
                    <a:pt x="307594" y="1005611"/>
                  </a:lnTo>
                  <a:lnTo>
                    <a:pt x="309118" y="1004341"/>
                  </a:lnTo>
                  <a:lnTo>
                    <a:pt x="311277" y="1003071"/>
                  </a:lnTo>
                  <a:lnTo>
                    <a:pt x="314706" y="1000531"/>
                  </a:lnTo>
                  <a:lnTo>
                    <a:pt x="318897" y="1000531"/>
                  </a:lnTo>
                  <a:lnTo>
                    <a:pt x="328168" y="1003071"/>
                  </a:lnTo>
                  <a:lnTo>
                    <a:pt x="332994" y="1008151"/>
                  </a:lnTo>
                  <a:lnTo>
                    <a:pt x="337820" y="1015771"/>
                  </a:lnTo>
                  <a:lnTo>
                    <a:pt x="342011" y="1023391"/>
                  </a:lnTo>
                  <a:lnTo>
                    <a:pt x="343789" y="1028471"/>
                  </a:lnTo>
                  <a:lnTo>
                    <a:pt x="342519" y="1039901"/>
                  </a:lnTo>
                  <a:lnTo>
                    <a:pt x="339852" y="1044981"/>
                  </a:lnTo>
                  <a:lnTo>
                    <a:pt x="335153" y="1048791"/>
                  </a:lnTo>
                  <a:lnTo>
                    <a:pt x="347853" y="1064031"/>
                  </a:lnTo>
                  <a:lnTo>
                    <a:pt x="353695" y="1058951"/>
                  </a:lnTo>
                  <a:lnTo>
                    <a:pt x="357632" y="1053871"/>
                  </a:lnTo>
                  <a:lnTo>
                    <a:pt x="359664" y="1047521"/>
                  </a:lnTo>
                  <a:lnTo>
                    <a:pt x="361823" y="1042441"/>
                  </a:lnTo>
                  <a:lnTo>
                    <a:pt x="362204" y="1036091"/>
                  </a:lnTo>
                  <a:close/>
                </a:path>
                <a:path w="1154430" h="1808479">
                  <a:moveTo>
                    <a:pt x="429006" y="1141501"/>
                  </a:moveTo>
                  <a:lnTo>
                    <a:pt x="413512" y="1105941"/>
                  </a:lnTo>
                  <a:lnTo>
                    <a:pt x="410222" y="1102131"/>
                  </a:lnTo>
                  <a:lnTo>
                    <a:pt x="409130" y="1100861"/>
                  </a:lnTo>
                  <a:lnTo>
                    <a:pt x="373761" y="1083081"/>
                  </a:lnTo>
                  <a:lnTo>
                    <a:pt x="366395" y="1083081"/>
                  </a:lnTo>
                  <a:lnTo>
                    <a:pt x="358394" y="1086891"/>
                  </a:lnTo>
                  <a:lnTo>
                    <a:pt x="366522" y="1104671"/>
                  </a:lnTo>
                  <a:lnTo>
                    <a:pt x="374777" y="1102131"/>
                  </a:lnTo>
                  <a:lnTo>
                    <a:pt x="381508" y="1102131"/>
                  </a:lnTo>
                  <a:lnTo>
                    <a:pt x="409448" y="1135151"/>
                  </a:lnTo>
                  <a:lnTo>
                    <a:pt x="408305" y="1141501"/>
                  </a:lnTo>
                  <a:lnTo>
                    <a:pt x="407543" y="1146581"/>
                  </a:lnTo>
                  <a:lnTo>
                    <a:pt x="403606" y="1151661"/>
                  </a:lnTo>
                  <a:lnTo>
                    <a:pt x="392176" y="1158011"/>
                  </a:lnTo>
                  <a:lnTo>
                    <a:pt x="387045" y="1154201"/>
                  </a:lnTo>
                  <a:lnTo>
                    <a:pt x="381203" y="1147851"/>
                  </a:lnTo>
                  <a:lnTo>
                    <a:pt x="378841" y="1145120"/>
                  </a:lnTo>
                  <a:lnTo>
                    <a:pt x="378841" y="1166901"/>
                  </a:lnTo>
                  <a:lnTo>
                    <a:pt x="372618" y="1170711"/>
                  </a:lnTo>
                  <a:lnTo>
                    <a:pt x="365125" y="1175791"/>
                  </a:lnTo>
                  <a:lnTo>
                    <a:pt x="358902" y="1178331"/>
                  </a:lnTo>
                  <a:lnTo>
                    <a:pt x="353822" y="1178331"/>
                  </a:lnTo>
                  <a:lnTo>
                    <a:pt x="347345" y="1179601"/>
                  </a:lnTo>
                  <a:lnTo>
                    <a:pt x="341122" y="1178331"/>
                  </a:lnTo>
                  <a:lnTo>
                    <a:pt x="313944" y="1147851"/>
                  </a:lnTo>
                  <a:lnTo>
                    <a:pt x="315722" y="1136421"/>
                  </a:lnTo>
                  <a:lnTo>
                    <a:pt x="318516" y="1132611"/>
                  </a:lnTo>
                  <a:lnTo>
                    <a:pt x="326009" y="1127531"/>
                  </a:lnTo>
                  <a:lnTo>
                    <a:pt x="336042" y="1127531"/>
                  </a:lnTo>
                  <a:lnTo>
                    <a:pt x="361810" y="1151661"/>
                  </a:lnTo>
                  <a:lnTo>
                    <a:pt x="368084" y="1158011"/>
                  </a:lnTo>
                  <a:lnTo>
                    <a:pt x="373761" y="1163091"/>
                  </a:lnTo>
                  <a:lnTo>
                    <a:pt x="378841" y="1166901"/>
                  </a:lnTo>
                  <a:lnTo>
                    <a:pt x="378841" y="1145120"/>
                  </a:lnTo>
                  <a:lnTo>
                    <a:pt x="374611" y="1140231"/>
                  </a:lnTo>
                  <a:lnTo>
                    <a:pt x="367284" y="1131341"/>
                  </a:lnTo>
                  <a:lnTo>
                    <a:pt x="363562" y="1127531"/>
                  </a:lnTo>
                  <a:lnTo>
                    <a:pt x="362331" y="1126261"/>
                  </a:lnTo>
                  <a:lnTo>
                    <a:pt x="358267" y="1121181"/>
                  </a:lnTo>
                  <a:lnTo>
                    <a:pt x="355346" y="1118641"/>
                  </a:lnTo>
                  <a:lnTo>
                    <a:pt x="351155" y="1114831"/>
                  </a:lnTo>
                  <a:lnTo>
                    <a:pt x="346837" y="1112291"/>
                  </a:lnTo>
                  <a:lnTo>
                    <a:pt x="342011" y="1109751"/>
                  </a:lnTo>
                  <a:lnTo>
                    <a:pt x="337312" y="1107211"/>
                  </a:lnTo>
                  <a:lnTo>
                    <a:pt x="321310" y="1107211"/>
                  </a:lnTo>
                  <a:lnTo>
                    <a:pt x="316103" y="1108481"/>
                  </a:lnTo>
                  <a:lnTo>
                    <a:pt x="311150" y="1112291"/>
                  </a:lnTo>
                  <a:lnTo>
                    <a:pt x="305473" y="1116101"/>
                  </a:lnTo>
                  <a:lnTo>
                    <a:pt x="301066" y="1121181"/>
                  </a:lnTo>
                  <a:lnTo>
                    <a:pt x="297903" y="1127531"/>
                  </a:lnTo>
                  <a:lnTo>
                    <a:pt x="296037" y="1133881"/>
                  </a:lnTo>
                  <a:lnTo>
                    <a:pt x="295579" y="1141501"/>
                  </a:lnTo>
                  <a:lnTo>
                    <a:pt x="296735" y="1147851"/>
                  </a:lnTo>
                  <a:lnTo>
                    <a:pt x="318897" y="1180871"/>
                  </a:lnTo>
                  <a:lnTo>
                    <a:pt x="324866" y="1185951"/>
                  </a:lnTo>
                  <a:lnTo>
                    <a:pt x="332359" y="1189761"/>
                  </a:lnTo>
                  <a:lnTo>
                    <a:pt x="341757" y="1192301"/>
                  </a:lnTo>
                  <a:lnTo>
                    <a:pt x="337312" y="1196111"/>
                  </a:lnTo>
                  <a:lnTo>
                    <a:pt x="333883" y="1199921"/>
                  </a:lnTo>
                  <a:lnTo>
                    <a:pt x="331470" y="1203731"/>
                  </a:lnTo>
                  <a:lnTo>
                    <a:pt x="342519" y="1221511"/>
                  </a:lnTo>
                  <a:lnTo>
                    <a:pt x="345059" y="1216431"/>
                  </a:lnTo>
                  <a:lnTo>
                    <a:pt x="348234" y="1212621"/>
                  </a:lnTo>
                  <a:lnTo>
                    <a:pt x="351917" y="1208811"/>
                  </a:lnTo>
                  <a:lnTo>
                    <a:pt x="355892" y="1206271"/>
                  </a:lnTo>
                  <a:lnTo>
                    <a:pt x="362102" y="1202461"/>
                  </a:lnTo>
                  <a:lnTo>
                    <a:pt x="370560" y="1196111"/>
                  </a:lnTo>
                  <a:lnTo>
                    <a:pt x="381254" y="1189761"/>
                  </a:lnTo>
                  <a:lnTo>
                    <a:pt x="397776" y="1179601"/>
                  </a:lnTo>
                  <a:lnTo>
                    <a:pt x="403987" y="1175791"/>
                  </a:lnTo>
                  <a:lnTo>
                    <a:pt x="411607" y="1170711"/>
                  </a:lnTo>
                  <a:lnTo>
                    <a:pt x="416687" y="1166901"/>
                  </a:lnTo>
                  <a:lnTo>
                    <a:pt x="419227" y="1164361"/>
                  </a:lnTo>
                  <a:lnTo>
                    <a:pt x="423291" y="1160551"/>
                  </a:lnTo>
                  <a:lnTo>
                    <a:pt x="425069" y="1158011"/>
                  </a:lnTo>
                  <a:lnTo>
                    <a:pt x="425958" y="1156741"/>
                  </a:lnTo>
                  <a:lnTo>
                    <a:pt x="429006" y="1147851"/>
                  </a:lnTo>
                  <a:lnTo>
                    <a:pt x="429006" y="1141501"/>
                  </a:lnTo>
                  <a:close/>
                </a:path>
                <a:path w="1154430" h="1808479">
                  <a:moveTo>
                    <a:pt x="507238" y="1260881"/>
                  </a:moveTo>
                  <a:lnTo>
                    <a:pt x="502285" y="1253261"/>
                  </a:lnTo>
                  <a:lnTo>
                    <a:pt x="497332" y="1245641"/>
                  </a:lnTo>
                  <a:lnTo>
                    <a:pt x="485267" y="1253261"/>
                  </a:lnTo>
                  <a:lnTo>
                    <a:pt x="487667" y="1243101"/>
                  </a:lnTo>
                  <a:lnTo>
                    <a:pt x="487819" y="1232941"/>
                  </a:lnTo>
                  <a:lnTo>
                    <a:pt x="485711" y="1224051"/>
                  </a:lnTo>
                  <a:lnTo>
                    <a:pt x="481330" y="1213891"/>
                  </a:lnTo>
                  <a:lnTo>
                    <a:pt x="477964" y="1210081"/>
                  </a:lnTo>
                  <a:lnTo>
                    <a:pt x="476846" y="1208811"/>
                  </a:lnTo>
                  <a:lnTo>
                    <a:pt x="472313" y="1203096"/>
                  </a:lnTo>
                  <a:lnTo>
                    <a:pt x="472313" y="1243101"/>
                  </a:lnTo>
                  <a:lnTo>
                    <a:pt x="470916" y="1249451"/>
                  </a:lnTo>
                  <a:lnTo>
                    <a:pt x="438873" y="1281201"/>
                  </a:lnTo>
                  <a:lnTo>
                    <a:pt x="422211" y="1285011"/>
                  </a:lnTo>
                  <a:lnTo>
                    <a:pt x="414909" y="1285011"/>
                  </a:lnTo>
                  <a:lnTo>
                    <a:pt x="388962" y="1253261"/>
                  </a:lnTo>
                  <a:lnTo>
                    <a:pt x="390271" y="1245641"/>
                  </a:lnTo>
                  <a:lnTo>
                    <a:pt x="423075" y="1215161"/>
                  </a:lnTo>
                  <a:lnTo>
                    <a:pt x="431406" y="1212621"/>
                  </a:lnTo>
                  <a:lnTo>
                    <a:pt x="439267" y="1210081"/>
                  </a:lnTo>
                  <a:lnTo>
                    <a:pt x="446659" y="1211351"/>
                  </a:lnTo>
                  <a:lnTo>
                    <a:pt x="456057" y="1212621"/>
                  </a:lnTo>
                  <a:lnTo>
                    <a:pt x="463169" y="1216431"/>
                  </a:lnTo>
                  <a:lnTo>
                    <a:pt x="467995" y="1224051"/>
                  </a:lnTo>
                  <a:lnTo>
                    <a:pt x="470877" y="1230401"/>
                  </a:lnTo>
                  <a:lnTo>
                    <a:pt x="472300" y="1236751"/>
                  </a:lnTo>
                  <a:lnTo>
                    <a:pt x="472313" y="1243101"/>
                  </a:lnTo>
                  <a:lnTo>
                    <a:pt x="472313" y="1203096"/>
                  </a:lnTo>
                  <a:lnTo>
                    <a:pt x="446684" y="1191031"/>
                  </a:lnTo>
                  <a:lnTo>
                    <a:pt x="439470" y="1191031"/>
                  </a:lnTo>
                  <a:lnTo>
                    <a:pt x="424268" y="1193571"/>
                  </a:lnTo>
                  <a:lnTo>
                    <a:pt x="409359" y="1198651"/>
                  </a:lnTo>
                  <a:lnTo>
                    <a:pt x="402082" y="1203731"/>
                  </a:lnTo>
                  <a:lnTo>
                    <a:pt x="392430" y="1210081"/>
                  </a:lnTo>
                  <a:lnTo>
                    <a:pt x="370700" y="1246911"/>
                  </a:lnTo>
                  <a:lnTo>
                    <a:pt x="370674" y="1258341"/>
                  </a:lnTo>
                  <a:lnTo>
                    <a:pt x="373265" y="1268501"/>
                  </a:lnTo>
                  <a:lnTo>
                    <a:pt x="408940" y="1297711"/>
                  </a:lnTo>
                  <a:lnTo>
                    <a:pt x="401307" y="1302791"/>
                  </a:lnTo>
                  <a:lnTo>
                    <a:pt x="395008" y="1306601"/>
                  </a:lnTo>
                  <a:lnTo>
                    <a:pt x="390017" y="1309141"/>
                  </a:lnTo>
                  <a:lnTo>
                    <a:pt x="386334" y="1310411"/>
                  </a:lnTo>
                  <a:lnTo>
                    <a:pt x="379730" y="1312951"/>
                  </a:lnTo>
                  <a:lnTo>
                    <a:pt x="373507" y="1312951"/>
                  </a:lnTo>
                  <a:lnTo>
                    <a:pt x="361823" y="1307871"/>
                  </a:lnTo>
                  <a:lnTo>
                    <a:pt x="356489" y="1302791"/>
                  </a:lnTo>
                  <a:lnTo>
                    <a:pt x="351536" y="1295171"/>
                  </a:lnTo>
                  <a:lnTo>
                    <a:pt x="346964" y="1287551"/>
                  </a:lnTo>
                  <a:lnTo>
                    <a:pt x="344932" y="1281201"/>
                  </a:lnTo>
                  <a:lnTo>
                    <a:pt x="345821" y="1269771"/>
                  </a:lnTo>
                  <a:lnTo>
                    <a:pt x="348361" y="1265961"/>
                  </a:lnTo>
                  <a:lnTo>
                    <a:pt x="352933" y="1262151"/>
                  </a:lnTo>
                  <a:lnTo>
                    <a:pt x="345059" y="1243101"/>
                  </a:lnTo>
                  <a:lnTo>
                    <a:pt x="337743" y="1249451"/>
                  </a:lnTo>
                  <a:lnTo>
                    <a:pt x="332371" y="1254531"/>
                  </a:lnTo>
                  <a:lnTo>
                    <a:pt x="328930" y="1262151"/>
                  </a:lnTo>
                  <a:lnTo>
                    <a:pt x="327406" y="1269771"/>
                  </a:lnTo>
                  <a:lnTo>
                    <a:pt x="327596" y="1277391"/>
                  </a:lnTo>
                  <a:lnTo>
                    <a:pt x="347624" y="1316761"/>
                  </a:lnTo>
                  <a:lnTo>
                    <a:pt x="377685" y="1332001"/>
                  </a:lnTo>
                  <a:lnTo>
                    <a:pt x="384048" y="1330731"/>
                  </a:lnTo>
                  <a:lnTo>
                    <a:pt x="391096" y="1329461"/>
                  </a:lnTo>
                  <a:lnTo>
                    <a:pt x="399491" y="1326921"/>
                  </a:lnTo>
                  <a:lnTo>
                    <a:pt x="409244" y="1321841"/>
                  </a:lnTo>
                  <a:lnTo>
                    <a:pt x="420370" y="1315491"/>
                  </a:lnTo>
                  <a:lnTo>
                    <a:pt x="424408" y="1312951"/>
                  </a:lnTo>
                  <a:lnTo>
                    <a:pt x="468845" y="1285011"/>
                  </a:lnTo>
                  <a:lnTo>
                    <a:pt x="507238" y="1260881"/>
                  </a:lnTo>
                  <a:close/>
                </a:path>
                <a:path w="1154430" h="1808479">
                  <a:moveTo>
                    <a:pt x="559625" y="1357401"/>
                  </a:moveTo>
                  <a:lnTo>
                    <a:pt x="559054" y="1345971"/>
                  </a:lnTo>
                  <a:lnTo>
                    <a:pt x="556196" y="1335811"/>
                  </a:lnTo>
                  <a:lnTo>
                    <a:pt x="551053" y="1325651"/>
                  </a:lnTo>
                  <a:lnTo>
                    <a:pt x="545960" y="1319301"/>
                  </a:lnTo>
                  <a:lnTo>
                    <a:pt x="543928" y="1316761"/>
                  </a:lnTo>
                  <a:lnTo>
                    <a:pt x="542074" y="1315046"/>
                  </a:lnTo>
                  <a:lnTo>
                    <a:pt x="542074" y="1354861"/>
                  </a:lnTo>
                  <a:lnTo>
                    <a:pt x="540512" y="1362481"/>
                  </a:lnTo>
                  <a:lnTo>
                    <a:pt x="538480" y="1368831"/>
                  </a:lnTo>
                  <a:lnTo>
                    <a:pt x="533527" y="1373911"/>
                  </a:lnTo>
                  <a:lnTo>
                    <a:pt x="525526" y="1380261"/>
                  </a:lnTo>
                  <a:lnTo>
                    <a:pt x="495134" y="1332001"/>
                  </a:lnTo>
                  <a:lnTo>
                    <a:pt x="490347" y="1324381"/>
                  </a:lnTo>
                  <a:lnTo>
                    <a:pt x="503847" y="1319301"/>
                  </a:lnTo>
                  <a:lnTo>
                    <a:pt x="510438" y="1319301"/>
                  </a:lnTo>
                  <a:lnTo>
                    <a:pt x="516890" y="1320571"/>
                  </a:lnTo>
                  <a:lnTo>
                    <a:pt x="525526" y="1321841"/>
                  </a:lnTo>
                  <a:lnTo>
                    <a:pt x="542074" y="1354861"/>
                  </a:lnTo>
                  <a:lnTo>
                    <a:pt x="542074" y="1315046"/>
                  </a:lnTo>
                  <a:lnTo>
                    <a:pt x="535698" y="1309141"/>
                  </a:lnTo>
                  <a:lnTo>
                    <a:pt x="526351" y="1304061"/>
                  </a:lnTo>
                  <a:lnTo>
                    <a:pt x="515874" y="1300251"/>
                  </a:lnTo>
                  <a:lnTo>
                    <a:pt x="504532" y="1300251"/>
                  </a:lnTo>
                  <a:lnTo>
                    <a:pt x="457225" y="1320571"/>
                  </a:lnTo>
                  <a:lnTo>
                    <a:pt x="436714" y="1359941"/>
                  </a:lnTo>
                  <a:lnTo>
                    <a:pt x="437591" y="1370101"/>
                  </a:lnTo>
                  <a:lnTo>
                    <a:pt x="458660" y="1406931"/>
                  </a:lnTo>
                  <a:lnTo>
                    <a:pt x="481025" y="1418361"/>
                  </a:lnTo>
                  <a:lnTo>
                    <a:pt x="497789" y="1418361"/>
                  </a:lnTo>
                  <a:lnTo>
                    <a:pt x="506603" y="1415821"/>
                  </a:lnTo>
                  <a:lnTo>
                    <a:pt x="499008" y="1399311"/>
                  </a:lnTo>
                  <a:lnTo>
                    <a:pt x="497840" y="1396771"/>
                  </a:lnTo>
                  <a:lnTo>
                    <a:pt x="460629" y="1384071"/>
                  </a:lnTo>
                  <a:lnTo>
                    <a:pt x="455231" y="1363751"/>
                  </a:lnTo>
                  <a:lnTo>
                    <a:pt x="456311" y="1357401"/>
                  </a:lnTo>
                  <a:lnTo>
                    <a:pt x="458825" y="1351051"/>
                  </a:lnTo>
                  <a:lnTo>
                    <a:pt x="462927" y="1343431"/>
                  </a:lnTo>
                  <a:lnTo>
                    <a:pt x="468579" y="1338351"/>
                  </a:lnTo>
                  <a:lnTo>
                    <a:pt x="475742" y="1332001"/>
                  </a:lnTo>
                  <a:lnTo>
                    <a:pt x="522732" y="1406931"/>
                  </a:lnTo>
                  <a:lnTo>
                    <a:pt x="524764" y="1405661"/>
                  </a:lnTo>
                  <a:lnTo>
                    <a:pt x="526288" y="1404391"/>
                  </a:lnTo>
                  <a:lnTo>
                    <a:pt x="527304" y="1404391"/>
                  </a:lnTo>
                  <a:lnTo>
                    <a:pt x="538505" y="1396771"/>
                  </a:lnTo>
                  <a:lnTo>
                    <a:pt x="547370" y="1387881"/>
                  </a:lnTo>
                  <a:lnTo>
                    <a:pt x="552221" y="1380261"/>
                  </a:lnTo>
                  <a:lnTo>
                    <a:pt x="553834" y="1377721"/>
                  </a:lnTo>
                  <a:lnTo>
                    <a:pt x="557911" y="1367561"/>
                  </a:lnTo>
                  <a:lnTo>
                    <a:pt x="559625" y="1357401"/>
                  </a:lnTo>
                  <a:close/>
                </a:path>
                <a:path w="1154430" h="1808479">
                  <a:moveTo>
                    <a:pt x="1154049" y="1807972"/>
                  </a:moveTo>
                  <a:lnTo>
                    <a:pt x="1150315" y="1759089"/>
                  </a:lnTo>
                  <a:lnTo>
                    <a:pt x="1147445" y="1721358"/>
                  </a:lnTo>
                  <a:lnTo>
                    <a:pt x="1125181" y="1734705"/>
                  </a:lnTo>
                  <a:lnTo>
                    <a:pt x="84582" y="0"/>
                  </a:lnTo>
                  <a:lnTo>
                    <a:pt x="62484" y="13208"/>
                  </a:lnTo>
                  <a:lnTo>
                    <a:pt x="1102956" y="1748028"/>
                  </a:lnTo>
                  <a:lnTo>
                    <a:pt x="1080770" y="1761312"/>
                  </a:lnTo>
                  <a:lnTo>
                    <a:pt x="1154049" y="1807972"/>
                  </a:lnTo>
                  <a:close/>
                </a:path>
              </a:pathLst>
            </a:custGeom>
            <a:solidFill>
              <a:srgbClr val="000000"/>
            </a:solidFill>
          </p:spPr>
          <p:txBody>
            <a:bodyPr wrap="square" lIns="0" tIns="0" rIns="0" bIns="0" rtlCol="0"/>
            <a:lstStyle/>
            <a:p>
              <a:endParaRPr/>
            </a:p>
          </p:txBody>
        </p:sp>
        <p:sp>
          <p:nvSpPr>
            <p:cNvPr id="41" name="object 41"/>
            <p:cNvSpPr/>
            <p:nvPr/>
          </p:nvSpPr>
          <p:spPr>
            <a:xfrm>
              <a:off x="3305555" y="2665476"/>
              <a:ext cx="2540507" cy="242315"/>
            </a:xfrm>
            <a:prstGeom prst="rect">
              <a:avLst/>
            </a:prstGeom>
            <a:blipFill>
              <a:blip r:embed="rId18" cstate="print"/>
              <a:stretch>
                <a:fillRect/>
              </a:stretch>
            </a:blipFill>
          </p:spPr>
          <p:txBody>
            <a:bodyPr wrap="square" lIns="0" tIns="0" rIns="0" bIns="0" rtlCol="0"/>
            <a:lstStyle/>
            <a:p>
              <a:endParaRPr/>
            </a:p>
          </p:txBody>
        </p:sp>
        <p:sp>
          <p:nvSpPr>
            <p:cNvPr id="42" name="object 42"/>
            <p:cNvSpPr/>
            <p:nvPr/>
          </p:nvSpPr>
          <p:spPr>
            <a:xfrm>
              <a:off x="3348989" y="2727960"/>
              <a:ext cx="2376170" cy="78105"/>
            </a:xfrm>
            <a:custGeom>
              <a:avLst/>
              <a:gdLst/>
              <a:ahLst/>
              <a:cxnLst/>
              <a:rect l="l" t="t" r="r" b="b"/>
              <a:pathLst>
                <a:path w="2376170" h="78105">
                  <a:moveTo>
                    <a:pt x="2298192" y="0"/>
                  </a:moveTo>
                  <a:lnTo>
                    <a:pt x="2298192" y="77724"/>
                  </a:lnTo>
                  <a:lnTo>
                    <a:pt x="2350008" y="51815"/>
                  </a:lnTo>
                  <a:lnTo>
                    <a:pt x="2311146" y="51815"/>
                  </a:lnTo>
                  <a:lnTo>
                    <a:pt x="2311146" y="25907"/>
                  </a:lnTo>
                  <a:lnTo>
                    <a:pt x="2350007" y="25907"/>
                  </a:lnTo>
                  <a:lnTo>
                    <a:pt x="2298192" y="0"/>
                  </a:lnTo>
                  <a:close/>
                </a:path>
                <a:path w="2376170" h="78105">
                  <a:moveTo>
                    <a:pt x="2298192" y="25907"/>
                  </a:moveTo>
                  <a:lnTo>
                    <a:pt x="0" y="25907"/>
                  </a:lnTo>
                  <a:lnTo>
                    <a:pt x="0" y="51815"/>
                  </a:lnTo>
                  <a:lnTo>
                    <a:pt x="2298192" y="51815"/>
                  </a:lnTo>
                  <a:lnTo>
                    <a:pt x="2298192" y="25907"/>
                  </a:lnTo>
                  <a:close/>
                </a:path>
                <a:path w="2376170" h="78105">
                  <a:moveTo>
                    <a:pt x="2350007" y="25907"/>
                  </a:moveTo>
                  <a:lnTo>
                    <a:pt x="2311146" y="25907"/>
                  </a:lnTo>
                  <a:lnTo>
                    <a:pt x="2311146" y="51815"/>
                  </a:lnTo>
                  <a:lnTo>
                    <a:pt x="2350008" y="51815"/>
                  </a:lnTo>
                  <a:lnTo>
                    <a:pt x="2375916" y="38862"/>
                  </a:lnTo>
                  <a:lnTo>
                    <a:pt x="2350007" y="25907"/>
                  </a:lnTo>
                  <a:close/>
                </a:path>
              </a:pathLst>
            </a:custGeom>
            <a:solidFill>
              <a:srgbClr val="000000"/>
            </a:solidFill>
          </p:spPr>
          <p:txBody>
            <a:bodyPr wrap="square" lIns="0" tIns="0" rIns="0" bIns="0" rtlCol="0"/>
            <a:lstStyle/>
            <a:p>
              <a:endParaRPr/>
            </a:p>
          </p:txBody>
        </p:sp>
      </p:grpSp>
      <p:sp>
        <p:nvSpPr>
          <p:cNvPr id="43" name="object 43"/>
          <p:cNvSpPr txBox="1"/>
          <p:nvPr/>
        </p:nvSpPr>
        <p:spPr>
          <a:xfrm>
            <a:off x="3962146" y="2367153"/>
            <a:ext cx="9518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Mess</a:t>
            </a:r>
            <a:r>
              <a:rPr sz="1800" spc="-15" dirty="0">
                <a:latin typeface="Arial"/>
                <a:cs typeface="Arial"/>
              </a:rPr>
              <a:t>a</a:t>
            </a:r>
            <a:r>
              <a:rPr sz="1800" spc="-5" dirty="0">
                <a:latin typeface="Arial"/>
                <a:cs typeface="Arial"/>
              </a:rPr>
              <a:t>ge</a:t>
            </a:r>
            <a:endParaRPr sz="1800">
              <a:latin typeface="Arial"/>
              <a:cs typeface="Arial"/>
            </a:endParaRPr>
          </a:p>
        </p:txBody>
      </p:sp>
      <p:grpSp>
        <p:nvGrpSpPr>
          <p:cNvPr id="44" name="object 44"/>
          <p:cNvGrpSpPr/>
          <p:nvPr/>
        </p:nvGrpSpPr>
        <p:grpSpPr>
          <a:xfrm>
            <a:off x="5963411" y="3976115"/>
            <a:ext cx="1181100" cy="1610995"/>
            <a:chOff x="5963411" y="3976115"/>
            <a:chExt cx="1181100" cy="1610995"/>
          </a:xfrm>
        </p:grpSpPr>
        <p:sp>
          <p:nvSpPr>
            <p:cNvPr id="45" name="object 45"/>
            <p:cNvSpPr/>
            <p:nvPr/>
          </p:nvSpPr>
          <p:spPr>
            <a:xfrm>
              <a:off x="5963411" y="3976115"/>
              <a:ext cx="1039367" cy="1610868"/>
            </a:xfrm>
            <a:prstGeom prst="rect">
              <a:avLst/>
            </a:prstGeom>
            <a:blipFill>
              <a:blip r:embed="rId19" cstate="print"/>
              <a:stretch>
                <a:fillRect/>
              </a:stretch>
            </a:blipFill>
          </p:spPr>
          <p:txBody>
            <a:bodyPr wrap="square" lIns="0" tIns="0" rIns="0" bIns="0" rtlCol="0"/>
            <a:lstStyle/>
            <a:p>
              <a:endParaRPr/>
            </a:p>
          </p:txBody>
        </p:sp>
        <p:sp>
          <p:nvSpPr>
            <p:cNvPr id="46" name="object 46"/>
            <p:cNvSpPr/>
            <p:nvPr/>
          </p:nvSpPr>
          <p:spPr>
            <a:xfrm>
              <a:off x="6084570" y="3999229"/>
              <a:ext cx="1059815" cy="1498600"/>
            </a:xfrm>
            <a:custGeom>
              <a:avLst/>
              <a:gdLst/>
              <a:ahLst/>
              <a:cxnLst/>
              <a:rect l="l" t="t" r="r" b="b"/>
              <a:pathLst>
                <a:path w="1059815" h="1498600">
                  <a:moveTo>
                    <a:pt x="699135" y="1363853"/>
                  </a:moveTo>
                  <a:lnTo>
                    <a:pt x="612305" y="1313053"/>
                  </a:lnTo>
                  <a:lnTo>
                    <a:pt x="558025" y="1281303"/>
                  </a:lnTo>
                  <a:lnTo>
                    <a:pt x="543306" y="1306703"/>
                  </a:lnTo>
                  <a:lnTo>
                    <a:pt x="621665" y="1398143"/>
                  </a:lnTo>
                  <a:lnTo>
                    <a:pt x="632167" y="1409573"/>
                  </a:lnTo>
                  <a:lnTo>
                    <a:pt x="636333" y="1414653"/>
                  </a:lnTo>
                  <a:lnTo>
                    <a:pt x="639826" y="1418463"/>
                  </a:lnTo>
                  <a:lnTo>
                    <a:pt x="634365" y="1417193"/>
                  </a:lnTo>
                  <a:lnTo>
                    <a:pt x="626110" y="1415923"/>
                  </a:lnTo>
                  <a:lnTo>
                    <a:pt x="615061" y="1413383"/>
                  </a:lnTo>
                  <a:lnTo>
                    <a:pt x="603110" y="1410843"/>
                  </a:lnTo>
                  <a:lnTo>
                    <a:pt x="495554" y="1387983"/>
                  </a:lnTo>
                  <a:lnTo>
                    <a:pt x="479044" y="1415923"/>
                  </a:lnTo>
                  <a:lnTo>
                    <a:pt x="620141" y="1498473"/>
                  </a:lnTo>
                  <a:lnTo>
                    <a:pt x="630682" y="1480693"/>
                  </a:lnTo>
                  <a:lnTo>
                    <a:pt x="510527" y="1410843"/>
                  </a:lnTo>
                  <a:lnTo>
                    <a:pt x="654685" y="1440053"/>
                  </a:lnTo>
                  <a:lnTo>
                    <a:pt x="664591" y="1423543"/>
                  </a:lnTo>
                  <a:lnTo>
                    <a:pt x="660260" y="1418463"/>
                  </a:lnTo>
                  <a:lnTo>
                    <a:pt x="570484" y="1313053"/>
                  </a:lnTo>
                  <a:lnTo>
                    <a:pt x="688594" y="1382903"/>
                  </a:lnTo>
                  <a:lnTo>
                    <a:pt x="699135" y="1363853"/>
                  </a:lnTo>
                  <a:close/>
                </a:path>
                <a:path w="1059815" h="1498600">
                  <a:moveTo>
                    <a:pt x="751878" y="1268603"/>
                  </a:moveTo>
                  <a:lnTo>
                    <a:pt x="736473" y="1230503"/>
                  </a:lnTo>
                  <a:lnTo>
                    <a:pt x="723773" y="1247013"/>
                  </a:lnTo>
                  <a:lnTo>
                    <a:pt x="729615" y="1254633"/>
                  </a:lnTo>
                  <a:lnTo>
                    <a:pt x="732790" y="1260983"/>
                  </a:lnTo>
                  <a:lnTo>
                    <a:pt x="733425" y="1267333"/>
                  </a:lnTo>
                  <a:lnTo>
                    <a:pt x="734187" y="1273683"/>
                  </a:lnTo>
                  <a:lnTo>
                    <a:pt x="732663" y="1280033"/>
                  </a:lnTo>
                  <a:lnTo>
                    <a:pt x="707390" y="1302893"/>
                  </a:lnTo>
                  <a:lnTo>
                    <a:pt x="692607" y="1302893"/>
                  </a:lnTo>
                  <a:lnTo>
                    <a:pt x="684542" y="1300353"/>
                  </a:lnTo>
                  <a:lnTo>
                    <a:pt x="676021" y="1296543"/>
                  </a:lnTo>
                  <a:lnTo>
                    <a:pt x="681240" y="1287653"/>
                  </a:lnTo>
                  <a:lnTo>
                    <a:pt x="718604" y="1224153"/>
                  </a:lnTo>
                  <a:lnTo>
                    <a:pt x="720852" y="1220355"/>
                  </a:lnTo>
                  <a:lnTo>
                    <a:pt x="718820" y="1219073"/>
                  </a:lnTo>
                  <a:lnTo>
                    <a:pt x="717296" y="1217803"/>
                  </a:lnTo>
                  <a:lnTo>
                    <a:pt x="716280" y="1217803"/>
                  </a:lnTo>
                  <a:lnTo>
                    <a:pt x="703846" y="1211453"/>
                  </a:lnTo>
                  <a:lnTo>
                    <a:pt x="695833" y="1208913"/>
                  </a:lnTo>
                  <a:lnTo>
                    <a:pt x="695833" y="1230503"/>
                  </a:lnTo>
                  <a:lnTo>
                    <a:pt x="662432" y="1287653"/>
                  </a:lnTo>
                  <a:lnTo>
                    <a:pt x="645325" y="1259713"/>
                  </a:lnTo>
                  <a:lnTo>
                    <a:pt x="645629" y="1253363"/>
                  </a:lnTo>
                  <a:lnTo>
                    <a:pt x="672719" y="1225423"/>
                  </a:lnTo>
                  <a:lnTo>
                    <a:pt x="679069" y="1224153"/>
                  </a:lnTo>
                  <a:lnTo>
                    <a:pt x="686816" y="1226705"/>
                  </a:lnTo>
                  <a:lnTo>
                    <a:pt x="695833" y="1230503"/>
                  </a:lnTo>
                  <a:lnTo>
                    <a:pt x="695833" y="1208913"/>
                  </a:lnTo>
                  <a:lnTo>
                    <a:pt x="691870" y="1207655"/>
                  </a:lnTo>
                  <a:lnTo>
                    <a:pt x="680364" y="1206373"/>
                  </a:lnTo>
                  <a:lnTo>
                    <a:pt x="669290" y="1207655"/>
                  </a:lnTo>
                  <a:lnTo>
                    <a:pt x="635762" y="1233055"/>
                  </a:lnTo>
                  <a:lnTo>
                    <a:pt x="627722" y="1264805"/>
                  </a:lnTo>
                  <a:lnTo>
                    <a:pt x="629793" y="1276223"/>
                  </a:lnTo>
                  <a:lnTo>
                    <a:pt x="661924" y="1313053"/>
                  </a:lnTo>
                  <a:lnTo>
                    <a:pt x="697420" y="1323213"/>
                  </a:lnTo>
                  <a:lnTo>
                    <a:pt x="708406" y="1321943"/>
                  </a:lnTo>
                  <a:lnTo>
                    <a:pt x="718642" y="1318133"/>
                  </a:lnTo>
                  <a:lnTo>
                    <a:pt x="727837" y="1313053"/>
                  </a:lnTo>
                  <a:lnTo>
                    <a:pt x="735977" y="1305433"/>
                  </a:lnTo>
                  <a:lnTo>
                    <a:pt x="737743" y="1302893"/>
                  </a:lnTo>
                  <a:lnTo>
                    <a:pt x="743077" y="1295273"/>
                  </a:lnTo>
                  <a:lnTo>
                    <a:pt x="747547" y="1286383"/>
                  </a:lnTo>
                  <a:lnTo>
                    <a:pt x="750481" y="1277505"/>
                  </a:lnTo>
                  <a:lnTo>
                    <a:pt x="751878" y="1268603"/>
                  </a:lnTo>
                  <a:close/>
                </a:path>
                <a:path w="1059815" h="1498600">
                  <a:moveTo>
                    <a:pt x="812927" y="1159383"/>
                  </a:moveTo>
                  <a:lnTo>
                    <a:pt x="811911" y="1153033"/>
                  </a:lnTo>
                  <a:lnTo>
                    <a:pt x="809358" y="1147953"/>
                  </a:lnTo>
                  <a:lnTo>
                    <a:pt x="808736" y="1146683"/>
                  </a:lnTo>
                  <a:lnTo>
                    <a:pt x="805688" y="1140333"/>
                  </a:lnTo>
                  <a:lnTo>
                    <a:pt x="801243" y="1135253"/>
                  </a:lnTo>
                  <a:lnTo>
                    <a:pt x="789559" y="1127633"/>
                  </a:lnTo>
                  <a:lnTo>
                    <a:pt x="783717" y="1126363"/>
                  </a:lnTo>
                  <a:lnTo>
                    <a:pt x="778129" y="1127633"/>
                  </a:lnTo>
                  <a:lnTo>
                    <a:pt x="772541" y="1127633"/>
                  </a:lnTo>
                  <a:lnTo>
                    <a:pt x="767334" y="1130173"/>
                  </a:lnTo>
                  <a:lnTo>
                    <a:pt x="762381" y="1132713"/>
                  </a:lnTo>
                  <a:lnTo>
                    <a:pt x="758139" y="1136523"/>
                  </a:lnTo>
                  <a:lnTo>
                    <a:pt x="752868" y="1141603"/>
                  </a:lnTo>
                  <a:lnTo>
                    <a:pt x="746569" y="1146683"/>
                  </a:lnTo>
                  <a:lnTo>
                    <a:pt x="739267" y="1154303"/>
                  </a:lnTo>
                  <a:lnTo>
                    <a:pt x="732028" y="1160653"/>
                  </a:lnTo>
                  <a:lnTo>
                    <a:pt x="727456" y="1165733"/>
                  </a:lnTo>
                  <a:lnTo>
                    <a:pt x="725805" y="1167003"/>
                  </a:lnTo>
                  <a:lnTo>
                    <a:pt x="722884" y="1169543"/>
                  </a:lnTo>
                  <a:lnTo>
                    <a:pt x="719963" y="1170813"/>
                  </a:lnTo>
                  <a:lnTo>
                    <a:pt x="712216" y="1170813"/>
                  </a:lnTo>
                  <a:lnTo>
                    <a:pt x="710057" y="1169543"/>
                  </a:lnTo>
                  <a:lnTo>
                    <a:pt x="706501" y="1167003"/>
                  </a:lnTo>
                  <a:lnTo>
                    <a:pt x="704469" y="1164463"/>
                  </a:lnTo>
                  <a:lnTo>
                    <a:pt x="703199" y="1154303"/>
                  </a:lnTo>
                  <a:lnTo>
                    <a:pt x="705104" y="1147953"/>
                  </a:lnTo>
                  <a:lnTo>
                    <a:pt x="713740" y="1132713"/>
                  </a:lnTo>
                  <a:lnTo>
                    <a:pt x="718312" y="1128903"/>
                  </a:lnTo>
                  <a:lnTo>
                    <a:pt x="723392" y="1126363"/>
                  </a:lnTo>
                  <a:lnTo>
                    <a:pt x="728599" y="1123823"/>
                  </a:lnTo>
                  <a:lnTo>
                    <a:pt x="733933" y="1125093"/>
                  </a:lnTo>
                  <a:lnTo>
                    <a:pt x="739648" y="1126363"/>
                  </a:lnTo>
                  <a:lnTo>
                    <a:pt x="740752" y="1123823"/>
                  </a:lnTo>
                  <a:lnTo>
                    <a:pt x="747395" y="1108583"/>
                  </a:lnTo>
                  <a:lnTo>
                    <a:pt x="740029" y="1106043"/>
                  </a:lnTo>
                  <a:lnTo>
                    <a:pt x="733679" y="1104773"/>
                  </a:lnTo>
                  <a:lnTo>
                    <a:pt x="727964" y="1104773"/>
                  </a:lnTo>
                  <a:lnTo>
                    <a:pt x="722376" y="1106043"/>
                  </a:lnTo>
                  <a:lnTo>
                    <a:pt x="716661" y="1108583"/>
                  </a:lnTo>
                  <a:lnTo>
                    <a:pt x="710692" y="1113663"/>
                  </a:lnTo>
                  <a:lnTo>
                    <a:pt x="704850" y="1117473"/>
                  </a:lnTo>
                  <a:lnTo>
                    <a:pt x="699516" y="1123823"/>
                  </a:lnTo>
                  <a:lnTo>
                    <a:pt x="694817" y="1132713"/>
                  </a:lnTo>
                  <a:lnTo>
                    <a:pt x="691769" y="1137793"/>
                  </a:lnTo>
                  <a:lnTo>
                    <a:pt x="686435" y="1159383"/>
                  </a:lnTo>
                  <a:lnTo>
                    <a:pt x="687197" y="1167003"/>
                  </a:lnTo>
                  <a:lnTo>
                    <a:pt x="712470" y="1191133"/>
                  </a:lnTo>
                  <a:lnTo>
                    <a:pt x="723773" y="1191133"/>
                  </a:lnTo>
                  <a:lnTo>
                    <a:pt x="729234" y="1189863"/>
                  </a:lnTo>
                  <a:lnTo>
                    <a:pt x="734441" y="1186053"/>
                  </a:lnTo>
                  <a:lnTo>
                    <a:pt x="738860" y="1182243"/>
                  </a:lnTo>
                  <a:lnTo>
                    <a:pt x="744321" y="1178433"/>
                  </a:lnTo>
                  <a:lnTo>
                    <a:pt x="750811" y="1172083"/>
                  </a:lnTo>
                  <a:lnTo>
                    <a:pt x="752055" y="1170813"/>
                  </a:lnTo>
                  <a:lnTo>
                    <a:pt x="758317" y="1164463"/>
                  </a:lnTo>
                  <a:lnTo>
                    <a:pt x="766191" y="1156843"/>
                  </a:lnTo>
                  <a:lnTo>
                    <a:pt x="771652" y="1151763"/>
                  </a:lnTo>
                  <a:lnTo>
                    <a:pt x="774573" y="1150493"/>
                  </a:lnTo>
                  <a:lnTo>
                    <a:pt x="778764" y="1147953"/>
                  </a:lnTo>
                  <a:lnTo>
                    <a:pt x="782828" y="1147953"/>
                  </a:lnTo>
                  <a:lnTo>
                    <a:pt x="786765" y="1150493"/>
                  </a:lnTo>
                  <a:lnTo>
                    <a:pt x="791210" y="1153033"/>
                  </a:lnTo>
                  <a:lnTo>
                    <a:pt x="793877" y="1156843"/>
                  </a:lnTo>
                  <a:lnTo>
                    <a:pt x="794766" y="1163193"/>
                  </a:lnTo>
                  <a:lnTo>
                    <a:pt x="795782" y="1168273"/>
                  </a:lnTo>
                  <a:lnTo>
                    <a:pt x="766699" y="1201305"/>
                  </a:lnTo>
                  <a:lnTo>
                    <a:pt x="759841" y="1200023"/>
                  </a:lnTo>
                  <a:lnTo>
                    <a:pt x="752475" y="1197483"/>
                  </a:lnTo>
                  <a:lnTo>
                    <a:pt x="745109" y="1216533"/>
                  </a:lnTo>
                  <a:lnTo>
                    <a:pt x="753846" y="1219073"/>
                  </a:lnTo>
                  <a:lnTo>
                    <a:pt x="762152" y="1220355"/>
                  </a:lnTo>
                  <a:lnTo>
                    <a:pt x="777494" y="1217803"/>
                  </a:lnTo>
                  <a:lnTo>
                    <a:pt x="806704" y="1186053"/>
                  </a:lnTo>
                  <a:lnTo>
                    <a:pt x="812038" y="1168273"/>
                  </a:lnTo>
                  <a:lnTo>
                    <a:pt x="812927" y="1159383"/>
                  </a:lnTo>
                  <a:close/>
                </a:path>
                <a:path w="1059815" h="1498600">
                  <a:moveTo>
                    <a:pt x="870839" y="1061593"/>
                  </a:moveTo>
                  <a:lnTo>
                    <a:pt x="869823" y="1053973"/>
                  </a:lnTo>
                  <a:lnTo>
                    <a:pt x="867918" y="1050163"/>
                  </a:lnTo>
                  <a:lnTo>
                    <a:pt x="863473" y="1041273"/>
                  </a:lnTo>
                  <a:lnTo>
                    <a:pt x="859028" y="1036193"/>
                  </a:lnTo>
                  <a:lnTo>
                    <a:pt x="853313" y="1033653"/>
                  </a:lnTo>
                  <a:lnTo>
                    <a:pt x="847344" y="1029843"/>
                  </a:lnTo>
                  <a:lnTo>
                    <a:pt x="841629" y="1028573"/>
                  </a:lnTo>
                  <a:lnTo>
                    <a:pt x="830453" y="1028573"/>
                  </a:lnTo>
                  <a:lnTo>
                    <a:pt x="825119" y="1031113"/>
                  </a:lnTo>
                  <a:lnTo>
                    <a:pt x="820293" y="1034923"/>
                  </a:lnTo>
                  <a:lnTo>
                    <a:pt x="816051" y="1037463"/>
                  </a:lnTo>
                  <a:lnTo>
                    <a:pt x="810780" y="1042543"/>
                  </a:lnTo>
                  <a:lnTo>
                    <a:pt x="804481" y="1048893"/>
                  </a:lnTo>
                  <a:lnTo>
                    <a:pt x="797179" y="1055243"/>
                  </a:lnTo>
                  <a:lnTo>
                    <a:pt x="789813" y="1062863"/>
                  </a:lnTo>
                  <a:lnTo>
                    <a:pt x="785368" y="1066673"/>
                  </a:lnTo>
                  <a:lnTo>
                    <a:pt x="783717" y="1067943"/>
                  </a:lnTo>
                  <a:lnTo>
                    <a:pt x="780796" y="1070483"/>
                  </a:lnTo>
                  <a:lnTo>
                    <a:pt x="777875" y="1071753"/>
                  </a:lnTo>
                  <a:lnTo>
                    <a:pt x="772541" y="1073023"/>
                  </a:lnTo>
                  <a:lnTo>
                    <a:pt x="770128" y="1071753"/>
                  </a:lnTo>
                  <a:lnTo>
                    <a:pt x="767842" y="1070483"/>
                  </a:lnTo>
                  <a:lnTo>
                    <a:pt x="764413" y="1069213"/>
                  </a:lnTo>
                  <a:lnTo>
                    <a:pt x="762254" y="1065403"/>
                  </a:lnTo>
                  <a:lnTo>
                    <a:pt x="760984" y="1055243"/>
                  </a:lnTo>
                  <a:lnTo>
                    <a:pt x="763016" y="1048893"/>
                  </a:lnTo>
                  <a:lnTo>
                    <a:pt x="771652" y="1033653"/>
                  </a:lnTo>
                  <a:lnTo>
                    <a:pt x="776224" y="1029843"/>
                  </a:lnTo>
                  <a:lnTo>
                    <a:pt x="781304" y="1027303"/>
                  </a:lnTo>
                  <a:lnTo>
                    <a:pt x="786511" y="1026033"/>
                  </a:lnTo>
                  <a:lnTo>
                    <a:pt x="791845" y="1026033"/>
                  </a:lnTo>
                  <a:lnTo>
                    <a:pt x="797560" y="1028573"/>
                  </a:lnTo>
                  <a:lnTo>
                    <a:pt x="798576" y="1026033"/>
                  </a:lnTo>
                  <a:lnTo>
                    <a:pt x="805180" y="1009523"/>
                  </a:lnTo>
                  <a:lnTo>
                    <a:pt x="797941" y="1006983"/>
                  </a:lnTo>
                  <a:lnTo>
                    <a:pt x="791464" y="1005713"/>
                  </a:lnTo>
                  <a:lnTo>
                    <a:pt x="785876" y="1006983"/>
                  </a:lnTo>
                  <a:lnTo>
                    <a:pt x="780288" y="1006983"/>
                  </a:lnTo>
                  <a:lnTo>
                    <a:pt x="774446" y="1009523"/>
                  </a:lnTo>
                  <a:lnTo>
                    <a:pt x="762762" y="1019683"/>
                  </a:lnTo>
                  <a:lnTo>
                    <a:pt x="757428" y="1026033"/>
                  </a:lnTo>
                  <a:lnTo>
                    <a:pt x="752729" y="1033653"/>
                  </a:lnTo>
                  <a:lnTo>
                    <a:pt x="749554" y="1038733"/>
                  </a:lnTo>
                  <a:lnTo>
                    <a:pt x="747395" y="1045083"/>
                  </a:lnTo>
                  <a:lnTo>
                    <a:pt x="744601" y="1055243"/>
                  </a:lnTo>
                  <a:lnTo>
                    <a:pt x="744308" y="1059053"/>
                  </a:lnTo>
                  <a:lnTo>
                    <a:pt x="744347" y="1061593"/>
                  </a:lnTo>
                  <a:lnTo>
                    <a:pt x="760095" y="1088263"/>
                  </a:lnTo>
                  <a:lnTo>
                    <a:pt x="765048" y="1092073"/>
                  </a:lnTo>
                  <a:lnTo>
                    <a:pt x="770382" y="1093343"/>
                  </a:lnTo>
                  <a:lnTo>
                    <a:pt x="781685" y="1093343"/>
                  </a:lnTo>
                  <a:lnTo>
                    <a:pt x="787146" y="1090803"/>
                  </a:lnTo>
                  <a:lnTo>
                    <a:pt x="792353" y="1086993"/>
                  </a:lnTo>
                  <a:lnTo>
                    <a:pt x="796759" y="1084453"/>
                  </a:lnTo>
                  <a:lnTo>
                    <a:pt x="802170" y="1079373"/>
                  </a:lnTo>
                  <a:lnTo>
                    <a:pt x="808621" y="1073023"/>
                  </a:lnTo>
                  <a:lnTo>
                    <a:pt x="816102" y="1065403"/>
                  </a:lnTo>
                  <a:lnTo>
                    <a:pt x="829437" y="1052703"/>
                  </a:lnTo>
                  <a:lnTo>
                    <a:pt x="832485" y="1051433"/>
                  </a:lnTo>
                  <a:lnTo>
                    <a:pt x="836676" y="1050163"/>
                  </a:lnTo>
                  <a:lnTo>
                    <a:pt x="840740" y="1050163"/>
                  </a:lnTo>
                  <a:lnTo>
                    <a:pt x="844677" y="1051433"/>
                  </a:lnTo>
                  <a:lnTo>
                    <a:pt x="848995" y="1053973"/>
                  </a:lnTo>
                  <a:lnTo>
                    <a:pt x="851662" y="1059053"/>
                  </a:lnTo>
                  <a:lnTo>
                    <a:pt x="853694" y="1070483"/>
                  </a:lnTo>
                  <a:lnTo>
                    <a:pt x="851789" y="1076833"/>
                  </a:lnTo>
                  <a:lnTo>
                    <a:pt x="847090" y="1084453"/>
                  </a:lnTo>
                  <a:lnTo>
                    <a:pt x="842518" y="1093343"/>
                  </a:lnTo>
                  <a:lnTo>
                    <a:pt x="837057" y="1098423"/>
                  </a:lnTo>
                  <a:lnTo>
                    <a:pt x="824611" y="1102233"/>
                  </a:lnTo>
                  <a:lnTo>
                    <a:pt x="817753" y="1102233"/>
                  </a:lnTo>
                  <a:lnTo>
                    <a:pt x="810387" y="1098423"/>
                  </a:lnTo>
                  <a:lnTo>
                    <a:pt x="803021" y="1117473"/>
                  </a:lnTo>
                  <a:lnTo>
                    <a:pt x="811745" y="1120013"/>
                  </a:lnTo>
                  <a:lnTo>
                    <a:pt x="820051" y="1121283"/>
                  </a:lnTo>
                  <a:lnTo>
                    <a:pt x="827887" y="1121283"/>
                  </a:lnTo>
                  <a:lnTo>
                    <a:pt x="861441" y="1093343"/>
                  </a:lnTo>
                  <a:lnTo>
                    <a:pt x="869950" y="1069213"/>
                  </a:lnTo>
                  <a:lnTo>
                    <a:pt x="870839" y="1061593"/>
                  </a:lnTo>
                  <a:close/>
                </a:path>
                <a:path w="1059815" h="1498600">
                  <a:moveTo>
                    <a:pt x="875157" y="13208"/>
                  </a:moveTo>
                  <a:lnTo>
                    <a:pt x="853059" y="0"/>
                  </a:lnTo>
                  <a:lnTo>
                    <a:pt x="28841" y="1373517"/>
                  </a:lnTo>
                  <a:lnTo>
                    <a:pt x="6604" y="1360170"/>
                  </a:lnTo>
                  <a:lnTo>
                    <a:pt x="0" y="1446784"/>
                  </a:lnTo>
                  <a:lnTo>
                    <a:pt x="73279" y="1400175"/>
                  </a:lnTo>
                  <a:lnTo>
                    <a:pt x="69469" y="1397889"/>
                  </a:lnTo>
                  <a:lnTo>
                    <a:pt x="51066" y="1386852"/>
                  </a:lnTo>
                  <a:lnTo>
                    <a:pt x="875157" y="13208"/>
                  </a:lnTo>
                  <a:close/>
                </a:path>
                <a:path w="1059815" h="1498600">
                  <a:moveTo>
                    <a:pt x="947293" y="942213"/>
                  </a:moveTo>
                  <a:lnTo>
                    <a:pt x="942086" y="942213"/>
                  </a:lnTo>
                  <a:lnTo>
                    <a:pt x="937133" y="940943"/>
                  </a:lnTo>
                  <a:lnTo>
                    <a:pt x="932434" y="939673"/>
                  </a:lnTo>
                  <a:lnTo>
                    <a:pt x="927836" y="937133"/>
                  </a:lnTo>
                  <a:lnTo>
                    <a:pt x="923340" y="934593"/>
                  </a:lnTo>
                  <a:lnTo>
                    <a:pt x="909828" y="926846"/>
                  </a:lnTo>
                  <a:lnTo>
                    <a:pt x="909828" y="962533"/>
                  </a:lnTo>
                  <a:lnTo>
                    <a:pt x="895096" y="1001903"/>
                  </a:lnTo>
                  <a:lnTo>
                    <a:pt x="884936" y="1004443"/>
                  </a:lnTo>
                  <a:lnTo>
                    <a:pt x="879983" y="1004443"/>
                  </a:lnTo>
                  <a:lnTo>
                    <a:pt x="872363" y="999363"/>
                  </a:lnTo>
                  <a:lnTo>
                    <a:pt x="870077" y="996823"/>
                  </a:lnTo>
                  <a:lnTo>
                    <a:pt x="867029" y="991743"/>
                  </a:lnTo>
                  <a:lnTo>
                    <a:pt x="866521" y="987933"/>
                  </a:lnTo>
                  <a:lnTo>
                    <a:pt x="866902" y="984123"/>
                  </a:lnTo>
                  <a:lnTo>
                    <a:pt x="867410" y="980313"/>
                  </a:lnTo>
                  <a:lnTo>
                    <a:pt x="869188" y="975233"/>
                  </a:lnTo>
                  <a:lnTo>
                    <a:pt x="872363" y="967613"/>
                  </a:lnTo>
                  <a:lnTo>
                    <a:pt x="876122" y="957453"/>
                  </a:lnTo>
                  <a:lnTo>
                    <a:pt x="879043" y="948563"/>
                  </a:lnTo>
                  <a:lnTo>
                    <a:pt x="881126" y="940943"/>
                  </a:lnTo>
                  <a:lnTo>
                    <a:pt x="882396" y="934593"/>
                  </a:lnTo>
                  <a:lnTo>
                    <a:pt x="888746" y="938403"/>
                  </a:lnTo>
                  <a:lnTo>
                    <a:pt x="909828" y="962533"/>
                  </a:lnTo>
                  <a:lnTo>
                    <a:pt x="909828" y="926846"/>
                  </a:lnTo>
                  <a:lnTo>
                    <a:pt x="901192" y="921893"/>
                  </a:lnTo>
                  <a:lnTo>
                    <a:pt x="894245" y="918083"/>
                  </a:lnTo>
                  <a:lnTo>
                    <a:pt x="878078" y="909193"/>
                  </a:lnTo>
                  <a:lnTo>
                    <a:pt x="870458" y="904113"/>
                  </a:lnTo>
                  <a:lnTo>
                    <a:pt x="864870" y="901573"/>
                  </a:lnTo>
                  <a:lnTo>
                    <a:pt x="861568" y="900303"/>
                  </a:lnTo>
                  <a:lnTo>
                    <a:pt x="856234" y="897763"/>
                  </a:lnTo>
                  <a:lnTo>
                    <a:pt x="851281" y="897763"/>
                  </a:lnTo>
                  <a:lnTo>
                    <a:pt x="842010" y="899033"/>
                  </a:lnTo>
                  <a:lnTo>
                    <a:pt x="837057" y="901573"/>
                  </a:lnTo>
                  <a:lnTo>
                    <a:pt x="831850" y="906653"/>
                  </a:lnTo>
                  <a:lnTo>
                    <a:pt x="826643" y="910463"/>
                  </a:lnTo>
                  <a:lnTo>
                    <a:pt x="807681" y="944753"/>
                  </a:lnTo>
                  <a:lnTo>
                    <a:pt x="804799" y="958723"/>
                  </a:lnTo>
                  <a:lnTo>
                    <a:pt x="805180" y="966343"/>
                  </a:lnTo>
                  <a:lnTo>
                    <a:pt x="807593" y="972693"/>
                  </a:lnTo>
                  <a:lnTo>
                    <a:pt x="810006" y="977773"/>
                  </a:lnTo>
                  <a:lnTo>
                    <a:pt x="814324" y="984123"/>
                  </a:lnTo>
                  <a:lnTo>
                    <a:pt x="820674" y="990473"/>
                  </a:lnTo>
                  <a:lnTo>
                    <a:pt x="832866" y="973963"/>
                  </a:lnTo>
                  <a:lnTo>
                    <a:pt x="826770" y="968883"/>
                  </a:lnTo>
                  <a:lnTo>
                    <a:pt x="823341" y="962533"/>
                  </a:lnTo>
                  <a:lnTo>
                    <a:pt x="840105" y="921893"/>
                  </a:lnTo>
                  <a:lnTo>
                    <a:pt x="846582" y="920623"/>
                  </a:lnTo>
                  <a:lnTo>
                    <a:pt x="851408" y="918083"/>
                  </a:lnTo>
                  <a:lnTo>
                    <a:pt x="857377" y="919353"/>
                  </a:lnTo>
                  <a:lnTo>
                    <a:pt x="864362" y="924433"/>
                  </a:lnTo>
                  <a:lnTo>
                    <a:pt x="864997" y="924433"/>
                  </a:lnTo>
                  <a:lnTo>
                    <a:pt x="866521" y="925703"/>
                  </a:lnTo>
                  <a:lnTo>
                    <a:pt x="868807" y="926973"/>
                  </a:lnTo>
                  <a:lnTo>
                    <a:pt x="867181" y="933323"/>
                  </a:lnTo>
                  <a:lnTo>
                    <a:pt x="864628" y="940943"/>
                  </a:lnTo>
                  <a:lnTo>
                    <a:pt x="861136" y="951103"/>
                  </a:lnTo>
                  <a:lnTo>
                    <a:pt x="853440" y="968883"/>
                  </a:lnTo>
                  <a:lnTo>
                    <a:pt x="851408" y="973963"/>
                  </a:lnTo>
                  <a:lnTo>
                    <a:pt x="850265" y="977773"/>
                  </a:lnTo>
                  <a:lnTo>
                    <a:pt x="848868" y="984123"/>
                  </a:lnTo>
                  <a:lnTo>
                    <a:pt x="848385" y="987933"/>
                  </a:lnTo>
                  <a:lnTo>
                    <a:pt x="848321" y="990473"/>
                  </a:lnTo>
                  <a:lnTo>
                    <a:pt x="848995" y="999363"/>
                  </a:lnTo>
                  <a:lnTo>
                    <a:pt x="850519" y="1004443"/>
                  </a:lnTo>
                  <a:lnTo>
                    <a:pt x="856107" y="1013333"/>
                  </a:lnTo>
                  <a:lnTo>
                    <a:pt x="860044" y="1017143"/>
                  </a:lnTo>
                  <a:lnTo>
                    <a:pt x="864997" y="1019683"/>
                  </a:lnTo>
                  <a:lnTo>
                    <a:pt x="871435" y="1023493"/>
                  </a:lnTo>
                  <a:lnTo>
                    <a:pt x="878014" y="1024763"/>
                  </a:lnTo>
                  <a:lnTo>
                    <a:pt x="884669" y="1024763"/>
                  </a:lnTo>
                  <a:lnTo>
                    <a:pt x="913053" y="1004443"/>
                  </a:lnTo>
                  <a:lnTo>
                    <a:pt x="914781" y="1001903"/>
                  </a:lnTo>
                  <a:lnTo>
                    <a:pt x="918845" y="995553"/>
                  </a:lnTo>
                  <a:lnTo>
                    <a:pt x="921385" y="989203"/>
                  </a:lnTo>
                  <a:lnTo>
                    <a:pt x="922655" y="981583"/>
                  </a:lnTo>
                  <a:lnTo>
                    <a:pt x="923315" y="975233"/>
                  </a:lnTo>
                  <a:lnTo>
                    <a:pt x="923201" y="966343"/>
                  </a:lnTo>
                  <a:lnTo>
                    <a:pt x="922985" y="962533"/>
                  </a:lnTo>
                  <a:lnTo>
                    <a:pt x="922020" y="956183"/>
                  </a:lnTo>
                  <a:lnTo>
                    <a:pt x="927100" y="958723"/>
                  </a:lnTo>
                  <a:lnTo>
                    <a:pt x="931926" y="959993"/>
                  </a:lnTo>
                  <a:lnTo>
                    <a:pt x="936625" y="959993"/>
                  </a:lnTo>
                  <a:lnTo>
                    <a:pt x="938911" y="956183"/>
                  </a:lnTo>
                  <a:lnTo>
                    <a:pt x="947293" y="942213"/>
                  </a:lnTo>
                  <a:close/>
                </a:path>
                <a:path w="1059815" h="1498600">
                  <a:moveTo>
                    <a:pt x="1032256" y="878713"/>
                  </a:moveTo>
                  <a:lnTo>
                    <a:pt x="1019327" y="846963"/>
                  </a:lnTo>
                  <a:lnTo>
                    <a:pt x="1014298" y="843153"/>
                  </a:lnTo>
                  <a:lnTo>
                    <a:pt x="1005522" y="836803"/>
                  </a:lnTo>
                  <a:lnTo>
                    <a:pt x="994664" y="829183"/>
                  </a:lnTo>
                  <a:lnTo>
                    <a:pt x="972286" y="816013"/>
                  </a:lnTo>
                  <a:lnTo>
                    <a:pt x="972286" y="860933"/>
                  </a:lnTo>
                  <a:lnTo>
                    <a:pt x="970927" y="867283"/>
                  </a:lnTo>
                  <a:lnTo>
                    <a:pt x="939800" y="888873"/>
                  </a:lnTo>
                  <a:lnTo>
                    <a:pt x="931672" y="887603"/>
                  </a:lnTo>
                  <a:lnTo>
                    <a:pt x="898093" y="867283"/>
                  </a:lnTo>
                  <a:lnTo>
                    <a:pt x="888187" y="841883"/>
                  </a:lnTo>
                  <a:lnTo>
                    <a:pt x="889457" y="835533"/>
                  </a:lnTo>
                  <a:lnTo>
                    <a:pt x="920877" y="813943"/>
                  </a:lnTo>
                  <a:lnTo>
                    <a:pt x="928916" y="815213"/>
                  </a:lnTo>
                  <a:lnTo>
                    <a:pt x="937501" y="819023"/>
                  </a:lnTo>
                  <a:lnTo>
                    <a:pt x="946658" y="822833"/>
                  </a:lnTo>
                  <a:lnTo>
                    <a:pt x="972210" y="854583"/>
                  </a:lnTo>
                  <a:lnTo>
                    <a:pt x="972286" y="860933"/>
                  </a:lnTo>
                  <a:lnTo>
                    <a:pt x="972286" y="816013"/>
                  </a:lnTo>
                  <a:lnTo>
                    <a:pt x="968781" y="813943"/>
                  </a:lnTo>
                  <a:lnTo>
                    <a:pt x="906272" y="777113"/>
                  </a:lnTo>
                  <a:lnTo>
                    <a:pt x="896874" y="793623"/>
                  </a:lnTo>
                  <a:lnTo>
                    <a:pt x="909193" y="801243"/>
                  </a:lnTo>
                  <a:lnTo>
                    <a:pt x="899109" y="803783"/>
                  </a:lnTo>
                  <a:lnTo>
                    <a:pt x="871258" y="835533"/>
                  </a:lnTo>
                  <a:lnTo>
                    <a:pt x="869950" y="849503"/>
                  </a:lnTo>
                  <a:lnTo>
                    <a:pt x="870851" y="857123"/>
                  </a:lnTo>
                  <a:lnTo>
                    <a:pt x="896874" y="892683"/>
                  </a:lnTo>
                  <a:lnTo>
                    <a:pt x="936180" y="907923"/>
                  </a:lnTo>
                  <a:lnTo>
                    <a:pt x="957516" y="905383"/>
                  </a:lnTo>
                  <a:lnTo>
                    <a:pt x="966685" y="900303"/>
                  </a:lnTo>
                  <a:lnTo>
                    <a:pt x="974661" y="892683"/>
                  </a:lnTo>
                  <a:lnTo>
                    <a:pt x="977569" y="888873"/>
                  </a:lnTo>
                  <a:lnTo>
                    <a:pt x="981456" y="883793"/>
                  </a:lnTo>
                  <a:lnTo>
                    <a:pt x="985431" y="874903"/>
                  </a:lnTo>
                  <a:lnTo>
                    <a:pt x="987298" y="866013"/>
                  </a:lnTo>
                  <a:lnTo>
                    <a:pt x="987056" y="857123"/>
                  </a:lnTo>
                  <a:lnTo>
                    <a:pt x="984758" y="846963"/>
                  </a:lnTo>
                  <a:lnTo>
                    <a:pt x="992466" y="852043"/>
                  </a:lnTo>
                  <a:lnTo>
                    <a:pt x="998626" y="855853"/>
                  </a:lnTo>
                  <a:lnTo>
                    <a:pt x="1003223" y="859663"/>
                  </a:lnTo>
                  <a:lnTo>
                    <a:pt x="1006221" y="862203"/>
                  </a:lnTo>
                  <a:lnTo>
                    <a:pt x="1011174" y="866013"/>
                  </a:lnTo>
                  <a:lnTo>
                    <a:pt x="1013841" y="872363"/>
                  </a:lnTo>
                  <a:lnTo>
                    <a:pt x="1015111" y="885063"/>
                  </a:lnTo>
                  <a:lnTo>
                    <a:pt x="1013079" y="891413"/>
                  </a:lnTo>
                  <a:lnTo>
                    <a:pt x="1008380" y="900303"/>
                  </a:lnTo>
                  <a:lnTo>
                    <a:pt x="1004062" y="907923"/>
                  </a:lnTo>
                  <a:lnTo>
                    <a:pt x="998982" y="911733"/>
                  </a:lnTo>
                  <a:lnTo>
                    <a:pt x="989076" y="916813"/>
                  </a:lnTo>
                  <a:lnTo>
                    <a:pt x="984123" y="916813"/>
                  </a:lnTo>
                  <a:lnTo>
                    <a:pt x="978408" y="914273"/>
                  </a:lnTo>
                  <a:lnTo>
                    <a:pt x="966089" y="929513"/>
                  </a:lnTo>
                  <a:lnTo>
                    <a:pt x="974153" y="933323"/>
                  </a:lnTo>
                  <a:lnTo>
                    <a:pt x="982027" y="935863"/>
                  </a:lnTo>
                  <a:lnTo>
                    <a:pt x="997204" y="933323"/>
                  </a:lnTo>
                  <a:lnTo>
                    <a:pt x="1026807" y="900303"/>
                  </a:lnTo>
                  <a:lnTo>
                    <a:pt x="1031519" y="886333"/>
                  </a:lnTo>
                  <a:lnTo>
                    <a:pt x="1032256" y="878713"/>
                  </a:lnTo>
                  <a:close/>
                </a:path>
                <a:path w="1059815" h="1498600">
                  <a:moveTo>
                    <a:pt x="1059738" y="744093"/>
                  </a:moveTo>
                  <a:lnTo>
                    <a:pt x="1044448" y="705993"/>
                  </a:lnTo>
                  <a:lnTo>
                    <a:pt x="1031748" y="722503"/>
                  </a:lnTo>
                  <a:lnTo>
                    <a:pt x="1037463" y="730123"/>
                  </a:lnTo>
                  <a:lnTo>
                    <a:pt x="1040638" y="736473"/>
                  </a:lnTo>
                  <a:lnTo>
                    <a:pt x="1041400" y="742823"/>
                  </a:lnTo>
                  <a:lnTo>
                    <a:pt x="1042035" y="749173"/>
                  </a:lnTo>
                  <a:lnTo>
                    <a:pt x="1040638" y="755523"/>
                  </a:lnTo>
                  <a:lnTo>
                    <a:pt x="1008176" y="779653"/>
                  </a:lnTo>
                  <a:lnTo>
                    <a:pt x="1000531" y="778383"/>
                  </a:lnTo>
                  <a:lnTo>
                    <a:pt x="992466" y="775843"/>
                  </a:lnTo>
                  <a:lnTo>
                    <a:pt x="983996" y="772033"/>
                  </a:lnTo>
                  <a:lnTo>
                    <a:pt x="989203" y="763143"/>
                  </a:lnTo>
                  <a:lnTo>
                    <a:pt x="1025715" y="700913"/>
                  </a:lnTo>
                  <a:lnTo>
                    <a:pt x="1028700" y="695833"/>
                  </a:lnTo>
                  <a:lnTo>
                    <a:pt x="1026668" y="694563"/>
                  </a:lnTo>
                  <a:lnTo>
                    <a:pt x="1025144" y="694563"/>
                  </a:lnTo>
                  <a:lnTo>
                    <a:pt x="1011694" y="686943"/>
                  </a:lnTo>
                  <a:lnTo>
                    <a:pt x="1003808" y="684441"/>
                  </a:lnTo>
                  <a:lnTo>
                    <a:pt x="1003808" y="705993"/>
                  </a:lnTo>
                  <a:lnTo>
                    <a:pt x="970280" y="763143"/>
                  </a:lnTo>
                  <a:lnTo>
                    <a:pt x="953223" y="735203"/>
                  </a:lnTo>
                  <a:lnTo>
                    <a:pt x="953528" y="728853"/>
                  </a:lnTo>
                  <a:lnTo>
                    <a:pt x="980567" y="700913"/>
                  </a:lnTo>
                  <a:lnTo>
                    <a:pt x="1003808" y="705993"/>
                  </a:lnTo>
                  <a:lnTo>
                    <a:pt x="1003808" y="684441"/>
                  </a:lnTo>
                  <a:lnTo>
                    <a:pt x="999744" y="683133"/>
                  </a:lnTo>
                  <a:lnTo>
                    <a:pt x="988263" y="681863"/>
                  </a:lnTo>
                  <a:lnTo>
                    <a:pt x="977265" y="683133"/>
                  </a:lnTo>
                  <a:lnTo>
                    <a:pt x="943610" y="708533"/>
                  </a:lnTo>
                  <a:lnTo>
                    <a:pt x="935583" y="740283"/>
                  </a:lnTo>
                  <a:lnTo>
                    <a:pt x="937641" y="751713"/>
                  </a:lnTo>
                  <a:lnTo>
                    <a:pt x="969899" y="788543"/>
                  </a:lnTo>
                  <a:lnTo>
                    <a:pt x="1005395" y="798703"/>
                  </a:lnTo>
                  <a:lnTo>
                    <a:pt x="1016381" y="797433"/>
                  </a:lnTo>
                  <a:lnTo>
                    <a:pt x="1051052" y="770763"/>
                  </a:lnTo>
                  <a:lnTo>
                    <a:pt x="1058392" y="752983"/>
                  </a:lnTo>
                  <a:lnTo>
                    <a:pt x="1059738" y="744093"/>
                  </a:lnTo>
                  <a:close/>
                </a:path>
              </a:pathLst>
            </a:custGeom>
            <a:solidFill>
              <a:srgbClr val="000000"/>
            </a:solidFill>
          </p:spPr>
          <p:txBody>
            <a:bodyPr wrap="square" lIns="0" tIns="0" rIns="0" bIns="0" rtlCol="0"/>
            <a:lstStyle/>
            <a:p>
              <a:endParaRPr/>
            </a:p>
          </p:txBody>
        </p:sp>
      </p:grpSp>
      <p:sp>
        <p:nvSpPr>
          <p:cNvPr id="47" name="object 47"/>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57962" y="1361008"/>
            <a:ext cx="8465185" cy="758190"/>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400" spc="-5" dirty="0">
                <a:solidFill>
                  <a:srgbClr val="404040"/>
                </a:solidFill>
                <a:latin typeface="Arial"/>
                <a:cs typeface="Arial"/>
              </a:rPr>
              <a:t>The </a:t>
            </a:r>
            <a:r>
              <a:rPr sz="2400" dirty="0">
                <a:solidFill>
                  <a:srgbClr val="404040"/>
                </a:solidFill>
                <a:latin typeface="Arial"/>
                <a:cs typeface="Arial"/>
              </a:rPr>
              <a:t>OrderEntryForm </a:t>
            </a:r>
            <a:r>
              <a:rPr sz="2400" spc="-5" dirty="0">
                <a:solidFill>
                  <a:srgbClr val="404040"/>
                </a:solidFill>
                <a:latin typeface="Arial"/>
                <a:cs typeface="Arial"/>
              </a:rPr>
              <a:t>wants </a:t>
            </a:r>
            <a:r>
              <a:rPr sz="2400" dirty="0">
                <a:solidFill>
                  <a:srgbClr val="404040"/>
                </a:solidFill>
                <a:latin typeface="Arial"/>
                <a:cs typeface="Arial"/>
              </a:rPr>
              <a:t>Order to </a:t>
            </a:r>
            <a:r>
              <a:rPr sz="2400" spc="-5" dirty="0">
                <a:solidFill>
                  <a:srgbClr val="404040"/>
                </a:solidFill>
                <a:latin typeface="Arial"/>
                <a:cs typeface="Arial"/>
              </a:rPr>
              <a:t>calculate </a:t>
            </a:r>
            <a:r>
              <a:rPr sz="2400" dirty="0">
                <a:solidFill>
                  <a:srgbClr val="404040"/>
                </a:solidFill>
                <a:latin typeface="Arial"/>
                <a:cs typeface="Arial"/>
              </a:rPr>
              <a:t>the total</a:t>
            </a:r>
            <a:r>
              <a:rPr sz="2400" spc="-45" dirty="0">
                <a:solidFill>
                  <a:srgbClr val="404040"/>
                </a:solidFill>
                <a:latin typeface="Arial"/>
                <a:cs typeface="Arial"/>
              </a:rPr>
              <a:t> </a:t>
            </a:r>
            <a:r>
              <a:rPr sz="2400" dirty="0">
                <a:solidFill>
                  <a:srgbClr val="404040"/>
                </a:solidFill>
                <a:latin typeface="Arial"/>
                <a:cs typeface="Arial"/>
              </a:rPr>
              <a:t>NOK</a:t>
            </a:r>
            <a:endParaRPr sz="2400">
              <a:latin typeface="Arial"/>
              <a:cs typeface="Arial"/>
            </a:endParaRPr>
          </a:p>
          <a:p>
            <a:pPr marL="354965">
              <a:lnSpc>
                <a:spcPct val="100000"/>
              </a:lnSpc>
              <a:spcBef>
                <a:spcPts val="5"/>
              </a:spcBef>
            </a:pPr>
            <a:r>
              <a:rPr sz="2400" spc="-5" dirty="0">
                <a:solidFill>
                  <a:srgbClr val="404040"/>
                </a:solidFill>
                <a:latin typeface="Arial"/>
                <a:cs typeface="Arial"/>
              </a:rPr>
              <a:t>value </a:t>
            </a:r>
            <a:r>
              <a:rPr sz="2400" dirty="0">
                <a:solidFill>
                  <a:srgbClr val="404040"/>
                </a:solidFill>
                <a:latin typeface="Arial"/>
                <a:cs typeface="Arial"/>
              </a:rPr>
              <a:t>for the</a:t>
            </a:r>
            <a:r>
              <a:rPr sz="2400" spc="15" dirty="0">
                <a:solidFill>
                  <a:srgbClr val="404040"/>
                </a:solidFill>
                <a:latin typeface="Arial"/>
                <a:cs typeface="Arial"/>
              </a:rPr>
              <a:t> </a:t>
            </a:r>
            <a:r>
              <a:rPr sz="2400" dirty="0">
                <a:solidFill>
                  <a:srgbClr val="404040"/>
                </a:solidFill>
                <a:latin typeface="Arial"/>
                <a:cs typeface="Arial"/>
              </a:rPr>
              <a:t>order.</a:t>
            </a:r>
            <a:endParaRPr sz="2400">
              <a:latin typeface="Arial"/>
              <a:cs typeface="Arial"/>
            </a:endParaRPr>
          </a:p>
        </p:txBody>
      </p:sp>
      <p:sp>
        <p:nvSpPr>
          <p:cNvPr id="3" name="object 3"/>
          <p:cNvSpPr txBox="1">
            <a:spLocks noGrp="1"/>
          </p:cNvSpPr>
          <p:nvPr>
            <p:ph type="title"/>
          </p:nvPr>
        </p:nvSpPr>
        <p:spPr>
          <a:xfrm>
            <a:off x="1527428" y="390905"/>
            <a:ext cx="601980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660066"/>
                </a:solidFill>
              </a:rPr>
              <a:t>Example </a:t>
            </a:r>
            <a:r>
              <a:rPr sz="3600" dirty="0">
                <a:solidFill>
                  <a:srgbClr val="660066"/>
                </a:solidFill>
              </a:rPr>
              <a:t>of </a:t>
            </a:r>
            <a:r>
              <a:rPr sz="3600" spc="-5" dirty="0">
                <a:solidFill>
                  <a:srgbClr val="660066"/>
                </a:solidFill>
              </a:rPr>
              <a:t>Object</a:t>
            </a:r>
            <a:r>
              <a:rPr sz="3600" spc="-65" dirty="0">
                <a:solidFill>
                  <a:srgbClr val="660066"/>
                </a:solidFill>
              </a:rPr>
              <a:t> </a:t>
            </a:r>
            <a:r>
              <a:rPr sz="3600" dirty="0">
                <a:solidFill>
                  <a:srgbClr val="660066"/>
                </a:solidFill>
              </a:rPr>
              <a:t>Interaction</a:t>
            </a:r>
            <a:endParaRPr sz="3600"/>
          </a:p>
        </p:txBody>
      </p:sp>
      <p:grpSp>
        <p:nvGrpSpPr>
          <p:cNvPr id="4" name="object 4"/>
          <p:cNvGrpSpPr/>
          <p:nvPr/>
        </p:nvGrpSpPr>
        <p:grpSpPr>
          <a:xfrm>
            <a:off x="614483" y="2561218"/>
            <a:ext cx="8030845" cy="2533015"/>
            <a:chOff x="614483" y="2561218"/>
            <a:chExt cx="8030845" cy="2533015"/>
          </a:xfrm>
        </p:grpSpPr>
        <p:sp>
          <p:nvSpPr>
            <p:cNvPr id="5" name="object 5"/>
            <p:cNvSpPr/>
            <p:nvPr/>
          </p:nvSpPr>
          <p:spPr>
            <a:xfrm>
              <a:off x="614483" y="2561218"/>
              <a:ext cx="2620346" cy="2501836"/>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024683" y="2561218"/>
              <a:ext cx="2620346" cy="2532915"/>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1151940" y="5171694"/>
            <a:ext cx="122745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Liberation Sans Narrow"/>
                <a:cs typeface="Liberation Sans Narrow"/>
              </a:rPr>
              <a:t>OrderEntryForm</a:t>
            </a:r>
            <a:endParaRPr sz="1600">
              <a:latin typeface="Liberation Sans Narrow"/>
              <a:cs typeface="Liberation Sans Narrow"/>
            </a:endParaRPr>
          </a:p>
        </p:txBody>
      </p:sp>
      <p:sp>
        <p:nvSpPr>
          <p:cNvPr id="8" name="object 8"/>
          <p:cNvSpPr txBox="1"/>
          <p:nvPr/>
        </p:nvSpPr>
        <p:spPr>
          <a:xfrm>
            <a:off x="7163181" y="5171694"/>
            <a:ext cx="45085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Liberation Sans Narrow"/>
                <a:cs typeface="Liberation Sans Narrow"/>
              </a:rPr>
              <a:t>Ord</a:t>
            </a:r>
            <a:r>
              <a:rPr sz="1600" spc="-5" dirty="0">
                <a:latin typeface="Liberation Sans Narrow"/>
                <a:cs typeface="Liberation Sans Narrow"/>
              </a:rPr>
              <a:t>er</a:t>
            </a:r>
            <a:endParaRPr sz="1600">
              <a:latin typeface="Liberation Sans Narrow"/>
              <a:cs typeface="Liberation Sans Narrow"/>
            </a:endParaRPr>
          </a:p>
        </p:txBody>
      </p:sp>
      <p:sp>
        <p:nvSpPr>
          <p:cNvPr id="9" name="object 9"/>
          <p:cNvSpPr txBox="1"/>
          <p:nvPr/>
        </p:nvSpPr>
        <p:spPr>
          <a:xfrm>
            <a:off x="7217156" y="3443986"/>
            <a:ext cx="534035" cy="787400"/>
          </a:xfrm>
          <a:prstGeom prst="rect">
            <a:avLst/>
          </a:prstGeom>
        </p:spPr>
        <p:txBody>
          <a:bodyPr vert="horz" wrap="square" lIns="0" tIns="12065" rIns="0" bIns="0" rtlCol="0">
            <a:spAutoFit/>
          </a:bodyPr>
          <a:lstStyle/>
          <a:p>
            <a:pPr marL="12700" marR="5080">
              <a:lnSpc>
                <a:spcPct val="100000"/>
              </a:lnSpc>
              <a:spcBef>
                <a:spcPts val="95"/>
              </a:spcBef>
            </a:pPr>
            <a:r>
              <a:rPr sz="1000" b="1" spc="-5" dirty="0">
                <a:solidFill>
                  <a:srgbClr val="808080"/>
                </a:solidFill>
                <a:latin typeface="Liberation Sans Narrow"/>
                <a:cs typeface="Liberation Sans Narrow"/>
              </a:rPr>
              <a:t>orderID  date  </a:t>
            </a:r>
            <a:r>
              <a:rPr sz="1000" b="1" spc="-10" dirty="0">
                <a:solidFill>
                  <a:srgbClr val="808080"/>
                </a:solidFill>
                <a:latin typeface="Liberation Sans Narrow"/>
                <a:cs typeface="Liberation Sans Narrow"/>
              </a:rPr>
              <a:t>s</a:t>
            </a:r>
            <a:r>
              <a:rPr sz="1000" b="1" spc="-5" dirty="0">
                <a:solidFill>
                  <a:srgbClr val="808080"/>
                </a:solidFill>
                <a:latin typeface="Liberation Sans Narrow"/>
                <a:cs typeface="Liberation Sans Narrow"/>
              </a:rPr>
              <a:t>alesTot</a:t>
            </a:r>
            <a:r>
              <a:rPr sz="1000" b="1" spc="-15" dirty="0">
                <a:solidFill>
                  <a:srgbClr val="808080"/>
                </a:solidFill>
                <a:latin typeface="Liberation Sans Narrow"/>
                <a:cs typeface="Liberation Sans Narrow"/>
              </a:rPr>
              <a:t>a</a:t>
            </a:r>
            <a:r>
              <a:rPr sz="1000" b="1" spc="-5" dirty="0">
                <a:solidFill>
                  <a:srgbClr val="808080"/>
                </a:solidFill>
                <a:latin typeface="Liberation Sans Narrow"/>
                <a:cs typeface="Liberation Sans Narrow"/>
              </a:rPr>
              <a:t>l  tax  shipDate</a:t>
            </a:r>
            <a:endParaRPr sz="1000">
              <a:latin typeface="Liberation Sans Narrow"/>
              <a:cs typeface="Liberation Sans Narrow"/>
            </a:endParaRPr>
          </a:p>
        </p:txBody>
      </p:sp>
      <p:grpSp>
        <p:nvGrpSpPr>
          <p:cNvPr id="10" name="object 10"/>
          <p:cNvGrpSpPr/>
          <p:nvPr/>
        </p:nvGrpSpPr>
        <p:grpSpPr>
          <a:xfrm>
            <a:off x="3190494" y="2757551"/>
            <a:ext cx="4110354" cy="951865"/>
            <a:chOff x="3190494" y="2757551"/>
            <a:chExt cx="4110354" cy="951865"/>
          </a:xfrm>
        </p:grpSpPr>
        <p:sp>
          <p:nvSpPr>
            <p:cNvPr id="11" name="object 11"/>
            <p:cNvSpPr/>
            <p:nvPr/>
          </p:nvSpPr>
          <p:spPr>
            <a:xfrm>
              <a:off x="6355014" y="2757551"/>
              <a:ext cx="945707" cy="951738"/>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190494" y="3368040"/>
              <a:ext cx="2819400" cy="123825"/>
            </a:xfrm>
            <a:custGeom>
              <a:avLst/>
              <a:gdLst/>
              <a:ahLst/>
              <a:cxnLst/>
              <a:rect l="l" t="t" r="r" b="b"/>
              <a:pathLst>
                <a:path w="2819400" h="123825">
                  <a:moveTo>
                    <a:pt x="2695956" y="0"/>
                  </a:moveTo>
                  <a:lnTo>
                    <a:pt x="2695956" y="123444"/>
                  </a:lnTo>
                  <a:lnTo>
                    <a:pt x="2778252" y="82296"/>
                  </a:lnTo>
                  <a:lnTo>
                    <a:pt x="2716530" y="82296"/>
                  </a:lnTo>
                  <a:lnTo>
                    <a:pt x="2716530" y="41148"/>
                  </a:lnTo>
                  <a:lnTo>
                    <a:pt x="2778252" y="41148"/>
                  </a:lnTo>
                  <a:lnTo>
                    <a:pt x="2695956" y="0"/>
                  </a:lnTo>
                  <a:close/>
                </a:path>
                <a:path w="2819400" h="123825">
                  <a:moveTo>
                    <a:pt x="2695956" y="41148"/>
                  </a:moveTo>
                  <a:lnTo>
                    <a:pt x="0" y="41148"/>
                  </a:lnTo>
                  <a:lnTo>
                    <a:pt x="0" y="82296"/>
                  </a:lnTo>
                  <a:lnTo>
                    <a:pt x="2695956" y="82296"/>
                  </a:lnTo>
                  <a:lnTo>
                    <a:pt x="2695956" y="41148"/>
                  </a:lnTo>
                  <a:close/>
                </a:path>
                <a:path w="2819400" h="123825">
                  <a:moveTo>
                    <a:pt x="2778252" y="41148"/>
                  </a:moveTo>
                  <a:lnTo>
                    <a:pt x="2716530" y="41148"/>
                  </a:lnTo>
                  <a:lnTo>
                    <a:pt x="2716530" y="82296"/>
                  </a:lnTo>
                  <a:lnTo>
                    <a:pt x="2778252" y="82296"/>
                  </a:lnTo>
                  <a:lnTo>
                    <a:pt x="2819400" y="61722"/>
                  </a:lnTo>
                  <a:lnTo>
                    <a:pt x="2778252" y="41148"/>
                  </a:lnTo>
                  <a:close/>
                </a:path>
              </a:pathLst>
            </a:custGeom>
            <a:solidFill>
              <a:srgbClr val="009999"/>
            </a:solidFill>
          </p:spPr>
          <p:txBody>
            <a:bodyPr wrap="square" lIns="0" tIns="0" rIns="0" bIns="0" rtlCol="0"/>
            <a:lstStyle/>
            <a:p>
              <a:endParaRPr/>
            </a:p>
          </p:txBody>
        </p:sp>
      </p:grpSp>
      <p:sp>
        <p:nvSpPr>
          <p:cNvPr id="13" name="object 13"/>
          <p:cNvSpPr txBox="1"/>
          <p:nvPr/>
        </p:nvSpPr>
        <p:spPr>
          <a:xfrm>
            <a:off x="3657346" y="3085337"/>
            <a:ext cx="157099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Liberation Sans Narrow"/>
                <a:cs typeface="Liberation Sans Narrow"/>
              </a:rPr>
              <a:t>calculateOrderTotal()</a:t>
            </a:r>
            <a:endParaRPr sz="1600">
              <a:latin typeface="Liberation Sans Narrow"/>
              <a:cs typeface="Liberation Sans Narrow"/>
            </a:endParaRPr>
          </a:p>
        </p:txBody>
      </p:sp>
      <p:sp>
        <p:nvSpPr>
          <p:cNvPr id="14" name="object 14"/>
          <p:cNvSpPr txBox="1"/>
          <p:nvPr/>
        </p:nvSpPr>
        <p:spPr>
          <a:xfrm>
            <a:off x="734974" y="5713882"/>
            <a:ext cx="59029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D0D0D"/>
                </a:solidFill>
                <a:latin typeface="Liberation Sans Narrow"/>
                <a:cs typeface="Liberation Sans Narrow"/>
              </a:rPr>
              <a:t>The class Order has the </a:t>
            </a:r>
            <a:r>
              <a:rPr sz="1800" i="1" spc="-5" dirty="0">
                <a:solidFill>
                  <a:srgbClr val="0D0D0D"/>
                </a:solidFill>
                <a:latin typeface="Liberation Sans Narrow"/>
                <a:cs typeface="Liberation Sans Narrow"/>
              </a:rPr>
              <a:t>responsibility </a:t>
            </a:r>
            <a:r>
              <a:rPr sz="1800" dirty="0">
                <a:solidFill>
                  <a:srgbClr val="0D0D0D"/>
                </a:solidFill>
                <a:latin typeface="Liberation Sans Narrow"/>
                <a:cs typeface="Liberation Sans Narrow"/>
              </a:rPr>
              <a:t>to </a:t>
            </a:r>
            <a:r>
              <a:rPr sz="1800" spc="-5" dirty="0">
                <a:solidFill>
                  <a:srgbClr val="0D0D0D"/>
                </a:solidFill>
                <a:latin typeface="Liberation Sans Narrow"/>
                <a:cs typeface="Liberation Sans Narrow"/>
              </a:rPr>
              <a:t>calculate the total </a:t>
            </a:r>
            <a:r>
              <a:rPr sz="1800" dirty="0">
                <a:solidFill>
                  <a:srgbClr val="0D0D0D"/>
                </a:solidFill>
                <a:latin typeface="Liberation Sans Narrow"/>
                <a:cs typeface="Liberation Sans Narrow"/>
              </a:rPr>
              <a:t>NOK</a:t>
            </a:r>
            <a:r>
              <a:rPr sz="1800" spc="135" dirty="0">
                <a:solidFill>
                  <a:srgbClr val="0D0D0D"/>
                </a:solidFill>
                <a:latin typeface="Liberation Sans Narrow"/>
                <a:cs typeface="Liberation Sans Narrow"/>
              </a:rPr>
              <a:t> </a:t>
            </a:r>
            <a:r>
              <a:rPr sz="1800" spc="-5" dirty="0">
                <a:solidFill>
                  <a:srgbClr val="0D0D0D"/>
                </a:solidFill>
                <a:latin typeface="Liberation Sans Narrow"/>
                <a:cs typeface="Liberation Sans Narrow"/>
              </a:rPr>
              <a:t>value.</a:t>
            </a:r>
            <a:endParaRPr sz="1800">
              <a:latin typeface="Liberation Sans Narrow"/>
              <a:cs typeface="Liberation Sans Narrow"/>
            </a:endParaRPr>
          </a:p>
        </p:txBody>
      </p:sp>
      <p:sp>
        <p:nvSpPr>
          <p:cNvPr id="15" name="object 15"/>
          <p:cNvSpPr/>
          <p:nvPr/>
        </p:nvSpPr>
        <p:spPr>
          <a:xfrm>
            <a:off x="4370832" y="3581400"/>
            <a:ext cx="76200" cy="838200"/>
          </a:xfrm>
          <a:custGeom>
            <a:avLst/>
            <a:gdLst/>
            <a:ahLst/>
            <a:cxnLst/>
            <a:rect l="l" t="t" r="r" b="b"/>
            <a:pathLst>
              <a:path w="76200" h="838200">
                <a:moveTo>
                  <a:pt x="45719" y="63500"/>
                </a:moveTo>
                <a:lnTo>
                  <a:pt x="30479" y="63500"/>
                </a:lnTo>
                <a:lnTo>
                  <a:pt x="30479" y="838200"/>
                </a:lnTo>
                <a:lnTo>
                  <a:pt x="45719" y="838200"/>
                </a:lnTo>
                <a:lnTo>
                  <a:pt x="45719" y="63500"/>
                </a:lnTo>
                <a:close/>
              </a:path>
              <a:path w="76200" h="838200">
                <a:moveTo>
                  <a:pt x="38100" y="0"/>
                </a:moveTo>
                <a:lnTo>
                  <a:pt x="0" y="76200"/>
                </a:lnTo>
                <a:lnTo>
                  <a:pt x="30479" y="76200"/>
                </a:lnTo>
                <a:lnTo>
                  <a:pt x="30479" y="63500"/>
                </a:lnTo>
                <a:lnTo>
                  <a:pt x="69850" y="63500"/>
                </a:lnTo>
                <a:lnTo>
                  <a:pt x="38100" y="0"/>
                </a:lnTo>
                <a:close/>
              </a:path>
              <a:path w="76200" h="838200">
                <a:moveTo>
                  <a:pt x="69850" y="63500"/>
                </a:moveTo>
                <a:lnTo>
                  <a:pt x="45719" y="63500"/>
                </a:lnTo>
                <a:lnTo>
                  <a:pt x="45719" y="76200"/>
                </a:lnTo>
                <a:lnTo>
                  <a:pt x="76200" y="76200"/>
                </a:lnTo>
                <a:lnTo>
                  <a:pt x="69850" y="63500"/>
                </a:lnTo>
                <a:close/>
              </a:path>
            </a:pathLst>
          </a:custGeom>
          <a:solidFill>
            <a:srgbClr val="000000"/>
          </a:solidFill>
        </p:spPr>
        <p:txBody>
          <a:bodyPr wrap="square" lIns="0" tIns="0" rIns="0" bIns="0" rtlCol="0"/>
          <a:lstStyle/>
          <a:p>
            <a:endParaRPr/>
          </a:p>
        </p:txBody>
      </p:sp>
      <p:sp>
        <p:nvSpPr>
          <p:cNvPr id="16" name="object 16"/>
          <p:cNvSpPr txBox="1"/>
          <p:nvPr/>
        </p:nvSpPr>
        <p:spPr>
          <a:xfrm>
            <a:off x="3998721" y="4380991"/>
            <a:ext cx="70294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Liberation Sans Narrow"/>
                <a:cs typeface="Liberation Sans Narrow"/>
              </a:rPr>
              <a:t>Message</a:t>
            </a:r>
            <a:endParaRPr sz="1600">
              <a:latin typeface="Liberation Sans Narrow"/>
              <a:cs typeface="Liberation Sans Narrow"/>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303" y="1004470"/>
            <a:ext cx="6439535" cy="4126229"/>
          </a:xfrm>
          <a:prstGeom prst="rect">
            <a:avLst/>
          </a:prstGeom>
        </p:spPr>
        <p:txBody>
          <a:bodyPr vert="horz" wrap="square" lIns="0" tIns="160020" rIns="0" bIns="0" rtlCol="0">
            <a:spAutoFit/>
          </a:bodyPr>
          <a:lstStyle/>
          <a:p>
            <a:pPr marL="666750" indent="-654685">
              <a:lnSpc>
                <a:spcPct val="100000"/>
              </a:lnSpc>
              <a:spcBef>
                <a:spcPts val="1260"/>
              </a:spcBef>
              <a:buFont typeface="Wingdings"/>
              <a:buChar char=""/>
              <a:tabLst>
                <a:tab pos="667385" algn="l"/>
              </a:tabLst>
            </a:pPr>
            <a:r>
              <a:rPr sz="4800" dirty="0">
                <a:solidFill>
                  <a:srgbClr val="FFFFFF"/>
                </a:solidFill>
                <a:latin typeface="Arial"/>
                <a:cs typeface="Arial"/>
              </a:rPr>
              <a:t>OOP </a:t>
            </a:r>
            <a:r>
              <a:rPr sz="4800" spc="-5" dirty="0">
                <a:solidFill>
                  <a:srgbClr val="FFFFFF"/>
                </a:solidFill>
                <a:latin typeface="Arial"/>
                <a:cs typeface="Arial"/>
              </a:rPr>
              <a:t>Basic</a:t>
            </a:r>
            <a:r>
              <a:rPr sz="4800" spc="-40" dirty="0">
                <a:solidFill>
                  <a:srgbClr val="FFFFFF"/>
                </a:solidFill>
                <a:latin typeface="Arial"/>
                <a:cs typeface="Arial"/>
              </a:rPr>
              <a:t> </a:t>
            </a:r>
            <a:r>
              <a:rPr sz="4800" spc="-5" dirty="0">
                <a:solidFill>
                  <a:srgbClr val="FFFFFF"/>
                </a:solidFill>
                <a:latin typeface="Arial"/>
                <a:cs typeface="Arial"/>
              </a:rPr>
              <a:t>Concepts</a:t>
            </a:r>
            <a:endParaRPr sz="4800">
              <a:latin typeface="Arial"/>
              <a:cs typeface="Arial"/>
            </a:endParaRPr>
          </a:p>
          <a:p>
            <a:pPr marL="935990" lvl="1" indent="-466725">
              <a:lnSpc>
                <a:spcPct val="100000"/>
              </a:lnSpc>
              <a:spcBef>
                <a:spcPts val="1070"/>
              </a:spcBef>
              <a:buChar char="–"/>
              <a:tabLst>
                <a:tab pos="936625" algn="l"/>
              </a:tabLst>
            </a:pPr>
            <a:r>
              <a:rPr sz="4400" dirty="0">
                <a:solidFill>
                  <a:srgbClr val="FFFFFF"/>
                </a:solidFill>
                <a:latin typeface="Arial"/>
                <a:cs typeface="Arial"/>
              </a:rPr>
              <a:t>Encapsulation</a:t>
            </a:r>
            <a:endParaRPr sz="4400">
              <a:latin typeface="Arial"/>
              <a:cs typeface="Arial"/>
            </a:endParaRPr>
          </a:p>
          <a:p>
            <a:pPr marL="935990" lvl="1" indent="-466725">
              <a:lnSpc>
                <a:spcPct val="100000"/>
              </a:lnSpc>
              <a:spcBef>
                <a:spcPts val="1060"/>
              </a:spcBef>
              <a:buChar char="–"/>
              <a:tabLst>
                <a:tab pos="936625" algn="l"/>
              </a:tabLst>
            </a:pPr>
            <a:r>
              <a:rPr sz="4400" dirty="0">
                <a:solidFill>
                  <a:srgbClr val="7E7E7E"/>
                </a:solidFill>
                <a:latin typeface="Arial"/>
                <a:cs typeface="Arial"/>
              </a:rPr>
              <a:t>Inheritance</a:t>
            </a:r>
            <a:endParaRPr sz="4400">
              <a:latin typeface="Arial"/>
              <a:cs typeface="Arial"/>
            </a:endParaRPr>
          </a:p>
          <a:p>
            <a:pPr marL="935990" lvl="1" indent="-466725">
              <a:lnSpc>
                <a:spcPct val="100000"/>
              </a:lnSpc>
              <a:spcBef>
                <a:spcPts val="1055"/>
              </a:spcBef>
              <a:buClr>
                <a:srgbClr val="7E7E7E"/>
              </a:buClr>
              <a:buChar char="–"/>
              <a:tabLst>
                <a:tab pos="936625" algn="l"/>
              </a:tabLst>
            </a:pPr>
            <a:r>
              <a:rPr sz="4400" dirty="0">
                <a:solidFill>
                  <a:srgbClr val="808080"/>
                </a:solidFill>
                <a:latin typeface="Arial"/>
                <a:cs typeface="Arial"/>
              </a:rPr>
              <a:t>Abstraction</a:t>
            </a:r>
            <a:endParaRPr sz="4400">
              <a:latin typeface="Arial"/>
              <a:cs typeface="Arial"/>
            </a:endParaRPr>
          </a:p>
          <a:p>
            <a:pPr marL="935990" lvl="1" indent="-466725">
              <a:lnSpc>
                <a:spcPct val="100000"/>
              </a:lnSpc>
              <a:spcBef>
                <a:spcPts val="1060"/>
              </a:spcBef>
              <a:buChar char="–"/>
              <a:tabLst>
                <a:tab pos="936625" algn="l"/>
              </a:tabLst>
            </a:pPr>
            <a:r>
              <a:rPr sz="4400" dirty="0">
                <a:solidFill>
                  <a:srgbClr val="7E7E7E"/>
                </a:solidFill>
                <a:latin typeface="Arial"/>
                <a:cs typeface="Arial"/>
              </a:rPr>
              <a:t>Polymorphism</a:t>
            </a:r>
            <a:endParaRPr sz="44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D0D0D"/>
          </a:solidFill>
        </p:spPr>
        <p:txBody>
          <a:bodyPr wrap="square" lIns="0" tIns="0" rIns="0" bIns="0" rtlCol="0"/>
          <a:lstStyle/>
          <a:p>
            <a:endParaRPr/>
          </a:p>
        </p:txBody>
      </p:sp>
      <p:sp>
        <p:nvSpPr>
          <p:cNvPr id="3" name="object 3"/>
          <p:cNvSpPr txBox="1"/>
          <p:nvPr/>
        </p:nvSpPr>
        <p:spPr>
          <a:xfrm>
            <a:off x="546303" y="1004470"/>
            <a:ext cx="8033384" cy="3321050"/>
          </a:xfrm>
          <a:prstGeom prst="rect">
            <a:avLst/>
          </a:prstGeom>
        </p:spPr>
        <p:txBody>
          <a:bodyPr vert="horz" wrap="square" lIns="0" tIns="160020" rIns="0" bIns="0" rtlCol="0">
            <a:spAutoFit/>
          </a:bodyPr>
          <a:lstStyle/>
          <a:p>
            <a:pPr marL="497205" indent="-485140">
              <a:lnSpc>
                <a:spcPct val="100000"/>
              </a:lnSpc>
              <a:spcBef>
                <a:spcPts val="1260"/>
              </a:spcBef>
              <a:buSzPct val="97916"/>
              <a:buFont typeface="Wingdings"/>
              <a:buChar char=""/>
              <a:tabLst>
                <a:tab pos="497840" algn="l"/>
              </a:tabLst>
            </a:pPr>
            <a:r>
              <a:rPr sz="4800" dirty="0">
                <a:solidFill>
                  <a:srgbClr val="FFFFFF"/>
                </a:solidFill>
                <a:latin typeface="Arial"/>
                <a:cs typeface="Arial"/>
              </a:rPr>
              <a:t>Introduction</a:t>
            </a:r>
            <a:endParaRPr sz="4800">
              <a:latin typeface="Arial"/>
              <a:cs typeface="Arial"/>
            </a:endParaRPr>
          </a:p>
          <a:p>
            <a:pPr marL="935990" lvl="1" indent="-466725">
              <a:lnSpc>
                <a:spcPct val="100000"/>
              </a:lnSpc>
              <a:spcBef>
                <a:spcPts val="1070"/>
              </a:spcBef>
              <a:buChar char="–"/>
              <a:tabLst>
                <a:tab pos="936625" algn="l"/>
              </a:tabLst>
            </a:pPr>
            <a:r>
              <a:rPr sz="4400" dirty="0">
                <a:solidFill>
                  <a:srgbClr val="FFFFFF"/>
                </a:solidFill>
                <a:latin typeface="Arial"/>
                <a:cs typeface="Arial"/>
              </a:rPr>
              <a:t>A Brief Programming</a:t>
            </a:r>
            <a:r>
              <a:rPr sz="4400" spc="-75" dirty="0">
                <a:solidFill>
                  <a:srgbClr val="FFFFFF"/>
                </a:solidFill>
                <a:latin typeface="Arial"/>
                <a:cs typeface="Arial"/>
              </a:rPr>
              <a:t> </a:t>
            </a:r>
            <a:r>
              <a:rPr sz="4400" dirty="0">
                <a:solidFill>
                  <a:srgbClr val="FFFFFF"/>
                </a:solidFill>
                <a:latin typeface="Arial"/>
                <a:cs typeface="Arial"/>
              </a:rPr>
              <a:t>History</a:t>
            </a:r>
            <a:endParaRPr sz="4400">
              <a:latin typeface="Arial"/>
              <a:cs typeface="Arial"/>
            </a:endParaRPr>
          </a:p>
          <a:p>
            <a:pPr marL="935990" lvl="1" indent="-466725">
              <a:lnSpc>
                <a:spcPct val="100000"/>
              </a:lnSpc>
              <a:spcBef>
                <a:spcPts val="1060"/>
              </a:spcBef>
              <a:buChar char="–"/>
              <a:tabLst>
                <a:tab pos="936625" algn="l"/>
              </a:tabLst>
            </a:pPr>
            <a:r>
              <a:rPr sz="4400" spc="-10" dirty="0">
                <a:solidFill>
                  <a:srgbClr val="7E7E7E"/>
                </a:solidFill>
                <a:latin typeface="Arial"/>
                <a:cs typeface="Arial"/>
              </a:rPr>
              <a:t>OOP</a:t>
            </a:r>
            <a:endParaRPr sz="4400">
              <a:latin typeface="Arial"/>
              <a:cs typeface="Arial"/>
            </a:endParaRPr>
          </a:p>
          <a:p>
            <a:pPr marL="935990" lvl="1" indent="-466725">
              <a:lnSpc>
                <a:spcPct val="100000"/>
              </a:lnSpc>
              <a:spcBef>
                <a:spcPts val="1055"/>
              </a:spcBef>
              <a:buChar char="–"/>
              <a:tabLst>
                <a:tab pos="936625" algn="l"/>
              </a:tabLst>
            </a:pPr>
            <a:r>
              <a:rPr sz="4400" dirty="0">
                <a:solidFill>
                  <a:srgbClr val="7E7E7E"/>
                </a:solidFill>
                <a:latin typeface="Arial"/>
                <a:cs typeface="Arial"/>
              </a:rPr>
              <a:t>Classes &amp;</a:t>
            </a:r>
            <a:r>
              <a:rPr sz="4400" spc="-35" dirty="0">
                <a:solidFill>
                  <a:srgbClr val="7E7E7E"/>
                </a:solidFill>
                <a:latin typeface="Arial"/>
                <a:cs typeface="Arial"/>
              </a:rPr>
              <a:t> </a:t>
            </a:r>
            <a:r>
              <a:rPr sz="4400" dirty="0">
                <a:solidFill>
                  <a:srgbClr val="7E7E7E"/>
                </a:solidFill>
                <a:latin typeface="Arial"/>
                <a:cs typeface="Arial"/>
              </a:rPr>
              <a:t>Objects</a:t>
            </a:r>
            <a:endParaRPr sz="44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a:t>
            </a:fld>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331975" y="1845564"/>
            <a:ext cx="6271260" cy="3283585"/>
            <a:chOff x="1331975" y="1845564"/>
            <a:chExt cx="6271260" cy="3283585"/>
          </a:xfrm>
        </p:grpSpPr>
        <p:sp>
          <p:nvSpPr>
            <p:cNvPr id="3" name="object 3"/>
            <p:cNvSpPr/>
            <p:nvPr/>
          </p:nvSpPr>
          <p:spPr>
            <a:xfrm>
              <a:off x="2196083" y="2023872"/>
              <a:ext cx="5407152" cy="310511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331975" y="1845564"/>
              <a:ext cx="2809240" cy="719455"/>
            </a:xfrm>
            <a:custGeom>
              <a:avLst/>
              <a:gdLst/>
              <a:ahLst/>
              <a:cxnLst/>
              <a:rect l="l" t="t" r="r" b="b"/>
              <a:pathLst>
                <a:path w="2809240" h="719455">
                  <a:moveTo>
                    <a:pt x="2808731" y="0"/>
                  </a:moveTo>
                  <a:lnTo>
                    <a:pt x="0" y="0"/>
                  </a:lnTo>
                  <a:lnTo>
                    <a:pt x="0" y="719327"/>
                  </a:lnTo>
                  <a:lnTo>
                    <a:pt x="2808731" y="719327"/>
                  </a:lnTo>
                  <a:lnTo>
                    <a:pt x="2808731"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1508886" y="1969719"/>
            <a:ext cx="245427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4200"/>
                </a:solidFill>
                <a:latin typeface="Arial"/>
                <a:cs typeface="Arial"/>
              </a:rPr>
              <a:t>Encapsulation</a:t>
            </a:r>
            <a:endParaRPr sz="28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41</a:t>
            </a:fld>
            <a:endParaRPr dirty="0"/>
          </a:p>
        </p:txBody>
      </p:sp>
      <p:sp>
        <p:nvSpPr>
          <p:cNvPr id="2" name="object 2"/>
          <p:cNvSpPr txBox="1">
            <a:spLocks noGrp="1"/>
          </p:cNvSpPr>
          <p:nvPr>
            <p:ph type="title"/>
          </p:nvPr>
        </p:nvSpPr>
        <p:spPr>
          <a:xfrm>
            <a:off x="2766441" y="326897"/>
            <a:ext cx="3543300" cy="696595"/>
          </a:xfrm>
          <a:prstGeom prst="rect">
            <a:avLst/>
          </a:prstGeom>
        </p:spPr>
        <p:txBody>
          <a:bodyPr vert="horz" wrap="square" lIns="0" tIns="12700" rIns="0" bIns="0" rtlCol="0">
            <a:spAutoFit/>
          </a:bodyPr>
          <a:lstStyle/>
          <a:p>
            <a:pPr marL="12700">
              <a:lnSpc>
                <a:spcPct val="100000"/>
              </a:lnSpc>
              <a:spcBef>
                <a:spcPts val="100"/>
              </a:spcBef>
            </a:pPr>
            <a:r>
              <a:rPr dirty="0">
                <a:solidFill>
                  <a:srgbClr val="004200"/>
                </a:solidFill>
              </a:rPr>
              <a:t>Encapsulation</a:t>
            </a:r>
          </a:p>
        </p:txBody>
      </p:sp>
      <p:sp>
        <p:nvSpPr>
          <p:cNvPr id="3" name="object 3"/>
          <p:cNvSpPr txBox="1"/>
          <p:nvPr/>
        </p:nvSpPr>
        <p:spPr>
          <a:xfrm>
            <a:off x="402437" y="1285626"/>
            <a:ext cx="8197215" cy="3951604"/>
          </a:xfrm>
          <a:prstGeom prst="rect">
            <a:avLst/>
          </a:prstGeom>
        </p:spPr>
        <p:txBody>
          <a:bodyPr vert="horz" wrap="square" lIns="0" tIns="12065" rIns="0" bIns="0" rtlCol="0">
            <a:spAutoFit/>
          </a:bodyPr>
          <a:lstStyle/>
          <a:p>
            <a:pPr marL="355600" marR="5715" indent="-342900" algn="just">
              <a:lnSpc>
                <a:spcPct val="150000"/>
              </a:lnSpc>
              <a:spcBef>
                <a:spcPts val="95"/>
              </a:spcBef>
              <a:buChar char="•"/>
              <a:tabLst>
                <a:tab pos="355600" algn="l"/>
              </a:tabLst>
            </a:pPr>
            <a:r>
              <a:rPr sz="2800" spc="-5" dirty="0">
                <a:latin typeface="Arial"/>
                <a:cs typeface="Arial"/>
              </a:rPr>
              <a:t>Is the </a:t>
            </a:r>
            <a:r>
              <a:rPr sz="2800" dirty="0">
                <a:latin typeface="Arial"/>
                <a:cs typeface="Arial"/>
              </a:rPr>
              <a:t>inclusion of property </a:t>
            </a:r>
            <a:r>
              <a:rPr sz="2800" spc="-5" dirty="0">
                <a:latin typeface="Arial"/>
                <a:cs typeface="Arial"/>
              </a:rPr>
              <a:t>&amp; method </a:t>
            </a:r>
            <a:r>
              <a:rPr sz="2800" dirty="0">
                <a:latin typeface="Arial"/>
                <a:cs typeface="Arial"/>
              </a:rPr>
              <a:t>within </a:t>
            </a:r>
            <a:r>
              <a:rPr sz="2800" spc="-5" dirty="0">
                <a:latin typeface="Arial"/>
                <a:cs typeface="Arial"/>
              </a:rPr>
              <a:t>a  </a:t>
            </a:r>
            <a:r>
              <a:rPr sz="2800" dirty="0">
                <a:latin typeface="Arial"/>
                <a:cs typeface="Arial"/>
              </a:rPr>
              <a:t>class/object </a:t>
            </a:r>
            <a:r>
              <a:rPr sz="2800" spc="-5" dirty="0">
                <a:latin typeface="Arial"/>
                <a:cs typeface="Arial"/>
              </a:rPr>
              <a:t>in which </a:t>
            </a:r>
            <a:r>
              <a:rPr sz="2800" dirty="0">
                <a:latin typeface="Arial"/>
                <a:cs typeface="Arial"/>
              </a:rPr>
              <a:t>it </a:t>
            </a:r>
            <a:r>
              <a:rPr sz="2800" spc="-5" dirty="0">
                <a:latin typeface="Arial"/>
                <a:cs typeface="Arial"/>
              </a:rPr>
              <a:t>needs to </a:t>
            </a:r>
            <a:r>
              <a:rPr sz="2800" dirty="0">
                <a:latin typeface="Arial"/>
                <a:cs typeface="Arial"/>
              </a:rPr>
              <a:t>function</a:t>
            </a:r>
            <a:r>
              <a:rPr sz="2800" spc="30" dirty="0">
                <a:latin typeface="Arial"/>
                <a:cs typeface="Arial"/>
              </a:rPr>
              <a:t> </a:t>
            </a:r>
            <a:r>
              <a:rPr sz="2800" dirty="0">
                <a:latin typeface="Arial"/>
                <a:cs typeface="Arial"/>
              </a:rPr>
              <a:t>properly.</a:t>
            </a:r>
            <a:endParaRPr sz="2800">
              <a:latin typeface="Arial"/>
              <a:cs typeface="Arial"/>
            </a:endParaRPr>
          </a:p>
          <a:p>
            <a:pPr marL="355600" marR="5080" indent="-342900" algn="just">
              <a:lnSpc>
                <a:spcPct val="150000"/>
              </a:lnSpc>
              <a:spcBef>
                <a:spcPts val="675"/>
              </a:spcBef>
              <a:buChar char="•"/>
              <a:tabLst>
                <a:tab pos="355600" algn="l"/>
              </a:tabLst>
            </a:pPr>
            <a:r>
              <a:rPr sz="2800" spc="-5" dirty="0">
                <a:latin typeface="Arial"/>
                <a:cs typeface="Arial"/>
              </a:rPr>
              <a:t>Also, enables </a:t>
            </a:r>
            <a:r>
              <a:rPr sz="2800" dirty="0">
                <a:latin typeface="Arial"/>
                <a:cs typeface="Arial"/>
              </a:rPr>
              <a:t>reusability of </a:t>
            </a:r>
            <a:r>
              <a:rPr sz="2800" spc="-5" dirty="0">
                <a:latin typeface="Arial"/>
                <a:cs typeface="Arial"/>
              </a:rPr>
              <a:t>an </a:t>
            </a:r>
            <a:r>
              <a:rPr sz="2800" i="1" dirty="0">
                <a:latin typeface="Arial"/>
                <a:cs typeface="Arial"/>
              </a:rPr>
              <a:t>instant </a:t>
            </a:r>
            <a:r>
              <a:rPr sz="2800" dirty="0">
                <a:latin typeface="Arial"/>
                <a:cs typeface="Arial"/>
              </a:rPr>
              <a:t>of an  already implemented class </a:t>
            </a:r>
            <a:r>
              <a:rPr sz="2800" spc="-5" dirty="0">
                <a:latin typeface="Arial"/>
                <a:cs typeface="Arial"/>
              </a:rPr>
              <a:t>within a new </a:t>
            </a:r>
            <a:r>
              <a:rPr sz="2800" dirty="0">
                <a:latin typeface="Arial"/>
                <a:cs typeface="Arial"/>
              </a:rPr>
              <a:t>class  </a:t>
            </a:r>
            <a:r>
              <a:rPr sz="2800" spc="-5" dirty="0">
                <a:latin typeface="Arial"/>
                <a:cs typeface="Arial"/>
              </a:rPr>
              <a:t>while </a:t>
            </a:r>
            <a:r>
              <a:rPr sz="2800" b="1" i="1" spc="-5" dirty="0">
                <a:latin typeface="Arial"/>
                <a:cs typeface="Arial"/>
              </a:rPr>
              <a:t>hiding &amp; protecting </a:t>
            </a:r>
            <a:r>
              <a:rPr sz="2800" spc="-5" dirty="0">
                <a:latin typeface="Arial"/>
                <a:cs typeface="Arial"/>
              </a:rPr>
              <a:t>the method </a:t>
            </a:r>
            <a:r>
              <a:rPr sz="2800" dirty="0">
                <a:latin typeface="Arial"/>
                <a:cs typeface="Arial"/>
              </a:rPr>
              <a:t>and  properties from </a:t>
            </a:r>
            <a:r>
              <a:rPr sz="2800" spc="-5" dirty="0">
                <a:latin typeface="Arial"/>
                <a:cs typeface="Arial"/>
              </a:rPr>
              <a:t>the client</a:t>
            </a:r>
            <a:r>
              <a:rPr sz="2800" spc="40" dirty="0">
                <a:latin typeface="Arial"/>
                <a:cs typeface="Arial"/>
              </a:rPr>
              <a:t> </a:t>
            </a:r>
            <a:r>
              <a:rPr sz="2800" dirty="0">
                <a:latin typeface="Arial"/>
                <a:cs typeface="Arial"/>
              </a:rPr>
              <a:t>classes.</a:t>
            </a:r>
            <a:endParaRPr sz="28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42</a:t>
            </a:fld>
            <a:endParaRPr dirty="0"/>
          </a:p>
        </p:txBody>
      </p:sp>
      <p:sp>
        <p:nvSpPr>
          <p:cNvPr id="2" name="object 2"/>
          <p:cNvSpPr txBox="1">
            <a:spLocks noGrp="1"/>
          </p:cNvSpPr>
          <p:nvPr>
            <p:ph type="title"/>
          </p:nvPr>
        </p:nvSpPr>
        <p:spPr>
          <a:xfrm>
            <a:off x="2801873" y="483234"/>
            <a:ext cx="354012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004200"/>
                </a:solidFill>
              </a:rPr>
              <a:t>Encapsu</a:t>
            </a:r>
            <a:r>
              <a:rPr spc="10" dirty="0">
                <a:solidFill>
                  <a:srgbClr val="004200"/>
                </a:solidFill>
              </a:rPr>
              <a:t>l</a:t>
            </a:r>
            <a:r>
              <a:rPr dirty="0">
                <a:solidFill>
                  <a:srgbClr val="004200"/>
                </a:solidFill>
              </a:rPr>
              <a:t>ation</a:t>
            </a:r>
          </a:p>
        </p:txBody>
      </p:sp>
      <p:sp>
        <p:nvSpPr>
          <p:cNvPr id="3" name="object 3"/>
          <p:cNvSpPr txBox="1"/>
          <p:nvPr/>
        </p:nvSpPr>
        <p:spPr>
          <a:xfrm>
            <a:off x="535940" y="1235201"/>
            <a:ext cx="8073390" cy="4780915"/>
          </a:xfrm>
          <a:prstGeom prst="rect">
            <a:avLst/>
          </a:prstGeom>
        </p:spPr>
        <p:txBody>
          <a:bodyPr vert="horz" wrap="square" lIns="0" tIns="12700" rIns="0" bIns="0" rtlCol="0">
            <a:spAutoFit/>
          </a:bodyPr>
          <a:lstStyle/>
          <a:p>
            <a:pPr marL="355600" marR="6985" indent="-342900" algn="just">
              <a:lnSpc>
                <a:spcPct val="140000"/>
              </a:lnSpc>
              <a:spcBef>
                <a:spcPts val="100"/>
              </a:spcBef>
              <a:buChar char="•"/>
              <a:tabLst>
                <a:tab pos="355600" algn="l"/>
              </a:tabLst>
            </a:pPr>
            <a:r>
              <a:rPr sz="2400" dirty="0">
                <a:latin typeface="Arial"/>
                <a:cs typeface="Arial"/>
              </a:rPr>
              <a:t>The </a:t>
            </a:r>
            <a:r>
              <a:rPr sz="2400" spc="-5" dirty="0">
                <a:latin typeface="Arial"/>
                <a:cs typeface="Arial"/>
              </a:rPr>
              <a:t>class is kind of a container or capsule or a cell,  </a:t>
            </a:r>
            <a:r>
              <a:rPr sz="2400" dirty="0">
                <a:latin typeface="Arial"/>
                <a:cs typeface="Arial"/>
              </a:rPr>
              <a:t>which encapsulate </a:t>
            </a:r>
            <a:r>
              <a:rPr sz="2400" spc="-5" dirty="0">
                <a:latin typeface="Arial"/>
                <a:cs typeface="Arial"/>
              </a:rPr>
              <a:t>the </a:t>
            </a:r>
            <a:r>
              <a:rPr sz="2400" dirty="0">
                <a:latin typeface="Arial"/>
                <a:cs typeface="Arial"/>
              </a:rPr>
              <a:t>set </a:t>
            </a:r>
            <a:r>
              <a:rPr sz="2400" spc="-5" dirty="0">
                <a:latin typeface="Arial"/>
                <a:cs typeface="Arial"/>
              </a:rPr>
              <a:t>of methods, attributes and  </a:t>
            </a:r>
            <a:r>
              <a:rPr sz="2400" dirty="0">
                <a:latin typeface="Arial"/>
                <a:cs typeface="Arial"/>
              </a:rPr>
              <a:t>properties </a:t>
            </a:r>
            <a:r>
              <a:rPr sz="2400" spc="-5" dirty="0">
                <a:latin typeface="Arial"/>
                <a:cs typeface="Arial"/>
              </a:rPr>
              <a:t>to </a:t>
            </a:r>
            <a:r>
              <a:rPr sz="2400" dirty="0">
                <a:latin typeface="Arial"/>
                <a:cs typeface="Arial"/>
              </a:rPr>
              <a:t>provide its </a:t>
            </a:r>
            <a:r>
              <a:rPr sz="2400" spc="-5" dirty="0">
                <a:latin typeface="Arial"/>
                <a:cs typeface="Arial"/>
              </a:rPr>
              <a:t>indented </a:t>
            </a:r>
            <a:r>
              <a:rPr sz="2400" dirty="0">
                <a:latin typeface="Arial"/>
                <a:cs typeface="Arial"/>
              </a:rPr>
              <a:t>functionalities to </a:t>
            </a:r>
            <a:r>
              <a:rPr sz="2400" spc="-5" dirty="0">
                <a:latin typeface="Arial"/>
                <a:cs typeface="Arial"/>
              </a:rPr>
              <a:t>other  classes.</a:t>
            </a:r>
            <a:endParaRPr sz="2400">
              <a:latin typeface="Arial"/>
              <a:cs typeface="Arial"/>
            </a:endParaRPr>
          </a:p>
          <a:p>
            <a:pPr marL="355600" marR="5080" indent="-342900" algn="just">
              <a:lnSpc>
                <a:spcPct val="140000"/>
              </a:lnSpc>
              <a:spcBef>
                <a:spcPts val="575"/>
              </a:spcBef>
              <a:buChar char="•"/>
              <a:tabLst>
                <a:tab pos="355600" algn="l"/>
              </a:tabLst>
            </a:pPr>
            <a:r>
              <a:rPr sz="2400" dirty="0">
                <a:latin typeface="Arial"/>
                <a:cs typeface="Arial"/>
              </a:rPr>
              <a:t>In that sense, </a:t>
            </a:r>
            <a:r>
              <a:rPr sz="2400" spc="-5" dirty="0">
                <a:latin typeface="Arial"/>
                <a:cs typeface="Arial"/>
              </a:rPr>
              <a:t>encapsulation also </a:t>
            </a:r>
            <a:r>
              <a:rPr sz="2400" dirty="0">
                <a:latin typeface="Arial"/>
                <a:cs typeface="Arial"/>
              </a:rPr>
              <a:t>allows </a:t>
            </a:r>
            <a:r>
              <a:rPr sz="2400" spc="-5" dirty="0">
                <a:latin typeface="Arial"/>
                <a:cs typeface="Arial"/>
              </a:rPr>
              <a:t>a class </a:t>
            </a:r>
            <a:r>
              <a:rPr sz="2400" spc="-10" dirty="0">
                <a:latin typeface="Arial"/>
                <a:cs typeface="Arial"/>
              </a:rPr>
              <a:t>to  </a:t>
            </a:r>
            <a:r>
              <a:rPr sz="2400" dirty="0">
                <a:latin typeface="Arial"/>
                <a:cs typeface="Arial"/>
              </a:rPr>
              <a:t>change its internal implementation without </a:t>
            </a:r>
            <a:r>
              <a:rPr sz="2400" spc="-5" dirty="0">
                <a:latin typeface="Arial"/>
                <a:cs typeface="Arial"/>
              </a:rPr>
              <a:t>hurting </a:t>
            </a:r>
            <a:r>
              <a:rPr sz="2400" dirty="0">
                <a:latin typeface="Arial"/>
                <a:cs typeface="Arial"/>
              </a:rPr>
              <a:t>the  overall </a:t>
            </a:r>
            <a:r>
              <a:rPr sz="2400" spc="-5" dirty="0">
                <a:latin typeface="Arial"/>
                <a:cs typeface="Arial"/>
              </a:rPr>
              <a:t>functioning of </a:t>
            </a:r>
            <a:r>
              <a:rPr sz="2400" dirty="0">
                <a:latin typeface="Arial"/>
                <a:cs typeface="Arial"/>
              </a:rPr>
              <a:t>the</a:t>
            </a:r>
            <a:r>
              <a:rPr sz="2400" spc="25" dirty="0">
                <a:latin typeface="Arial"/>
                <a:cs typeface="Arial"/>
              </a:rPr>
              <a:t> </a:t>
            </a:r>
            <a:r>
              <a:rPr sz="2400" dirty="0">
                <a:latin typeface="Arial"/>
                <a:cs typeface="Arial"/>
              </a:rPr>
              <a:t>system.</a:t>
            </a:r>
            <a:endParaRPr sz="2400">
              <a:latin typeface="Arial"/>
              <a:cs typeface="Arial"/>
            </a:endParaRPr>
          </a:p>
          <a:p>
            <a:pPr marL="355600" marR="5080" indent="-342900" algn="just">
              <a:lnSpc>
                <a:spcPct val="140000"/>
              </a:lnSpc>
              <a:spcBef>
                <a:spcPts val="575"/>
              </a:spcBef>
              <a:buChar char="•"/>
              <a:tabLst>
                <a:tab pos="355600" algn="l"/>
              </a:tabLst>
            </a:pPr>
            <a:r>
              <a:rPr sz="2400" dirty="0">
                <a:latin typeface="Arial"/>
                <a:cs typeface="Arial"/>
              </a:rPr>
              <a:t>That </a:t>
            </a:r>
            <a:r>
              <a:rPr sz="2400" spc="-5" dirty="0">
                <a:latin typeface="Arial"/>
                <a:cs typeface="Arial"/>
              </a:rPr>
              <a:t>idea </a:t>
            </a:r>
            <a:r>
              <a:rPr sz="2400" dirty="0">
                <a:latin typeface="Arial"/>
                <a:cs typeface="Arial"/>
              </a:rPr>
              <a:t>of </a:t>
            </a:r>
            <a:r>
              <a:rPr sz="2400" spc="-5" dirty="0">
                <a:latin typeface="Arial"/>
                <a:cs typeface="Arial"/>
              </a:rPr>
              <a:t>encapsulation is </a:t>
            </a:r>
            <a:r>
              <a:rPr sz="2400" dirty="0">
                <a:latin typeface="Arial"/>
                <a:cs typeface="Arial"/>
              </a:rPr>
              <a:t>to </a:t>
            </a:r>
            <a:r>
              <a:rPr sz="2400" spc="-5" dirty="0">
                <a:latin typeface="Arial"/>
                <a:cs typeface="Arial"/>
              </a:rPr>
              <a:t>hide </a:t>
            </a:r>
            <a:r>
              <a:rPr sz="2400" dirty="0">
                <a:latin typeface="Arial"/>
                <a:cs typeface="Arial"/>
              </a:rPr>
              <a:t>how </a:t>
            </a:r>
            <a:r>
              <a:rPr sz="2400" spc="-5" dirty="0">
                <a:latin typeface="Arial"/>
                <a:cs typeface="Arial"/>
              </a:rPr>
              <a:t>a class does </a:t>
            </a:r>
            <a:r>
              <a:rPr sz="2400" dirty="0">
                <a:latin typeface="Arial"/>
                <a:cs typeface="Arial"/>
              </a:rPr>
              <a:t>its  operations </a:t>
            </a:r>
            <a:r>
              <a:rPr sz="2400" spc="-5" dirty="0">
                <a:latin typeface="Arial"/>
                <a:cs typeface="Arial"/>
              </a:rPr>
              <a:t>while allowing requesting </a:t>
            </a:r>
            <a:r>
              <a:rPr sz="2400" dirty="0">
                <a:latin typeface="Arial"/>
                <a:cs typeface="Arial"/>
              </a:rPr>
              <a:t>its</a:t>
            </a:r>
            <a:r>
              <a:rPr sz="2400" spc="100" dirty="0">
                <a:latin typeface="Arial"/>
                <a:cs typeface="Arial"/>
              </a:rPr>
              <a:t> </a:t>
            </a:r>
            <a:r>
              <a:rPr sz="2400" spc="-5" dirty="0">
                <a:latin typeface="Arial"/>
                <a:cs typeface="Arial"/>
              </a:rPr>
              <a:t>operations.</a:t>
            </a:r>
            <a:endParaRPr sz="24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43</a:t>
            </a:fld>
            <a:endParaRPr dirty="0"/>
          </a:p>
        </p:txBody>
      </p:sp>
      <p:sp>
        <p:nvSpPr>
          <p:cNvPr id="2" name="object 2"/>
          <p:cNvSpPr txBox="1"/>
          <p:nvPr/>
        </p:nvSpPr>
        <p:spPr>
          <a:xfrm>
            <a:off x="474370" y="1149247"/>
            <a:ext cx="8208009" cy="4079875"/>
          </a:xfrm>
          <a:prstGeom prst="rect">
            <a:avLst/>
          </a:prstGeom>
        </p:spPr>
        <p:txBody>
          <a:bodyPr vert="horz" wrap="square" lIns="0" tIns="226060" rIns="0" bIns="0" rtlCol="0">
            <a:spAutoFit/>
          </a:bodyPr>
          <a:lstStyle/>
          <a:p>
            <a:pPr marL="12700">
              <a:lnSpc>
                <a:spcPct val="100000"/>
              </a:lnSpc>
              <a:spcBef>
                <a:spcPts val="1780"/>
              </a:spcBef>
            </a:pPr>
            <a:r>
              <a:rPr sz="2800" spc="-5" dirty="0">
                <a:latin typeface="Arial"/>
                <a:cs typeface="Arial"/>
              </a:rPr>
              <a:t>Example:</a:t>
            </a:r>
            <a:endParaRPr sz="2800">
              <a:latin typeface="Arial"/>
              <a:cs typeface="Arial"/>
            </a:endParaRPr>
          </a:p>
          <a:p>
            <a:pPr marL="355600" marR="5080" indent="-342900" algn="just">
              <a:lnSpc>
                <a:spcPct val="130000"/>
              </a:lnSpc>
              <a:spcBef>
                <a:spcPts val="670"/>
              </a:spcBef>
              <a:buChar char="•"/>
              <a:tabLst>
                <a:tab pos="355600" algn="l"/>
              </a:tabLst>
            </a:pPr>
            <a:r>
              <a:rPr sz="2800" spc="-5" dirty="0">
                <a:solidFill>
                  <a:srgbClr val="404040"/>
                </a:solidFill>
                <a:latin typeface="Arial"/>
                <a:cs typeface="Arial"/>
              </a:rPr>
              <a:t>Let’s </a:t>
            </a:r>
            <a:r>
              <a:rPr sz="2800" dirty="0">
                <a:solidFill>
                  <a:srgbClr val="404040"/>
                </a:solidFill>
                <a:latin typeface="Arial"/>
                <a:cs typeface="Arial"/>
              </a:rPr>
              <a:t>say </a:t>
            </a:r>
            <a:r>
              <a:rPr sz="2800" spc="-10" dirty="0">
                <a:solidFill>
                  <a:srgbClr val="404040"/>
                </a:solidFill>
                <a:latin typeface="Arial"/>
                <a:cs typeface="Arial"/>
              </a:rPr>
              <a:t>we </a:t>
            </a:r>
            <a:r>
              <a:rPr sz="2800" dirty="0">
                <a:solidFill>
                  <a:srgbClr val="404040"/>
                </a:solidFill>
                <a:latin typeface="Arial"/>
                <a:cs typeface="Arial"/>
              </a:rPr>
              <a:t>have </a:t>
            </a:r>
            <a:r>
              <a:rPr sz="2800" spc="-5" dirty="0">
                <a:solidFill>
                  <a:srgbClr val="404040"/>
                </a:solidFill>
                <a:latin typeface="Arial"/>
                <a:cs typeface="Arial"/>
              </a:rPr>
              <a:t>a class </a:t>
            </a:r>
            <a:r>
              <a:rPr sz="2800" dirty="0">
                <a:solidFill>
                  <a:srgbClr val="404040"/>
                </a:solidFill>
                <a:latin typeface="Arial"/>
                <a:cs typeface="Arial"/>
              </a:rPr>
              <a:t>called </a:t>
            </a:r>
            <a:r>
              <a:rPr sz="2800" spc="-5" dirty="0">
                <a:solidFill>
                  <a:srgbClr val="404040"/>
                </a:solidFill>
                <a:latin typeface="Arial"/>
                <a:cs typeface="Arial"/>
              </a:rPr>
              <a:t>“Date” </a:t>
            </a:r>
            <a:r>
              <a:rPr sz="2800" dirty="0">
                <a:solidFill>
                  <a:srgbClr val="404040"/>
                </a:solidFill>
                <a:latin typeface="Arial"/>
                <a:cs typeface="Arial"/>
              </a:rPr>
              <a:t>(day,  </a:t>
            </a:r>
            <a:r>
              <a:rPr sz="2800" spc="-5" dirty="0">
                <a:solidFill>
                  <a:srgbClr val="404040"/>
                </a:solidFill>
                <a:latin typeface="Arial"/>
                <a:cs typeface="Arial"/>
              </a:rPr>
              <a:t>month, </a:t>
            </a:r>
            <a:r>
              <a:rPr sz="2800" dirty="0">
                <a:solidFill>
                  <a:srgbClr val="404040"/>
                </a:solidFill>
                <a:latin typeface="Arial"/>
                <a:cs typeface="Arial"/>
              </a:rPr>
              <a:t>year). </a:t>
            </a:r>
            <a:r>
              <a:rPr sz="2800" spc="-5" dirty="0">
                <a:solidFill>
                  <a:srgbClr val="404040"/>
                </a:solidFill>
                <a:latin typeface="Arial"/>
                <a:cs typeface="Arial"/>
              </a:rPr>
              <a:t>And </a:t>
            </a:r>
            <a:r>
              <a:rPr sz="2800" dirty="0">
                <a:solidFill>
                  <a:srgbClr val="404040"/>
                </a:solidFill>
                <a:latin typeface="Arial"/>
                <a:cs typeface="Arial"/>
              </a:rPr>
              <a:t>then you need </a:t>
            </a:r>
            <a:r>
              <a:rPr sz="2800" spc="-5" dirty="0">
                <a:solidFill>
                  <a:srgbClr val="404040"/>
                </a:solidFill>
                <a:latin typeface="Arial"/>
                <a:cs typeface="Arial"/>
              </a:rPr>
              <a:t>to define  </a:t>
            </a:r>
            <a:r>
              <a:rPr sz="2800" dirty="0">
                <a:solidFill>
                  <a:srgbClr val="404040"/>
                </a:solidFill>
                <a:latin typeface="Arial"/>
                <a:cs typeface="Arial"/>
              </a:rPr>
              <a:t>another </a:t>
            </a:r>
            <a:r>
              <a:rPr sz="2800" spc="-5" dirty="0">
                <a:solidFill>
                  <a:srgbClr val="404040"/>
                </a:solidFill>
                <a:latin typeface="Arial"/>
                <a:cs typeface="Arial"/>
              </a:rPr>
              <a:t>class called </a:t>
            </a:r>
            <a:r>
              <a:rPr sz="2800" dirty="0">
                <a:solidFill>
                  <a:srgbClr val="404040"/>
                </a:solidFill>
                <a:latin typeface="Arial"/>
                <a:cs typeface="Arial"/>
              </a:rPr>
              <a:t>“Person” that has </a:t>
            </a:r>
            <a:r>
              <a:rPr sz="2800" spc="-10" dirty="0">
                <a:solidFill>
                  <a:srgbClr val="404040"/>
                </a:solidFill>
                <a:latin typeface="Arial"/>
                <a:cs typeface="Arial"/>
              </a:rPr>
              <a:t>the  </a:t>
            </a:r>
            <a:r>
              <a:rPr sz="2800" spc="-5" dirty="0">
                <a:solidFill>
                  <a:srgbClr val="404040"/>
                </a:solidFill>
                <a:latin typeface="Arial"/>
                <a:cs typeface="Arial"/>
              </a:rPr>
              <a:t>following </a:t>
            </a:r>
            <a:r>
              <a:rPr sz="2800" dirty="0">
                <a:solidFill>
                  <a:srgbClr val="404040"/>
                </a:solidFill>
                <a:latin typeface="Arial"/>
                <a:cs typeface="Arial"/>
              </a:rPr>
              <a:t>attributes (first </a:t>
            </a:r>
            <a:r>
              <a:rPr sz="2800" spc="-5" dirty="0">
                <a:solidFill>
                  <a:srgbClr val="404040"/>
                </a:solidFill>
                <a:latin typeface="Arial"/>
                <a:cs typeface="Arial"/>
              </a:rPr>
              <a:t>name, last name, </a:t>
            </a:r>
            <a:r>
              <a:rPr sz="2800" dirty="0">
                <a:solidFill>
                  <a:srgbClr val="404040"/>
                </a:solidFill>
                <a:latin typeface="Arial"/>
                <a:cs typeface="Arial"/>
              </a:rPr>
              <a:t>and  birthdate). </a:t>
            </a:r>
            <a:r>
              <a:rPr sz="2800" spc="-10" dirty="0">
                <a:solidFill>
                  <a:srgbClr val="404040"/>
                </a:solidFill>
                <a:latin typeface="Arial"/>
                <a:cs typeface="Arial"/>
              </a:rPr>
              <a:t>So </a:t>
            </a:r>
            <a:r>
              <a:rPr sz="2800" spc="-5" dirty="0">
                <a:solidFill>
                  <a:srgbClr val="404040"/>
                </a:solidFill>
                <a:latin typeface="Arial"/>
                <a:cs typeface="Arial"/>
              </a:rPr>
              <a:t>in this </a:t>
            </a:r>
            <a:r>
              <a:rPr sz="2800" dirty="0">
                <a:solidFill>
                  <a:srgbClr val="404040"/>
                </a:solidFill>
                <a:latin typeface="Arial"/>
                <a:cs typeface="Arial"/>
              </a:rPr>
              <a:t>case </a:t>
            </a:r>
            <a:r>
              <a:rPr sz="2800" spc="-10" dirty="0">
                <a:solidFill>
                  <a:srgbClr val="404040"/>
                </a:solidFill>
                <a:latin typeface="Arial"/>
                <a:cs typeface="Arial"/>
              </a:rPr>
              <a:t>we </a:t>
            </a:r>
            <a:r>
              <a:rPr sz="2800" dirty="0">
                <a:solidFill>
                  <a:srgbClr val="404040"/>
                </a:solidFill>
                <a:latin typeface="Arial"/>
                <a:cs typeface="Arial"/>
              </a:rPr>
              <a:t>can </a:t>
            </a:r>
            <a:r>
              <a:rPr sz="2800" spc="-5" dirty="0">
                <a:solidFill>
                  <a:srgbClr val="404040"/>
                </a:solidFill>
                <a:latin typeface="Arial"/>
                <a:cs typeface="Arial"/>
              </a:rPr>
              <a:t>instantiate </a:t>
            </a:r>
            <a:r>
              <a:rPr sz="2800" spc="-15" dirty="0">
                <a:solidFill>
                  <a:srgbClr val="404040"/>
                </a:solidFill>
                <a:latin typeface="Arial"/>
                <a:cs typeface="Arial"/>
              </a:rPr>
              <a:t>an  </a:t>
            </a:r>
            <a:r>
              <a:rPr sz="2800" spc="-5" dirty="0">
                <a:solidFill>
                  <a:srgbClr val="404040"/>
                </a:solidFill>
                <a:latin typeface="Arial"/>
                <a:cs typeface="Arial"/>
              </a:rPr>
              <a:t>object </a:t>
            </a:r>
            <a:r>
              <a:rPr sz="2800" dirty="0">
                <a:solidFill>
                  <a:srgbClr val="404040"/>
                </a:solidFill>
                <a:latin typeface="Arial"/>
                <a:cs typeface="Arial"/>
              </a:rPr>
              <a:t>from </a:t>
            </a:r>
            <a:r>
              <a:rPr sz="2800" spc="-5" dirty="0">
                <a:solidFill>
                  <a:srgbClr val="404040"/>
                </a:solidFill>
                <a:latin typeface="Arial"/>
                <a:cs typeface="Arial"/>
              </a:rPr>
              <a:t>class “Date” inside class</a:t>
            </a:r>
            <a:r>
              <a:rPr sz="2800" spc="75" dirty="0">
                <a:solidFill>
                  <a:srgbClr val="404040"/>
                </a:solidFill>
                <a:latin typeface="Arial"/>
                <a:cs typeface="Arial"/>
              </a:rPr>
              <a:t> </a:t>
            </a:r>
            <a:r>
              <a:rPr sz="2800" dirty="0">
                <a:solidFill>
                  <a:srgbClr val="404040"/>
                </a:solidFill>
                <a:latin typeface="Arial"/>
                <a:cs typeface="Arial"/>
              </a:rPr>
              <a:t>“Person”.</a:t>
            </a:r>
            <a:endParaRPr sz="2800">
              <a:latin typeface="Arial"/>
              <a:cs typeface="Arial"/>
            </a:endParaRPr>
          </a:p>
        </p:txBody>
      </p:sp>
      <p:sp>
        <p:nvSpPr>
          <p:cNvPr id="3" name="object 3"/>
          <p:cNvSpPr txBox="1">
            <a:spLocks noGrp="1"/>
          </p:cNvSpPr>
          <p:nvPr>
            <p:ph type="title"/>
          </p:nvPr>
        </p:nvSpPr>
        <p:spPr>
          <a:xfrm>
            <a:off x="1647825" y="404621"/>
            <a:ext cx="577786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004200"/>
                </a:solidFill>
              </a:rPr>
              <a:t>Encapsulation in</a:t>
            </a:r>
            <a:r>
              <a:rPr spc="-75" dirty="0">
                <a:solidFill>
                  <a:srgbClr val="004200"/>
                </a:solidFill>
              </a:rPr>
              <a:t> </a:t>
            </a:r>
            <a:r>
              <a:rPr dirty="0">
                <a:solidFill>
                  <a:srgbClr val="004200"/>
                </a:solidFill>
              </a:rPr>
              <a:t>action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052630"/>
            <a:ext cx="8530590" cy="5587365"/>
          </a:xfrm>
          <a:prstGeom prst="rect">
            <a:avLst/>
          </a:prstGeom>
        </p:spPr>
        <p:txBody>
          <a:bodyPr vert="horz" wrap="square" lIns="0" tIns="191770" rIns="0" bIns="0" rtlCol="0">
            <a:spAutoFit/>
          </a:bodyPr>
          <a:lstStyle/>
          <a:p>
            <a:pPr marL="355600" indent="-342900">
              <a:lnSpc>
                <a:spcPct val="100000"/>
              </a:lnSpc>
              <a:spcBef>
                <a:spcPts val="1510"/>
              </a:spcBef>
              <a:buChar char=""/>
              <a:tabLst>
                <a:tab pos="355600" algn="l"/>
              </a:tabLst>
            </a:pPr>
            <a:r>
              <a:rPr sz="2800" spc="-5" dirty="0">
                <a:latin typeface="Arial"/>
                <a:cs typeface="Arial"/>
              </a:rPr>
              <a:t>Ensures </a:t>
            </a:r>
            <a:r>
              <a:rPr sz="2800" dirty="0">
                <a:latin typeface="Arial"/>
                <a:cs typeface="Arial"/>
              </a:rPr>
              <a:t>that structural changes </a:t>
            </a:r>
            <a:r>
              <a:rPr sz="2800" spc="-5" dirty="0">
                <a:latin typeface="Arial"/>
                <a:cs typeface="Arial"/>
              </a:rPr>
              <a:t>remain</a:t>
            </a:r>
            <a:r>
              <a:rPr sz="2800" spc="45" dirty="0">
                <a:latin typeface="Arial"/>
                <a:cs typeface="Arial"/>
              </a:rPr>
              <a:t> </a:t>
            </a:r>
            <a:r>
              <a:rPr sz="2800" dirty="0">
                <a:latin typeface="Arial"/>
                <a:cs typeface="Arial"/>
              </a:rPr>
              <a:t>local:</a:t>
            </a:r>
            <a:endParaRPr sz="2800">
              <a:latin typeface="Arial"/>
              <a:cs typeface="Arial"/>
            </a:endParaRPr>
          </a:p>
          <a:p>
            <a:pPr marL="756285" marR="5080" lvl="1" indent="-287020">
              <a:lnSpc>
                <a:spcPct val="120100"/>
              </a:lnSpc>
              <a:spcBef>
                <a:spcPts val="640"/>
              </a:spcBef>
              <a:buChar char=""/>
              <a:tabLst>
                <a:tab pos="756285" algn="l"/>
                <a:tab pos="756920" algn="l"/>
                <a:tab pos="2212975" algn="l"/>
                <a:tab pos="2786380" algn="l"/>
                <a:tab pos="3630929" algn="l"/>
                <a:tab pos="4933950" algn="l"/>
                <a:tab pos="5746750" algn="l"/>
                <a:tab pos="6320790" algn="l"/>
                <a:tab pos="7216140" algn="l"/>
                <a:tab pos="7856220" algn="l"/>
              </a:tabLst>
            </a:pPr>
            <a:r>
              <a:rPr sz="2400" spc="-5" dirty="0">
                <a:latin typeface="Arial"/>
                <a:cs typeface="Arial"/>
              </a:rPr>
              <a:t>Cha</a:t>
            </a:r>
            <a:r>
              <a:rPr sz="2400" dirty="0">
                <a:latin typeface="Arial"/>
                <a:cs typeface="Arial"/>
              </a:rPr>
              <a:t>n</a:t>
            </a:r>
            <a:r>
              <a:rPr sz="2400" spc="-5" dirty="0">
                <a:latin typeface="Arial"/>
                <a:cs typeface="Arial"/>
              </a:rPr>
              <a:t>ging</a:t>
            </a:r>
            <a:r>
              <a:rPr sz="2400" dirty="0">
                <a:latin typeface="Arial"/>
                <a:cs typeface="Arial"/>
              </a:rPr>
              <a:t>	t</a:t>
            </a:r>
            <a:r>
              <a:rPr sz="2400" spc="-10" dirty="0">
                <a:latin typeface="Arial"/>
                <a:cs typeface="Arial"/>
              </a:rPr>
              <a:t>h</a:t>
            </a:r>
            <a:r>
              <a:rPr sz="2400" spc="-5" dirty="0">
                <a:latin typeface="Arial"/>
                <a:cs typeface="Arial"/>
              </a:rPr>
              <a:t>e</a:t>
            </a:r>
            <a:r>
              <a:rPr sz="2400" dirty="0">
                <a:latin typeface="Arial"/>
                <a:cs typeface="Arial"/>
              </a:rPr>
              <a:t>	</a:t>
            </a:r>
            <a:r>
              <a:rPr sz="2400" spc="-5" dirty="0">
                <a:latin typeface="Arial"/>
                <a:cs typeface="Arial"/>
              </a:rPr>
              <a:t>cl</a:t>
            </a:r>
            <a:r>
              <a:rPr sz="2400" spc="-15" dirty="0">
                <a:latin typeface="Arial"/>
                <a:cs typeface="Arial"/>
              </a:rPr>
              <a:t>a</a:t>
            </a:r>
            <a:r>
              <a:rPr sz="2400" dirty="0">
                <a:latin typeface="Arial"/>
                <a:cs typeface="Arial"/>
              </a:rPr>
              <a:t>ss	</a:t>
            </a:r>
            <a:r>
              <a:rPr sz="2400" spc="-5" dirty="0">
                <a:latin typeface="Arial"/>
                <a:cs typeface="Arial"/>
              </a:rPr>
              <a:t>internals</a:t>
            </a:r>
            <a:r>
              <a:rPr sz="2400" dirty="0">
                <a:latin typeface="Arial"/>
                <a:cs typeface="Arial"/>
              </a:rPr>
              <a:t>	d</a:t>
            </a:r>
            <a:r>
              <a:rPr sz="2400" spc="-5" dirty="0">
                <a:latin typeface="Arial"/>
                <a:cs typeface="Arial"/>
              </a:rPr>
              <a:t>oes</a:t>
            </a:r>
            <a:r>
              <a:rPr sz="2400" dirty="0">
                <a:latin typeface="Arial"/>
                <a:cs typeface="Arial"/>
              </a:rPr>
              <a:t>	</a:t>
            </a:r>
            <a:r>
              <a:rPr sz="2400" spc="-5" dirty="0">
                <a:latin typeface="Arial"/>
                <a:cs typeface="Arial"/>
              </a:rPr>
              <a:t>no</a:t>
            </a:r>
            <a:r>
              <a:rPr sz="2400" dirty="0">
                <a:latin typeface="Arial"/>
                <a:cs typeface="Arial"/>
              </a:rPr>
              <a:t>t	a</a:t>
            </a:r>
            <a:r>
              <a:rPr sz="2400" spc="-10" dirty="0">
                <a:latin typeface="Arial"/>
                <a:cs typeface="Arial"/>
              </a:rPr>
              <a:t>f</a:t>
            </a:r>
            <a:r>
              <a:rPr sz="2400" dirty="0">
                <a:latin typeface="Arial"/>
                <a:cs typeface="Arial"/>
              </a:rPr>
              <a:t>f</a:t>
            </a:r>
            <a:r>
              <a:rPr sz="2400" spc="-10" dirty="0">
                <a:latin typeface="Arial"/>
                <a:cs typeface="Arial"/>
              </a:rPr>
              <a:t>e</a:t>
            </a:r>
            <a:r>
              <a:rPr sz="2400" dirty="0">
                <a:latin typeface="Arial"/>
                <a:cs typeface="Arial"/>
              </a:rPr>
              <a:t>ct	</a:t>
            </a:r>
            <a:r>
              <a:rPr sz="2400" spc="-10" dirty="0">
                <a:latin typeface="Arial"/>
                <a:cs typeface="Arial"/>
              </a:rPr>
              <a:t>an</a:t>
            </a:r>
            <a:r>
              <a:rPr sz="2400" spc="-5" dirty="0">
                <a:latin typeface="Arial"/>
                <a:cs typeface="Arial"/>
              </a:rPr>
              <a:t>y</a:t>
            </a:r>
            <a:r>
              <a:rPr sz="2400" dirty="0">
                <a:latin typeface="Arial"/>
                <a:cs typeface="Arial"/>
              </a:rPr>
              <a:t>	</a:t>
            </a:r>
            <a:r>
              <a:rPr sz="2400" spc="-5" dirty="0">
                <a:latin typeface="Arial"/>
                <a:cs typeface="Arial"/>
              </a:rPr>
              <a:t>code  outside of </a:t>
            </a:r>
            <a:r>
              <a:rPr sz="2400" dirty="0">
                <a:latin typeface="Arial"/>
                <a:cs typeface="Arial"/>
              </a:rPr>
              <a:t>the </a:t>
            </a:r>
            <a:r>
              <a:rPr sz="2400" spc="-5" dirty="0">
                <a:latin typeface="Arial"/>
                <a:cs typeface="Arial"/>
              </a:rPr>
              <a:t>class</a:t>
            </a:r>
            <a:endParaRPr sz="2400">
              <a:latin typeface="Arial"/>
              <a:cs typeface="Arial"/>
            </a:endParaRPr>
          </a:p>
          <a:p>
            <a:pPr marL="756285" marR="8255" lvl="1" indent="-287020">
              <a:lnSpc>
                <a:spcPct val="120000"/>
              </a:lnSpc>
              <a:spcBef>
                <a:spcPts val="575"/>
              </a:spcBef>
              <a:buChar char=""/>
              <a:tabLst>
                <a:tab pos="756285" algn="l"/>
                <a:tab pos="756920" algn="l"/>
                <a:tab pos="3639820" algn="l"/>
                <a:tab pos="6444615" algn="l"/>
              </a:tabLst>
            </a:pPr>
            <a:r>
              <a:rPr sz="2400" spc="-5" dirty="0">
                <a:latin typeface="Arial"/>
                <a:cs typeface="Arial"/>
              </a:rPr>
              <a:t>Cha</a:t>
            </a:r>
            <a:r>
              <a:rPr sz="2400" dirty="0">
                <a:latin typeface="Arial"/>
                <a:cs typeface="Arial"/>
              </a:rPr>
              <a:t>n</a:t>
            </a:r>
            <a:r>
              <a:rPr sz="2400" spc="-5" dirty="0">
                <a:latin typeface="Arial"/>
                <a:cs typeface="Arial"/>
              </a:rPr>
              <a:t>ging</a:t>
            </a:r>
            <a:r>
              <a:rPr sz="2400" dirty="0">
                <a:latin typeface="Arial"/>
                <a:cs typeface="Arial"/>
              </a:rPr>
              <a:t>	met</a:t>
            </a:r>
            <a:r>
              <a:rPr sz="2400" spc="-5" dirty="0">
                <a:latin typeface="Arial"/>
                <a:cs typeface="Arial"/>
              </a:rPr>
              <a:t>ho</a:t>
            </a:r>
            <a:r>
              <a:rPr sz="2400" spc="-15" dirty="0">
                <a:latin typeface="Arial"/>
                <a:cs typeface="Arial"/>
              </a:rPr>
              <a:t>d</a:t>
            </a:r>
            <a:r>
              <a:rPr sz="2400" dirty="0">
                <a:latin typeface="Arial"/>
                <a:cs typeface="Arial"/>
              </a:rPr>
              <a:t>s'	</a:t>
            </a:r>
            <a:r>
              <a:rPr sz="2400" spc="-5" dirty="0">
                <a:latin typeface="Arial"/>
                <a:cs typeface="Arial"/>
              </a:rPr>
              <a:t>im</a:t>
            </a:r>
            <a:r>
              <a:rPr sz="2400" dirty="0">
                <a:latin typeface="Arial"/>
                <a:cs typeface="Arial"/>
              </a:rPr>
              <a:t>p</a:t>
            </a:r>
            <a:r>
              <a:rPr sz="2400" spc="-5" dirty="0">
                <a:latin typeface="Arial"/>
                <a:cs typeface="Arial"/>
              </a:rPr>
              <a:t>l</a:t>
            </a:r>
            <a:r>
              <a:rPr sz="2400" spc="-15" dirty="0">
                <a:latin typeface="Arial"/>
                <a:cs typeface="Arial"/>
              </a:rPr>
              <a:t>e</a:t>
            </a:r>
            <a:r>
              <a:rPr sz="2400" spc="-5" dirty="0">
                <a:latin typeface="Arial"/>
                <a:cs typeface="Arial"/>
              </a:rPr>
              <a:t>m</a:t>
            </a:r>
            <a:r>
              <a:rPr sz="2400" spc="5" dirty="0">
                <a:latin typeface="Arial"/>
                <a:cs typeface="Arial"/>
              </a:rPr>
              <a:t>e</a:t>
            </a:r>
            <a:r>
              <a:rPr sz="2400" spc="-5" dirty="0">
                <a:latin typeface="Arial"/>
                <a:cs typeface="Arial"/>
              </a:rPr>
              <a:t>ntati</a:t>
            </a:r>
            <a:r>
              <a:rPr sz="2400" dirty="0">
                <a:latin typeface="Arial"/>
                <a:cs typeface="Arial"/>
              </a:rPr>
              <a:t>o</a:t>
            </a:r>
            <a:r>
              <a:rPr sz="2400" spc="-5" dirty="0">
                <a:latin typeface="Arial"/>
                <a:cs typeface="Arial"/>
              </a:rPr>
              <a:t>n  does not </a:t>
            </a:r>
            <a:r>
              <a:rPr sz="2400" dirty="0">
                <a:latin typeface="Arial"/>
                <a:cs typeface="Arial"/>
              </a:rPr>
              <a:t>reflect the </a:t>
            </a:r>
            <a:r>
              <a:rPr sz="2400" spc="-5" dirty="0">
                <a:latin typeface="Arial"/>
                <a:cs typeface="Arial"/>
              </a:rPr>
              <a:t>clients using</a:t>
            </a:r>
            <a:r>
              <a:rPr sz="2400" spc="45" dirty="0">
                <a:latin typeface="Arial"/>
                <a:cs typeface="Arial"/>
              </a:rPr>
              <a:t> </a:t>
            </a:r>
            <a:r>
              <a:rPr sz="2400" dirty="0">
                <a:latin typeface="Arial"/>
                <a:cs typeface="Arial"/>
              </a:rPr>
              <a:t>them</a:t>
            </a:r>
            <a:endParaRPr sz="2400">
              <a:latin typeface="Arial"/>
              <a:cs typeface="Arial"/>
            </a:endParaRPr>
          </a:p>
          <a:p>
            <a:pPr marL="355600" marR="8255" indent="-342900">
              <a:lnSpc>
                <a:spcPct val="120000"/>
              </a:lnSpc>
              <a:spcBef>
                <a:spcPts val="610"/>
              </a:spcBef>
              <a:buClr>
                <a:srgbClr val="8FD500"/>
              </a:buClr>
              <a:buChar char=""/>
              <a:tabLst>
                <a:tab pos="355600" algn="l"/>
                <a:tab pos="2873375" algn="l"/>
                <a:tab pos="4144645" algn="l"/>
                <a:tab pos="5496560" algn="l"/>
                <a:tab pos="6648450" algn="l"/>
                <a:tab pos="7662545" algn="l"/>
              </a:tabLst>
            </a:pPr>
            <a:r>
              <a:rPr sz="2800" spc="-5" dirty="0">
                <a:solidFill>
                  <a:srgbClr val="333399"/>
                </a:solidFill>
                <a:latin typeface="Arial"/>
                <a:cs typeface="Arial"/>
              </a:rPr>
              <a:t>Enc</a:t>
            </a:r>
            <a:r>
              <a:rPr sz="2800" dirty="0">
                <a:solidFill>
                  <a:srgbClr val="333399"/>
                </a:solidFill>
                <a:latin typeface="Arial"/>
                <a:cs typeface="Arial"/>
              </a:rPr>
              <a:t>a</a:t>
            </a:r>
            <a:r>
              <a:rPr sz="2800" spc="-5" dirty="0">
                <a:solidFill>
                  <a:srgbClr val="333399"/>
                </a:solidFill>
                <a:latin typeface="Arial"/>
                <a:cs typeface="Arial"/>
              </a:rPr>
              <a:t>p</a:t>
            </a:r>
            <a:r>
              <a:rPr sz="2800" dirty="0">
                <a:solidFill>
                  <a:srgbClr val="333399"/>
                </a:solidFill>
                <a:latin typeface="Arial"/>
                <a:cs typeface="Arial"/>
              </a:rPr>
              <a:t>s</a:t>
            </a:r>
            <a:r>
              <a:rPr sz="2800" spc="-5" dirty="0">
                <a:solidFill>
                  <a:srgbClr val="333399"/>
                </a:solidFill>
                <a:latin typeface="Arial"/>
                <a:cs typeface="Arial"/>
              </a:rPr>
              <a:t>u</a:t>
            </a:r>
            <a:r>
              <a:rPr sz="2800" dirty="0">
                <a:solidFill>
                  <a:srgbClr val="333399"/>
                </a:solidFill>
                <a:latin typeface="Arial"/>
                <a:cs typeface="Arial"/>
              </a:rPr>
              <a:t>l</a:t>
            </a:r>
            <a:r>
              <a:rPr sz="2800" spc="-5" dirty="0">
                <a:solidFill>
                  <a:srgbClr val="333399"/>
                </a:solidFill>
                <a:latin typeface="Arial"/>
                <a:cs typeface="Arial"/>
              </a:rPr>
              <a:t>at</a:t>
            </a:r>
            <a:r>
              <a:rPr sz="2800" dirty="0">
                <a:solidFill>
                  <a:srgbClr val="333399"/>
                </a:solidFill>
                <a:latin typeface="Arial"/>
                <a:cs typeface="Arial"/>
              </a:rPr>
              <a:t>i</a:t>
            </a:r>
            <a:r>
              <a:rPr sz="2800" spc="-5" dirty="0">
                <a:solidFill>
                  <a:srgbClr val="333399"/>
                </a:solidFill>
                <a:latin typeface="Arial"/>
                <a:cs typeface="Arial"/>
              </a:rPr>
              <a:t>on</a:t>
            </a:r>
            <a:r>
              <a:rPr sz="2800" dirty="0">
                <a:solidFill>
                  <a:srgbClr val="333399"/>
                </a:solidFill>
                <a:latin typeface="Arial"/>
                <a:cs typeface="Arial"/>
              </a:rPr>
              <a:t>	</a:t>
            </a:r>
            <a:r>
              <a:rPr sz="2800" spc="-5" dirty="0">
                <a:solidFill>
                  <a:srgbClr val="333399"/>
                </a:solidFill>
                <a:latin typeface="Arial"/>
                <a:cs typeface="Arial"/>
              </a:rPr>
              <a:t>a</a:t>
            </a:r>
            <a:r>
              <a:rPr sz="2800" dirty="0">
                <a:solidFill>
                  <a:srgbClr val="333399"/>
                </a:solidFill>
                <a:latin typeface="Arial"/>
                <a:cs typeface="Arial"/>
              </a:rPr>
              <a:t>l</a:t>
            </a:r>
            <a:r>
              <a:rPr sz="2800" spc="5" dirty="0">
                <a:solidFill>
                  <a:srgbClr val="333399"/>
                </a:solidFill>
                <a:latin typeface="Arial"/>
                <a:cs typeface="Arial"/>
              </a:rPr>
              <a:t>l</a:t>
            </a:r>
            <a:r>
              <a:rPr sz="2800" spc="-5" dirty="0">
                <a:solidFill>
                  <a:srgbClr val="333399"/>
                </a:solidFill>
                <a:latin typeface="Arial"/>
                <a:cs typeface="Arial"/>
              </a:rPr>
              <a:t>ows</a:t>
            </a:r>
            <a:r>
              <a:rPr sz="2800" dirty="0">
                <a:solidFill>
                  <a:srgbClr val="333399"/>
                </a:solidFill>
                <a:latin typeface="Arial"/>
                <a:cs typeface="Arial"/>
              </a:rPr>
              <a:t>	</a:t>
            </a:r>
            <a:r>
              <a:rPr sz="2800" spc="-5" dirty="0">
                <a:solidFill>
                  <a:srgbClr val="333399"/>
                </a:solidFill>
                <a:latin typeface="Arial"/>
                <a:cs typeface="Arial"/>
              </a:rPr>
              <a:t>a</a:t>
            </a:r>
            <a:r>
              <a:rPr sz="2800" dirty="0">
                <a:solidFill>
                  <a:srgbClr val="333399"/>
                </a:solidFill>
                <a:latin typeface="Arial"/>
                <a:cs typeface="Arial"/>
              </a:rPr>
              <a:t>d</a:t>
            </a:r>
            <a:r>
              <a:rPr sz="2800" spc="5" dirty="0">
                <a:solidFill>
                  <a:srgbClr val="333399"/>
                </a:solidFill>
                <a:latin typeface="Arial"/>
                <a:cs typeface="Arial"/>
              </a:rPr>
              <a:t>d</a:t>
            </a:r>
            <a:r>
              <a:rPr sz="2800" spc="-5" dirty="0">
                <a:solidFill>
                  <a:srgbClr val="333399"/>
                </a:solidFill>
                <a:latin typeface="Arial"/>
                <a:cs typeface="Arial"/>
              </a:rPr>
              <a:t>i</a:t>
            </a:r>
            <a:r>
              <a:rPr sz="2800" dirty="0">
                <a:solidFill>
                  <a:srgbClr val="333399"/>
                </a:solidFill>
                <a:latin typeface="Arial"/>
                <a:cs typeface="Arial"/>
              </a:rPr>
              <a:t>n</a:t>
            </a:r>
            <a:r>
              <a:rPr sz="2800" spc="-5" dirty="0">
                <a:solidFill>
                  <a:srgbClr val="333399"/>
                </a:solidFill>
                <a:latin typeface="Arial"/>
                <a:cs typeface="Arial"/>
              </a:rPr>
              <a:t>g</a:t>
            </a:r>
            <a:r>
              <a:rPr sz="2800" dirty="0">
                <a:solidFill>
                  <a:srgbClr val="333399"/>
                </a:solidFill>
                <a:latin typeface="Arial"/>
                <a:cs typeface="Arial"/>
              </a:rPr>
              <a:t>	</a:t>
            </a:r>
            <a:r>
              <a:rPr sz="2800" spc="-5" dirty="0">
                <a:solidFill>
                  <a:srgbClr val="333399"/>
                </a:solidFill>
                <a:latin typeface="Arial"/>
                <a:cs typeface="Arial"/>
              </a:rPr>
              <a:t>s</a:t>
            </a:r>
            <a:r>
              <a:rPr sz="2800" dirty="0">
                <a:solidFill>
                  <a:srgbClr val="333399"/>
                </a:solidFill>
                <a:latin typeface="Arial"/>
                <a:cs typeface="Arial"/>
              </a:rPr>
              <a:t>om</a:t>
            </a:r>
            <a:r>
              <a:rPr sz="2800" spc="-5" dirty="0">
                <a:solidFill>
                  <a:srgbClr val="333399"/>
                </a:solidFill>
                <a:latin typeface="Arial"/>
                <a:cs typeface="Arial"/>
              </a:rPr>
              <a:t>e</a:t>
            </a:r>
            <a:r>
              <a:rPr sz="2800" dirty="0">
                <a:solidFill>
                  <a:srgbClr val="333399"/>
                </a:solidFill>
                <a:latin typeface="Arial"/>
                <a:cs typeface="Arial"/>
              </a:rPr>
              <a:t>	</a:t>
            </a:r>
            <a:r>
              <a:rPr sz="2800" spc="-5" dirty="0">
                <a:solidFill>
                  <a:srgbClr val="333399"/>
                </a:solidFill>
                <a:latin typeface="Arial"/>
                <a:cs typeface="Arial"/>
              </a:rPr>
              <a:t>l</a:t>
            </a:r>
            <a:r>
              <a:rPr sz="2800" dirty="0">
                <a:solidFill>
                  <a:srgbClr val="333399"/>
                </a:solidFill>
                <a:latin typeface="Arial"/>
                <a:cs typeface="Arial"/>
              </a:rPr>
              <a:t>o</a:t>
            </a:r>
            <a:r>
              <a:rPr sz="2800" spc="-5" dirty="0">
                <a:solidFill>
                  <a:srgbClr val="333399"/>
                </a:solidFill>
                <a:latin typeface="Arial"/>
                <a:cs typeface="Arial"/>
              </a:rPr>
              <a:t>g</a:t>
            </a:r>
            <a:r>
              <a:rPr sz="2800" dirty="0">
                <a:solidFill>
                  <a:srgbClr val="333399"/>
                </a:solidFill>
                <a:latin typeface="Arial"/>
                <a:cs typeface="Arial"/>
              </a:rPr>
              <a:t>i</a:t>
            </a:r>
            <a:r>
              <a:rPr sz="2800" spc="-5" dirty="0">
                <a:solidFill>
                  <a:srgbClr val="333399"/>
                </a:solidFill>
                <a:latin typeface="Arial"/>
                <a:cs typeface="Arial"/>
              </a:rPr>
              <a:t>c</a:t>
            </a:r>
            <a:r>
              <a:rPr sz="2800" dirty="0">
                <a:solidFill>
                  <a:srgbClr val="333399"/>
                </a:solidFill>
                <a:latin typeface="Arial"/>
                <a:cs typeface="Arial"/>
              </a:rPr>
              <a:t>	</a:t>
            </a:r>
            <a:r>
              <a:rPr sz="2800" spc="-5" dirty="0">
                <a:solidFill>
                  <a:srgbClr val="333399"/>
                </a:solidFill>
                <a:latin typeface="Arial"/>
                <a:cs typeface="Arial"/>
              </a:rPr>
              <a:t>wh</a:t>
            </a:r>
            <a:r>
              <a:rPr sz="2800" spc="10" dirty="0">
                <a:solidFill>
                  <a:srgbClr val="333399"/>
                </a:solidFill>
                <a:latin typeface="Arial"/>
                <a:cs typeface="Arial"/>
              </a:rPr>
              <a:t>e</a:t>
            </a:r>
            <a:r>
              <a:rPr sz="2800" spc="-5" dirty="0">
                <a:solidFill>
                  <a:srgbClr val="333399"/>
                </a:solidFill>
                <a:latin typeface="Arial"/>
                <a:cs typeface="Arial"/>
              </a:rPr>
              <a:t>n  </a:t>
            </a:r>
            <a:r>
              <a:rPr sz="2800" dirty="0">
                <a:solidFill>
                  <a:srgbClr val="333399"/>
                </a:solidFill>
                <a:latin typeface="Arial"/>
                <a:cs typeface="Arial"/>
              </a:rPr>
              <a:t>accessing </a:t>
            </a:r>
            <a:r>
              <a:rPr sz="2800" spc="-5" dirty="0">
                <a:solidFill>
                  <a:srgbClr val="333399"/>
                </a:solidFill>
                <a:latin typeface="Arial"/>
                <a:cs typeface="Arial"/>
              </a:rPr>
              <a:t>client's</a:t>
            </a:r>
            <a:r>
              <a:rPr sz="2800" spc="25" dirty="0">
                <a:solidFill>
                  <a:srgbClr val="333399"/>
                </a:solidFill>
                <a:latin typeface="Arial"/>
                <a:cs typeface="Arial"/>
              </a:rPr>
              <a:t> </a:t>
            </a:r>
            <a:r>
              <a:rPr sz="2800" spc="-5" dirty="0">
                <a:solidFill>
                  <a:srgbClr val="333399"/>
                </a:solidFill>
                <a:latin typeface="Arial"/>
                <a:cs typeface="Arial"/>
              </a:rPr>
              <a:t>data</a:t>
            </a:r>
            <a:endParaRPr sz="2800">
              <a:latin typeface="Arial"/>
              <a:cs typeface="Arial"/>
            </a:endParaRPr>
          </a:p>
          <a:p>
            <a:pPr marL="1155700" lvl="1" indent="-229235">
              <a:lnSpc>
                <a:spcPct val="100000"/>
              </a:lnSpc>
              <a:spcBef>
                <a:spcPts val="1090"/>
              </a:spcBef>
              <a:buChar char=""/>
              <a:tabLst>
                <a:tab pos="1156335" algn="l"/>
              </a:tabLst>
            </a:pPr>
            <a:r>
              <a:rPr sz="2000" spc="-5" dirty="0">
                <a:latin typeface="Arial"/>
                <a:cs typeface="Arial"/>
              </a:rPr>
              <a:t>E.g. </a:t>
            </a:r>
            <a:r>
              <a:rPr sz="2000" dirty="0">
                <a:latin typeface="Arial"/>
                <a:cs typeface="Arial"/>
              </a:rPr>
              <a:t>validation on modifying a property</a:t>
            </a:r>
            <a:r>
              <a:rPr sz="2000" spc="-95" dirty="0">
                <a:latin typeface="Arial"/>
                <a:cs typeface="Arial"/>
              </a:rPr>
              <a:t> </a:t>
            </a:r>
            <a:r>
              <a:rPr sz="2000" dirty="0">
                <a:latin typeface="Arial"/>
                <a:cs typeface="Arial"/>
              </a:rPr>
              <a:t>value</a:t>
            </a:r>
            <a:endParaRPr sz="2000">
              <a:latin typeface="Arial"/>
              <a:cs typeface="Arial"/>
            </a:endParaRPr>
          </a:p>
          <a:p>
            <a:pPr marL="355600" indent="-342900">
              <a:lnSpc>
                <a:spcPct val="100000"/>
              </a:lnSpc>
              <a:spcBef>
                <a:spcPts val="1215"/>
              </a:spcBef>
              <a:buChar char=""/>
              <a:tabLst>
                <a:tab pos="355600" algn="l"/>
                <a:tab pos="1553210" algn="l"/>
                <a:tab pos="4159885" algn="l"/>
                <a:tab pos="5377815" algn="l"/>
                <a:tab pos="6835140" algn="l"/>
              </a:tabLst>
            </a:pPr>
            <a:r>
              <a:rPr sz="2800" spc="-5" dirty="0">
                <a:latin typeface="Arial"/>
                <a:cs typeface="Arial"/>
              </a:rPr>
              <a:t>Hidi</a:t>
            </a:r>
            <a:r>
              <a:rPr sz="2800" spc="10" dirty="0">
                <a:latin typeface="Arial"/>
                <a:cs typeface="Arial"/>
              </a:rPr>
              <a:t>n</a:t>
            </a:r>
            <a:r>
              <a:rPr sz="2800" spc="-5" dirty="0">
                <a:latin typeface="Arial"/>
                <a:cs typeface="Arial"/>
              </a:rPr>
              <a:t>g</a:t>
            </a:r>
            <a:r>
              <a:rPr sz="2800" dirty="0">
                <a:latin typeface="Arial"/>
                <a:cs typeface="Arial"/>
              </a:rPr>
              <a:t>	</a:t>
            </a:r>
            <a:r>
              <a:rPr sz="2800" spc="5" dirty="0">
                <a:latin typeface="Arial"/>
                <a:cs typeface="Arial"/>
              </a:rPr>
              <a:t>i</a:t>
            </a:r>
            <a:r>
              <a:rPr sz="2800" spc="-5" dirty="0">
                <a:latin typeface="Arial"/>
                <a:cs typeface="Arial"/>
              </a:rPr>
              <a:t>mpl</a:t>
            </a:r>
            <a:r>
              <a:rPr sz="2800" spc="10" dirty="0">
                <a:latin typeface="Arial"/>
                <a:cs typeface="Arial"/>
              </a:rPr>
              <a:t>e</a:t>
            </a:r>
            <a:r>
              <a:rPr sz="2800" spc="-5" dirty="0">
                <a:latin typeface="Arial"/>
                <a:cs typeface="Arial"/>
              </a:rPr>
              <a:t>me</a:t>
            </a:r>
            <a:r>
              <a:rPr sz="2800" spc="5" dirty="0">
                <a:latin typeface="Arial"/>
                <a:cs typeface="Arial"/>
              </a:rPr>
              <a:t>n</a:t>
            </a:r>
            <a:r>
              <a:rPr sz="2800" spc="-5" dirty="0">
                <a:latin typeface="Arial"/>
                <a:cs typeface="Arial"/>
              </a:rPr>
              <a:t>tat</a:t>
            </a:r>
            <a:r>
              <a:rPr sz="2800" dirty="0">
                <a:latin typeface="Arial"/>
                <a:cs typeface="Arial"/>
              </a:rPr>
              <a:t>i</a:t>
            </a:r>
            <a:r>
              <a:rPr sz="2800" spc="-5" dirty="0">
                <a:latin typeface="Arial"/>
                <a:cs typeface="Arial"/>
              </a:rPr>
              <a:t>on</a:t>
            </a:r>
            <a:r>
              <a:rPr sz="2800" dirty="0">
                <a:latin typeface="Arial"/>
                <a:cs typeface="Arial"/>
              </a:rPr>
              <a:t>	</a:t>
            </a:r>
            <a:r>
              <a:rPr sz="2800" spc="-5" dirty="0">
                <a:latin typeface="Arial"/>
                <a:cs typeface="Arial"/>
              </a:rPr>
              <a:t>de</a:t>
            </a:r>
            <a:r>
              <a:rPr sz="2800" dirty="0">
                <a:latin typeface="Arial"/>
                <a:cs typeface="Arial"/>
              </a:rPr>
              <a:t>t</a:t>
            </a:r>
            <a:r>
              <a:rPr sz="2800" spc="-5" dirty="0">
                <a:latin typeface="Arial"/>
                <a:cs typeface="Arial"/>
              </a:rPr>
              <a:t>ai</a:t>
            </a:r>
            <a:r>
              <a:rPr sz="2800" dirty="0">
                <a:latin typeface="Arial"/>
                <a:cs typeface="Arial"/>
              </a:rPr>
              <a:t>l</a:t>
            </a:r>
            <a:r>
              <a:rPr sz="2800" spc="-5" dirty="0">
                <a:latin typeface="Arial"/>
                <a:cs typeface="Arial"/>
              </a:rPr>
              <a:t>s</a:t>
            </a:r>
            <a:r>
              <a:rPr sz="2800" dirty="0">
                <a:latin typeface="Arial"/>
                <a:cs typeface="Arial"/>
              </a:rPr>
              <a:t>	</a:t>
            </a:r>
            <a:r>
              <a:rPr sz="2800" spc="-5" dirty="0">
                <a:latin typeface="Arial"/>
                <a:cs typeface="Arial"/>
              </a:rPr>
              <a:t>re</a:t>
            </a:r>
            <a:r>
              <a:rPr sz="2800" dirty="0">
                <a:latin typeface="Arial"/>
                <a:cs typeface="Arial"/>
              </a:rPr>
              <a:t>d</a:t>
            </a:r>
            <a:r>
              <a:rPr sz="2800" spc="5" dirty="0">
                <a:latin typeface="Arial"/>
                <a:cs typeface="Arial"/>
              </a:rPr>
              <a:t>u</a:t>
            </a:r>
            <a:r>
              <a:rPr sz="2800" spc="-5" dirty="0">
                <a:latin typeface="Arial"/>
                <a:cs typeface="Arial"/>
              </a:rPr>
              <a:t>c</a:t>
            </a:r>
            <a:r>
              <a:rPr sz="2800" dirty="0">
                <a:latin typeface="Arial"/>
                <a:cs typeface="Arial"/>
              </a:rPr>
              <a:t>e</a:t>
            </a:r>
            <a:r>
              <a:rPr sz="2800" spc="-5" dirty="0">
                <a:latin typeface="Arial"/>
                <a:cs typeface="Arial"/>
              </a:rPr>
              <a:t>s</a:t>
            </a:r>
            <a:r>
              <a:rPr sz="2800" dirty="0">
                <a:latin typeface="Arial"/>
                <a:cs typeface="Arial"/>
              </a:rPr>
              <a:t>	</a:t>
            </a:r>
            <a:r>
              <a:rPr sz="2800" spc="-5" dirty="0">
                <a:latin typeface="Arial"/>
                <a:cs typeface="Arial"/>
              </a:rPr>
              <a:t>c</a:t>
            </a:r>
            <a:r>
              <a:rPr sz="2800" dirty="0">
                <a:latin typeface="Arial"/>
                <a:cs typeface="Arial"/>
              </a:rPr>
              <a:t>o</a:t>
            </a:r>
            <a:r>
              <a:rPr sz="2800" spc="-5" dirty="0">
                <a:latin typeface="Arial"/>
                <a:cs typeface="Arial"/>
              </a:rPr>
              <a:t>mple</a:t>
            </a:r>
            <a:r>
              <a:rPr sz="2800" spc="5" dirty="0">
                <a:latin typeface="Arial"/>
                <a:cs typeface="Arial"/>
              </a:rPr>
              <a:t>x</a:t>
            </a:r>
            <a:r>
              <a:rPr sz="2800" spc="-5" dirty="0">
                <a:latin typeface="Arial"/>
                <a:cs typeface="Arial"/>
              </a:rPr>
              <a:t>ity</a:t>
            </a:r>
            <a:endParaRPr sz="2800">
              <a:latin typeface="Arial"/>
              <a:cs typeface="Arial"/>
            </a:endParaRPr>
          </a:p>
          <a:p>
            <a:pPr marL="355600">
              <a:lnSpc>
                <a:spcPct val="100000"/>
              </a:lnSpc>
              <a:spcBef>
                <a:spcPts val="675"/>
              </a:spcBef>
            </a:pPr>
            <a:r>
              <a:rPr sz="2800" spc="-5" dirty="0">
                <a:latin typeface="Wingdings"/>
                <a:cs typeface="Wingdings"/>
              </a:rPr>
              <a:t></a:t>
            </a:r>
            <a:r>
              <a:rPr sz="2800" spc="-5" dirty="0">
                <a:latin typeface="Times New Roman"/>
                <a:cs typeface="Times New Roman"/>
              </a:rPr>
              <a:t> </a:t>
            </a:r>
            <a:r>
              <a:rPr sz="2800" spc="-5" dirty="0">
                <a:latin typeface="Arial"/>
                <a:cs typeface="Arial"/>
              </a:rPr>
              <a:t>easier</a:t>
            </a:r>
            <a:r>
              <a:rPr sz="2800" spc="90" dirty="0">
                <a:latin typeface="Arial"/>
                <a:cs typeface="Arial"/>
              </a:rPr>
              <a:t> </a:t>
            </a:r>
            <a:r>
              <a:rPr sz="2800" spc="-5" dirty="0">
                <a:latin typeface="Arial"/>
                <a:cs typeface="Arial"/>
              </a:rPr>
              <a:t>maintenance</a:t>
            </a:r>
            <a:endParaRPr sz="2800">
              <a:latin typeface="Arial"/>
              <a:cs typeface="Arial"/>
            </a:endParaRPr>
          </a:p>
          <a:p>
            <a:pPr marR="234315" algn="r">
              <a:lnSpc>
                <a:spcPct val="100000"/>
              </a:lnSpc>
              <a:spcBef>
                <a:spcPts val="1760"/>
              </a:spcBef>
            </a:pPr>
            <a:r>
              <a:rPr sz="1200" dirty="0">
                <a:solidFill>
                  <a:srgbClr val="888888"/>
                </a:solidFill>
                <a:latin typeface="Arial"/>
                <a:cs typeface="Arial"/>
              </a:rPr>
              <a:t>44</a:t>
            </a:r>
            <a:endParaRPr sz="1200">
              <a:latin typeface="Arial"/>
              <a:cs typeface="Arial"/>
            </a:endParaRPr>
          </a:p>
        </p:txBody>
      </p:sp>
      <p:sp>
        <p:nvSpPr>
          <p:cNvPr id="3" name="object 3"/>
          <p:cNvSpPr txBox="1">
            <a:spLocks noGrp="1"/>
          </p:cNvSpPr>
          <p:nvPr>
            <p:ph type="title"/>
          </p:nvPr>
        </p:nvSpPr>
        <p:spPr>
          <a:xfrm>
            <a:off x="1524380" y="236346"/>
            <a:ext cx="6093460" cy="696595"/>
          </a:xfrm>
          <a:prstGeom prst="rect">
            <a:avLst/>
          </a:prstGeom>
        </p:spPr>
        <p:txBody>
          <a:bodyPr vert="horz" wrap="square" lIns="0" tIns="12700" rIns="0" bIns="0" rtlCol="0">
            <a:spAutoFit/>
          </a:bodyPr>
          <a:lstStyle/>
          <a:p>
            <a:pPr marL="12700">
              <a:lnSpc>
                <a:spcPct val="100000"/>
              </a:lnSpc>
              <a:spcBef>
                <a:spcPts val="100"/>
              </a:spcBef>
            </a:pPr>
            <a:r>
              <a:rPr dirty="0">
                <a:solidFill>
                  <a:srgbClr val="004200"/>
                </a:solidFill>
              </a:rPr>
              <a:t>Encapsulation –</a:t>
            </a:r>
            <a:r>
              <a:rPr spc="-765" dirty="0">
                <a:solidFill>
                  <a:srgbClr val="004200"/>
                </a:solidFill>
              </a:rPr>
              <a:t> </a:t>
            </a:r>
            <a:r>
              <a:rPr dirty="0">
                <a:solidFill>
                  <a:srgbClr val="004200"/>
                </a:solidFill>
              </a:rPr>
              <a:t>Benefits</a:t>
            </a:r>
          </a:p>
        </p:txBody>
      </p:sp>
      <p:sp>
        <p:nvSpPr>
          <p:cNvPr id="4" name="object 4"/>
          <p:cNvSpPr txBox="1"/>
          <p:nvPr/>
        </p:nvSpPr>
        <p:spPr>
          <a:xfrm>
            <a:off x="8817102" y="6578295"/>
            <a:ext cx="172085" cy="19367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EBFFC2"/>
                </a:solidFill>
                <a:latin typeface="Trebuchet MS"/>
                <a:cs typeface="Trebuchet MS"/>
              </a:rPr>
              <a:t>44</a:t>
            </a:r>
            <a:endParaRPr sz="1100">
              <a:latin typeface="Trebuchet MS"/>
              <a:cs typeface="Trebuchet M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303" y="1004470"/>
            <a:ext cx="6439535" cy="4126229"/>
          </a:xfrm>
          <a:prstGeom prst="rect">
            <a:avLst/>
          </a:prstGeom>
        </p:spPr>
        <p:txBody>
          <a:bodyPr vert="horz" wrap="square" lIns="0" tIns="160020" rIns="0" bIns="0" rtlCol="0">
            <a:spAutoFit/>
          </a:bodyPr>
          <a:lstStyle/>
          <a:p>
            <a:pPr marL="666750" indent="-654685">
              <a:lnSpc>
                <a:spcPct val="100000"/>
              </a:lnSpc>
              <a:spcBef>
                <a:spcPts val="1260"/>
              </a:spcBef>
              <a:buFont typeface="Wingdings"/>
              <a:buChar char=""/>
              <a:tabLst>
                <a:tab pos="667385" algn="l"/>
              </a:tabLst>
            </a:pPr>
            <a:r>
              <a:rPr sz="4800" dirty="0">
                <a:solidFill>
                  <a:srgbClr val="FFFFFF"/>
                </a:solidFill>
                <a:latin typeface="Arial"/>
                <a:cs typeface="Arial"/>
              </a:rPr>
              <a:t>OOP </a:t>
            </a:r>
            <a:r>
              <a:rPr sz="4800" spc="-5" dirty="0">
                <a:solidFill>
                  <a:srgbClr val="FFFFFF"/>
                </a:solidFill>
                <a:latin typeface="Arial"/>
                <a:cs typeface="Arial"/>
              </a:rPr>
              <a:t>Basic</a:t>
            </a:r>
            <a:r>
              <a:rPr sz="4800" spc="-40" dirty="0">
                <a:solidFill>
                  <a:srgbClr val="FFFFFF"/>
                </a:solidFill>
                <a:latin typeface="Arial"/>
                <a:cs typeface="Arial"/>
              </a:rPr>
              <a:t> </a:t>
            </a:r>
            <a:r>
              <a:rPr sz="4800" spc="-5" dirty="0">
                <a:solidFill>
                  <a:srgbClr val="FFFFFF"/>
                </a:solidFill>
                <a:latin typeface="Arial"/>
                <a:cs typeface="Arial"/>
              </a:rPr>
              <a:t>Concepts</a:t>
            </a:r>
            <a:endParaRPr sz="4800">
              <a:latin typeface="Arial"/>
              <a:cs typeface="Arial"/>
            </a:endParaRPr>
          </a:p>
          <a:p>
            <a:pPr marL="935990" lvl="1" indent="-466725">
              <a:lnSpc>
                <a:spcPct val="100000"/>
              </a:lnSpc>
              <a:spcBef>
                <a:spcPts val="1070"/>
              </a:spcBef>
              <a:buChar char="–"/>
              <a:tabLst>
                <a:tab pos="936625" algn="l"/>
              </a:tabLst>
            </a:pPr>
            <a:r>
              <a:rPr sz="4400" dirty="0">
                <a:solidFill>
                  <a:srgbClr val="808080"/>
                </a:solidFill>
                <a:latin typeface="Arial"/>
                <a:cs typeface="Arial"/>
              </a:rPr>
              <a:t>Encapsulation</a:t>
            </a:r>
            <a:endParaRPr sz="4400">
              <a:latin typeface="Arial"/>
              <a:cs typeface="Arial"/>
            </a:endParaRPr>
          </a:p>
          <a:p>
            <a:pPr marL="935990" lvl="1" indent="-466725">
              <a:lnSpc>
                <a:spcPct val="100000"/>
              </a:lnSpc>
              <a:spcBef>
                <a:spcPts val="1060"/>
              </a:spcBef>
              <a:buChar char="–"/>
              <a:tabLst>
                <a:tab pos="936625" algn="l"/>
              </a:tabLst>
            </a:pPr>
            <a:r>
              <a:rPr sz="4400" dirty="0">
                <a:solidFill>
                  <a:srgbClr val="FFFFFF"/>
                </a:solidFill>
                <a:latin typeface="Arial"/>
                <a:cs typeface="Arial"/>
              </a:rPr>
              <a:t>Inheritance</a:t>
            </a:r>
            <a:endParaRPr sz="4400">
              <a:latin typeface="Arial"/>
              <a:cs typeface="Arial"/>
            </a:endParaRPr>
          </a:p>
          <a:p>
            <a:pPr marL="935990" lvl="1" indent="-466725">
              <a:lnSpc>
                <a:spcPct val="100000"/>
              </a:lnSpc>
              <a:spcBef>
                <a:spcPts val="1055"/>
              </a:spcBef>
              <a:buClr>
                <a:srgbClr val="7E7E7E"/>
              </a:buClr>
              <a:buChar char="–"/>
              <a:tabLst>
                <a:tab pos="936625" algn="l"/>
              </a:tabLst>
            </a:pPr>
            <a:r>
              <a:rPr sz="4400" dirty="0">
                <a:solidFill>
                  <a:srgbClr val="808080"/>
                </a:solidFill>
                <a:latin typeface="Arial"/>
                <a:cs typeface="Arial"/>
              </a:rPr>
              <a:t>Abstraction</a:t>
            </a:r>
            <a:endParaRPr sz="4400">
              <a:latin typeface="Arial"/>
              <a:cs typeface="Arial"/>
            </a:endParaRPr>
          </a:p>
          <a:p>
            <a:pPr marL="935990" lvl="1" indent="-466725">
              <a:lnSpc>
                <a:spcPct val="100000"/>
              </a:lnSpc>
              <a:spcBef>
                <a:spcPts val="1060"/>
              </a:spcBef>
              <a:buChar char="–"/>
              <a:tabLst>
                <a:tab pos="936625" algn="l"/>
              </a:tabLst>
            </a:pPr>
            <a:r>
              <a:rPr sz="4400" dirty="0">
                <a:solidFill>
                  <a:srgbClr val="7E7E7E"/>
                </a:solidFill>
                <a:latin typeface="Arial"/>
                <a:cs typeface="Arial"/>
              </a:rPr>
              <a:t>Polymorphism</a:t>
            </a:r>
            <a:endParaRPr sz="4400">
              <a:latin typeface="Arial"/>
              <a:cs typeface="Arial"/>
            </a:endParaRPr>
          </a:p>
        </p:txBody>
      </p:sp>
      <p:sp>
        <p:nvSpPr>
          <p:cNvPr id="3" name="object 3"/>
          <p:cNvSpPr/>
          <p:nvPr/>
        </p:nvSpPr>
        <p:spPr>
          <a:xfrm>
            <a:off x="6982968" y="5440678"/>
            <a:ext cx="2127504" cy="141732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46</a:t>
            </a:fld>
            <a:endParaRPr dirty="0"/>
          </a:p>
        </p:txBody>
      </p:sp>
      <p:sp>
        <p:nvSpPr>
          <p:cNvPr id="2" name="object 2"/>
          <p:cNvSpPr txBox="1">
            <a:spLocks noGrp="1"/>
          </p:cNvSpPr>
          <p:nvPr>
            <p:ph type="title"/>
          </p:nvPr>
        </p:nvSpPr>
        <p:spPr>
          <a:xfrm>
            <a:off x="3303270" y="431037"/>
            <a:ext cx="253619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800000"/>
                </a:solidFill>
              </a:rPr>
              <a:t>Inheritance</a:t>
            </a:r>
            <a:endParaRPr sz="4000"/>
          </a:p>
        </p:txBody>
      </p:sp>
      <p:sp>
        <p:nvSpPr>
          <p:cNvPr id="3" name="object 3"/>
          <p:cNvSpPr txBox="1"/>
          <p:nvPr/>
        </p:nvSpPr>
        <p:spPr>
          <a:xfrm>
            <a:off x="535940" y="1134325"/>
            <a:ext cx="8074025" cy="5147945"/>
          </a:xfrm>
          <a:prstGeom prst="rect">
            <a:avLst/>
          </a:prstGeom>
        </p:spPr>
        <p:txBody>
          <a:bodyPr vert="horz" wrap="square" lIns="0" tIns="98425" rIns="0" bIns="0" rtlCol="0">
            <a:spAutoFit/>
          </a:bodyPr>
          <a:lstStyle/>
          <a:p>
            <a:pPr marL="469900" indent="-457834" algn="just">
              <a:lnSpc>
                <a:spcPct val="100000"/>
              </a:lnSpc>
              <a:spcBef>
                <a:spcPts val="775"/>
              </a:spcBef>
              <a:buFont typeface="Arial"/>
              <a:buChar char="•"/>
              <a:tabLst>
                <a:tab pos="470534" algn="l"/>
              </a:tabLst>
            </a:pPr>
            <a:r>
              <a:rPr sz="2800" i="1" dirty="0">
                <a:latin typeface="Arial"/>
                <a:cs typeface="Arial"/>
              </a:rPr>
              <a:t>Inheritance</a:t>
            </a:r>
            <a:r>
              <a:rPr sz="2800" dirty="0">
                <a:latin typeface="Arial"/>
                <a:cs typeface="Arial"/>
              </a:rPr>
              <a:t>—a </a:t>
            </a:r>
            <a:r>
              <a:rPr sz="2800" spc="-5" dirty="0">
                <a:latin typeface="Arial"/>
                <a:cs typeface="Arial"/>
              </a:rPr>
              <a:t>way of </a:t>
            </a:r>
            <a:r>
              <a:rPr sz="2800" dirty="0">
                <a:latin typeface="Arial"/>
                <a:cs typeface="Arial"/>
              </a:rPr>
              <a:t>organizing</a:t>
            </a:r>
            <a:r>
              <a:rPr sz="2800" spc="25" dirty="0">
                <a:latin typeface="Arial"/>
                <a:cs typeface="Arial"/>
              </a:rPr>
              <a:t> </a:t>
            </a:r>
            <a:r>
              <a:rPr sz="2800" dirty="0">
                <a:latin typeface="Arial"/>
                <a:cs typeface="Arial"/>
              </a:rPr>
              <a:t>classes</a:t>
            </a:r>
            <a:endParaRPr sz="2800">
              <a:latin typeface="Arial"/>
              <a:cs typeface="Arial"/>
            </a:endParaRPr>
          </a:p>
          <a:p>
            <a:pPr marL="469900" marR="6985" indent="-457834" algn="just">
              <a:lnSpc>
                <a:spcPct val="100000"/>
              </a:lnSpc>
              <a:spcBef>
                <a:spcPts val="675"/>
              </a:spcBef>
              <a:buChar char="•"/>
              <a:tabLst>
                <a:tab pos="470534" algn="l"/>
              </a:tabLst>
            </a:pPr>
            <a:r>
              <a:rPr sz="2800" dirty="0">
                <a:latin typeface="Arial"/>
                <a:cs typeface="Arial"/>
              </a:rPr>
              <a:t>Term </a:t>
            </a:r>
            <a:r>
              <a:rPr sz="2800" spc="-5" dirty="0">
                <a:latin typeface="Arial"/>
                <a:cs typeface="Arial"/>
              </a:rPr>
              <a:t>comes </a:t>
            </a:r>
            <a:r>
              <a:rPr sz="2800" dirty="0">
                <a:latin typeface="Arial"/>
                <a:cs typeface="Arial"/>
              </a:rPr>
              <a:t>from </a:t>
            </a:r>
            <a:r>
              <a:rPr sz="2800" spc="-5" dirty="0">
                <a:latin typeface="Arial"/>
                <a:cs typeface="Arial"/>
              </a:rPr>
              <a:t>inheritance </a:t>
            </a:r>
            <a:r>
              <a:rPr sz="2800" dirty="0">
                <a:latin typeface="Arial"/>
                <a:cs typeface="Arial"/>
              </a:rPr>
              <a:t>of traits </a:t>
            </a:r>
            <a:r>
              <a:rPr sz="2800" spc="-5" dirty="0">
                <a:latin typeface="Arial"/>
                <a:cs typeface="Arial"/>
              </a:rPr>
              <a:t>like eye  color, hair color, </a:t>
            </a:r>
            <a:r>
              <a:rPr sz="2800" dirty="0">
                <a:latin typeface="Arial"/>
                <a:cs typeface="Arial"/>
              </a:rPr>
              <a:t>and so</a:t>
            </a:r>
            <a:r>
              <a:rPr sz="2800" spc="45" dirty="0">
                <a:latin typeface="Arial"/>
                <a:cs typeface="Arial"/>
              </a:rPr>
              <a:t> </a:t>
            </a:r>
            <a:r>
              <a:rPr sz="2800" dirty="0">
                <a:latin typeface="Arial"/>
                <a:cs typeface="Arial"/>
              </a:rPr>
              <a:t>on.</a:t>
            </a:r>
            <a:endParaRPr sz="2800">
              <a:latin typeface="Arial"/>
              <a:cs typeface="Arial"/>
            </a:endParaRPr>
          </a:p>
          <a:p>
            <a:pPr marL="469900" marR="5080" indent="-457834" algn="just">
              <a:lnSpc>
                <a:spcPct val="100000"/>
              </a:lnSpc>
              <a:spcBef>
                <a:spcPts val="670"/>
              </a:spcBef>
              <a:buChar char="•"/>
              <a:tabLst>
                <a:tab pos="470534" algn="l"/>
              </a:tabLst>
            </a:pPr>
            <a:r>
              <a:rPr sz="2800" spc="-5" dirty="0">
                <a:latin typeface="Arial"/>
                <a:cs typeface="Arial"/>
              </a:rPr>
              <a:t>Classes with </a:t>
            </a:r>
            <a:r>
              <a:rPr sz="2800" dirty="0">
                <a:latin typeface="Arial"/>
                <a:cs typeface="Arial"/>
              </a:rPr>
              <a:t>properties </a:t>
            </a:r>
            <a:r>
              <a:rPr sz="2800" spc="-5" dirty="0">
                <a:latin typeface="Arial"/>
                <a:cs typeface="Arial"/>
              </a:rPr>
              <a:t>in </a:t>
            </a:r>
            <a:r>
              <a:rPr sz="2800" dirty="0">
                <a:latin typeface="Arial"/>
                <a:cs typeface="Arial"/>
              </a:rPr>
              <a:t>common </a:t>
            </a:r>
            <a:r>
              <a:rPr sz="2800" spc="-5" dirty="0">
                <a:latin typeface="Arial"/>
                <a:cs typeface="Arial"/>
              </a:rPr>
              <a:t>can be  </a:t>
            </a:r>
            <a:r>
              <a:rPr sz="2800" dirty="0">
                <a:latin typeface="Arial"/>
                <a:cs typeface="Arial"/>
              </a:rPr>
              <a:t>grouped so that </a:t>
            </a:r>
            <a:r>
              <a:rPr sz="2800" spc="-5" dirty="0">
                <a:latin typeface="Arial"/>
                <a:cs typeface="Arial"/>
              </a:rPr>
              <a:t>their common </a:t>
            </a:r>
            <a:r>
              <a:rPr sz="2800" dirty="0">
                <a:latin typeface="Arial"/>
                <a:cs typeface="Arial"/>
              </a:rPr>
              <a:t>properties are  </a:t>
            </a:r>
            <a:r>
              <a:rPr sz="2800" spc="-5" dirty="0">
                <a:latin typeface="Arial"/>
                <a:cs typeface="Arial"/>
              </a:rPr>
              <a:t>only defined </a:t>
            </a:r>
            <a:r>
              <a:rPr sz="2800" dirty="0">
                <a:latin typeface="Arial"/>
                <a:cs typeface="Arial"/>
              </a:rPr>
              <a:t>once </a:t>
            </a:r>
            <a:r>
              <a:rPr sz="2800" spc="-5" dirty="0">
                <a:latin typeface="Arial"/>
                <a:cs typeface="Arial"/>
              </a:rPr>
              <a:t>in </a:t>
            </a:r>
            <a:r>
              <a:rPr sz="2800" dirty="0">
                <a:latin typeface="Arial"/>
                <a:cs typeface="Arial"/>
              </a:rPr>
              <a:t>parent</a:t>
            </a:r>
            <a:r>
              <a:rPr sz="2800" spc="55" dirty="0">
                <a:latin typeface="Arial"/>
                <a:cs typeface="Arial"/>
              </a:rPr>
              <a:t> </a:t>
            </a:r>
            <a:r>
              <a:rPr sz="2800" dirty="0">
                <a:latin typeface="Arial"/>
                <a:cs typeface="Arial"/>
              </a:rPr>
              <a:t>class.</a:t>
            </a:r>
            <a:endParaRPr sz="2800">
              <a:latin typeface="Arial"/>
              <a:cs typeface="Arial"/>
            </a:endParaRPr>
          </a:p>
          <a:p>
            <a:pPr marL="469900" marR="6985" indent="-457834" algn="just">
              <a:lnSpc>
                <a:spcPct val="100000"/>
              </a:lnSpc>
              <a:spcBef>
                <a:spcPts val="675"/>
              </a:spcBef>
              <a:buFont typeface="Arial"/>
              <a:buChar char="•"/>
              <a:tabLst>
                <a:tab pos="470534" algn="l"/>
              </a:tabLst>
            </a:pPr>
            <a:r>
              <a:rPr sz="2800" i="1" dirty="0">
                <a:latin typeface="Arial"/>
                <a:cs typeface="Arial"/>
              </a:rPr>
              <a:t>Superclass </a:t>
            </a:r>
            <a:r>
              <a:rPr sz="2800" spc="-5" dirty="0">
                <a:latin typeface="Arial"/>
                <a:cs typeface="Arial"/>
              </a:rPr>
              <a:t>– inherit its </a:t>
            </a:r>
            <a:r>
              <a:rPr sz="2800" dirty="0">
                <a:latin typeface="Arial"/>
                <a:cs typeface="Arial"/>
              </a:rPr>
              <a:t>attributes </a:t>
            </a:r>
            <a:r>
              <a:rPr sz="2800" spc="-5" dirty="0">
                <a:latin typeface="Arial"/>
                <a:cs typeface="Arial"/>
              </a:rPr>
              <a:t>&amp; methods to  the</a:t>
            </a:r>
            <a:r>
              <a:rPr sz="2800" spc="5" dirty="0">
                <a:latin typeface="Arial"/>
                <a:cs typeface="Arial"/>
              </a:rPr>
              <a:t> </a:t>
            </a:r>
            <a:r>
              <a:rPr sz="2800" dirty="0">
                <a:latin typeface="Arial"/>
                <a:cs typeface="Arial"/>
              </a:rPr>
              <a:t>subclass(es).</a:t>
            </a:r>
            <a:endParaRPr sz="2800">
              <a:latin typeface="Arial"/>
              <a:cs typeface="Arial"/>
            </a:endParaRPr>
          </a:p>
          <a:p>
            <a:pPr marL="469900" marR="8255" indent="-457834" algn="just">
              <a:lnSpc>
                <a:spcPct val="100000"/>
              </a:lnSpc>
              <a:spcBef>
                <a:spcPts val="675"/>
              </a:spcBef>
              <a:buFont typeface="Arial"/>
              <a:buChar char="•"/>
              <a:tabLst>
                <a:tab pos="470534" algn="l"/>
              </a:tabLst>
            </a:pPr>
            <a:r>
              <a:rPr sz="2800" i="1" spc="-5" dirty="0">
                <a:latin typeface="Arial"/>
                <a:cs typeface="Arial"/>
              </a:rPr>
              <a:t>Subclass </a:t>
            </a:r>
            <a:r>
              <a:rPr sz="2800" spc="-5" dirty="0">
                <a:latin typeface="Arial"/>
                <a:cs typeface="Arial"/>
              </a:rPr>
              <a:t>– </a:t>
            </a:r>
            <a:r>
              <a:rPr sz="2800" dirty="0">
                <a:latin typeface="Arial"/>
                <a:cs typeface="Arial"/>
              </a:rPr>
              <a:t>can </a:t>
            </a:r>
            <a:r>
              <a:rPr sz="2800" spc="-5" dirty="0">
                <a:latin typeface="Arial"/>
                <a:cs typeface="Arial"/>
              </a:rPr>
              <a:t>inherit all its </a:t>
            </a:r>
            <a:r>
              <a:rPr sz="2800" dirty="0">
                <a:latin typeface="Arial"/>
                <a:cs typeface="Arial"/>
              </a:rPr>
              <a:t>superclass  attributes </a:t>
            </a:r>
            <a:r>
              <a:rPr sz="2800" spc="-5" dirty="0">
                <a:latin typeface="Arial"/>
                <a:cs typeface="Arial"/>
              </a:rPr>
              <a:t>&amp; methods besides having its </a:t>
            </a:r>
            <a:r>
              <a:rPr sz="2800" spc="-10" dirty="0">
                <a:latin typeface="Arial"/>
                <a:cs typeface="Arial"/>
              </a:rPr>
              <a:t>own  </a:t>
            </a:r>
            <a:r>
              <a:rPr sz="2800" spc="-5" dirty="0">
                <a:latin typeface="Arial"/>
                <a:cs typeface="Arial"/>
              </a:rPr>
              <a:t>unique </a:t>
            </a:r>
            <a:r>
              <a:rPr sz="2800" dirty="0">
                <a:latin typeface="Arial"/>
                <a:cs typeface="Arial"/>
              </a:rPr>
              <a:t>attributes </a:t>
            </a:r>
            <a:r>
              <a:rPr sz="2800" spc="-5" dirty="0">
                <a:latin typeface="Arial"/>
                <a:cs typeface="Arial"/>
              </a:rPr>
              <a:t>&amp;</a:t>
            </a:r>
            <a:r>
              <a:rPr sz="2800" spc="25" dirty="0">
                <a:latin typeface="Arial"/>
                <a:cs typeface="Arial"/>
              </a:rPr>
              <a:t> </a:t>
            </a:r>
            <a:r>
              <a:rPr sz="2800" dirty="0">
                <a:latin typeface="Arial"/>
                <a:cs typeface="Arial"/>
              </a:rPr>
              <a:t>methods.</a:t>
            </a:r>
            <a:endParaRPr sz="28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1718" y="6431076"/>
            <a:ext cx="578485" cy="340995"/>
          </a:xfrm>
          <a:prstGeom prst="rect">
            <a:avLst/>
          </a:prstGeom>
        </p:spPr>
        <p:txBody>
          <a:bodyPr vert="horz" wrap="square" lIns="0" tIns="12700" rIns="0" bIns="0" rtlCol="0">
            <a:spAutoFit/>
          </a:bodyPr>
          <a:lstStyle/>
          <a:p>
            <a:pPr marL="12700">
              <a:lnSpc>
                <a:spcPts val="1300"/>
              </a:lnSpc>
              <a:spcBef>
                <a:spcPts val="100"/>
              </a:spcBef>
            </a:pPr>
            <a:r>
              <a:rPr sz="1200" dirty="0">
                <a:solidFill>
                  <a:srgbClr val="888888"/>
                </a:solidFill>
                <a:latin typeface="Arial"/>
                <a:cs typeface="Arial"/>
              </a:rPr>
              <a:t>47</a:t>
            </a:r>
            <a:endParaRPr sz="1200">
              <a:latin typeface="Arial"/>
              <a:cs typeface="Arial"/>
            </a:endParaRPr>
          </a:p>
          <a:p>
            <a:pPr marR="5080" algn="r">
              <a:lnSpc>
                <a:spcPts val="1180"/>
              </a:lnSpc>
            </a:pPr>
            <a:r>
              <a:rPr sz="1100" spc="-55" dirty="0">
                <a:solidFill>
                  <a:srgbClr val="EBFFC2"/>
                </a:solidFill>
                <a:latin typeface="Trebuchet MS"/>
                <a:cs typeface="Trebuchet MS"/>
              </a:rPr>
              <a:t>47</a:t>
            </a:r>
            <a:endParaRPr sz="1100">
              <a:latin typeface="Trebuchet MS"/>
              <a:cs typeface="Trebuchet MS"/>
            </a:endParaRPr>
          </a:p>
        </p:txBody>
      </p:sp>
      <p:sp>
        <p:nvSpPr>
          <p:cNvPr id="3" name="object 3"/>
          <p:cNvSpPr txBox="1">
            <a:spLocks noGrp="1"/>
          </p:cNvSpPr>
          <p:nvPr>
            <p:ph type="title"/>
          </p:nvPr>
        </p:nvSpPr>
        <p:spPr>
          <a:xfrm>
            <a:off x="3175254" y="483234"/>
            <a:ext cx="279273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800000"/>
                </a:solidFill>
              </a:rPr>
              <a:t>Inheritance</a:t>
            </a:r>
          </a:p>
        </p:txBody>
      </p:sp>
      <p:sp>
        <p:nvSpPr>
          <p:cNvPr id="4" name="object 4"/>
          <p:cNvSpPr txBox="1"/>
          <p:nvPr/>
        </p:nvSpPr>
        <p:spPr>
          <a:xfrm>
            <a:off x="535940" y="1586482"/>
            <a:ext cx="8069580" cy="4446905"/>
          </a:xfrm>
          <a:prstGeom prst="rect">
            <a:avLst/>
          </a:prstGeom>
        </p:spPr>
        <p:txBody>
          <a:bodyPr vert="horz" wrap="square" lIns="0" tIns="12700" rIns="0" bIns="0" rtlCol="0">
            <a:spAutoFit/>
          </a:bodyPr>
          <a:lstStyle/>
          <a:p>
            <a:pPr marL="355600" marR="5080" indent="-342900">
              <a:lnSpc>
                <a:spcPct val="110100"/>
              </a:lnSpc>
              <a:spcBef>
                <a:spcPts val="100"/>
              </a:spcBef>
              <a:buChar char="•"/>
              <a:tabLst>
                <a:tab pos="354965" algn="l"/>
                <a:tab pos="355600" algn="l"/>
                <a:tab pos="2330450" algn="l"/>
                <a:tab pos="3531870" algn="l"/>
                <a:tab pos="4475480" algn="l"/>
                <a:tab pos="5873115" algn="l"/>
                <a:tab pos="6380480" algn="l"/>
                <a:tab pos="7562215" algn="l"/>
              </a:tabLst>
            </a:pPr>
            <a:r>
              <a:rPr sz="2800" spc="-5" dirty="0">
                <a:latin typeface="Arial"/>
                <a:cs typeface="Arial"/>
              </a:rPr>
              <a:t>I</a:t>
            </a:r>
            <a:r>
              <a:rPr sz="2800" dirty="0">
                <a:latin typeface="Arial"/>
                <a:cs typeface="Arial"/>
              </a:rPr>
              <a:t>n</a:t>
            </a:r>
            <a:r>
              <a:rPr sz="2800" spc="-5" dirty="0">
                <a:latin typeface="Arial"/>
                <a:cs typeface="Arial"/>
              </a:rPr>
              <a:t>h</a:t>
            </a:r>
            <a:r>
              <a:rPr sz="2800" spc="5" dirty="0">
                <a:latin typeface="Arial"/>
                <a:cs typeface="Arial"/>
              </a:rPr>
              <a:t>e</a:t>
            </a:r>
            <a:r>
              <a:rPr sz="2800" spc="-5" dirty="0">
                <a:latin typeface="Arial"/>
                <a:cs typeface="Arial"/>
              </a:rPr>
              <a:t>r</a:t>
            </a:r>
            <a:r>
              <a:rPr sz="2800" dirty="0">
                <a:latin typeface="Arial"/>
                <a:cs typeface="Arial"/>
              </a:rPr>
              <a:t>i</a:t>
            </a:r>
            <a:r>
              <a:rPr sz="2800" spc="-5" dirty="0">
                <a:latin typeface="Arial"/>
                <a:cs typeface="Arial"/>
              </a:rPr>
              <a:t>t</a:t>
            </a:r>
            <a:r>
              <a:rPr sz="2800" dirty="0">
                <a:latin typeface="Arial"/>
                <a:cs typeface="Arial"/>
              </a:rPr>
              <a:t>a</a:t>
            </a:r>
            <a:r>
              <a:rPr sz="2800" spc="-5" dirty="0">
                <a:latin typeface="Arial"/>
                <a:cs typeface="Arial"/>
              </a:rPr>
              <a:t>n</a:t>
            </a:r>
            <a:r>
              <a:rPr sz="2800" spc="5" dirty="0">
                <a:latin typeface="Arial"/>
                <a:cs typeface="Arial"/>
              </a:rPr>
              <a:t>c</a:t>
            </a:r>
            <a:r>
              <a:rPr sz="2800" spc="-5" dirty="0">
                <a:latin typeface="Arial"/>
                <a:cs typeface="Arial"/>
              </a:rPr>
              <a:t>e</a:t>
            </a:r>
            <a:r>
              <a:rPr sz="2800" dirty="0">
                <a:latin typeface="Arial"/>
                <a:cs typeface="Arial"/>
              </a:rPr>
              <a:t>	</a:t>
            </a:r>
            <a:r>
              <a:rPr sz="2800" spc="-5" dirty="0">
                <a:latin typeface="Arial"/>
                <a:cs typeface="Arial"/>
              </a:rPr>
              <a:t>a</a:t>
            </a:r>
            <a:r>
              <a:rPr sz="2800" dirty="0">
                <a:latin typeface="Arial"/>
                <a:cs typeface="Arial"/>
              </a:rPr>
              <a:t>l</a:t>
            </a:r>
            <a:r>
              <a:rPr sz="2800" spc="-5" dirty="0">
                <a:latin typeface="Arial"/>
                <a:cs typeface="Arial"/>
              </a:rPr>
              <a:t>l</a:t>
            </a:r>
            <a:r>
              <a:rPr sz="2800" dirty="0">
                <a:latin typeface="Arial"/>
                <a:cs typeface="Arial"/>
              </a:rPr>
              <a:t>o</a:t>
            </a:r>
            <a:r>
              <a:rPr sz="2800" spc="-5" dirty="0">
                <a:latin typeface="Arial"/>
                <a:cs typeface="Arial"/>
              </a:rPr>
              <a:t>ws</a:t>
            </a:r>
            <a:r>
              <a:rPr sz="2800" dirty="0">
                <a:latin typeface="Arial"/>
                <a:cs typeface="Arial"/>
              </a:rPr>
              <a:t>	</a:t>
            </a:r>
            <a:r>
              <a:rPr sz="2800" spc="-5" dirty="0">
                <a:latin typeface="Arial"/>
                <a:cs typeface="Arial"/>
              </a:rPr>
              <a:t>c</a:t>
            </a:r>
            <a:r>
              <a:rPr sz="2800" dirty="0">
                <a:latin typeface="Arial"/>
                <a:cs typeface="Arial"/>
              </a:rPr>
              <a:t>h</a:t>
            </a:r>
            <a:r>
              <a:rPr sz="2800" spc="-5" dirty="0">
                <a:latin typeface="Arial"/>
                <a:cs typeface="Arial"/>
              </a:rPr>
              <a:t>ild</a:t>
            </a:r>
            <a:r>
              <a:rPr sz="2800" dirty="0">
                <a:latin typeface="Arial"/>
                <a:cs typeface="Arial"/>
              </a:rPr>
              <a:t>	</a:t>
            </a:r>
            <a:r>
              <a:rPr sz="2800" spc="-5" dirty="0">
                <a:latin typeface="Arial"/>
                <a:cs typeface="Arial"/>
              </a:rPr>
              <a:t>cla</a:t>
            </a:r>
            <a:r>
              <a:rPr sz="2800" spc="5" dirty="0">
                <a:latin typeface="Arial"/>
                <a:cs typeface="Arial"/>
              </a:rPr>
              <a:t>s</a:t>
            </a:r>
            <a:r>
              <a:rPr sz="2800" spc="-5" dirty="0">
                <a:latin typeface="Arial"/>
                <a:cs typeface="Arial"/>
              </a:rPr>
              <a:t>s</a:t>
            </a:r>
            <a:r>
              <a:rPr sz="2800" spc="5" dirty="0">
                <a:latin typeface="Arial"/>
                <a:cs typeface="Arial"/>
              </a:rPr>
              <a:t>e</a:t>
            </a:r>
            <a:r>
              <a:rPr sz="2800" spc="-5" dirty="0">
                <a:latin typeface="Arial"/>
                <a:cs typeface="Arial"/>
              </a:rPr>
              <a:t>s</a:t>
            </a:r>
            <a:r>
              <a:rPr sz="2800" dirty="0">
                <a:latin typeface="Arial"/>
                <a:cs typeface="Arial"/>
              </a:rPr>
              <a:t>	</a:t>
            </a:r>
            <a:r>
              <a:rPr sz="2800" spc="-5" dirty="0">
                <a:latin typeface="Arial"/>
                <a:cs typeface="Arial"/>
              </a:rPr>
              <a:t>to</a:t>
            </a:r>
            <a:r>
              <a:rPr sz="2800" dirty="0">
                <a:latin typeface="Arial"/>
                <a:cs typeface="Arial"/>
              </a:rPr>
              <a:t>	</a:t>
            </a:r>
            <a:r>
              <a:rPr sz="2800" spc="-5" dirty="0">
                <a:latin typeface="Arial"/>
                <a:cs typeface="Arial"/>
              </a:rPr>
              <a:t>i</a:t>
            </a:r>
            <a:r>
              <a:rPr sz="2800" dirty="0">
                <a:latin typeface="Arial"/>
                <a:cs typeface="Arial"/>
              </a:rPr>
              <a:t>n</a:t>
            </a:r>
            <a:r>
              <a:rPr sz="2800" spc="-5" dirty="0">
                <a:latin typeface="Arial"/>
                <a:cs typeface="Arial"/>
              </a:rPr>
              <a:t>h</a:t>
            </a:r>
            <a:r>
              <a:rPr sz="2800" spc="5" dirty="0">
                <a:latin typeface="Arial"/>
                <a:cs typeface="Arial"/>
              </a:rPr>
              <a:t>e</a:t>
            </a:r>
            <a:r>
              <a:rPr sz="2800" spc="-5" dirty="0">
                <a:latin typeface="Arial"/>
                <a:cs typeface="Arial"/>
              </a:rPr>
              <a:t>rit</a:t>
            </a:r>
            <a:r>
              <a:rPr sz="2800" dirty="0">
                <a:latin typeface="Arial"/>
                <a:cs typeface="Arial"/>
              </a:rPr>
              <a:t>	</a:t>
            </a:r>
            <a:r>
              <a:rPr sz="2800" spc="-15" dirty="0">
                <a:latin typeface="Arial"/>
                <a:cs typeface="Arial"/>
              </a:rPr>
              <a:t>t</a:t>
            </a:r>
            <a:r>
              <a:rPr sz="2800" spc="5" dirty="0">
                <a:latin typeface="Arial"/>
                <a:cs typeface="Arial"/>
              </a:rPr>
              <a:t>h</a:t>
            </a:r>
            <a:r>
              <a:rPr sz="2800" spc="-5" dirty="0">
                <a:latin typeface="Arial"/>
                <a:cs typeface="Arial"/>
              </a:rPr>
              <a:t>e  </a:t>
            </a:r>
            <a:r>
              <a:rPr sz="2800" dirty="0">
                <a:latin typeface="Arial"/>
                <a:cs typeface="Arial"/>
              </a:rPr>
              <a:t>characteristics of existing parent</a:t>
            </a:r>
            <a:r>
              <a:rPr sz="2800" spc="-35" dirty="0">
                <a:latin typeface="Arial"/>
                <a:cs typeface="Arial"/>
              </a:rPr>
              <a:t> </a:t>
            </a:r>
            <a:r>
              <a:rPr sz="2800" spc="-5" dirty="0">
                <a:latin typeface="Arial"/>
                <a:cs typeface="Arial"/>
              </a:rPr>
              <a:t>class</a:t>
            </a:r>
            <a:endParaRPr sz="2800">
              <a:latin typeface="Arial"/>
              <a:cs typeface="Arial"/>
            </a:endParaRPr>
          </a:p>
          <a:p>
            <a:pPr marL="756285" lvl="1" indent="-287020">
              <a:lnSpc>
                <a:spcPct val="100000"/>
              </a:lnSpc>
              <a:spcBef>
                <a:spcPts val="915"/>
              </a:spcBef>
              <a:buChar char="•"/>
              <a:tabLst>
                <a:tab pos="756285" algn="l"/>
                <a:tab pos="756920" algn="l"/>
              </a:tabLst>
            </a:pPr>
            <a:r>
              <a:rPr sz="2400" spc="-5" dirty="0">
                <a:latin typeface="Arial"/>
                <a:cs typeface="Arial"/>
              </a:rPr>
              <a:t>Attributes (fields and</a:t>
            </a:r>
            <a:r>
              <a:rPr sz="2400" spc="25" dirty="0">
                <a:latin typeface="Arial"/>
                <a:cs typeface="Arial"/>
              </a:rPr>
              <a:t> </a:t>
            </a:r>
            <a:r>
              <a:rPr sz="2400" spc="-5" dirty="0">
                <a:latin typeface="Arial"/>
                <a:cs typeface="Arial"/>
              </a:rPr>
              <a:t>properties)</a:t>
            </a:r>
            <a:endParaRPr sz="2400">
              <a:latin typeface="Arial"/>
              <a:cs typeface="Arial"/>
            </a:endParaRPr>
          </a:p>
          <a:p>
            <a:pPr marL="756285" lvl="1" indent="-287020">
              <a:lnSpc>
                <a:spcPct val="100000"/>
              </a:lnSpc>
              <a:spcBef>
                <a:spcPts val="865"/>
              </a:spcBef>
              <a:buChar char="•"/>
              <a:tabLst>
                <a:tab pos="756285" algn="l"/>
                <a:tab pos="756920" algn="l"/>
              </a:tabLst>
            </a:pPr>
            <a:r>
              <a:rPr sz="2400" spc="-5" dirty="0">
                <a:latin typeface="Arial"/>
                <a:cs typeface="Arial"/>
              </a:rPr>
              <a:t>Operations</a:t>
            </a:r>
            <a:r>
              <a:rPr sz="2400" dirty="0">
                <a:latin typeface="Arial"/>
                <a:cs typeface="Arial"/>
              </a:rPr>
              <a:t> (methods)</a:t>
            </a:r>
            <a:endParaRPr sz="2400">
              <a:latin typeface="Arial"/>
              <a:cs typeface="Arial"/>
            </a:endParaRPr>
          </a:p>
          <a:p>
            <a:pPr marL="355600" indent="-342900">
              <a:lnSpc>
                <a:spcPct val="100000"/>
              </a:lnSpc>
              <a:spcBef>
                <a:spcPts val="960"/>
              </a:spcBef>
              <a:buChar char="•"/>
              <a:tabLst>
                <a:tab pos="354965" algn="l"/>
                <a:tab pos="355600" algn="l"/>
              </a:tabLst>
            </a:pPr>
            <a:r>
              <a:rPr sz="2800" spc="-5" dirty="0">
                <a:latin typeface="Arial"/>
                <a:cs typeface="Arial"/>
              </a:rPr>
              <a:t>Child class </a:t>
            </a:r>
            <a:r>
              <a:rPr sz="2800" dirty="0">
                <a:latin typeface="Arial"/>
                <a:cs typeface="Arial"/>
              </a:rPr>
              <a:t>can extend </a:t>
            </a:r>
            <a:r>
              <a:rPr sz="2800" spc="-5" dirty="0">
                <a:latin typeface="Arial"/>
                <a:cs typeface="Arial"/>
              </a:rPr>
              <a:t>the </a:t>
            </a:r>
            <a:r>
              <a:rPr sz="2800" dirty="0">
                <a:latin typeface="Arial"/>
                <a:cs typeface="Arial"/>
              </a:rPr>
              <a:t>parent</a:t>
            </a:r>
            <a:r>
              <a:rPr sz="2800" spc="45" dirty="0">
                <a:latin typeface="Arial"/>
                <a:cs typeface="Arial"/>
              </a:rPr>
              <a:t> </a:t>
            </a:r>
            <a:r>
              <a:rPr sz="2800" spc="-5" dirty="0">
                <a:latin typeface="Arial"/>
                <a:cs typeface="Arial"/>
              </a:rPr>
              <a:t>class</a:t>
            </a:r>
            <a:endParaRPr sz="2800">
              <a:latin typeface="Arial"/>
              <a:cs typeface="Arial"/>
            </a:endParaRPr>
          </a:p>
          <a:p>
            <a:pPr marL="756285" lvl="1" indent="-287020">
              <a:lnSpc>
                <a:spcPct val="100000"/>
              </a:lnSpc>
              <a:spcBef>
                <a:spcPts val="915"/>
              </a:spcBef>
              <a:buChar char="•"/>
              <a:tabLst>
                <a:tab pos="756285" algn="l"/>
                <a:tab pos="756920" algn="l"/>
              </a:tabLst>
            </a:pPr>
            <a:r>
              <a:rPr sz="2400" spc="-5" dirty="0">
                <a:latin typeface="Arial"/>
                <a:cs typeface="Arial"/>
              </a:rPr>
              <a:t>Add new fields and</a:t>
            </a:r>
            <a:r>
              <a:rPr sz="2400" spc="50" dirty="0">
                <a:latin typeface="Arial"/>
                <a:cs typeface="Arial"/>
              </a:rPr>
              <a:t> </a:t>
            </a:r>
            <a:r>
              <a:rPr sz="2400" spc="-5" dirty="0">
                <a:latin typeface="Arial"/>
                <a:cs typeface="Arial"/>
              </a:rPr>
              <a:t>methods</a:t>
            </a:r>
            <a:endParaRPr sz="2400">
              <a:latin typeface="Arial"/>
              <a:cs typeface="Arial"/>
            </a:endParaRPr>
          </a:p>
          <a:p>
            <a:pPr marL="756285" lvl="1" indent="-287020">
              <a:lnSpc>
                <a:spcPct val="100000"/>
              </a:lnSpc>
              <a:spcBef>
                <a:spcPts val="865"/>
              </a:spcBef>
              <a:buChar char="•"/>
              <a:tabLst>
                <a:tab pos="756285" algn="l"/>
                <a:tab pos="756920" algn="l"/>
              </a:tabLst>
            </a:pPr>
            <a:r>
              <a:rPr sz="2400" spc="-5" dirty="0">
                <a:latin typeface="Arial"/>
                <a:cs typeface="Arial"/>
              </a:rPr>
              <a:t>Redefine methods (modify existing</a:t>
            </a:r>
            <a:r>
              <a:rPr sz="2400" spc="80" dirty="0">
                <a:latin typeface="Arial"/>
                <a:cs typeface="Arial"/>
              </a:rPr>
              <a:t> </a:t>
            </a:r>
            <a:r>
              <a:rPr sz="2400" spc="-5" dirty="0">
                <a:latin typeface="Arial"/>
                <a:cs typeface="Arial"/>
              </a:rPr>
              <a:t>behavior)</a:t>
            </a:r>
            <a:endParaRPr sz="2400">
              <a:latin typeface="Arial"/>
              <a:cs typeface="Arial"/>
            </a:endParaRPr>
          </a:p>
          <a:p>
            <a:pPr marL="355600" marR="5715" indent="-342900">
              <a:lnSpc>
                <a:spcPct val="110000"/>
              </a:lnSpc>
              <a:spcBef>
                <a:spcPts val="620"/>
              </a:spcBef>
              <a:buChar char="•"/>
              <a:tabLst>
                <a:tab pos="354965" algn="l"/>
                <a:tab pos="355600" algn="l"/>
              </a:tabLst>
            </a:pPr>
            <a:r>
              <a:rPr sz="2800" spc="-5" dirty="0">
                <a:latin typeface="Arial"/>
                <a:cs typeface="Arial"/>
              </a:rPr>
              <a:t>A class can </a:t>
            </a:r>
            <a:r>
              <a:rPr sz="2800" dirty="0">
                <a:latin typeface="Arial"/>
                <a:cs typeface="Arial"/>
              </a:rPr>
              <a:t>implement </a:t>
            </a:r>
            <a:r>
              <a:rPr sz="2800" spc="-5" dirty="0">
                <a:latin typeface="Arial"/>
                <a:cs typeface="Arial"/>
              </a:rPr>
              <a:t>an </a:t>
            </a:r>
            <a:r>
              <a:rPr sz="2800" dirty="0">
                <a:latin typeface="Arial"/>
                <a:cs typeface="Arial"/>
              </a:rPr>
              <a:t>interface by providing  implementation </a:t>
            </a:r>
            <a:r>
              <a:rPr sz="2800" spc="-5" dirty="0">
                <a:latin typeface="Arial"/>
                <a:cs typeface="Arial"/>
              </a:rPr>
              <a:t>for all its</a:t>
            </a:r>
            <a:r>
              <a:rPr sz="2800" spc="20" dirty="0">
                <a:latin typeface="Arial"/>
                <a:cs typeface="Arial"/>
              </a:rPr>
              <a:t> </a:t>
            </a:r>
            <a:r>
              <a:rPr sz="2800" dirty="0">
                <a:latin typeface="Arial"/>
                <a:cs typeface="Arial"/>
              </a:rPr>
              <a:t>methods</a:t>
            </a:r>
            <a:endParaRPr sz="28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48</a:t>
            </a:fld>
            <a:endParaRPr dirty="0"/>
          </a:p>
        </p:txBody>
      </p:sp>
      <p:sp>
        <p:nvSpPr>
          <p:cNvPr id="2" name="object 2"/>
          <p:cNvSpPr txBox="1">
            <a:spLocks noGrp="1"/>
          </p:cNvSpPr>
          <p:nvPr>
            <p:ph type="title"/>
          </p:nvPr>
        </p:nvSpPr>
        <p:spPr>
          <a:xfrm>
            <a:off x="3266694" y="703833"/>
            <a:ext cx="279273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800000"/>
                </a:solidFill>
              </a:rPr>
              <a:t>Inheritance</a:t>
            </a:r>
          </a:p>
        </p:txBody>
      </p:sp>
      <p:sp>
        <p:nvSpPr>
          <p:cNvPr id="3" name="object 3"/>
          <p:cNvSpPr txBox="1"/>
          <p:nvPr/>
        </p:nvSpPr>
        <p:spPr>
          <a:xfrm>
            <a:off x="764540" y="2090140"/>
            <a:ext cx="6008370" cy="3488690"/>
          </a:xfrm>
          <a:prstGeom prst="rect">
            <a:avLst/>
          </a:prstGeom>
        </p:spPr>
        <p:txBody>
          <a:bodyPr vert="horz" wrap="square" lIns="0" tIns="12700" rIns="0" bIns="0" rtlCol="0">
            <a:spAutoFit/>
          </a:bodyPr>
          <a:lstStyle/>
          <a:p>
            <a:pPr marL="355600" marR="5080" indent="-343535">
              <a:lnSpc>
                <a:spcPct val="130000"/>
              </a:lnSpc>
              <a:spcBef>
                <a:spcPts val="100"/>
              </a:spcBef>
              <a:buChar char="•"/>
              <a:tabLst>
                <a:tab pos="355600" algn="l"/>
                <a:tab pos="356235" algn="l"/>
              </a:tabLst>
            </a:pPr>
            <a:r>
              <a:rPr sz="3200" dirty="0">
                <a:latin typeface="Arial"/>
                <a:cs typeface="Arial"/>
              </a:rPr>
              <a:t>Expresses </a:t>
            </a:r>
            <a:r>
              <a:rPr sz="3200" spc="-5" dirty="0">
                <a:latin typeface="Arial"/>
                <a:cs typeface="Arial"/>
              </a:rPr>
              <a:t>commonality</a:t>
            </a:r>
            <a:r>
              <a:rPr sz="3200" spc="-90" dirty="0">
                <a:latin typeface="Arial"/>
                <a:cs typeface="Arial"/>
              </a:rPr>
              <a:t> </a:t>
            </a:r>
            <a:r>
              <a:rPr sz="3200" spc="-5" dirty="0">
                <a:latin typeface="Arial"/>
                <a:cs typeface="Arial"/>
              </a:rPr>
              <a:t>among  </a:t>
            </a:r>
            <a:r>
              <a:rPr sz="3200" dirty="0">
                <a:latin typeface="Arial"/>
                <a:cs typeface="Arial"/>
              </a:rPr>
              <a:t>classes/objects</a:t>
            </a:r>
            <a:endParaRPr sz="3200">
              <a:latin typeface="Arial"/>
              <a:cs typeface="Arial"/>
            </a:endParaRPr>
          </a:p>
          <a:p>
            <a:pPr marL="355600" indent="-343535">
              <a:lnSpc>
                <a:spcPct val="100000"/>
              </a:lnSpc>
              <a:spcBef>
                <a:spcPts val="1920"/>
              </a:spcBef>
              <a:buChar char="•"/>
              <a:tabLst>
                <a:tab pos="355600" algn="l"/>
                <a:tab pos="356235" algn="l"/>
              </a:tabLst>
            </a:pPr>
            <a:r>
              <a:rPr sz="3200" spc="-5" dirty="0">
                <a:latin typeface="Arial"/>
                <a:cs typeface="Arial"/>
              </a:rPr>
              <a:t>Allows </a:t>
            </a:r>
            <a:r>
              <a:rPr sz="3200" dirty="0">
                <a:latin typeface="Arial"/>
                <a:cs typeface="Arial"/>
              </a:rPr>
              <a:t>code</a:t>
            </a:r>
            <a:r>
              <a:rPr sz="3200" spc="-20" dirty="0">
                <a:latin typeface="Arial"/>
                <a:cs typeface="Arial"/>
              </a:rPr>
              <a:t> </a:t>
            </a:r>
            <a:r>
              <a:rPr sz="3200" spc="-5" dirty="0">
                <a:latin typeface="Arial"/>
                <a:cs typeface="Arial"/>
              </a:rPr>
              <a:t>reusability</a:t>
            </a:r>
            <a:endParaRPr sz="3200">
              <a:latin typeface="Arial"/>
              <a:cs typeface="Arial"/>
            </a:endParaRPr>
          </a:p>
          <a:p>
            <a:pPr marL="355600" indent="-343535">
              <a:lnSpc>
                <a:spcPct val="100000"/>
              </a:lnSpc>
              <a:spcBef>
                <a:spcPts val="1920"/>
              </a:spcBef>
              <a:buChar char="•"/>
              <a:tabLst>
                <a:tab pos="355600" algn="l"/>
                <a:tab pos="356235" algn="l"/>
              </a:tabLst>
            </a:pPr>
            <a:r>
              <a:rPr sz="3200" spc="-5" dirty="0">
                <a:latin typeface="Arial"/>
                <a:cs typeface="Arial"/>
              </a:rPr>
              <a:t>Highlights</a:t>
            </a:r>
            <a:r>
              <a:rPr sz="3200" spc="-10" dirty="0">
                <a:latin typeface="Arial"/>
                <a:cs typeface="Arial"/>
              </a:rPr>
              <a:t> </a:t>
            </a:r>
            <a:r>
              <a:rPr sz="3200" dirty="0">
                <a:latin typeface="Arial"/>
                <a:cs typeface="Arial"/>
              </a:rPr>
              <a:t>relationships</a:t>
            </a:r>
            <a:endParaRPr sz="3200">
              <a:latin typeface="Arial"/>
              <a:cs typeface="Arial"/>
            </a:endParaRPr>
          </a:p>
          <a:p>
            <a:pPr marL="355600" indent="-343535">
              <a:lnSpc>
                <a:spcPct val="100000"/>
              </a:lnSpc>
              <a:spcBef>
                <a:spcPts val="1925"/>
              </a:spcBef>
              <a:buChar char="•"/>
              <a:tabLst>
                <a:tab pos="355600" algn="l"/>
                <a:tab pos="356235" algn="l"/>
              </a:tabLst>
            </a:pPr>
            <a:r>
              <a:rPr sz="3200" spc="-5" dirty="0">
                <a:latin typeface="Arial"/>
                <a:cs typeface="Arial"/>
              </a:rPr>
              <a:t>Helps </a:t>
            </a:r>
            <a:r>
              <a:rPr sz="3200" spc="-10" dirty="0">
                <a:latin typeface="Arial"/>
                <a:cs typeface="Arial"/>
              </a:rPr>
              <a:t>in </a:t>
            </a:r>
            <a:r>
              <a:rPr sz="3200" spc="-5" dirty="0">
                <a:latin typeface="Arial"/>
                <a:cs typeface="Arial"/>
              </a:rPr>
              <a:t>code</a:t>
            </a:r>
            <a:r>
              <a:rPr sz="3200" spc="5" dirty="0">
                <a:latin typeface="Arial"/>
                <a:cs typeface="Arial"/>
              </a:rPr>
              <a:t> </a:t>
            </a:r>
            <a:r>
              <a:rPr sz="3200" spc="-5" dirty="0">
                <a:latin typeface="Arial"/>
                <a:cs typeface="Arial"/>
              </a:rPr>
              <a:t>organization</a:t>
            </a:r>
            <a:endParaRPr sz="32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5254" y="483234"/>
            <a:ext cx="279273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800000"/>
                </a:solidFill>
              </a:rPr>
              <a:t>Inheritance</a:t>
            </a:r>
          </a:p>
        </p:txBody>
      </p:sp>
      <p:sp>
        <p:nvSpPr>
          <p:cNvPr id="3" name="object 3"/>
          <p:cNvSpPr/>
          <p:nvPr/>
        </p:nvSpPr>
        <p:spPr>
          <a:xfrm>
            <a:off x="2404364" y="1600200"/>
            <a:ext cx="4319518" cy="452628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13556" y="650287"/>
            <a:ext cx="5943938" cy="56319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74672" y="483234"/>
            <a:ext cx="599313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161645"/>
                </a:solidFill>
              </a:rPr>
              <a:t>Computer</a:t>
            </a:r>
            <a:r>
              <a:rPr spc="-65" dirty="0">
                <a:solidFill>
                  <a:srgbClr val="161645"/>
                </a:solidFill>
              </a:rPr>
              <a:t> </a:t>
            </a:r>
            <a:r>
              <a:rPr dirty="0">
                <a:solidFill>
                  <a:srgbClr val="161645"/>
                </a:solidFill>
              </a:rPr>
              <a:t>Programming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5</a:t>
            </a:fld>
            <a:endParaRPr dirty="0"/>
          </a:p>
        </p:txBody>
      </p:sp>
      <p:sp>
        <p:nvSpPr>
          <p:cNvPr id="4" name="object 4"/>
          <p:cNvSpPr txBox="1"/>
          <p:nvPr/>
        </p:nvSpPr>
        <p:spPr>
          <a:xfrm>
            <a:off x="535940" y="1678889"/>
            <a:ext cx="7848600" cy="2906395"/>
          </a:xfrm>
          <a:prstGeom prst="rect">
            <a:avLst/>
          </a:prstGeom>
        </p:spPr>
        <p:txBody>
          <a:bodyPr vert="horz" wrap="square" lIns="0" tIns="12065" rIns="0" bIns="0" rtlCol="0">
            <a:spAutoFit/>
          </a:bodyPr>
          <a:lstStyle/>
          <a:p>
            <a:pPr marL="12700">
              <a:lnSpc>
                <a:spcPct val="100000"/>
              </a:lnSpc>
              <a:spcBef>
                <a:spcPts val="95"/>
              </a:spcBef>
            </a:pPr>
            <a:r>
              <a:rPr sz="2800" spc="-10" dirty="0">
                <a:latin typeface="Arial"/>
                <a:cs typeface="Arial"/>
              </a:rPr>
              <a:t>An </a:t>
            </a:r>
            <a:r>
              <a:rPr sz="2800" b="1" i="1" spc="-5" dirty="0">
                <a:latin typeface="Arial"/>
                <a:cs typeface="Arial"/>
              </a:rPr>
              <a:t>algorithm </a:t>
            </a:r>
            <a:r>
              <a:rPr sz="2800" spc="-5" dirty="0">
                <a:latin typeface="Arial"/>
                <a:cs typeface="Arial"/>
              </a:rPr>
              <a:t>is a </a:t>
            </a:r>
            <a:r>
              <a:rPr sz="2800" dirty="0">
                <a:latin typeface="Arial"/>
                <a:cs typeface="Arial"/>
              </a:rPr>
              <a:t>step-by-step</a:t>
            </a:r>
            <a:r>
              <a:rPr sz="2800" spc="30" dirty="0">
                <a:latin typeface="Arial"/>
                <a:cs typeface="Arial"/>
              </a:rPr>
              <a:t> </a:t>
            </a:r>
            <a:r>
              <a:rPr sz="2800" spc="-5" dirty="0">
                <a:latin typeface="Arial"/>
                <a:cs typeface="Arial"/>
              </a:rPr>
              <a:t>process.</a:t>
            </a:r>
            <a:endParaRPr sz="2800">
              <a:latin typeface="Arial"/>
              <a:cs typeface="Arial"/>
            </a:endParaRPr>
          </a:p>
          <a:p>
            <a:pPr>
              <a:lnSpc>
                <a:spcPct val="100000"/>
              </a:lnSpc>
              <a:spcBef>
                <a:spcPts val="30"/>
              </a:spcBef>
            </a:pPr>
            <a:endParaRPr sz="2900">
              <a:latin typeface="Arial"/>
              <a:cs typeface="Arial"/>
            </a:endParaRPr>
          </a:p>
          <a:p>
            <a:pPr marL="12700" marR="5080">
              <a:lnSpc>
                <a:spcPct val="125000"/>
              </a:lnSpc>
              <a:tabLst>
                <a:tab pos="439420" algn="l"/>
                <a:tab pos="2251075" algn="l"/>
                <a:tab pos="3883660" algn="l"/>
                <a:tab pos="4331970" algn="l"/>
                <a:tab pos="4720590" algn="l"/>
                <a:tab pos="6873240" algn="l"/>
                <a:tab pos="7537450" algn="l"/>
              </a:tabLst>
            </a:pPr>
            <a:r>
              <a:rPr sz="2800" spc="-5" dirty="0">
                <a:latin typeface="Arial"/>
                <a:cs typeface="Arial"/>
              </a:rPr>
              <a:t>A	</a:t>
            </a:r>
            <a:r>
              <a:rPr sz="2800" b="1" i="1" spc="-5" dirty="0">
                <a:latin typeface="Arial"/>
                <a:cs typeface="Arial"/>
              </a:rPr>
              <a:t>co</a:t>
            </a:r>
            <a:r>
              <a:rPr sz="2800" b="1" i="1" dirty="0">
                <a:latin typeface="Arial"/>
                <a:cs typeface="Arial"/>
              </a:rPr>
              <a:t>m</a:t>
            </a:r>
            <a:r>
              <a:rPr sz="2800" b="1" i="1" spc="-5" dirty="0">
                <a:latin typeface="Arial"/>
                <a:cs typeface="Arial"/>
              </a:rPr>
              <a:t>put</a:t>
            </a:r>
            <a:r>
              <a:rPr sz="2800" b="1" i="1" spc="5" dirty="0">
                <a:latin typeface="Arial"/>
                <a:cs typeface="Arial"/>
              </a:rPr>
              <a:t>e</a:t>
            </a:r>
            <a:r>
              <a:rPr sz="2800" b="1" i="1" spc="-5" dirty="0">
                <a:latin typeface="Arial"/>
                <a:cs typeface="Arial"/>
              </a:rPr>
              <a:t>r</a:t>
            </a:r>
            <a:r>
              <a:rPr sz="2800" b="1" i="1" dirty="0">
                <a:latin typeface="Arial"/>
                <a:cs typeface="Arial"/>
              </a:rPr>
              <a:t>	</a:t>
            </a:r>
            <a:r>
              <a:rPr sz="2800" b="1" i="1" spc="-5" dirty="0">
                <a:latin typeface="Arial"/>
                <a:cs typeface="Arial"/>
              </a:rPr>
              <a:t>pr</a:t>
            </a:r>
            <a:r>
              <a:rPr sz="2800" b="1" i="1" dirty="0">
                <a:latin typeface="Arial"/>
                <a:cs typeface="Arial"/>
              </a:rPr>
              <a:t>o</a:t>
            </a:r>
            <a:r>
              <a:rPr sz="2800" b="1" i="1" spc="-5" dirty="0">
                <a:latin typeface="Arial"/>
                <a:cs typeface="Arial"/>
              </a:rPr>
              <a:t>gr</a:t>
            </a:r>
            <a:r>
              <a:rPr sz="2800" b="1" i="1" dirty="0">
                <a:latin typeface="Arial"/>
                <a:cs typeface="Arial"/>
              </a:rPr>
              <a:t>a</a:t>
            </a:r>
            <a:r>
              <a:rPr sz="2800" b="1" i="1" spc="-5" dirty="0">
                <a:latin typeface="Arial"/>
                <a:cs typeface="Arial"/>
              </a:rPr>
              <a:t>m</a:t>
            </a:r>
            <a:r>
              <a:rPr sz="2800" b="1" i="1" dirty="0">
                <a:latin typeface="Arial"/>
                <a:cs typeface="Arial"/>
              </a:rPr>
              <a:t>	</a:t>
            </a:r>
            <a:r>
              <a:rPr sz="2800" spc="-5" dirty="0">
                <a:latin typeface="Arial"/>
                <a:cs typeface="Arial"/>
              </a:rPr>
              <a:t>is</a:t>
            </a:r>
            <a:r>
              <a:rPr sz="2800" dirty="0">
                <a:latin typeface="Arial"/>
                <a:cs typeface="Arial"/>
              </a:rPr>
              <a:t>	</a:t>
            </a:r>
            <a:r>
              <a:rPr sz="2800" spc="-5" dirty="0">
                <a:latin typeface="Arial"/>
                <a:cs typeface="Arial"/>
              </a:rPr>
              <a:t>a</a:t>
            </a:r>
            <a:r>
              <a:rPr sz="2800" dirty="0">
                <a:latin typeface="Arial"/>
                <a:cs typeface="Arial"/>
              </a:rPr>
              <a:t>	</a:t>
            </a:r>
            <a:r>
              <a:rPr sz="2800" spc="-5" dirty="0">
                <a:latin typeface="Arial"/>
                <a:cs typeface="Arial"/>
              </a:rPr>
              <a:t>s</a:t>
            </a:r>
            <a:r>
              <a:rPr sz="2800" dirty="0">
                <a:latin typeface="Arial"/>
                <a:cs typeface="Arial"/>
              </a:rPr>
              <a:t>t</a:t>
            </a:r>
            <a:r>
              <a:rPr sz="2800" spc="-5" dirty="0">
                <a:latin typeface="Arial"/>
                <a:cs typeface="Arial"/>
              </a:rPr>
              <a:t>e</a:t>
            </a:r>
            <a:r>
              <a:rPr sz="2800" spc="5" dirty="0">
                <a:latin typeface="Arial"/>
                <a:cs typeface="Arial"/>
              </a:rPr>
              <a:t>p</a:t>
            </a:r>
            <a:r>
              <a:rPr sz="2800" spc="-5" dirty="0">
                <a:latin typeface="Arial"/>
                <a:cs typeface="Arial"/>
              </a:rPr>
              <a:t>-</a:t>
            </a:r>
            <a:r>
              <a:rPr sz="2800" dirty="0">
                <a:latin typeface="Arial"/>
                <a:cs typeface="Arial"/>
              </a:rPr>
              <a:t>by</a:t>
            </a:r>
            <a:r>
              <a:rPr sz="2800" spc="-5" dirty="0">
                <a:latin typeface="Arial"/>
                <a:cs typeface="Arial"/>
              </a:rPr>
              <a:t>-s</a:t>
            </a:r>
            <a:r>
              <a:rPr sz="2800" dirty="0">
                <a:latin typeface="Arial"/>
                <a:cs typeface="Arial"/>
              </a:rPr>
              <a:t>t</a:t>
            </a:r>
            <a:r>
              <a:rPr sz="2800" spc="-5" dirty="0">
                <a:latin typeface="Arial"/>
                <a:cs typeface="Arial"/>
              </a:rPr>
              <a:t>ep</a:t>
            </a:r>
            <a:r>
              <a:rPr sz="2800" dirty="0">
                <a:latin typeface="Arial"/>
                <a:cs typeface="Arial"/>
              </a:rPr>
              <a:t>	se</a:t>
            </a:r>
            <a:r>
              <a:rPr sz="2800" spc="-5" dirty="0">
                <a:latin typeface="Arial"/>
                <a:cs typeface="Arial"/>
              </a:rPr>
              <a:t>t</a:t>
            </a:r>
            <a:r>
              <a:rPr sz="2800" dirty="0">
                <a:latin typeface="Arial"/>
                <a:cs typeface="Arial"/>
              </a:rPr>
              <a:t>	of  instructions </a:t>
            </a:r>
            <a:r>
              <a:rPr sz="2800" spc="-5" dirty="0">
                <a:latin typeface="Arial"/>
                <a:cs typeface="Arial"/>
              </a:rPr>
              <a:t>for a</a:t>
            </a:r>
            <a:r>
              <a:rPr sz="2800" spc="10" dirty="0">
                <a:latin typeface="Arial"/>
                <a:cs typeface="Arial"/>
              </a:rPr>
              <a:t> </a:t>
            </a:r>
            <a:r>
              <a:rPr sz="2800" dirty="0">
                <a:latin typeface="Arial"/>
                <a:cs typeface="Arial"/>
              </a:rPr>
              <a:t>computer.</a:t>
            </a:r>
            <a:endParaRPr sz="2800">
              <a:latin typeface="Arial"/>
              <a:cs typeface="Arial"/>
            </a:endParaRPr>
          </a:p>
          <a:p>
            <a:pPr>
              <a:lnSpc>
                <a:spcPct val="100000"/>
              </a:lnSpc>
              <a:spcBef>
                <a:spcPts val="5"/>
              </a:spcBef>
            </a:pPr>
            <a:endParaRPr sz="3650">
              <a:latin typeface="Arial"/>
              <a:cs typeface="Arial"/>
            </a:endParaRPr>
          </a:p>
          <a:p>
            <a:pPr marL="12700">
              <a:lnSpc>
                <a:spcPct val="100000"/>
              </a:lnSpc>
            </a:pPr>
            <a:r>
              <a:rPr sz="2800" spc="-5" dirty="0">
                <a:latin typeface="Arial"/>
                <a:cs typeface="Arial"/>
              </a:rPr>
              <a:t>Every computer </a:t>
            </a:r>
            <a:r>
              <a:rPr sz="2800" dirty="0">
                <a:latin typeface="Arial"/>
                <a:cs typeface="Arial"/>
              </a:rPr>
              <a:t>program </a:t>
            </a:r>
            <a:r>
              <a:rPr sz="2800" spc="-5" dirty="0">
                <a:latin typeface="Arial"/>
                <a:cs typeface="Arial"/>
              </a:rPr>
              <a:t>is an</a:t>
            </a:r>
            <a:r>
              <a:rPr sz="2800" spc="65" dirty="0">
                <a:latin typeface="Arial"/>
                <a:cs typeface="Arial"/>
              </a:rPr>
              <a:t> </a:t>
            </a:r>
            <a:r>
              <a:rPr sz="2800" dirty="0">
                <a:latin typeface="Arial"/>
                <a:cs typeface="Arial"/>
              </a:rPr>
              <a:t>algorithm.</a:t>
            </a:r>
            <a:endParaRPr sz="28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326133" y="16764"/>
            <a:ext cx="4953000" cy="1118870"/>
            <a:chOff x="2326133" y="16764"/>
            <a:chExt cx="4953000" cy="1118870"/>
          </a:xfrm>
        </p:grpSpPr>
        <p:sp>
          <p:nvSpPr>
            <p:cNvPr id="3" name="object 3"/>
            <p:cNvSpPr/>
            <p:nvPr/>
          </p:nvSpPr>
          <p:spPr>
            <a:xfrm>
              <a:off x="2326133" y="294027"/>
              <a:ext cx="2334476" cy="4015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47032" y="16764"/>
              <a:ext cx="909827" cy="111861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796027" y="16764"/>
              <a:ext cx="2482596" cy="1118616"/>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2273935" y="133349"/>
            <a:ext cx="4669790" cy="635000"/>
          </a:xfrm>
          <a:prstGeom prst="rect">
            <a:avLst/>
          </a:prstGeom>
        </p:spPr>
        <p:txBody>
          <a:bodyPr vert="horz" wrap="square" lIns="0" tIns="12065" rIns="0" bIns="0" rtlCol="0">
            <a:spAutoFit/>
          </a:bodyPr>
          <a:lstStyle/>
          <a:p>
            <a:pPr marL="12700">
              <a:lnSpc>
                <a:spcPct val="100000"/>
              </a:lnSpc>
              <a:spcBef>
                <a:spcPts val="95"/>
              </a:spcBef>
            </a:pPr>
            <a:r>
              <a:rPr sz="4000" spc="-160" dirty="0">
                <a:solidFill>
                  <a:srgbClr val="800000"/>
                </a:solidFill>
                <a:latin typeface="Trebuchet MS"/>
                <a:cs typeface="Trebuchet MS"/>
              </a:rPr>
              <a:t>Inheritance </a:t>
            </a:r>
            <a:r>
              <a:rPr sz="4000" spc="480" dirty="0">
                <a:solidFill>
                  <a:srgbClr val="800000"/>
                </a:solidFill>
                <a:latin typeface="Trebuchet MS"/>
                <a:cs typeface="Trebuchet MS"/>
              </a:rPr>
              <a:t>–</a:t>
            </a:r>
            <a:r>
              <a:rPr sz="4000" spc="-720" dirty="0">
                <a:solidFill>
                  <a:srgbClr val="800000"/>
                </a:solidFill>
                <a:latin typeface="Trebuchet MS"/>
                <a:cs typeface="Trebuchet MS"/>
              </a:rPr>
              <a:t> </a:t>
            </a:r>
            <a:r>
              <a:rPr sz="4000" spc="-120" dirty="0">
                <a:solidFill>
                  <a:srgbClr val="800000"/>
                </a:solidFill>
                <a:latin typeface="Trebuchet MS"/>
                <a:cs typeface="Trebuchet MS"/>
              </a:rPr>
              <a:t>Example</a:t>
            </a:r>
            <a:endParaRPr sz="4000">
              <a:latin typeface="Trebuchet MS"/>
              <a:cs typeface="Trebuchet MS"/>
            </a:endParaRPr>
          </a:p>
        </p:txBody>
      </p:sp>
      <p:grpSp>
        <p:nvGrpSpPr>
          <p:cNvPr id="7" name="object 7"/>
          <p:cNvGrpSpPr/>
          <p:nvPr/>
        </p:nvGrpSpPr>
        <p:grpSpPr>
          <a:xfrm>
            <a:off x="3275838" y="1572767"/>
            <a:ext cx="2449195" cy="789940"/>
            <a:chOff x="3275838" y="1572767"/>
            <a:chExt cx="2449195" cy="789940"/>
          </a:xfrm>
        </p:grpSpPr>
        <p:sp>
          <p:nvSpPr>
            <p:cNvPr id="8" name="object 8"/>
            <p:cNvSpPr/>
            <p:nvPr/>
          </p:nvSpPr>
          <p:spPr>
            <a:xfrm>
              <a:off x="3275838" y="1613153"/>
              <a:ext cx="2449195" cy="576580"/>
            </a:xfrm>
            <a:custGeom>
              <a:avLst/>
              <a:gdLst/>
              <a:ahLst/>
              <a:cxnLst/>
              <a:rect l="l" t="t" r="r" b="b"/>
              <a:pathLst>
                <a:path w="2449195" h="576580">
                  <a:moveTo>
                    <a:pt x="2449067" y="0"/>
                  </a:moveTo>
                  <a:lnTo>
                    <a:pt x="0" y="0"/>
                  </a:lnTo>
                  <a:lnTo>
                    <a:pt x="0" y="576072"/>
                  </a:lnTo>
                  <a:lnTo>
                    <a:pt x="2449067" y="576072"/>
                  </a:lnTo>
                  <a:lnTo>
                    <a:pt x="2449067" y="0"/>
                  </a:lnTo>
                  <a:close/>
                </a:path>
              </a:pathLst>
            </a:custGeom>
            <a:solidFill>
              <a:srgbClr val="EFF8F8">
                <a:alpha val="14901"/>
              </a:srgbClr>
            </a:solidFill>
          </p:spPr>
          <p:txBody>
            <a:bodyPr wrap="square" lIns="0" tIns="0" rIns="0" bIns="0" rtlCol="0"/>
            <a:lstStyle/>
            <a:p>
              <a:endParaRPr/>
            </a:p>
          </p:txBody>
        </p:sp>
        <p:sp>
          <p:nvSpPr>
            <p:cNvPr id="9" name="object 9"/>
            <p:cNvSpPr/>
            <p:nvPr/>
          </p:nvSpPr>
          <p:spPr>
            <a:xfrm>
              <a:off x="3691128" y="1572767"/>
              <a:ext cx="1641348" cy="789431"/>
            </a:xfrm>
            <a:prstGeom prst="rect">
              <a:avLst/>
            </a:prstGeom>
            <a:blipFill>
              <a:blip r:embed="rId5" cstate="print"/>
              <a:stretch>
                <a:fillRect/>
              </a:stretch>
            </a:blipFill>
          </p:spPr>
          <p:txBody>
            <a:bodyPr wrap="square" lIns="0" tIns="0" rIns="0" bIns="0" rtlCol="0"/>
            <a:lstStyle/>
            <a:p>
              <a:endParaRPr/>
            </a:p>
          </p:txBody>
        </p:sp>
      </p:grpSp>
      <p:sp>
        <p:nvSpPr>
          <p:cNvPr id="10" name="object 10"/>
          <p:cNvSpPr txBox="1"/>
          <p:nvPr/>
        </p:nvSpPr>
        <p:spPr>
          <a:xfrm>
            <a:off x="3275838" y="1613153"/>
            <a:ext cx="2449195" cy="576580"/>
          </a:xfrm>
          <a:prstGeom prst="rect">
            <a:avLst/>
          </a:prstGeom>
          <a:ln w="25907">
            <a:solidFill>
              <a:srgbClr val="000000"/>
            </a:solidFill>
          </a:ln>
        </p:spPr>
        <p:txBody>
          <a:bodyPr vert="horz" wrap="square" lIns="0" tIns="53975" rIns="0" bIns="0" rtlCol="0">
            <a:spAutoFit/>
          </a:bodyPr>
          <a:lstStyle/>
          <a:p>
            <a:pPr marL="636905">
              <a:lnSpc>
                <a:spcPct val="100000"/>
              </a:lnSpc>
              <a:spcBef>
                <a:spcPts val="425"/>
              </a:spcBef>
            </a:pPr>
            <a:r>
              <a:rPr sz="2800" b="1" spc="-50" dirty="0">
                <a:solidFill>
                  <a:srgbClr val="8BF4F1"/>
                </a:solidFill>
                <a:latin typeface="Arial"/>
                <a:cs typeface="Arial"/>
              </a:rPr>
              <a:t>Person</a:t>
            </a:r>
            <a:endParaRPr sz="2800">
              <a:latin typeface="Arial"/>
              <a:cs typeface="Arial"/>
            </a:endParaRPr>
          </a:p>
        </p:txBody>
      </p:sp>
      <p:grpSp>
        <p:nvGrpSpPr>
          <p:cNvPr id="11" name="object 11"/>
          <p:cNvGrpSpPr/>
          <p:nvPr/>
        </p:nvGrpSpPr>
        <p:grpSpPr>
          <a:xfrm>
            <a:off x="3206495" y="2189226"/>
            <a:ext cx="2575560" cy="866775"/>
            <a:chOff x="3206495" y="2189226"/>
            <a:chExt cx="2575560" cy="866775"/>
          </a:xfrm>
        </p:grpSpPr>
        <p:sp>
          <p:nvSpPr>
            <p:cNvPr id="12" name="object 12"/>
            <p:cNvSpPr/>
            <p:nvPr/>
          </p:nvSpPr>
          <p:spPr>
            <a:xfrm>
              <a:off x="3275837" y="2189226"/>
              <a:ext cx="2449195" cy="792480"/>
            </a:xfrm>
            <a:custGeom>
              <a:avLst/>
              <a:gdLst/>
              <a:ahLst/>
              <a:cxnLst/>
              <a:rect l="l" t="t" r="r" b="b"/>
              <a:pathLst>
                <a:path w="2449195" h="792480">
                  <a:moveTo>
                    <a:pt x="2449067" y="0"/>
                  </a:moveTo>
                  <a:lnTo>
                    <a:pt x="0" y="0"/>
                  </a:lnTo>
                  <a:lnTo>
                    <a:pt x="0" y="792479"/>
                  </a:lnTo>
                  <a:lnTo>
                    <a:pt x="2449067" y="792479"/>
                  </a:lnTo>
                  <a:lnTo>
                    <a:pt x="2449067" y="0"/>
                  </a:lnTo>
                  <a:close/>
                </a:path>
              </a:pathLst>
            </a:custGeom>
            <a:solidFill>
              <a:srgbClr val="B5DBE4">
                <a:alpha val="14901"/>
              </a:srgbClr>
            </a:solidFill>
          </p:spPr>
          <p:txBody>
            <a:bodyPr wrap="square" lIns="0" tIns="0" rIns="0" bIns="0" rtlCol="0"/>
            <a:lstStyle/>
            <a:p>
              <a:endParaRPr/>
            </a:p>
          </p:txBody>
        </p:sp>
        <p:sp>
          <p:nvSpPr>
            <p:cNvPr id="13" name="object 13"/>
            <p:cNvSpPr/>
            <p:nvPr/>
          </p:nvSpPr>
          <p:spPr>
            <a:xfrm>
              <a:off x="3206495" y="2196084"/>
              <a:ext cx="2156460" cy="569976"/>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206495" y="2485644"/>
              <a:ext cx="2575560" cy="569976"/>
            </a:xfrm>
            <a:prstGeom prst="rect">
              <a:avLst/>
            </a:prstGeom>
            <a:blipFill>
              <a:blip r:embed="rId7" cstate="print"/>
              <a:stretch>
                <a:fillRect/>
              </a:stretch>
            </a:blipFill>
          </p:spPr>
          <p:txBody>
            <a:bodyPr wrap="square" lIns="0" tIns="0" rIns="0" bIns="0" rtlCol="0"/>
            <a:lstStyle/>
            <a:p>
              <a:endParaRPr/>
            </a:p>
          </p:txBody>
        </p:sp>
      </p:grpSp>
      <p:sp>
        <p:nvSpPr>
          <p:cNvPr id="15" name="object 15"/>
          <p:cNvSpPr txBox="1"/>
          <p:nvPr/>
        </p:nvSpPr>
        <p:spPr>
          <a:xfrm>
            <a:off x="3275838" y="2189226"/>
            <a:ext cx="2449195" cy="792480"/>
          </a:xfrm>
          <a:prstGeom prst="rect">
            <a:avLst/>
          </a:prstGeom>
          <a:ln w="25907">
            <a:solidFill>
              <a:srgbClr val="000000"/>
            </a:solidFill>
          </a:ln>
        </p:spPr>
        <p:txBody>
          <a:bodyPr vert="horz" wrap="square" lIns="0" tIns="76835" rIns="0" bIns="0" rtlCol="0">
            <a:spAutoFit/>
          </a:bodyPr>
          <a:lstStyle/>
          <a:p>
            <a:pPr marL="90805">
              <a:lnSpc>
                <a:spcPts val="2340"/>
              </a:lnSpc>
              <a:spcBef>
                <a:spcPts val="605"/>
              </a:spcBef>
              <a:tabLst>
                <a:tab pos="1071245" algn="l"/>
              </a:tabLst>
            </a:pPr>
            <a:r>
              <a:rPr sz="2000" b="1" spc="-114" dirty="0">
                <a:solidFill>
                  <a:srgbClr val="8BF4F1"/>
                </a:solidFill>
                <a:latin typeface="Arial"/>
                <a:cs typeface="Arial"/>
              </a:rPr>
              <a:t>+Name:	</a:t>
            </a:r>
            <a:r>
              <a:rPr sz="2000" b="1" spc="135" dirty="0">
                <a:solidFill>
                  <a:srgbClr val="8BF4F1"/>
                </a:solidFill>
                <a:latin typeface="Arial"/>
                <a:cs typeface="Arial"/>
              </a:rPr>
              <a:t>String</a:t>
            </a:r>
            <a:endParaRPr sz="2000">
              <a:latin typeface="Arial"/>
              <a:cs typeface="Arial"/>
            </a:endParaRPr>
          </a:p>
          <a:p>
            <a:pPr marL="90805">
              <a:lnSpc>
                <a:spcPts val="2340"/>
              </a:lnSpc>
              <a:tabLst>
                <a:tab pos="1491615" algn="l"/>
              </a:tabLst>
            </a:pPr>
            <a:r>
              <a:rPr sz="2000" b="1" spc="5" dirty="0">
                <a:solidFill>
                  <a:srgbClr val="8BF4F1"/>
                </a:solidFill>
                <a:latin typeface="Arial"/>
                <a:cs typeface="Arial"/>
              </a:rPr>
              <a:t>+Address:	</a:t>
            </a:r>
            <a:r>
              <a:rPr sz="2000" b="1" spc="135" dirty="0">
                <a:solidFill>
                  <a:srgbClr val="8BF4F1"/>
                </a:solidFill>
                <a:latin typeface="Arial"/>
                <a:cs typeface="Arial"/>
              </a:rPr>
              <a:t>String</a:t>
            </a:r>
            <a:endParaRPr sz="2000">
              <a:latin typeface="Arial"/>
              <a:cs typeface="Arial"/>
            </a:endParaRPr>
          </a:p>
        </p:txBody>
      </p:sp>
      <p:grpSp>
        <p:nvGrpSpPr>
          <p:cNvPr id="16" name="object 16"/>
          <p:cNvGrpSpPr/>
          <p:nvPr/>
        </p:nvGrpSpPr>
        <p:grpSpPr>
          <a:xfrm>
            <a:off x="1753361" y="2968688"/>
            <a:ext cx="3984625" cy="2139950"/>
            <a:chOff x="1753361" y="2968688"/>
            <a:chExt cx="3984625" cy="2139950"/>
          </a:xfrm>
        </p:grpSpPr>
        <p:sp>
          <p:nvSpPr>
            <p:cNvPr id="17" name="object 17"/>
            <p:cNvSpPr/>
            <p:nvPr/>
          </p:nvSpPr>
          <p:spPr>
            <a:xfrm>
              <a:off x="3275837" y="2981706"/>
              <a:ext cx="2449195" cy="360045"/>
            </a:xfrm>
            <a:custGeom>
              <a:avLst/>
              <a:gdLst/>
              <a:ahLst/>
              <a:cxnLst/>
              <a:rect l="l" t="t" r="r" b="b"/>
              <a:pathLst>
                <a:path w="2449195" h="360045">
                  <a:moveTo>
                    <a:pt x="2449067" y="0"/>
                  </a:moveTo>
                  <a:lnTo>
                    <a:pt x="0" y="0"/>
                  </a:lnTo>
                  <a:lnTo>
                    <a:pt x="0" y="359663"/>
                  </a:lnTo>
                  <a:lnTo>
                    <a:pt x="2449067" y="359663"/>
                  </a:lnTo>
                  <a:lnTo>
                    <a:pt x="2449067" y="0"/>
                  </a:lnTo>
                  <a:close/>
                </a:path>
              </a:pathLst>
            </a:custGeom>
            <a:solidFill>
              <a:srgbClr val="B5DBE4">
                <a:alpha val="14901"/>
              </a:srgbClr>
            </a:solidFill>
          </p:spPr>
          <p:txBody>
            <a:bodyPr wrap="square" lIns="0" tIns="0" rIns="0" bIns="0" rtlCol="0"/>
            <a:lstStyle/>
            <a:p>
              <a:endParaRPr/>
            </a:p>
          </p:txBody>
        </p:sp>
        <p:sp>
          <p:nvSpPr>
            <p:cNvPr id="18" name="object 18"/>
            <p:cNvSpPr/>
            <p:nvPr/>
          </p:nvSpPr>
          <p:spPr>
            <a:xfrm>
              <a:off x="3275837" y="2981706"/>
              <a:ext cx="2449195" cy="360045"/>
            </a:xfrm>
            <a:custGeom>
              <a:avLst/>
              <a:gdLst/>
              <a:ahLst/>
              <a:cxnLst/>
              <a:rect l="l" t="t" r="r" b="b"/>
              <a:pathLst>
                <a:path w="2449195" h="360045">
                  <a:moveTo>
                    <a:pt x="0" y="359663"/>
                  </a:moveTo>
                  <a:lnTo>
                    <a:pt x="2449067" y="359663"/>
                  </a:lnTo>
                  <a:lnTo>
                    <a:pt x="2449067" y="0"/>
                  </a:lnTo>
                  <a:lnTo>
                    <a:pt x="0" y="0"/>
                  </a:lnTo>
                  <a:lnTo>
                    <a:pt x="0" y="359663"/>
                  </a:lnTo>
                  <a:close/>
                </a:path>
              </a:pathLst>
            </a:custGeom>
            <a:ln w="25907">
              <a:solidFill>
                <a:srgbClr val="000000"/>
              </a:solidFill>
            </a:ln>
          </p:spPr>
          <p:txBody>
            <a:bodyPr wrap="square" lIns="0" tIns="0" rIns="0" bIns="0" rtlCol="0"/>
            <a:lstStyle/>
            <a:p>
              <a:endParaRPr/>
            </a:p>
          </p:txBody>
        </p:sp>
        <p:sp>
          <p:nvSpPr>
            <p:cNvPr id="19" name="object 19"/>
            <p:cNvSpPr/>
            <p:nvPr/>
          </p:nvSpPr>
          <p:spPr>
            <a:xfrm>
              <a:off x="1753361" y="4359402"/>
              <a:ext cx="2449195" cy="577850"/>
            </a:xfrm>
            <a:custGeom>
              <a:avLst/>
              <a:gdLst/>
              <a:ahLst/>
              <a:cxnLst/>
              <a:rect l="l" t="t" r="r" b="b"/>
              <a:pathLst>
                <a:path w="2449195" h="577850">
                  <a:moveTo>
                    <a:pt x="2449067" y="0"/>
                  </a:moveTo>
                  <a:lnTo>
                    <a:pt x="0" y="0"/>
                  </a:lnTo>
                  <a:lnTo>
                    <a:pt x="0" y="577596"/>
                  </a:lnTo>
                  <a:lnTo>
                    <a:pt x="2449067" y="577596"/>
                  </a:lnTo>
                  <a:lnTo>
                    <a:pt x="2449067" y="0"/>
                  </a:lnTo>
                  <a:close/>
                </a:path>
              </a:pathLst>
            </a:custGeom>
            <a:solidFill>
              <a:srgbClr val="EFF8F8">
                <a:alpha val="14901"/>
              </a:srgbClr>
            </a:solidFill>
          </p:spPr>
          <p:txBody>
            <a:bodyPr wrap="square" lIns="0" tIns="0" rIns="0" bIns="0" rtlCol="0"/>
            <a:lstStyle/>
            <a:p>
              <a:endParaRPr/>
            </a:p>
          </p:txBody>
        </p:sp>
        <p:sp>
          <p:nvSpPr>
            <p:cNvPr id="20" name="object 20"/>
            <p:cNvSpPr/>
            <p:nvPr/>
          </p:nvSpPr>
          <p:spPr>
            <a:xfrm>
              <a:off x="1973579" y="4319016"/>
              <a:ext cx="2031492" cy="789432"/>
            </a:xfrm>
            <a:prstGeom prst="rect">
              <a:avLst/>
            </a:prstGeom>
            <a:blipFill>
              <a:blip r:embed="rId8" cstate="print"/>
              <a:stretch>
                <a:fillRect/>
              </a:stretch>
            </a:blipFill>
          </p:spPr>
          <p:txBody>
            <a:bodyPr wrap="square" lIns="0" tIns="0" rIns="0" bIns="0" rtlCol="0"/>
            <a:lstStyle/>
            <a:p>
              <a:endParaRPr/>
            </a:p>
          </p:txBody>
        </p:sp>
      </p:grpSp>
      <p:sp>
        <p:nvSpPr>
          <p:cNvPr id="21" name="object 21"/>
          <p:cNvSpPr txBox="1"/>
          <p:nvPr/>
        </p:nvSpPr>
        <p:spPr>
          <a:xfrm>
            <a:off x="1753361" y="4359402"/>
            <a:ext cx="2449195" cy="577850"/>
          </a:xfrm>
          <a:prstGeom prst="rect">
            <a:avLst/>
          </a:prstGeom>
          <a:ln w="25907">
            <a:solidFill>
              <a:srgbClr val="000000"/>
            </a:solidFill>
          </a:ln>
        </p:spPr>
        <p:txBody>
          <a:bodyPr vert="horz" wrap="square" lIns="0" tIns="55244" rIns="0" bIns="0" rtlCol="0">
            <a:spAutoFit/>
          </a:bodyPr>
          <a:lstStyle/>
          <a:p>
            <a:pPr marL="441959">
              <a:lnSpc>
                <a:spcPct val="100000"/>
              </a:lnSpc>
              <a:spcBef>
                <a:spcPts val="434"/>
              </a:spcBef>
            </a:pPr>
            <a:r>
              <a:rPr sz="2800" b="1" spc="-120" dirty="0">
                <a:solidFill>
                  <a:srgbClr val="8BF4F1"/>
                </a:solidFill>
                <a:latin typeface="Arial"/>
                <a:cs typeface="Arial"/>
              </a:rPr>
              <a:t>Employee</a:t>
            </a:r>
            <a:endParaRPr sz="2800">
              <a:latin typeface="Arial"/>
              <a:cs typeface="Arial"/>
            </a:endParaRPr>
          </a:p>
        </p:txBody>
      </p:sp>
      <p:grpSp>
        <p:nvGrpSpPr>
          <p:cNvPr id="22" name="object 22"/>
          <p:cNvGrpSpPr/>
          <p:nvPr/>
        </p:nvGrpSpPr>
        <p:grpSpPr>
          <a:xfrm>
            <a:off x="1684020" y="4936997"/>
            <a:ext cx="2575560" cy="866775"/>
            <a:chOff x="1684020" y="4936997"/>
            <a:chExt cx="2575560" cy="866775"/>
          </a:xfrm>
        </p:grpSpPr>
        <p:sp>
          <p:nvSpPr>
            <p:cNvPr id="23" name="object 23"/>
            <p:cNvSpPr/>
            <p:nvPr/>
          </p:nvSpPr>
          <p:spPr>
            <a:xfrm>
              <a:off x="1753362" y="4936997"/>
              <a:ext cx="2449195" cy="791210"/>
            </a:xfrm>
            <a:custGeom>
              <a:avLst/>
              <a:gdLst/>
              <a:ahLst/>
              <a:cxnLst/>
              <a:rect l="l" t="t" r="r" b="b"/>
              <a:pathLst>
                <a:path w="2449195" h="791210">
                  <a:moveTo>
                    <a:pt x="2449067" y="0"/>
                  </a:moveTo>
                  <a:lnTo>
                    <a:pt x="0" y="0"/>
                  </a:lnTo>
                  <a:lnTo>
                    <a:pt x="0" y="790955"/>
                  </a:lnTo>
                  <a:lnTo>
                    <a:pt x="2449067" y="790955"/>
                  </a:lnTo>
                  <a:lnTo>
                    <a:pt x="2449067" y="0"/>
                  </a:lnTo>
                  <a:close/>
                </a:path>
              </a:pathLst>
            </a:custGeom>
            <a:solidFill>
              <a:srgbClr val="B5DBE4">
                <a:alpha val="14901"/>
              </a:srgbClr>
            </a:solidFill>
          </p:spPr>
          <p:txBody>
            <a:bodyPr wrap="square" lIns="0" tIns="0" rIns="0" bIns="0" rtlCol="0"/>
            <a:lstStyle/>
            <a:p>
              <a:endParaRPr/>
            </a:p>
          </p:txBody>
        </p:sp>
        <p:sp>
          <p:nvSpPr>
            <p:cNvPr id="24" name="object 24"/>
            <p:cNvSpPr/>
            <p:nvPr/>
          </p:nvSpPr>
          <p:spPr>
            <a:xfrm>
              <a:off x="1684020" y="4943855"/>
              <a:ext cx="2575560" cy="569976"/>
            </a:xfrm>
            <a:prstGeom prst="rect">
              <a:avLst/>
            </a:prstGeom>
            <a:blipFill>
              <a:blip r:embed="rId9" cstate="print"/>
              <a:stretch>
                <a:fillRect/>
              </a:stretch>
            </a:blipFill>
          </p:spPr>
          <p:txBody>
            <a:bodyPr wrap="square" lIns="0" tIns="0" rIns="0" bIns="0" rtlCol="0"/>
            <a:lstStyle/>
            <a:p>
              <a:endParaRPr/>
            </a:p>
          </p:txBody>
        </p:sp>
        <p:sp>
          <p:nvSpPr>
            <p:cNvPr id="25" name="object 25"/>
            <p:cNvSpPr/>
            <p:nvPr/>
          </p:nvSpPr>
          <p:spPr>
            <a:xfrm>
              <a:off x="1684020" y="5233415"/>
              <a:ext cx="2436876" cy="569976"/>
            </a:xfrm>
            <a:prstGeom prst="rect">
              <a:avLst/>
            </a:prstGeom>
            <a:blipFill>
              <a:blip r:embed="rId10" cstate="print"/>
              <a:stretch>
                <a:fillRect/>
              </a:stretch>
            </a:blipFill>
          </p:spPr>
          <p:txBody>
            <a:bodyPr wrap="square" lIns="0" tIns="0" rIns="0" bIns="0" rtlCol="0"/>
            <a:lstStyle/>
            <a:p>
              <a:endParaRPr/>
            </a:p>
          </p:txBody>
        </p:sp>
      </p:grpSp>
      <p:sp>
        <p:nvSpPr>
          <p:cNvPr id="26" name="object 26"/>
          <p:cNvSpPr txBox="1"/>
          <p:nvPr/>
        </p:nvSpPr>
        <p:spPr>
          <a:xfrm>
            <a:off x="1753361" y="4936997"/>
            <a:ext cx="2449195" cy="794385"/>
          </a:xfrm>
          <a:prstGeom prst="rect">
            <a:avLst/>
          </a:prstGeom>
          <a:ln w="25907">
            <a:solidFill>
              <a:srgbClr val="000000"/>
            </a:solidFill>
          </a:ln>
        </p:spPr>
        <p:txBody>
          <a:bodyPr vert="horz" wrap="square" lIns="0" tIns="76200" rIns="0" bIns="0" rtlCol="0">
            <a:spAutoFit/>
          </a:bodyPr>
          <a:lstStyle/>
          <a:p>
            <a:pPr marL="90805">
              <a:lnSpc>
                <a:spcPts val="2340"/>
              </a:lnSpc>
              <a:spcBef>
                <a:spcPts val="600"/>
              </a:spcBef>
              <a:tabLst>
                <a:tab pos="1488440" algn="l"/>
              </a:tabLst>
            </a:pPr>
            <a:r>
              <a:rPr sz="2000" b="1" spc="-120" dirty="0">
                <a:solidFill>
                  <a:srgbClr val="8BF4F1"/>
                </a:solidFill>
                <a:latin typeface="Arial"/>
                <a:cs typeface="Arial"/>
              </a:rPr>
              <a:t>+Company:	</a:t>
            </a:r>
            <a:r>
              <a:rPr sz="2000" b="1" spc="135" dirty="0">
                <a:solidFill>
                  <a:srgbClr val="8BF4F1"/>
                </a:solidFill>
                <a:latin typeface="Arial"/>
                <a:cs typeface="Arial"/>
              </a:rPr>
              <a:t>String</a:t>
            </a:r>
            <a:endParaRPr sz="2000">
              <a:latin typeface="Arial"/>
              <a:cs typeface="Arial"/>
            </a:endParaRPr>
          </a:p>
          <a:p>
            <a:pPr marL="90805">
              <a:lnSpc>
                <a:spcPts val="2340"/>
              </a:lnSpc>
              <a:tabLst>
                <a:tab pos="1348740" algn="l"/>
              </a:tabLst>
            </a:pPr>
            <a:r>
              <a:rPr sz="2000" b="1" spc="120" dirty="0">
                <a:solidFill>
                  <a:srgbClr val="8BF4F1"/>
                </a:solidFill>
                <a:latin typeface="Arial"/>
                <a:cs typeface="Arial"/>
              </a:rPr>
              <a:t>+Salary:	</a:t>
            </a:r>
            <a:r>
              <a:rPr sz="2000" b="1" spc="5" dirty="0">
                <a:solidFill>
                  <a:srgbClr val="8BF4F1"/>
                </a:solidFill>
                <a:latin typeface="Arial"/>
                <a:cs typeface="Arial"/>
              </a:rPr>
              <a:t>double</a:t>
            </a:r>
            <a:endParaRPr sz="2000">
              <a:latin typeface="Arial"/>
              <a:cs typeface="Arial"/>
            </a:endParaRPr>
          </a:p>
        </p:txBody>
      </p:sp>
      <p:grpSp>
        <p:nvGrpSpPr>
          <p:cNvPr id="27" name="object 27"/>
          <p:cNvGrpSpPr/>
          <p:nvPr/>
        </p:nvGrpSpPr>
        <p:grpSpPr>
          <a:xfrm>
            <a:off x="1740344" y="4329684"/>
            <a:ext cx="5510530" cy="2210435"/>
            <a:chOff x="1740344" y="4329684"/>
            <a:chExt cx="5510530" cy="2210435"/>
          </a:xfrm>
        </p:grpSpPr>
        <p:sp>
          <p:nvSpPr>
            <p:cNvPr id="28" name="object 28"/>
            <p:cNvSpPr/>
            <p:nvPr/>
          </p:nvSpPr>
          <p:spPr>
            <a:xfrm>
              <a:off x="4801361" y="4370070"/>
              <a:ext cx="2449195" cy="576580"/>
            </a:xfrm>
            <a:custGeom>
              <a:avLst/>
              <a:gdLst/>
              <a:ahLst/>
              <a:cxnLst/>
              <a:rect l="l" t="t" r="r" b="b"/>
              <a:pathLst>
                <a:path w="2449195" h="576579">
                  <a:moveTo>
                    <a:pt x="2449067" y="0"/>
                  </a:moveTo>
                  <a:lnTo>
                    <a:pt x="0" y="0"/>
                  </a:lnTo>
                  <a:lnTo>
                    <a:pt x="0" y="576071"/>
                  </a:lnTo>
                  <a:lnTo>
                    <a:pt x="2449067" y="576071"/>
                  </a:lnTo>
                  <a:lnTo>
                    <a:pt x="2449067" y="0"/>
                  </a:lnTo>
                  <a:close/>
                </a:path>
              </a:pathLst>
            </a:custGeom>
            <a:solidFill>
              <a:srgbClr val="EFF8F8">
                <a:alpha val="14901"/>
              </a:srgbClr>
            </a:solidFill>
          </p:spPr>
          <p:txBody>
            <a:bodyPr wrap="square" lIns="0" tIns="0" rIns="0" bIns="0" rtlCol="0"/>
            <a:lstStyle/>
            <a:p>
              <a:endParaRPr/>
            </a:p>
          </p:txBody>
        </p:sp>
        <p:sp>
          <p:nvSpPr>
            <p:cNvPr id="29" name="object 29"/>
            <p:cNvSpPr/>
            <p:nvPr/>
          </p:nvSpPr>
          <p:spPr>
            <a:xfrm>
              <a:off x="5119116" y="4329684"/>
              <a:ext cx="1836419" cy="789432"/>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1753362" y="5727954"/>
              <a:ext cx="2449195" cy="798830"/>
            </a:xfrm>
            <a:custGeom>
              <a:avLst/>
              <a:gdLst/>
              <a:ahLst/>
              <a:cxnLst/>
              <a:rect l="l" t="t" r="r" b="b"/>
              <a:pathLst>
                <a:path w="2449195" h="798829">
                  <a:moveTo>
                    <a:pt x="2449067" y="0"/>
                  </a:moveTo>
                  <a:lnTo>
                    <a:pt x="0" y="0"/>
                  </a:lnTo>
                  <a:lnTo>
                    <a:pt x="0" y="798576"/>
                  </a:lnTo>
                  <a:lnTo>
                    <a:pt x="2449067" y="798576"/>
                  </a:lnTo>
                  <a:lnTo>
                    <a:pt x="2449067" y="0"/>
                  </a:lnTo>
                  <a:close/>
                </a:path>
              </a:pathLst>
            </a:custGeom>
            <a:solidFill>
              <a:srgbClr val="B5DBE4">
                <a:alpha val="14901"/>
              </a:srgbClr>
            </a:solidFill>
          </p:spPr>
          <p:txBody>
            <a:bodyPr wrap="square" lIns="0" tIns="0" rIns="0" bIns="0" rtlCol="0"/>
            <a:lstStyle/>
            <a:p>
              <a:endParaRPr/>
            </a:p>
          </p:txBody>
        </p:sp>
        <p:sp>
          <p:nvSpPr>
            <p:cNvPr id="31" name="object 31"/>
            <p:cNvSpPr/>
            <p:nvPr/>
          </p:nvSpPr>
          <p:spPr>
            <a:xfrm>
              <a:off x="1753362" y="5727954"/>
              <a:ext cx="2449195" cy="798830"/>
            </a:xfrm>
            <a:custGeom>
              <a:avLst/>
              <a:gdLst/>
              <a:ahLst/>
              <a:cxnLst/>
              <a:rect l="l" t="t" r="r" b="b"/>
              <a:pathLst>
                <a:path w="2449195" h="798829">
                  <a:moveTo>
                    <a:pt x="0" y="798576"/>
                  </a:moveTo>
                  <a:lnTo>
                    <a:pt x="2449067" y="798576"/>
                  </a:lnTo>
                  <a:lnTo>
                    <a:pt x="2449067" y="0"/>
                  </a:lnTo>
                  <a:lnTo>
                    <a:pt x="0" y="0"/>
                  </a:lnTo>
                  <a:lnTo>
                    <a:pt x="0" y="798576"/>
                  </a:lnTo>
                  <a:close/>
                </a:path>
              </a:pathLst>
            </a:custGeom>
            <a:ln w="25908">
              <a:solidFill>
                <a:srgbClr val="000000"/>
              </a:solidFill>
            </a:ln>
          </p:spPr>
          <p:txBody>
            <a:bodyPr wrap="square" lIns="0" tIns="0" rIns="0" bIns="0" rtlCol="0"/>
            <a:lstStyle/>
            <a:p>
              <a:endParaRPr/>
            </a:p>
          </p:txBody>
        </p:sp>
      </p:grpSp>
      <p:sp>
        <p:nvSpPr>
          <p:cNvPr id="32" name="object 32"/>
          <p:cNvSpPr txBox="1"/>
          <p:nvPr/>
        </p:nvSpPr>
        <p:spPr>
          <a:xfrm>
            <a:off x="4801361" y="4370070"/>
            <a:ext cx="2449195" cy="576580"/>
          </a:xfrm>
          <a:prstGeom prst="rect">
            <a:avLst/>
          </a:prstGeom>
          <a:ln w="25907">
            <a:solidFill>
              <a:srgbClr val="000000"/>
            </a:solidFill>
          </a:ln>
        </p:spPr>
        <p:txBody>
          <a:bodyPr vert="horz" wrap="square" lIns="0" tIns="53975" rIns="0" bIns="0" rtlCol="0">
            <a:spAutoFit/>
          </a:bodyPr>
          <a:lstStyle/>
          <a:p>
            <a:pPr marL="539750">
              <a:lnSpc>
                <a:spcPct val="100000"/>
              </a:lnSpc>
              <a:spcBef>
                <a:spcPts val="425"/>
              </a:spcBef>
            </a:pPr>
            <a:r>
              <a:rPr sz="2800" b="1" spc="40" dirty="0">
                <a:solidFill>
                  <a:srgbClr val="8BF4F1"/>
                </a:solidFill>
                <a:latin typeface="Arial"/>
                <a:cs typeface="Arial"/>
              </a:rPr>
              <a:t>Student</a:t>
            </a:r>
            <a:endParaRPr sz="2800">
              <a:latin typeface="Arial"/>
              <a:cs typeface="Arial"/>
            </a:endParaRPr>
          </a:p>
        </p:txBody>
      </p:sp>
      <p:grpSp>
        <p:nvGrpSpPr>
          <p:cNvPr id="33" name="object 33"/>
          <p:cNvGrpSpPr/>
          <p:nvPr/>
        </p:nvGrpSpPr>
        <p:grpSpPr>
          <a:xfrm>
            <a:off x="4707635" y="4907279"/>
            <a:ext cx="2636520" cy="925194"/>
            <a:chOff x="4707635" y="4907279"/>
            <a:chExt cx="2636520" cy="925194"/>
          </a:xfrm>
        </p:grpSpPr>
        <p:sp>
          <p:nvSpPr>
            <p:cNvPr id="34" name="object 34"/>
            <p:cNvSpPr/>
            <p:nvPr/>
          </p:nvSpPr>
          <p:spPr>
            <a:xfrm>
              <a:off x="4762499" y="4907279"/>
              <a:ext cx="2581655" cy="925068"/>
            </a:xfrm>
            <a:prstGeom prst="rect">
              <a:avLst/>
            </a:prstGeom>
            <a:blipFill>
              <a:blip r:embed="rId12" cstate="print"/>
              <a:stretch>
                <a:fillRect/>
              </a:stretch>
            </a:blipFill>
          </p:spPr>
          <p:txBody>
            <a:bodyPr wrap="square" lIns="0" tIns="0" rIns="0" bIns="0" rtlCol="0"/>
            <a:lstStyle/>
            <a:p>
              <a:endParaRPr/>
            </a:p>
          </p:txBody>
        </p:sp>
        <p:sp>
          <p:nvSpPr>
            <p:cNvPr id="35" name="object 35"/>
            <p:cNvSpPr/>
            <p:nvPr/>
          </p:nvSpPr>
          <p:spPr>
            <a:xfrm>
              <a:off x="4707635" y="4927091"/>
              <a:ext cx="2540508" cy="673607"/>
            </a:xfrm>
            <a:prstGeom prst="rect">
              <a:avLst/>
            </a:prstGeom>
            <a:blipFill>
              <a:blip r:embed="rId13" cstate="print"/>
              <a:stretch>
                <a:fillRect/>
              </a:stretch>
            </a:blipFill>
          </p:spPr>
          <p:txBody>
            <a:bodyPr wrap="square" lIns="0" tIns="0" rIns="0" bIns="0" rtlCol="0"/>
            <a:lstStyle/>
            <a:p>
              <a:endParaRPr/>
            </a:p>
          </p:txBody>
        </p:sp>
        <p:sp>
          <p:nvSpPr>
            <p:cNvPr id="36" name="object 36"/>
            <p:cNvSpPr/>
            <p:nvPr/>
          </p:nvSpPr>
          <p:spPr>
            <a:xfrm>
              <a:off x="4801361" y="4946141"/>
              <a:ext cx="2449195" cy="792480"/>
            </a:xfrm>
            <a:custGeom>
              <a:avLst/>
              <a:gdLst/>
              <a:ahLst/>
              <a:cxnLst/>
              <a:rect l="l" t="t" r="r" b="b"/>
              <a:pathLst>
                <a:path w="2449195" h="792479">
                  <a:moveTo>
                    <a:pt x="2449067" y="0"/>
                  </a:moveTo>
                  <a:lnTo>
                    <a:pt x="0" y="0"/>
                  </a:lnTo>
                  <a:lnTo>
                    <a:pt x="0" y="792479"/>
                  </a:lnTo>
                  <a:lnTo>
                    <a:pt x="2449067" y="792479"/>
                  </a:lnTo>
                  <a:lnTo>
                    <a:pt x="2449067" y="0"/>
                  </a:lnTo>
                  <a:close/>
                </a:path>
              </a:pathLst>
            </a:custGeom>
            <a:solidFill>
              <a:srgbClr val="B5DBE4">
                <a:alpha val="14901"/>
              </a:srgbClr>
            </a:solidFill>
          </p:spPr>
          <p:txBody>
            <a:bodyPr wrap="square" lIns="0" tIns="0" rIns="0" bIns="0" rtlCol="0"/>
            <a:lstStyle/>
            <a:p>
              <a:endParaRPr/>
            </a:p>
          </p:txBody>
        </p:sp>
        <p:sp>
          <p:nvSpPr>
            <p:cNvPr id="37" name="object 37"/>
            <p:cNvSpPr/>
            <p:nvPr/>
          </p:nvSpPr>
          <p:spPr>
            <a:xfrm>
              <a:off x="4732019" y="4952999"/>
              <a:ext cx="481584" cy="569976"/>
            </a:xfrm>
            <a:prstGeom prst="rect">
              <a:avLst/>
            </a:prstGeom>
            <a:blipFill>
              <a:blip r:embed="rId14" cstate="print"/>
              <a:stretch>
                <a:fillRect/>
              </a:stretch>
            </a:blipFill>
          </p:spPr>
          <p:txBody>
            <a:bodyPr wrap="square" lIns="0" tIns="0" rIns="0" bIns="0" rtlCol="0"/>
            <a:lstStyle/>
            <a:p>
              <a:endParaRPr/>
            </a:p>
          </p:txBody>
        </p:sp>
        <p:sp>
          <p:nvSpPr>
            <p:cNvPr id="38" name="object 38"/>
            <p:cNvSpPr/>
            <p:nvPr/>
          </p:nvSpPr>
          <p:spPr>
            <a:xfrm>
              <a:off x="4872227" y="4952999"/>
              <a:ext cx="2296668" cy="569976"/>
            </a:xfrm>
            <a:prstGeom prst="rect">
              <a:avLst/>
            </a:prstGeom>
            <a:blipFill>
              <a:blip r:embed="rId15" cstate="print"/>
              <a:stretch>
                <a:fillRect/>
              </a:stretch>
            </a:blipFill>
          </p:spPr>
          <p:txBody>
            <a:bodyPr wrap="square" lIns="0" tIns="0" rIns="0" bIns="0" rtlCol="0"/>
            <a:lstStyle/>
            <a:p>
              <a:endParaRPr/>
            </a:p>
          </p:txBody>
        </p:sp>
      </p:grpSp>
      <p:sp>
        <p:nvSpPr>
          <p:cNvPr id="39" name="object 39"/>
          <p:cNvSpPr txBox="1"/>
          <p:nvPr/>
        </p:nvSpPr>
        <p:spPr>
          <a:xfrm>
            <a:off x="4801361" y="4946141"/>
            <a:ext cx="2449195" cy="790575"/>
          </a:xfrm>
          <a:prstGeom prst="rect">
            <a:avLst/>
          </a:prstGeom>
          <a:ln w="25907">
            <a:solidFill>
              <a:srgbClr val="000000"/>
            </a:solidFill>
          </a:ln>
        </p:spPr>
        <p:txBody>
          <a:bodyPr vert="horz" wrap="square" lIns="0" tIns="76200" rIns="0" bIns="0" rtlCol="0">
            <a:spAutoFit/>
          </a:bodyPr>
          <a:lstStyle/>
          <a:p>
            <a:pPr marL="90805">
              <a:lnSpc>
                <a:spcPct val="100000"/>
              </a:lnSpc>
              <a:spcBef>
                <a:spcPts val="600"/>
              </a:spcBef>
              <a:tabLst>
                <a:tab pos="1351280" algn="l"/>
              </a:tabLst>
            </a:pPr>
            <a:r>
              <a:rPr sz="2000" b="1" spc="35" dirty="0">
                <a:solidFill>
                  <a:srgbClr val="8BF4F1"/>
                </a:solidFill>
                <a:latin typeface="Arial"/>
                <a:cs typeface="Arial"/>
              </a:rPr>
              <a:t>+School:	</a:t>
            </a:r>
            <a:r>
              <a:rPr sz="2000" b="1" spc="135" dirty="0">
                <a:solidFill>
                  <a:srgbClr val="8BF4F1"/>
                </a:solidFill>
                <a:latin typeface="Arial"/>
                <a:cs typeface="Arial"/>
              </a:rPr>
              <a:t>String</a:t>
            </a:r>
            <a:endParaRPr sz="2000">
              <a:latin typeface="Arial"/>
              <a:cs typeface="Arial"/>
            </a:endParaRPr>
          </a:p>
        </p:txBody>
      </p:sp>
      <p:grpSp>
        <p:nvGrpSpPr>
          <p:cNvPr id="40" name="object 40"/>
          <p:cNvGrpSpPr/>
          <p:nvPr/>
        </p:nvGrpSpPr>
        <p:grpSpPr>
          <a:xfrm>
            <a:off x="4788344" y="1210055"/>
            <a:ext cx="3286125" cy="5329555"/>
            <a:chOff x="4788344" y="1210055"/>
            <a:chExt cx="3286125" cy="5329555"/>
          </a:xfrm>
        </p:grpSpPr>
        <p:sp>
          <p:nvSpPr>
            <p:cNvPr id="41" name="object 41"/>
            <p:cNvSpPr/>
            <p:nvPr/>
          </p:nvSpPr>
          <p:spPr>
            <a:xfrm>
              <a:off x="5509387" y="1271015"/>
              <a:ext cx="2506980" cy="668020"/>
            </a:xfrm>
            <a:custGeom>
              <a:avLst/>
              <a:gdLst/>
              <a:ahLst/>
              <a:cxnLst/>
              <a:rect l="l" t="t" r="r" b="b"/>
              <a:pathLst>
                <a:path w="2506979" h="668019">
                  <a:moveTo>
                    <a:pt x="2417953" y="0"/>
                  </a:moveTo>
                  <a:lnTo>
                    <a:pt x="675513" y="0"/>
                  </a:lnTo>
                  <a:lnTo>
                    <a:pt x="640887" y="6979"/>
                  </a:lnTo>
                  <a:lnTo>
                    <a:pt x="612632" y="26019"/>
                  </a:lnTo>
                  <a:lnTo>
                    <a:pt x="593592" y="54274"/>
                  </a:lnTo>
                  <a:lnTo>
                    <a:pt x="586613" y="88900"/>
                  </a:lnTo>
                  <a:lnTo>
                    <a:pt x="586613" y="311150"/>
                  </a:lnTo>
                  <a:lnTo>
                    <a:pt x="0" y="667638"/>
                  </a:lnTo>
                  <a:lnTo>
                    <a:pt x="586613" y="444500"/>
                  </a:lnTo>
                  <a:lnTo>
                    <a:pt x="2506853" y="444500"/>
                  </a:lnTo>
                  <a:lnTo>
                    <a:pt x="2506853" y="88900"/>
                  </a:lnTo>
                  <a:lnTo>
                    <a:pt x="2499873" y="54274"/>
                  </a:lnTo>
                  <a:lnTo>
                    <a:pt x="2480833" y="26019"/>
                  </a:lnTo>
                  <a:lnTo>
                    <a:pt x="2452578" y="6979"/>
                  </a:lnTo>
                  <a:lnTo>
                    <a:pt x="2417953" y="0"/>
                  </a:lnTo>
                  <a:close/>
                </a:path>
                <a:path w="2506979" h="668019">
                  <a:moveTo>
                    <a:pt x="2506853" y="444500"/>
                  </a:moveTo>
                  <a:lnTo>
                    <a:pt x="586613" y="444500"/>
                  </a:lnTo>
                  <a:lnTo>
                    <a:pt x="593592" y="479125"/>
                  </a:lnTo>
                  <a:lnTo>
                    <a:pt x="612632" y="507380"/>
                  </a:lnTo>
                  <a:lnTo>
                    <a:pt x="640887" y="526420"/>
                  </a:lnTo>
                  <a:lnTo>
                    <a:pt x="675513" y="533400"/>
                  </a:lnTo>
                  <a:lnTo>
                    <a:pt x="2417953" y="533400"/>
                  </a:lnTo>
                  <a:lnTo>
                    <a:pt x="2452578" y="526420"/>
                  </a:lnTo>
                  <a:lnTo>
                    <a:pt x="2480833" y="507380"/>
                  </a:lnTo>
                  <a:lnTo>
                    <a:pt x="2499873" y="479125"/>
                  </a:lnTo>
                  <a:lnTo>
                    <a:pt x="2506853" y="444500"/>
                  </a:lnTo>
                  <a:close/>
                </a:path>
              </a:pathLst>
            </a:custGeom>
            <a:solidFill>
              <a:srgbClr val="9F8470"/>
            </a:solidFill>
          </p:spPr>
          <p:txBody>
            <a:bodyPr wrap="square" lIns="0" tIns="0" rIns="0" bIns="0" rtlCol="0"/>
            <a:lstStyle/>
            <a:p>
              <a:endParaRPr/>
            </a:p>
          </p:txBody>
        </p:sp>
        <p:sp>
          <p:nvSpPr>
            <p:cNvPr id="42" name="object 42"/>
            <p:cNvSpPr/>
            <p:nvPr/>
          </p:nvSpPr>
          <p:spPr>
            <a:xfrm>
              <a:off x="5509387" y="1271015"/>
              <a:ext cx="2506980" cy="668020"/>
            </a:xfrm>
            <a:custGeom>
              <a:avLst/>
              <a:gdLst/>
              <a:ahLst/>
              <a:cxnLst/>
              <a:rect l="l" t="t" r="r" b="b"/>
              <a:pathLst>
                <a:path w="2506979" h="668019">
                  <a:moveTo>
                    <a:pt x="586613" y="88900"/>
                  </a:moveTo>
                  <a:lnTo>
                    <a:pt x="593592" y="54274"/>
                  </a:lnTo>
                  <a:lnTo>
                    <a:pt x="612632" y="26019"/>
                  </a:lnTo>
                  <a:lnTo>
                    <a:pt x="640887" y="6979"/>
                  </a:lnTo>
                  <a:lnTo>
                    <a:pt x="675513" y="0"/>
                  </a:lnTo>
                  <a:lnTo>
                    <a:pt x="906652" y="0"/>
                  </a:lnTo>
                  <a:lnTo>
                    <a:pt x="1386713" y="0"/>
                  </a:lnTo>
                  <a:lnTo>
                    <a:pt x="2417953" y="0"/>
                  </a:lnTo>
                  <a:lnTo>
                    <a:pt x="2452578" y="6979"/>
                  </a:lnTo>
                  <a:lnTo>
                    <a:pt x="2480833" y="26019"/>
                  </a:lnTo>
                  <a:lnTo>
                    <a:pt x="2499873" y="54274"/>
                  </a:lnTo>
                  <a:lnTo>
                    <a:pt x="2506853" y="88900"/>
                  </a:lnTo>
                  <a:lnTo>
                    <a:pt x="2506853" y="311150"/>
                  </a:lnTo>
                  <a:lnTo>
                    <a:pt x="2506853" y="444500"/>
                  </a:lnTo>
                  <a:lnTo>
                    <a:pt x="2499873" y="479125"/>
                  </a:lnTo>
                  <a:lnTo>
                    <a:pt x="2480833" y="507380"/>
                  </a:lnTo>
                  <a:lnTo>
                    <a:pt x="2452578" y="526420"/>
                  </a:lnTo>
                  <a:lnTo>
                    <a:pt x="2417953" y="533400"/>
                  </a:lnTo>
                  <a:lnTo>
                    <a:pt x="1386713" y="533400"/>
                  </a:lnTo>
                  <a:lnTo>
                    <a:pt x="906652" y="533400"/>
                  </a:lnTo>
                  <a:lnTo>
                    <a:pt x="675513" y="533400"/>
                  </a:lnTo>
                  <a:lnTo>
                    <a:pt x="640887" y="526420"/>
                  </a:lnTo>
                  <a:lnTo>
                    <a:pt x="612632" y="507380"/>
                  </a:lnTo>
                  <a:lnTo>
                    <a:pt x="593592" y="479125"/>
                  </a:lnTo>
                  <a:lnTo>
                    <a:pt x="586613" y="444500"/>
                  </a:lnTo>
                  <a:lnTo>
                    <a:pt x="0" y="667638"/>
                  </a:lnTo>
                  <a:lnTo>
                    <a:pt x="586613" y="311150"/>
                  </a:lnTo>
                  <a:lnTo>
                    <a:pt x="586613" y="88900"/>
                  </a:lnTo>
                  <a:close/>
                </a:path>
              </a:pathLst>
            </a:custGeom>
            <a:ln w="9144">
              <a:solidFill>
                <a:srgbClr val="F5FFDF"/>
              </a:solidFill>
            </a:ln>
          </p:spPr>
          <p:txBody>
            <a:bodyPr wrap="square" lIns="0" tIns="0" rIns="0" bIns="0" rtlCol="0"/>
            <a:lstStyle/>
            <a:p>
              <a:endParaRPr/>
            </a:p>
          </p:txBody>
        </p:sp>
        <p:sp>
          <p:nvSpPr>
            <p:cNvPr id="43" name="object 43"/>
            <p:cNvSpPr/>
            <p:nvPr/>
          </p:nvSpPr>
          <p:spPr>
            <a:xfrm>
              <a:off x="6062472" y="1210055"/>
              <a:ext cx="2011679" cy="789432"/>
            </a:xfrm>
            <a:prstGeom prst="rect">
              <a:avLst/>
            </a:prstGeom>
            <a:blipFill>
              <a:blip r:embed="rId16" cstate="print"/>
              <a:stretch>
                <a:fillRect/>
              </a:stretch>
            </a:blipFill>
          </p:spPr>
          <p:txBody>
            <a:bodyPr wrap="square" lIns="0" tIns="0" rIns="0" bIns="0" rtlCol="0"/>
            <a:lstStyle/>
            <a:p>
              <a:endParaRPr/>
            </a:p>
          </p:txBody>
        </p:sp>
        <p:sp>
          <p:nvSpPr>
            <p:cNvPr id="44" name="object 44"/>
            <p:cNvSpPr/>
            <p:nvPr/>
          </p:nvSpPr>
          <p:spPr>
            <a:xfrm>
              <a:off x="4801362" y="5738621"/>
              <a:ext cx="2449195" cy="788035"/>
            </a:xfrm>
            <a:custGeom>
              <a:avLst/>
              <a:gdLst/>
              <a:ahLst/>
              <a:cxnLst/>
              <a:rect l="l" t="t" r="r" b="b"/>
              <a:pathLst>
                <a:path w="2449195" h="788034">
                  <a:moveTo>
                    <a:pt x="2449067" y="0"/>
                  </a:moveTo>
                  <a:lnTo>
                    <a:pt x="0" y="0"/>
                  </a:lnTo>
                  <a:lnTo>
                    <a:pt x="0" y="787907"/>
                  </a:lnTo>
                  <a:lnTo>
                    <a:pt x="2449067" y="787907"/>
                  </a:lnTo>
                  <a:lnTo>
                    <a:pt x="2449067" y="0"/>
                  </a:lnTo>
                  <a:close/>
                </a:path>
              </a:pathLst>
            </a:custGeom>
            <a:solidFill>
              <a:srgbClr val="B5DBE4">
                <a:alpha val="14901"/>
              </a:srgbClr>
            </a:solidFill>
          </p:spPr>
          <p:txBody>
            <a:bodyPr wrap="square" lIns="0" tIns="0" rIns="0" bIns="0" rtlCol="0"/>
            <a:lstStyle/>
            <a:p>
              <a:endParaRPr/>
            </a:p>
          </p:txBody>
        </p:sp>
        <p:sp>
          <p:nvSpPr>
            <p:cNvPr id="45" name="object 45"/>
            <p:cNvSpPr/>
            <p:nvPr/>
          </p:nvSpPr>
          <p:spPr>
            <a:xfrm>
              <a:off x="4801362" y="5738621"/>
              <a:ext cx="2449195" cy="788035"/>
            </a:xfrm>
            <a:custGeom>
              <a:avLst/>
              <a:gdLst/>
              <a:ahLst/>
              <a:cxnLst/>
              <a:rect l="l" t="t" r="r" b="b"/>
              <a:pathLst>
                <a:path w="2449195" h="788034">
                  <a:moveTo>
                    <a:pt x="0" y="787907"/>
                  </a:moveTo>
                  <a:lnTo>
                    <a:pt x="2449067" y="787907"/>
                  </a:lnTo>
                  <a:lnTo>
                    <a:pt x="2449067" y="0"/>
                  </a:lnTo>
                  <a:lnTo>
                    <a:pt x="0" y="0"/>
                  </a:lnTo>
                  <a:lnTo>
                    <a:pt x="0" y="787907"/>
                  </a:lnTo>
                  <a:close/>
                </a:path>
              </a:pathLst>
            </a:custGeom>
            <a:ln w="25908">
              <a:solidFill>
                <a:srgbClr val="000000"/>
              </a:solidFill>
            </a:ln>
          </p:spPr>
          <p:txBody>
            <a:bodyPr wrap="square" lIns="0" tIns="0" rIns="0" bIns="0" rtlCol="0"/>
            <a:lstStyle/>
            <a:p>
              <a:endParaRPr/>
            </a:p>
          </p:txBody>
        </p:sp>
      </p:grpSp>
      <p:sp>
        <p:nvSpPr>
          <p:cNvPr id="46" name="object 46"/>
          <p:cNvSpPr txBox="1"/>
          <p:nvPr/>
        </p:nvSpPr>
        <p:spPr>
          <a:xfrm>
            <a:off x="6272529" y="1289685"/>
            <a:ext cx="1565275" cy="452120"/>
          </a:xfrm>
          <a:prstGeom prst="rect">
            <a:avLst/>
          </a:prstGeom>
        </p:spPr>
        <p:txBody>
          <a:bodyPr vert="horz" wrap="square" lIns="0" tIns="12065" rIns="0" bIns="0" rtlCol="0">
            <a:spAutoFit/>
          </a:bodyPr>
          <a:lstStyle/>
          <a:p>
            <a:pPr marL="12700">
              <a:lnSpc>
                <a:spcPct val="100000"/>
              </a:lnSpc>
              <a:spcBef>
                <a:spcPts val="95"/>
              </a:spcBef>
            </a:pPr>
            <a:r>
              <a:rPr sz="2800" b="1" spc="-50" dirty="0">
                <a:solidFill>
                  <a:srgbClr val="F7FFE7"/>
                </a:solidFill>
                <a:latin typeface="Trebuchet MS"/>
                <a:cs typeface="Trebuchet MS"/>
              </a:rPr>
              <a:t>Base</a:t>
            </a:r>
            <a:r>
              <a:rPr sz="2800" b="1" spc="-330" dirty="0">
                <a:solidFill>
                  <a:srgbClr val="F7FFE7"/>
                </a:solidFill>
                <a:latin typeface="Trebuchet MS"/>
                <a:cs typeface="Trebuchet MS"/>
              </a:rPr>
              <a:t> </a:t>
            </a:r>
            <a:r>
              <a:rPr sz="2800" b="1" spc="-90" dirty="0">
                <a:solidFill>
                  <a:srgbClr val="F7FFE7"/>
                </a:solidFill>
                <a:latin typeface="Trebuchet MS"/>
                <a:cs typeface="Trebuchet MS"/>
              </a:rPr>
              <a:t>class</a:t>
            </a:r>
            <a:endParaRPr sz="2800">
              <a:latin typeface="Trebuchet MS"/>
              <a:cs typeface="Trebuchet MS"/>
            </a:endParaRPr>
          </a:p>
        </p:txBody>
      </p:sp>
      <p:grpSp>
        <p:nvGrpSpPr>
          <p:cNvPr id="47" name="object 47"/>
          <p:cNvGrpSpPr/>
          <p:nvPr/>
        </p:nvGrpSpPr>
        <p:grpSpPr>
          <a:xfrm>
            <a:off x="6159436" y="3046476"/>
            <a:ext cx="2573655" cy="1425575"/>
            <a:chOff x="6159436" y="3046476"/>
            <a:chExt cx="2573655" cy="1425575"/>
          </a:xfrm>
        </p:grpSpPr>
        <p:sp>
          <p:nvSpPr>
            <p:cNvPr id="48" name="object 48"/>
            <p:cNvSpPr/>
            <p:nvPr/>
          </p:nvSpPr>
          <p:spPr>
            <a:xfrm>
              <a:off x="6164198" y="3076956"/>
              <a:ext cx="2480310" cy="1390015"/>
            </a:xfrm>
            <a:custGeom>
              <a:avLst/>
              <a:gdLst/>
              <a:ahLst/>
              <a:cxnLst/>
              <a:rect l="l" t="t" r="r" b="b"/>
              <a:pathLst>
                <a:path w="2480309" h="1390014">
                  <a:moveTo>
                    <a:pt x="1126871" y="594360"/>
                  </a:moveTo>
                  <a:lnTo>
                    <a:pt x="546989" y="594360"/>
                  </a:lnTo>
                  <a:lnTo>
                    <a:pt x="0" y="1389761"/>
                  </a:lnTo>
                  <a:lnTo>
                    <a:pt x="1126871" y="594360"/>
                  </a:lnTo>
                  <a:close/>
                </a:path>
                <a:path w="2480309" h="1390014">
                  <a:moveTo>
                    <a:pt x="2380869" y="0"/>
                  </a:moveTo>
                  <a:lnTo>
                    <a:pt x="259461" y="0"/>
                  </a:lnTo>
                  <a:lnTo>
                    <a:pt x="220890" y="7780"/>
                  </a:lnTo>
                  <a:lnTo>
                    <a:pt x="189404" y="29003"/>
                  </a:lnTo>
                  <a:lnTo>
                    <a:pt x="168181" y="60489"/>
                  </a:lnTo>
                  <a:lnTo>
                    <a:pt x="160400" y="99060"/>
                  </a:lnTo>
                  <a:lnTo>
                    <a:pt x="160400" y="495300"/>
                  </a:lnTo>
                  <a:lnTo>
                    <a:pt x="168181" y="533870"/>
                  </a:lnTo>
                  <a:lnTo>
                    <a:pt x="189404" y="565356"/>
                  </a:lnTo>
                  <a:lnTo>
                    <a:pt x="220890" y="586579"/>
                  </a:lnTo>
                  <a:lnTo>
                    <a:pt x="259461" y="594360"/>
                  </a:lnTo>
                  <a:lnTo>
                    <a:pt x="2380869" y="594360"/>
                  </a:lnTo>
                  <a:lnTo>
                    <a:pt x="2419439" y="586579"/>
                  </a:lnTo>
                  <a:lnTo>
                    <a:pt x="2450925" y="565356"/>
                  </a:lnTo>
                  <a:lnTo>
                    <a:pt x="2472148" y="533870"/>
                  </a:lnTo>
                  <a:lnTo>
                    <a:pt x="2479929" y="495300"/>
                  </a:lnTo>
                  <a:lnTo>
                    <a:pt x="2479929" y="99060"/>
                  </a:lnTo>
                  <a:lnTo>
                    <a:pt x="2472148" y="60489"/>
                  </a:lnTo>
                  <a:lnTo>
                    <a:pt x="2450925" y="29003"/>
                  </a:lnTo>
                  <a:lnTo>
                    <a:pt x="2419439" y="7780"/>
                  </a:lnTo>
                  <a:lnTo>
                    <a:pt x="2380869" y="0"/>
                  </a:lnTo>
                  <a:close/>
                </a:path>
              </a:pathLst>
            </a:custGeom>
            <a:solidFill>
              <a:srgbClr val="9F8470"/>
            </a:solidFill>
          </p:spPr>
          <p:txBody>
            <a:bodyPr wrap="square" lIns="0" tIns="0" rIns="0" bIns="0" rtlCol="0"/>
            <a:lstStyle/>
            <a:p>
              <a:endParaRPr/>
            </a:p>
          </p:txBody>
        </p:sp>
        <p:sp>
          <p:nvSpPr>
            <p:cNvPr id="49" name="object 49"/>
            <p:cNvSpPr/>
            <p:nvPr/>
          </p:nvSpPr>
          <p:spPr>
            <a:xfrm>
              <a:off x="6164198" y="3076956"/>
              <a:ext cx="2480310" cy="1390015"/>
            </a:xfrm>
            <a:custGeom>
              <a:avLst/>
              <a:gdLst/>
              <a:ahLst/>
              <a:cxnLst/>
              <a:rect l="l" t="t" r="r" b="b"/>
              <a:pathLst>
                <a:path w="2480309" h="1390014">
                  <a:moveTo>
                    <a:pt x="160400" y="99060"/>
                  </a:moveTo>
                  <a:lnTo>
                    <a:pt x="168181" y="60489"/>
                  </a:lnTo>
                  <a:lnTo>
                    <a:pt x="189404" y="29003"/>
                  </a:lnTo>
                  <a:lnTo>
                    <a:pt x="220890" y="7780"/>
                  </a:lnTo>
                  <a:lnTo>
                    <a:pt x="259461" y="0"/>
                  </a:lnTo>
                  <a:lnTo>
                    <a:pt x="546989" y="0"/>
                  </a:lnTo>
                  <a:lnTo>
                    <a:pt x="1126871" y="0"/>
                  </a:lnTo>
                  <a:lnTo>
                    <a:pt x="2380869" y="0"/>
                  </a:lnTo>
                  <a:lnTo>
                    <a:pt x="2419439" y="7780"/>
                  </a:lnTo>
                  <a:lnTo>
                    <a:pt x="2450925" y="29003"/>
                  </a:lnTo>
                  <a:lnTo>
                    <a:pt x="2472148" y="60489"/>
                  </a:lnTo>
                  <a:lnTo>
                    <a:pt x="2479929" y="99060"/>
                  </a:lnTo>
                  <a:lnTo>
                    <a:pt x="2479929" y="346710"/>
                  </a:lnTo>
                  <a:lnTo>
                    <a:pt x="2479929" y="495300"/>
                  </a:lnTo>
                  <a:lnTo>
                    <a:pt x="2472148" y="533870"/>
                  </a:lnTo>
                  <a:lnTo>
                    <a:pt x="2450925" y="565356"/>
                  </a:lnTo>
                  <a:lnTo>
                    <a:pt x="2419439" y="586579"/>
                  </a:lnTo>
                  <a:lnTo>
                    <a:pt x="2380869" y="594360"/>
                  </a:lnTo>
                  <a:lnTo>
                    <a:pt x="1126871" y="594360"/>
                  </a:lnTo>
                  <a:lnTo>
                    <a:pt x="0" y="1389761"/>
                  </a:lnTo>
                  <a:lnTo>
                    <a:pt x="546989" y="594360"/>
                  </a:lnTo>
                  <a:lnTo>
                    <a:pt x="259461" y="594360"/>
                  </a:lnTo>
                  <a:lnTo>
                    <a:pt x="220890" y="586579"/>
                  </a:lnTo>
                  <a:lnTo>
                    <a:pt x="189404" y="565356"/>
                  </a:lnTo>
                  <a:lnTo>
                    <a:pt x="168181" y="533870"/>
                  </a:lnTo>
                  <a:lnTo>
                    <a:pt x="160400" y="495300"/>
                  </a:lnTo>
                  <a:lnTo>
                    <a:pt x="160400" y="346710"/>
                  </a:lnTo>
                  <a:lnTo>
                    <a:pt x="160400" y="99060"/>
                  </a:lnTo>
                  <a:close/>
                </a:path>
              </a:pathLst>
            </a:custGeom>
            <a:ln w="9144">
              <a:solidFill>
                <a:srgbClr val="F5FFDF"/>
              </a:solidFill>
            </a:ln>
          </p:spPr>
          <p:txBody>
            <a:bodyPr wrap="square" lIns="0" tIns="0" rIns="0" bIns="0" rtlCol="0"/>
            <a:lstStyle/>
            <a:p>
              <a:endParaRPr/>
            </a:p>
          </p:txBody>
        </p:sp>
        <p:sp>
          <p:nvSpPr>
            <p:cNvPr id="50" name="object 50"/>
            <p:cNvSpPr/>
            <p:nvPr/>
          </p:nvSpPr>
          <p:spPr>
            <a:xfrm>
              <a:off x="6263639" y="3046476"/>
              <a:ext cx="2468880" cy="789432"/>
            </a:xfrm>
            <a:prstGeom prst="rect">
              <a:avLst/>
            </a:prstGeom>
            <a:blipFill>
              <a:blip r:embed="rId17" cstate="print"/>
              <a:stretch>
                <a:fillRect/>
              </a:stretch>
            </a:blipFill>
          </p:spPr>
          <p:txBody>
            <a:bodyPr wrap="square" lIns="0" tIns="0" rIns="0" bIns="0" rtlCol="0"/>
            <a:lstStyle/>
            <a:p>
              <a:endParaRPr/>
            </a:p>
          </p:txBody>
        </p:sp>
      </p:grpSp>
      <p:sp>
        <p:nvSpPr>
          <p:cNvPr id="51" name="object 51"/>
          <p:cNvSpPr txBox="1"/>
          <p:nvPr/>
        </p:nvSpPr>
        <p:spPr>
          <a:xfrm>
            <a:off x="6473190" y="3126104"/>
            <a:ext cx="2024380" cy="452120"/>
          </a:xfrm>
          <a:prstGeom prst="rect">
            <a:avLst/>
          </a:prstGeom>
        </p:spPr>
        <p:txBody>
          <a:bodyPr vert="horz" wrap="square" lIns="0" tIns="12065" rIns="0" bIns="0" rtlCol="0">
            <a:spAutoFit/>
          </a:bodyPr>
          <a:lstStyle/>
          <a:p>
            <a:pPr marL="12700">
              <a:lnSpc>
                <a:spcPct val="100000"/>
              </a:lnSpc>
              <a:spcBef>
                <a:spcPts val="95"/>
              </a:spcBef>
            </a:pPr>
            <a:r>
              <a:rPr sz="2800" b="1" spc="-110" dirty="0">
                <a:solidFill>
                  <a:srgbClr val="F7FFE7"/>
                </a:solidFill>
                <a:latin typeface="Trebuchet MS"/>
                <a:cs typeface="Trebuchet MS"/>
              </a:rPr>
              <a:t>Derived</a:t>
            </a:r>
            <a:r>
              <a:rPr sz="2800" b="1" spc="-325" dirty="0">
                <a:solidFill>
                  <a:srgbClr val="F7FFE7"/>
                </a:solidFill>
                <a:latin typeface="Trebuchet MS"/>
                <a:cs typeface="Trebuchet MS"/>
              </a:rPr>
              <a:t> </a:t>
            </a:r>
            <a:r>
              <a:rPr sz="2800" b="1" spc="-85" dirty="0">
                <a:solidFill>
                  <a:srgbClr val="F7FFE7"/>
                </a:solidFill>
                <a:latin typeface="Trebuchet MS"/>
                <a:cs typeface="Trebuchet MS"/>
              </a:rPr>
              <a:t>class</a:t>
            </a:r>
            <a:endParaRPr sz="2800">
              <a:latin typeface="Trebuchet MS"/>
              <a:cs typeface="Trebuchet MS"/>
            </a:endParaRPr>
          </a:p>
        </p:txBody>
      </p:sp>
      <p:grpSp>
        <p:nvGrpSpPr>
          <p:cNvPr id="52" name="object 52"/>
          <p:cNvGrpSpPr/>
          <p:nvPr/>
        </p:nvGrpSpPr>
        <p:grpSpPr>
          <a:xfrm>
            <a:off x="475487" y="2994660"/>
            <a:ext cx="2468880" cy="1499235"/>
            <a:chOff x="475487" y="2994660"/>
            <a:chExt cx="2468880" cy="1499235"/>
          </a:xfrm>
        </p:grpSpPr>
        <p:sp>
          <p:nvSpPr>
            <p:cNvPr id="53" name="object 53"/>
            <p:cNvSpPr/>
            <p:nvPr/>
          </p:nvSpPr>
          <p:spPr>
            <a:xfrm>
              <a:off x="496823" y="3023616"/>
              <a:ext cx="2399030" cy="1464945"/>
            </a:xfrm>
            <a:custGeom>
              <a:avLst/>
              <a:gdLst/>
              <a:ahLst/>
              <a:cxnLst/>
              <a:rect l="l" t="t" r="r" b="b"/>
              <a:pathLst>
                <a:path w="2399030" h="1464945">
                  <a:moveTo>
                    <a:pt x="1998980" y="595884"/>
                  </a:moveTo>
                  <a:lnTo>
                    <a:pt x="1399286" y="595884"/>
                  </a:lnTo>
                  <a:lnTo>
                    <a:pt x="2237359" y="1464945"/>
                  </a:lnTo>
                  <a:lnTo>
                    <a:pt x="1998980" y="595884"/>
                  </a:lnTo>
                  <a:close/>
                </a:path>
                <a:path w="2399030" h="1464945">
                  <a:moveTo>
                    <a:pt x="2299462" y="0"/>
                  </a:moveTo>
                  <a:lnTo>
                    <a:pt x="99314" y="0"/>
                  </a:lnTo>
                  <a:lnTo>
                    <a:pt x="60655" y="7802"/>
                  </a:lnTo>
                  <a:lnTo>
                    <a:pt x="29087" y="29083"/>
                  </a:lnTo>
                  <a:lnTo>
                    <a:pt x="7804" y="60650"/>
                  </a:lnTo>
                  <a:lnTo>
                    <a:pt x="0" y="99313"/>
                  </a:lnTo>
                  <a:lnTo>
                    <a:pt x="0" y="496570"/>
                  </a:lnTo>
                  <a:lnTo>
                    <a:pt x="7804" y="535233"/>
                  </a:lnTo>
                  <a:lnTo>
                    <a:pt x="29087" y="566801"/>
                  </a:lnTo>
                  <a:lnTo>
                    <a:pt x="60655" y="588081"/>
                  </a:lnTo>
                  <a:lnTo>
                    <a:pt x="99314" y="595884"/>
                  </a:lnTo>
                  <a:lnTo>
                    <a:pt x="2299462" y="595884"/>
                  </a:lnTo>
                  <a:lnTo>
                    <a:pt x="2338125" y="588081"/>
                  </a:lnTo>
                  <a:lnTo>
                    <a:pt x="2369693" y="566801"/>
                  </a:lnTo>
                  <a:lnTo>
                    <a:pt x="2390973" y="535233"/>
                  </a:lnTo>
                  <a:lnTo>
                    <a:pt x="2398776" y="496570"/>
                  </a:lnTo>
                  <a:lnTo>
                    <a:pt x="2398776" y="99313"/>
                  </a:lnTo>
                  <a:lnTo>
                    <a:pt x="2390973" y="60650"/>
                  </a:lnTo>
                  <a:lnTo>
                    <a:pt x="2369693" y="29083"/>
                  </a:lnTo>
                  <a:lnTo>
                    <a:pt x="2338125" y="7802"/>
                  </a:lnTo>
                  <a:lnTo>
                    <a:pt x="2299462" y="0"/>
                  </a:lnTo>
                  <a:close/>
                </a:path>
              </a:pathLst>
            </a:custGeom>
            <a:solidFill>
              <a:srgbClr val="9F8470"/>
            </a:solidFill>
          </p:spPr>
          <p:txBody>
            <a:bodyPr wrap="square" lIns="0" tIns="0" rIns="0" bIns="0" rtlCol="0"/>
            <a:lstStyle/>
            <a:p>
              <a:endParaRPr/>
            </a:p>
          </p:txBody>
        </p:sp>
        <p:sp>
          <p:nvSpPr>
            <p:cNvPr id="54" name="object 54"/>
            <p:cNvSpPr/>
            <p:nvPr/>
          </p:nvSpPr>
          <p:spPr>
            <a:xfrm>
              <a:off x="496823" y="3023616"/>
              <a:ext cx="2399030" cy="1464945"/>
            </a:xfrm>
            <a:custGeom>
              <a:avLst/>
              <a:gdLst/>
              <a:ahLst/>
              <a:cxnLst/>
              <a:rect l="l" t="t" r="r" b="b"/>
              <a:pathLst>
                <a:path w="2399030" h="1464945">
                  <a:moveTo>
                    <a:pt x="0" y="99313"/>
                  </a:moveTo>
                  <a:lnTo>
                    <a:pt x="7804" y="60650"/>
                  </a:lnTo>
                  <a:lnTo>
                    <a:pt x="29087" y="29083"/>
                  </a:lnTo>
                  <a:lnTo>
                    <a:pt x="60655" y="7802"/>
                  </a:lnTo>
                  <a:lnTo>
                    <a:pt x="99314" y="0"/>
                  </a:lnTo>
                  <a:lnTo>
                    <a:pt x="1399286" y="0"/>
                  </a:lnTo>
                  <a:lnTo>
                    <a:pt x="1998980" y="0"/>
                  </a:lnTo>
                  <a:lnTo>
                    <a:pt x="2299462" y="0"/>
                  </a:lnTo>
                  <a:lnTo>
                    <a:pt x="2338125" y="7802"/>
                  </a:lnTo>
                  <a:lnTo>
                    <a:pt x="2369693" y="29083"/>
                  </a:lnTo>
                  <a:lnTo>
                    <a:pt x="2390973" y="60650"/>
                  </a:lnTo>
                  <a:lnTo>
                    <a:pt x="2398776" y="99313"/>
                  </a:lnTo>
                  <a:lnTo>
                    <a:pt x="2398776" y="347599"/>
                  </a:lnTo>
                  <a:lnTo>
                    <a:pt x="2398776" y="496570"/>
                  </a:lnTo>
                  <a:lnTo>
                    <a:pt x="2390973" y="535233"/>
                  </a:lnTo>
                  <a:lnTo>
                    <a:pt x="2369693" y="566801"/>
                  </a:lnTo>
                  <a:lnTo>
                    <a:pt x="2338125" y="588081"/>
                  </a:lnTo>
                  <a:lnTo>
                    <a:pt x="2299462" y="595884"/>
                  </a:lnTo>
                  <a:lnTo>
                    <a:pt x="1998980" y="595884"/>
                  </a:lnTo>
                  <a:lnTo>
                    <a:pt x="2237359" y="1464945"/>
                  </a:lnTo>
                  <a:lnTo>
                    <a:pt x="1399286" y="595884"/>
                  </a:lnTo>
                  <a:lnTo>
                    <a:pt x="99314" y="595884"/>
                  </a:lnTo>
                  <a:lnTo>
                    <a:pt x="60655" y="588081"/>
                  </a:lnTo>
                  <a:lnTo>
                    <a:pt x="29087" y="566801"/>
                  </a:lnTo>
                  <a:lnTo>
                    <a:pt x="7804" y="535233"/>
                  </a:lnTo>
                  <a:lnTo>
                    <a:pt x="0" y="496570"/>
                  </a:lnTo>
                  <a:lnTo>
                    <a:pt x="0" y="347599"/>
                  </a:lnTo>
                  <a:lnTo>
                    <a:pt x="0" y="99313"/>
                  </a:lnTo>
                  <a:close/>
                </a:path>
              </a:pathLst>
            </a:custGeom>
            <a:ln w="9144">
              <a:solidFill>
                <a:srgbClr val="F5FFDF"/>
              </a:solidFill>
            </a:ln>
          </p:spPr>
          <p:txBody>
            <a:bodyPr wrap="square" lIns="0" tIns="0" rIns="0" bIns="0" rtlCol="0"/>
            <a:lstStyle/>
            <a:p>
              <a:endParaRPr/>
            </a:p>
          </p:txBody>
        </p:sp>
        <p:sp>
          <p:nvSpPr>
            <p:cNvPr id="55" name="object 55"/>
            <p:cNvSpPr/>
            <p:nvPr/>
          </p:nvSpPr>
          <p:spPr>
            <a:xfrm>
              <a:off x="475487" y="2994660"/>
              <a:ext cx="2468880" cy="789432"/>
            </a:xfrm>
            <a:prstGeom prst="rect">
              <a:avLst/>
            </a:prstGeom>
            <a:blipFill>
              <a:blip r:embed="rId18" cstate="print"/>
              <a:stretch>
                <a:fillRect/>
              </a:stretch>
            </a:blipFill>
          </p:spPr>
          <p:txBody>
            <a:bodyPr wrap="square" lIns="0" tIns="0" rIns="0" bIns="0" rtlCol="0"/>
            <a:lstStyle/>
            <a:p>
              <a:endParaRPr/>
            </a:p>
          </p:txBody>
        </p:sp>
      </p:grpSp>
      <p:sp>
        <p:nvSpPr>
          <p:cNvPr id="56" name="object 56"/>
          <p:cNvSpPr txBox="1"/>
          <p:nvPr/>
        </p:nvSpPr>
        <p:spPr>
          <a:xfrm>
            <a:off x="684377" y="3073654"/>
            <a:ext cx="2024380" cy="452120"/>
          </a:xfrm>
          <a:prstGeom prst="rect">
            <a:avLst/>
          </a:prstGeom>
        </p:spPr>
        <p:txBody>
          <a:bodyPr vert="horz" wrap="square" lIns="0" tIns="12065" rIns="0" bIns="0" rtlCol="0">
            <a:spAutoFit/>
          </a:bodyPr>
          <a:lstStyle/>
          <a:p>
            <a:pPr marL="12700">
              <a:lnSpc>
                <a:spcPct val="100000"/>
              </a:lnSpc>
              <a:spcBef>
                <a:spcPts val="95"/>
              </a:spcBef>
            </a:pPr>
            <a:r>
              <a:rPr sz="2800" b="1" spc="-110" dirty="0">
                <a:solidFill>
                  <a:srgbClr val="F7FFE7"/>
                </a:solidFill>
                <a:latin typeface="Trebuchet MS"/>
                <a:cs typeface="Trebuchet MS"/>
              </a:rPr>
              <a:t>Derived</a:t>
            </a:r>
            <a:r>
              <a:rPr sz="2800" b="1" spc="-325" dirty="0">
                <a:solidFill>
                  <a:srgbClr val="F7FFE7"/>
                </a:solidFill>
                <a:latin typeface="Trebuchet MS"/>
                <a:cs typeface="Trebuchet MS"/>
              </a:rPr>
              <a:t> </a:t>
            </a:r>
            <a:r>
              <a:rPr sz="2800" b="1" spc="-85" dirty="0">
                <a:solidFill>
                  <a:srgbClr val="F7FFE7"/>
                </a:solidFill>
                <a:latin typeface="Trebuchet MS"/>
                <a:cs typeface="Trebuchet MS"/>
              </a:rPr>
              <a:t>class</a:t>
            </a:r>
            <a:endParaRPr sz="2800">
              <a:latin typeface="Trebuchet MS"/>
              <a:cs typeface="Trebuchet MS"/>
            </a:endParaRPr>
          </a:p>
        </p:txBody>
      </p:sp>
      <p:sp>
        <p:nvSpPr>
          <p:cNvPr id="57" name="object 57"/>
          <p:cNvSpPr txBox="1"/>
          <p:nvPr/>
        </p:nvSpPr>
        <p:spPr>
          <a:xfrm>
            <a:off x="8411718" y="6431076"/>
            <a:ext cx="577850" cy="340995"/>
          </a:xfrm>
          <a:prstGeom prst="rect">
            <a:avLst/>
          </a:prstGeom>
        </p:spPr>
        <p:txBody>
          <a:bodyPr vert="horz" wrap="square" lIns="0" tIns="12700" rIns="0" bIns="0" rtlCol="0">
            <a:spAutoFit/>
          </a:bodyPr>
          <a:lstStyle/>
          <a:p>
            <a:pPr marL="12700">
              <a:lnSpc>
                <a:spcPts val="1300"/>
              </a:lnSpc>
              <a:spcBef>
                <a:spcPts val="100"/>
              </a:spcBef>
            </a:pPr>
            <a:r>
              <a:rPr sz="1200" dirty="0">
                <a:solidFill>
                  <a:srgbClr val="888888"/>
                </a:solidFill>
                <a:latin typeface="Arial"/>
                <a:cs typeface="Arial"/>
              </a:rPr>
              <a:t>50</a:t>
            </a:r>
            <a:endParaRPr sz="1200">
              <a:latin typeface="Arial"/>
              <a:cs typeface="Arial"/>
            </a:endParaRPr>
          </a:p>
          <a:p>
            <a:pPr marR="5080" algn="r">
              <a:lnSpc>
                <a:spcPts val="1180"/>
              </a:lnSpc>
            </a:pPr>
            <a:r>
              <a:rPr sz="1100" spc="-35" dirty="0">
                <a:solidFill>
                  <a:srgbClr val="EBFFC2"/>
                </a:solidFill>
                <a:latin typeface="Trebuchet MS"/>
                <a:cs typeface="Trebuchet MS"/>
              </a:rPr>
              <a:t>50</a:t>
            </a:r>
            <a:endParaRPr sz="1100">
              <a:latin typeface="Trebuchet MS"/>
              <a:cs typeface="Trebuchet MS"/>
            </a:endParaRPr>
          </a:p>
        </p:txBody>
      </p:sp>
      <p:grpSp>
        <p:nvGrpSpPr>
          <p:cNvPr id="58" name="object 58"/>
          <p:cNvGrpSpPr/>
          <p:nvPr/>
        </p:nvGrpSpPr>
        <p:grpSpPr>
          <a:xfrm>
            <a:off x="1694688" y="3351212"/>
            <a:ext cx="3740150" cy="3249295"/>
            <a:chOff x="1694688" y="3351212"/>
            <a:chExt cx="3740150" cy="3249295"/>
          </a:xfrm>
        </p:grpSpPr>
        <p:sp>
          <p:nvSpPr>
            <p:cNvPr id="59" name="object 59"/>
            <p:cNvSpPr/>
            <p:nvPr/>
          </p:nvSpPr>
          <p:spPr>
            <a:xfrm>
              <a:off x="3728466" y="3586734"/>
              <a:ext cx="0" cy="771525"/>
            </a:xfrm>
            <a:custGeom>
              <a:avLst/>
              <a:gdLst/>
              <a:ahLst/>
              <a:cxnLst/>
              <a:rect l="l" t="t" r="r" b="b"/>
              <a:pathLst>
                <a:path h="771525">
                  <a:moveTo>
                    <a:pt x="0" y="0"/>
                  </a:moveTo>
                  <a:lnTo>
                    <a:pt x="0" y="771143"/>
                  </a:lnTo>
                </a:path>
              </a:pathLst>
            </a:custGeom>
            <a:ln w="25908">
              <a:solidFill>
                <a:srgbClr val="E9F4F5"/>
              </a:solidFill>
            </a:ln>
          </p:spPr>
          <p:txBody>
            <a:bodyPr wrap="square" lIns="0" tIns="0" rIns="0" bIns="0" rtlCol="0"/>
            <a:lstStyle/>
            <a:p>
              <a:endParaRPr/>
            </a:p>
          </p:txBody>
        </p:sp>
        <p:sp>
          <p:nvSpPr>
            <p:cNvPr id="60" name="object 60"/>
            <p:cNvSpPr/>
            <p:nvPr/>
          </p:nvSpPr>
          <p:spPr>
            <a:xfrm>
              <a:off x="3571494" y="3364229"/>
              <a:ext cx="315595" cy="231775"/>
            </a:xfrm>
            <a:custGeom>
              <a:avLst/>
              <a:gdLst/>
              <a:ahLst/>
              <a:cxnLst/>
              <a:rect l="l" t="t" r="r" b="b"/>
              <a:pathLst>
                <a:path w="315595" h="231775">
                  <a:moveTo>
                    <a:pt x="157733" y="0"/>
                  </a:moveTo>
                  <a:lnTo>
                    <a:pt x="0" y="231648"/>
                  </a:lnTo>
                  <a:lnTo>
                    <a:pt x="315467" y="231648"/>
                  </a:lnTo>
                  <a:lnTo>
                    <a:pt x="157733" y="0"/>
                  </a:lnTo>
                  <a:close/>
                </a:path>
              </a:pathLst>
            </a:custGeom>
            <a:solidFill>
              <a:srgbClr val="B5DBE4">
                <a:alpha val="14901"/>
              </a:srgbClr>
            </a:solidFill>
          </p:spPr>
          <p:txBody>
            <a:bodyPr wrap="square" lIns="0" tIns="0" rIns="0" bIns="0" rtlCol="0"/>
            <a:lstStyle/>
            <a:p>
              <a:endParaRPr/>
            </a:p>
          </p:txBody>
        </p:sp>
        <p:sp>
          <p:nvSpPr>
            <p:cNvPr id="61" name="object 61"/>
            <p:cNvSpPr/>
            <p:nvPr/>
          </p:nvSpPr>
          <p:spPr>
            <a:xfrm>
              <a:off x="3571494" y="3364229"/>
              <a:ext cx="1691639" cy="993775"/>
            </a:xfrm>
            <a:custGeom>
              <a:avLst/>
              <a:gdLst/>
              <a:ahLst/>
              <a:cxnLst/>
              <a:rect l="l" t="t" r="r" b="b"/>
              <a:pathLst>
                <a:path w="1691639" h="993775">
                  <a:moveTo>
                    <a:pt x="0" y="231648"/>
                  </a:moveTo>
                  <a:lnTo>
                    <a:pt x="315467" y="231648"/>
                  </a:lnTo>
                  <a:lnTo>
                    <a:pt x="157733" y="0"/>
                  </a:lnTo>
                  <a:lnTo>
                    <a:pt x="0" y="231648"/>
                  </a:lnTo>
                  <a:close/>
                </a:path>
                <a:path w="1691639" h="993775">
                  <a:moveTo>
                    <a:pt x="1691639" y="222504"/>
                  </a:moveTo>
                  <a:lnTo>
                    <a:pt x="1691639" y="993648"/>
                  </a:lnTo>
                </a:path>
              </a:pathLst>
            </a:custGeom>
            <a:ln w="25908">
              <a:solidFill>
                <a:srgbClr val="E9F4F5"/>
              </a:solidFill>
            </a:ln>
          </p:spPr>
          <p:txBody>
            <a:bodyPr wrap="square" lIns="0" tIns="0" rIns="0" bIns="0" rtlCol="0"/>
            <a:lstStyle/>
            <a:p>
              <a:endParaRPr/>
            </a:p>
          </p:txBody>
        </p:sp>
        <p:sp>
          <p:nvSpPr>
            <p:cNvPr id="62" name="object 62"/>
            <p:cNvSpPr/>
            <p:nvPr/>
          </p:nvSpPr>
          <p:spPr>
            <a:xfrm>
              <a:off x="5106161" y="3364229"/>
              <a:ext cx="315595" cy="231775"/>
            </a:xfrm>
            <a:custGeom>
              <a:avLst/>
              <a:gdLst/>
              <a:ahLst/>
              <a:cxnLst/>
              <a:rect l="l" t="t" r="r" b="b"/>
              <a:pathLst>
                <a:path w="315595" h="231775">
                  <a:moveTo>
                    <a:pt x="157734" y="0"/>
                  </a:moveTo>
                  <a:lnTo>
                    <a:pt x="0" y="231648"/>
                  </a:lnTo>
                  <a:lnTo>
                    <a:pt x="315467" y="231648"/>
                  </a:lnTo>
                  <a:lnTo>
                    <a:pt x="157734" y="0"/>
                  </a:lnTo>
                  <a:close/>
                </a:path>
              </a:pathLst>
            </a:custGeom>
            <a:solidFill>
              <a:srgbClr val="B5DBE4">
                <a:alpha val="14901"/>
              </a:srgbClr>
            </a:solidFill>
          </p:spPr>
          <p:txBody>
            <a:bodyPr wrap="square" lIns="0" tIns="0" rIns="0" bIns="0" rtlCol="0"/>
            <a:lstStyle/>
            <a:p>
              <a:endParaRPr/>
            </a:p>
          </p:txBody>
        </p:sp>
        <p:sp>
          <p:nvSpPr>
            <p:cNvPr id="63" name="object 63"/>
            <p:cNvSpPr/>
            <p:nvPr/>
          </p:nvSpPr>
          <p:spPr>
            <a:xfrm>
              <a:off x="5106161" y="3364229"/>
              <a:ext cx="315595" cy="231775"/>
            </a:xfrm>
            <a:custGeom>
              <a:avLst/>
              <a:gdLst/>
              <a:ahLst/>
              <a:cxnLst/>
              <a:rect l="l" t="t" r="r" b="b"/>
              <a:pathLst>
                <a:path w="315595" h="231775">
                  <a:moveTo>
                    <a:pt x="0" y="231648"/>
                  </a:moveTo>
                  <a:lnTo>
                    <a:pt x="315467" y="231648"/>
                  </a:lnTo>
                  <a:lnTo>
                    <a:pt x="157734" y="0"/>
                  </a:lnTo>
                  <a:lnTo>
                    <a:pt x="0" y="231648"/>
                  </a:lnTo>
                  <a:close/>
                </a:path>
              </a:pathLst>
            </a:custGeom>
            <a:ln w="25908">
              <a:solidFill>
                <a:srgbClr val="E9F4F5"/>
              </a:solidFill>
            </a:ln>
          </p:spPr>
          <p:txBody>
            <a:bodyPr wrap="square" lIns="0" tIns="0" rIns="0" bIns="0" rtlCol="0"/>
            <a:lstStyle/>
            <a:p>
              <a:endParaRPr/>
            </a:p>
          </p:txBody>
        </p:sp>
        <p:sp>
          <p:nvSpPr>
            <p:cNvPr id="64" name="object 64"/>
            <p:cNvSpPr/>
            <p:nvPr/>
          </p:nvSpPr>
          <p:spPr>
            <a:xfrm>
              <a:off x="1764030" y="5734050"/>
              <a:ext cx="2451100" cy="792480"/>
            </a:xfrm>
            <a:custGeom>
              <a:avLst/>
              <a:gdLst/>
              <a:ahLst/>
              <a:cxnLst/>
              <a:rect l="l" t="t" r="r" b="b"/>
              <a:pathLst>
                <a:path w="2451100" h="792479">
                  <a:moveTo>
                    <a:pt x="2450592" y="0"/>
                  </a:moveTo>
                  <a:lnTo>
                    <a:pt x="0" y="0"/>
                  </a:lnTo>
                  <a:lnTo>
                    <a:pt x="0" y="792480"/>
                  </a:lnTo>
                  <a:lnTo>
                    <a:pt x="2450592" y="792480"/>
                  </a:lnTo>
                  <a:lnTo>
                    <a:pt x="2450592" y="0"/>
                  </a:lnTo>
                  <a:close/>
                </a:path>
              </a:pathLst>
            </a:custGeom>
            <a:solidFill>
              <a:srgbClr val="B5DBE4">
                <a:alpha val="14901"/>
              </a:srgbClr>
            </a:solidFill>
          </p:spPr>
          <p:txBody>
            <a:bodyPr wrap="square" lIns="0" tIns="0" rIns="0" bIns="0" rtlCol="0"/>
            <a:lstStyle/>
            <a:p>
              <a:endParaRPr/>
            </a:p>
          </p:txBody>
        </p:sp>
        <p:sp>
          <p:nvSpPr>
            <p:cNvPr id="65" name="object 65"/>
            <p:cNvSpPr/>
            <p:nvPr/>
          </p:nvSpPr>
          <p:spPr>
            <a:xfrm>
              <a:off x="1764030" y="5734050"/>
              <a:ext cx="2451100" cy="792480"/>
            </a:xfrm>
            <a:custGeom>
              <a:avLst/>
              <a:gdLst/>
              <a:ahLst/>
              <a:cxnLst/>
              <a:rect l="l" t="t" r="r" b="b"/>
              <a:pathLst>
                <a:path w="2451100" h="792479">
                  <a:moveTo>
                    <a:pt x="0" y="792480"/>
                  </a:moveTo>
                  <a:lnTo>
                    <a:pt x="2450592" y="792480"/>
                  </a:lnTo>
                  <a:lnTo>
                    <a:pt x="2450592" y="0"/>
                  </a:lnTo>
                  <a:lnTo>
                    <a:pt x="0" y="0"/>
                  </a:lnTo>
                  <a:lnTo>
                    <a:pt x="0" y="792480"/>
                  </a:lnTo>
                  <a:close/>
                </a:path>
              </a:pathLst>
            </a:custGeom>
            <a:ln w="25908">
              <a:solidFill>
                <a:srgbClr val="000000"/>
              </a:solidFill>
            </a:ln>
          </p:spPr>
          <p:txBody>
            <a:bodyPr wrap="square" lIns="0" tIns="0" rIns="0" bIns="0" rtlCol="0"/>
            <a:lstStyle/>
            <a:p>
              <a:endParaRPr/>
            </a:p>
          </p:txBody>
        </p:sp>
        <p:sp>
          <p:nvSpPr>
            <p:cNvPr id="66" name="object 66"/>
            <p:cNvSpPr/>
            <p:nvPr/>
          </p:nvSpPr>
          <p:spPr>
            <a:xfrm>
              <a:off x="1694688" y="5740907"/>
              <a:ext cx="2156460" cy="569976"/>
            </a:xfrm>
            <a:prstGeom prst="rect">
              <a:avLst/>
            </a:prstGeom>
            <a:blipFill>
              <a:blip r:embed="rId19" cstate="print"/>
              <a:stretch>
                <a:fillRect/>
              </a:stretch>
            </a:blipFill>
          </p:spPr>
          <p:txBody>
            <a:bodyPr wrap="square" lIns="0" tIns="0" rIns="0" bIns="0" rtlCol="0"/>
            <a:lstStyle/>
            <a:p>
              <a:endParaRPr/>
            </a:p>
          </p:txBody>
        </p:sp>
        <p:sp>
          <p:nvSpPr>
            <p:cNvPr id="67" name="object 67"/>
            <p:cNvSpPr/>
            <p:nvPr/>
          </p:nvSpPr>
          <p:spPr>
            <a:xfrm>
              <a:off x="1694688" y="6030467"/>
              <a:ext cx="2575560" cy="569976"/>
            </a:xfrm>
            <a:prstGeom prst="rect">
              <a:avLst/>
            </a:prstGeom>
            <a:blipFill>
              <a:blip r:embed="rId20" cstate="print"/>
              <a:stretch>
                <a:fillRect/>
              </a:stretch>
            </a:blipFill>
          </p:spPr>
          <p:txBody>
            <a:bodyPr wrap="square" lIns="0" tIns="0" rIns="0" bIns="0" rtlCol="0"/>
            <a:lstStyle/>
            <a:p>
              <a:endParaRPr/>
            </a:p>
          </p:txBody>
        </p:sp>
      </p:grpSp>
      <p:sp>
        <p:nvSpPr>
          <p:cNvPr id="68" name="object 68"/>
          <p:cNvSpPr txBox="1"/>
          <p:nvPr/>
        </p:nvSpPr>
        <p:spPr>
          <a:xfrm>
            <a:off x="1771650" y="5797702"/>
            <a:ext cx="2418080" cy="621030"/>
          </a:xfrm>
          <a:prstGeom prst="rect">
            <a:avLst/>
          </a:prstGeom>
        </p:spPr>
        <p:txBody>
          <a:bodyPr vert="horz" wrap="square" lIns="0" tIns="12700" rIns="0" bIns="0" rtlCol="0">
            <a:spAutoFit/>
          </a:bodyPr>
          <a:lstStyle/>
          <a:p>
            <a:pPr marL="83185">
              <a:lnSpc>
                <a:spcPts val="2340"/>
              </a:lnSpc>
              <a:spcBef>
                <a:spcPts val="100"/>
              </a:spcBef>
              <a:tabLst>
                <a:tab pos="1061720" algn="l"/>
              </a:tabLst>
            </a:pPr>
            <a:r>
              <a:rPr sz="2000" b="1" spc="-114" dirty="0">
                <a:solidFill>
                  <a:srgbClr val="8BF4F1"/>
                </a:solidFill>
                <a:latin typeface="Arial"/>
                <a:cs typeface="Arial"/>
              </a:rPr>
              <a:t>+Name:	</a:t>
            </a:r>
            <a:r>
              <a:rPr sz="2000" b="1" spc="135" dirty="0">
                <a:solidFill>
                  <a:srgbClr val="8BF4F1"/>
                </a:solidFill>
                <a:latin typeface="Arial"/>
                <a:cs typeface="Arial"/>
              </a:rPr>
              <a:t>String</a:t>
            </a:r>
            <a:endParaRPr sz="2000">
              <a:latin typeface="Arial"/>
              <a:cs typeface="Arial"/>
            </a:endParaRPr>
          </a:p>
          <a:p>
            <a:pPr marL="83185">
              <a:lnSpc>
                <a:spcPts val="2340"/>
              </a:lnSpc>
              <a:tabLst>
                <a:tab pos="1480820" algn="l"/>
              </a:tabLst>
            </a:pPr>
            <a:r>
              <a:rPr sz="2000" b="1" spc="5" dirty="0">
                <a:solidFill>
                  <a:srgbClr val="8BF4F1"/>
                </a:solidFill>
                <a:latin typeface="Arial"/>
                <a:cs typeface="Arial"/>
              </a:rPr>
              <a:t>+Address:	</a:t>
            </a:r>
            <a:r>
              <a:rPr sz="2000" b="1" spc="135" dirty="0">
                <a:solidFill>
                  <a:srgbClr val="8BF4F1"/>
                </a:solidFill>
                <a:latin typeface="Arial"/>
                <a:cs typeface="Arial"/>
              </a:rPr>
              <a:t>String</a:t>
            </a:r>
            <a:endParaRPr sz="2000">
              <a:latin typeface="Arial"/>
              <a:cs typeface="Arial"/>
            </a:endParaRPr>
          </a:p>
        </p:txBody>
      </p:sp>
      <p:grpSp>
        <p:nvGrpSpPr>
          <p:cNvPr id="69" name="object 69"/>
          <p:cNvGrpSpPr/>
          <p:nvPr/>
        </p:nvGrpSpPr>
        <p:grpSpPr>
          <a:xfrm>
            <a:off x="4719828" y="5721096"/>
            <a:ext cx="2575560" cy="879475"/>
            <a:chOff x="4719828" y="5721096"/>
            <a:chExt cx="2575560" cy="879475"/>
          </a:xfrm>
        </p:grpSpPr>
        <p:sp>
          <p:nvSpPr>
            <p:cNvPr id="70" name="object 70"/>
            <p:cNvSpPr/>
            <p:nvPr/>
          </p:nvSpPr>
          <p:spPr>
            <a:xfrm>
              <a:off x="4789170" y="5734050"/>
              <a:ext cx="2449195" cy="792480"/>
            </a:xfrm>
            <a:custGeom>
              <a:avLst/>
              <a:gdLst/>
              <a:ahLst/>
              <a:cxnLst/>
              <a:rect l="l" t="t" r="r" b="b"/>
              <a:pathLst>
                <a:path w="2449195" h="792479">
                  <a:moveTo>
                    <a:pt x="2449068" y="0"/>
                  </a:moveTo>
                  <a:lnTo>
                    <a:pt x="0" y="0"/>
                  </a:lnTo>
                  <a:lnTo>
                    <a:pt x="0" y="792480"/>
                  </a:lnTo>
                  <a:lnTo>
                    <a:pt x="2449068" y="792480"/>
                  </a:lnTo>
                  <a:lnTo>
                    <a:pt x="2449068" y="0"/>
                  </a:lnTo>
                  <a:close/>
                </a:path>
              </a:pathLst>
            </a:custGeom>
            <a:solidFill>
              <a:srgbClr val="B5DBE4">
                <a:alpha val="14901"/>
              </a:srgbClr>
            </a:solidFill>
          </p:spPr>
          <p:txBody>
            <a:bodyPr wrap="square" lIns="0" tIns="0" rIns="0" bIns="0" rtlCol="0"/>
            <a:lstStyle/>
            <a:p>
              <a:endParaRPr/>
            </a:p>
          </p:txBody>
        </p:sp>
        <p:sp>
          <p:nvSpPr>
            <p:cNvPr id="71" name="object 71"/>
            <p:cNvSpPr/>
            <p:nvPr/>
          </p:nvSpPr>
          <p:spPr>
            <a:xfrm>
              <a:off x="4789170" y="5734050"/>
              <a:ext cx="2449195" cy="792480"/>
            </a:xfrm>
            <a:custGeom>
              <a:avLst/>
              <a:gdLst/>
              <a:ahLst/>
              <a:cxnLst/>
              <a:rect l="l" t="t" r="r" b="b"/>
              <a:pathLst>
                <a:path w="2449195" h="792479">
                  <a:moveTo>
                    <a:pt x="0" y="792480"/>
                  </a:moveTo>
                  <a:lnTo>
                    <a:pt x="2449068" y="792480"/>
                  </a:lnTo>
                  <a:lnTo>
                    <a:pt x="2449068" y="0"/>
                  </a:lnTo>
                  <a:lnTo>
                    <a:pt x="0" y="0"/>
                  </a:lnTo>
                  <a:lnTo>
                    <a:pt x="0" y="792480"/>
                  </a:lnTo>
                  <a:close/>
                </a:path>
              </a:pathLst>
            </a:custGeom>
            <a:ln w="25907">
              <a:solidFill>
                <a:srgbClr val="000000"/>
              </a:solidFill>
            </a:ln>
          </p:spPr>
          <p:txBody>
            <a:bodyPr wrap="square" lIns="0" tIns="0" rIns="0" bIns="0" rtlCol="0"/>
            <a:lstStyle/>
            <a:p>
              <a:endParaRPr/>
            </a:p>
          </p:txBody>
        </p:sp>
        <p:sp>
          <p:nvSpPr>
            <p:cNvPr id="72" name="object 72"/>
            <p:cNvSpPr/>
            <p:nvPr/>
          </p:nvSpPr>
          <p:spPr>
            <a:xfrm>
              <a:off x="4719828" y="5740908"/>
              <a:ext cx="2156460" cy="569976"/>
            </a:xfrm>
            <a:prstGeom prst="rect">
              <a:avLst/>
            </a:prstGeom>
            <a:blipFill>
              <a:blip r:embed="rId21" cstate="print"/>
              <a:stretch>
                <a:fillRect/>
              </a:stretch>
            </a:blipFill>
          </p:spPr>
          <p:txBody>
            <a:bodyPr wrap="square" lIns="0" tIns="0" rIns="0" bIns="0" rtlCol="0"/>
            <a:lstStyle/>
            <a:p>
              <a:endParaRPr/>
            </a:p>
          </p:txBody>
        </p:sp>
        <p:sp>
          <p:nvSpPr>
            <p:cNvPr id="73" name="object 73"/>
            <p:cNvSpPr/>
            <p:nvPr/>
          </p:nvSpPr>
          <p:spPr>
            <a:xfrm>
              <a:off x="4719828" y="6030468"/>
              <a:ext cx="2575560" cy="569976"/>
            </a:xfrm>
            <a:prstGeom prst="rect">
              <a:avLst/>
            </a:prstGeom>
            <a:blipFill>
              <a:blip r:embed="rId22" cstate="print"/>
              <a:stretch>
                <a:fillRect/>
              </a:stretch>
            </a:blipFill>
          </p:spPr>
          <p:txBody>
            <a:bodyPr wrap="square" lIns="0" tIns="0" rIns="0" bIns="0" rtlCol="0"/>
            <a:lstStyle/>
            <a:p>
              <a:endParaRPr/>
            </a:p>
          </p:txBody>
        </p:sp>
      </p:grpSp>
      <p:sp>
        <p:nvSpPr>
          <p:cNvPr id="74" name="object 74"/>
          <p:cNvSpPr txBox="1"/>
          <p:nvPr/>
        </p:nvSpPr>
        <p:spPr>
          <a:xfrm>
            <a:off x="4814315" y="5797702"/>
            <a:ext cx="2417445" cy="621030"/>
          </a:xfrm>
          <a:prstGeom prst="rect">
            <a:avLst/>
          </a:prstGeom>
        </p:spPr>
        <p:txBody>
          <a:bodyPr vert="horz" wrap="square" lIns="0" tIns="12700" rIns="0" bIns="0" rtlCol="0">
            <a:spAutoFit/>
          </a:bodyPr>
          <a:lstStyle/>
          <a:p>
            <a:pPr marL="65405">
              <a:lnSpc>
                <a:spcPts val="2340"/>
              </a:lnSpc>
              <a:spcBef>
                <a:spcPts val="100"/>
              </a:spcBef>
              <a:tabLst>
                <a:tab pos="1043940" algn="l"/>
              </a:tabLst>
            </a:pPr>
            <a:r>
              <a:rPr sz="2000" b="1" spc="-114" dirty="0">
                <a:solidFill>
                  <a:srgbClr val="8BF4F1"/>
                </a:solidFill>
                <a:latin typeface="Arial"/>
                <a:cs typeface="Arial"/>
              </a:rPr>
              <a:t>+Name:	</a:t>
            </a:r>
            <a:r>
              <a:rPr sz="2000" b="1" spc="135" dirty="0">
                <a:solidFill>
                  <a:srgbClr val="8BF4F1"/>
                </a:solidFill>
                <a:latin typeface="Arial"/>
                <a:cs typeface="Arial"/>
              </a:rPr>
              <a:t>String</a:t>
            </a:r>
            <a:endParaRPr sz="2000">
              <a:latin typeface="Arial"/>
              <a:cs typeface="Arial"/>
            </a:endParaRPr>
          </a:p>
          <a:p>
            <a:pPr marL="65405">
              <a:lnSpc>
                <a:spcPts val="2340"/>
              </a:lnSpc>
              <a:tabLst>
                <a:tab pos="1463040" algn="l"/>
              </a:tabLst>
            </a:pPr>
            <a:r>
              <a:rPr sz="2000" b="1" spc="5" dirty="0">
                <a:solidFill>
                  <a:srgbClr val="8BF4F1"/>
                </a:solidFill>
                <a:latin typeface="Arial"/>
                <a:cs typeface="Arial"/>
              </a:rPr>
              <a:t>+Address:	</a:t>
            </a:r>
            <a:r>
              <a:rPr sz="2000" b="1" spc="135" dirty="0">
                <a:solidFill>
                  <a:srgbClr val="8BF4F1"/>
                </a:solidFill>
                <a:latin typeface="Arial"/>
                <a:cs typeface="Arial"/>
              </a:rPr>
              <a:t>String</a:t>
            </a:r>
            <a:endParaRPr sz="20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1718" y="6431076"/>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a:cs typeface="Arial"/>
              </a:rPr>
              <a:t>51</a:t>
            </a:r>
            <a:endParaRPr sz="1200">
              <a:latin typeface="Arial"/>
              <a:cs typeface="Arial"/>
            </a:endParaRPr>
          </a:p>
        </p:txBody>
      </p:sp>
      <p:sp>
        <p:nvSpPr>
          <p:cNvPr id="3" name="object 3"/>
          <p:cNvSpPr txBox="1">
            <a:spLocks noGrp="1"/>
          </p:cNvSpPr>
          <p:nvPr>
            <p:ph type="title"/>
          </p:nvPr>
        </p:nvSpPr>
        <p:spPr>
          <a:xfrm>
            <a:off x="2001392" y="328421"/>
            <a:ext cx="5074285" cy="696595"/>
          </a:xfrm>
          <a:prstGeom prst="rect">
            <a:avLst/>
          </a:prstGeom>
        </p:spPr>
        <p:txBody>
          <a:bodyPr vert="horz" wrap="square" lIns="0" tIns="12700" rIns="0" bIns="0" rtlCol="0">
            <a:spAutoFit/>
          </a:bodyPr>
          <a:lstStyle/>
          <a:p>
            <a:pPr marL="12700">
              <a:lnSpc>
                <a:spcPct val="100000"/>
              </a:lnSpc>
              <a:spcBef>
                <a:spcPts val="100"/>
              </a:spcBef>
            </a:pPr>
            <a:r>
              <a:rPr dirty="0">
                <a:solidFill>
                  <a:srgbClr val="800000"/>
                </a:solidFill>
                <a:latin typeface="Liberation Sans Narrow"/>
                <a:cs typeface="Liberation Sans Narrow"/>
              </a:rPr>
              <a:t>An </a:t>
            </a:r>
            <a:r>
              <a:rPr spc="-5" dirty="0">
                <a:solidFill>
                  <a:srgbClr val="800000"/>
                </a:solidFill>
                <a:latin typeface="Liberation Sans Narrow"/>
                <a:cs typeface="Liberation Sans Narrow"/>
              </a:rPr>
              <a:t>Inheritance</a:t>
            </a:r>
            <a:r>
              <a:rPr spc="-60" dirty="0">
                <a:solidFill>
                  <a:srgbClr val="800000"/>
                </a:solidFill>
                <a:latin typeface="Liberation Sans Narrow"/>
                <a:cs typeface="Liberation Sans Narrow"/>
              </a:rPr>
              <a:t> </a:t>
            </a:r>
            <a:r>
              <a:rPr dirty="0">
                <a:solidFill>
                  <a:srgbClr val="800000"/>
                </a:solidFill>
                <a:latin typeface="Liberation Sans Narrow"/>
                <a:cs typeface="Liberation Sans Narrow"/>
              </a:rPr>
              <a:t>Hierarchy</a:t>
            </a:r>
          </a:p>
        </p:txBody>
      </p:sp>
      <p:grpSp>
        <p:nvGrpSpPr>
          <p:cNvPr id="4" name="object 4"/>
          <p:cNvGrpSpPr/>
          <p:nvPr/>
        </p:nvGrpSpPr>
        <p:grpSpPr>
          <a:xfrm>
            <a:off x="1077213" y="1943100"/>
            <a:ext cx="6976109" cy="3472179"/>
            <a:chOff x="1077213" y="1943100"/>
            <a:chExt cx="6976109" cy="3472179"/>
          </a:xfrm>
        </p:grpSpPr>
        <p:sp>
          <p:nvSpPr>
            <p:cNvPr id="5" name="object 5"/>
            <p:cNvSpPr/>
            <p:nvPr/>
          </p:nvSpPr>
          <p:spPr>
            <a:xfrm>
              <a:off x="1083563" y="2237231"/>
              <a:ext cx="6963409" cy="3171825"/>
            </a:xfrm>
            <a:custGeom>
              <a:avLst/>
              <a:gdLst/>
              <a:ahLst/>
              <a:cxnLst/>
              <a:rect l="l" t="t" r="r" b="b"/>
              <a:pathLst>
                <a:path w="6963409" h="3171825">
                  <a:moveTo>
                    <a:pt x="3825240" y="89915"/>
                  </a:moveTo>
                  <a:lnTo>
                    <a:pt x="765048" y="1359407"/>
                  </a:lnTo>
                </a:path>
                <a:path w="6963409" h="3171825">
                  <a:moveTo>
                    <a:pt x="3366516" y="0"/>
                  </a:moveTo>
                  <a:lnTo>
                    <a:pt x="3366516" y="1539239"/>
                  </a:lnTo>
                </a:path>
                <a:path w="6963409" h="3171825">
                  <a:moveTo>
                    <a:pt x="2755391" y="89915"/>
                  </a:moveTo>
                  <a:lnTo>
                    <a:pt x="6426708" y="1267967"/>
                  </a:lnTo>
                </a:path>
                <a:path w="6963409" h="3171825">
                  <a:moveTo>
                    <a:pt x="995172" y="1539239"/>
                  </a:moveTo>
                  <a:lnTo>
                    <a:pt x="0" y="3080004"/>
                  </a:lnTo>
                </a:path>
                <a:path w="6963409" h="3171825">
                  <a:moveTo>
                    <a:pt x="688848" y="1449323"/>
                  </a:moveTo>
                  <a:lnTo>
                    <a:pt x="2066544" y="3171443"/>
                  </a:lnTo>
                </a:path>
                <a:path w="6963409" h="3171825">
                  <a:moveTo>
                    <a:pt x="6198108" y="1539239"/>
                  </a:moveTo>
                  <a:lnTo>
                    <a:pt x="4437888" y="3080004"/>
                  </a:lnTo>
                </a:path>
                <a:path w="6963409" h="3171825">
                  <a:moveTo>
                    <a:pt x="5891784" y="1539239"/>
                  </a:moveTo>
                  <a:lnTo>
                    <a:pt x="6963156" y="3171443"/>
                  </a:lnTo>
                </a:path>
              </a:pathLst>
            </a:custGeom>
            <a:ln w="12192">
              <a:solidFill>
                <a:srgbClr val="000000"/>
              </a:solidFill>
            </a:ln>
          </p:spPr>
          <p:txBody>
            <a:bodyPr wrap="square" lIns="0" tIns="0" rIns="0" bIns="0" rtlCol="0"/>
            <a:lstStyle/>
            <a:p>
              <a:endParaRPr/>
            </a:p>
          </p:txBody>
        </p:sp>
        <p:sp>
          <p:nvSpPr>
            <p:cNvPr id="6" name="object 6"/>
            <p:cNvSpPr/>
            <p:nvPr/>
          </p:nvSpPr>
          <p:spPr>
            <a:xfrm>
              <a:off x="3334512" y="1943100"/>
              <a:ext cx="2231136" cy="635508"/>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4070984" y="2081529"/>
            <a:ext cx="760730" cy="299720"/>
          </a:xfrm>
          <a:prstGeom prst="rect">
            <a:avLst/>
          </a:prstGeom>
        </p:spPr>
        <p:txBody>
          <a:bodyPr vert="horz" wrap="square" lIns="0" tIns="12700" rIns="0" bIns="0" rtlCol="0">
            <a:spAutoFit/>
          </a:bodyPr>
          <a:lstStyle/>
          <a:p>
            <a:pPr marL="12700">
              <a:lnSpc>
                <a:spcPct val="100000"/>
              </a:lnSpc>
              <a:spcBef>
                <a:spcPts val="100"/>
              </a:spcBef>
            </a:pPr>
            <a:r>
              <a:rPr sz="1800" spc="-100" dirty="0">
                <a:solidFill>
                  <a:srgbClr val="FFFFFF"/>
                </a:solidFill>
                <a:latin typeface="Arial"/>
                <a:cs typeface="Arial"/>
              </a:rPr>
              <a:t>V</a:t>
            </a:r>
            <a:r>
              <a:rPr sz="1800" spc="-5" dirty="0">
                <a:solidFill>
                  <a:srgbClr val="FFFFFF"/>
                </a:solidFill>
                <a:latin typeface="Arial"/>
                <a:cs typeface="Arial"/>
              </a:rPr>
              <a:t>e</a:t>
            </a:r>
            <a:r>
              <a:rPr sz="1800" spc="-15" dirty="0">
                <a:solidFill>
                  <a:srgbClr val="FFFFFF"/>
                </a:solidFill>
                <a:latin typeface="Arial"/>
                <a:cs typeface="Arial"/>
              </a:rPr>
              <a:t>h</a:t>
            </a:r>
            <a:r>
              <a:rPr sz="1800" spc="-5" dirty="0">
                <a:solidFill>
                  <a:srgbClr val="FFFFFF"/>
                </a:solidFill>
                <a:latin typeface="Arial"/>
                <a:cs typeface="Arial"/>
              </a:rPr>
              <a:t>ic</a:t>
            </a:r>
            <a:r>
              <a:rPr sz="1800" spc="-15" dirty="0">
                <a:solidFill>
                  <a:srgbClr val="FFFFFF"/>
                </a:solidFill>
                <a:latin typeface="Arial"/>
                <a:cs typeface="Arial"/>
              </a:rPr>
              <a:t>l</a:t>
            </a:r>
            <a:r>
              <a:rPr sz="1800" spc="-5" dirty="0">
                <a:solidFill>
                  <a:srgbClr val="FFFFFF"/>
                </a:solidFill>
                <a:latin typeface="Arial"/>
                <a:cs typeface="Arial"/>
              </a:rPr>
              <a:t>e</a:t>
            </a:r>
            <a:endParaRPr sz="1800">
              <a:latin typeface="Arial"/>
              <a:cs typeface="Arial"/>
            </a:endParaRPr>
          </a:p>
        </p:txBody>
      </p:sp>
      <p:sp>
        <p:nvSpPr>
          <p:cNvPr id="8" name="object 8"/>
          <p:cNvSpPr/>
          <p:nvPr/>
        </p:nvSpPr>
        <p:spPr>
          <a:xfrm>
            <a:off x="810768" y="3393947"/>
            <a:ext cx="2229612" cy="633983"/>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343025" y="3531489"/>
            <a:ext cx="11664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A</a:t>
            </a:r>
            <a:r>
              <a:rPr sz="1800" spc="-15" dirty="0">
                <a:solidFill>
                  <a:srgbClr val="FFFFFF"/>
                </a:solidFill>
                <a:latin typeface="Arial"/>
                <a:cs typeface="Arial"/>
              </a:rPr>
              <a:t>u</a:t>
            </a:r>
            <a:r>
              <a:rPr sz="1800" spc="-5" dirty="0">
                <a:solidFill>
                  <a:srgbClr val="FFFFFF"/>
                </a:solidFill>
                <a:latin typeface="Arial"/>
                <a:cs typeface="Arial"/>
              </a:rPr>
              <a:t>tom</a:t>
            </a:r>
            <a:r>
              <a:rPr sz="1800" spc="-15" dirty="0">
                <a:solidFill>
                  <a:srgbClr val="FFFFFF"/>
                </a:solidFill>
                <a:latin typeface="Arial"/>
                <a:cs typeface="Arial"/>
              </a:rPr>
              <a:t>o</a:t>
            </a:r>
            <a:r>
              <a:rPr sz="1800" spc="-5" dirty="0">
                <a:solidFill>
                  <a:srgbClr val="FFFFFF"/>
                </a:solidFill>
                <a:latin typeface="Arial"/>
                <a:cs typeface="Arial"/>
              </a:rPr>
              <a:t>b</a:t>
            </a:r>
            <a:r>
              <a:rPr sz="1800" spc="-15" dirty="0">
                <a:solidFill>
                  <a:srgbClr val="FFFFFF"/>
                </a:solidFill>
                <a:latin typeface="Arial"/>
                <a:cs typeface="Arial"/>
              </a:rPr>
              <a:t>i</a:t>
            </a:r>
            <a:r>
              <a:rPr sz="1800" spc="-5" dirty="0">
                <a:solidFill>
                  <a:srgbClr val="FFFFFF"/>
                </a:solidFill>
                <a:latin typeface="Arial"/>
                <a:cs typeface="Arial"/>
              </a:rPr>
              <a:t>le</a:t>
            </a:r>
            <a:endParaRPr sz="1800">
              <a:latin typeface="Arial"/>
              <a:cs typeface="Arial"/>
            </a:endParaRPr>
          </a:p>
        </p:txBody>
      </p:sp>
      <p:sp>
        <p:nvSpPr>
          <p:cNvPr id="10" name="object 10"/>
          <p:cNvSpPr/>
          <p:nvPr/>
        </p:nvSpPr>
        <p:spPr>
          <a:xfrm>
            <a:off x="3412235" y="3393947"/>
            <a:ext cx="2229612" cy="633983"/>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3964685" y="3531489"/>
            <a:ext cx="11271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Mot</a:t>
            </a:r>
            <a:r>
              <a:rPr sz="1800" spc="-15" dirty="0">
                <a:solidFill>
                  <a:srgbClr val="FFFFFF"/>
                </a:solidFill>
                <a:latin typeface="Arial"/>
                <a:cs typeface="Arial"/>
              </a:rPr>
              <a:t>o</a:t>
            </a:r>
            <a:r>
              <a:rPr sz="1800" dirty="0">
                <a:solidFill>
                  <a:srgbClr val="FFFFFF"/>
                </a:solidFill>
                <a:latin typeface="Arial"/>
                <a:cs typeface="Arial"/>
              </a:rPr>
              <a:t>rc</a:t>
            </a:r>
            <a:r>
              <a:rPr sz="1800" spc="-30" dirty="0">
                <a:solidFill>
                  <a:srgbClr val="FFFFFF"/>
                </a:solidFill>
                <a:latin typeface="Arial"/>
                <a:cs typeface="Arial"/>
              </a:rPr>
              <a:t>y</a:t>
            </a:r>
            <a:r>
              <a:rPr sz="1800" spc="-5" dirty="0">
                <a:solidFill>
                  <a:srgbClr val="FFFFFF"/>
                </a:solidFill>
                <a:latin typeface="Arial"/>
                <a:cs typeface="Arial"/>
              </a:rPr>
              <a:t>cle</a:t>
            </a:r>
            <a:endParaRPr sz="1800">
              <a:latin typeface="Arial"/>
              <a:cs typeface="Arial"/>
            </a:endParaRPr>
          </a:p>
        </p:txBody>
      </p:sp>
      <p:sp>
        <p:nvSpPr>
          <p:cNvPr id="12" name="object 12"/>
          <p:cNvSpPr/>
          <p:nvPr/>
        </p:nvSpPr>
        <p:spPr>
          <a:xfrm>
            <a:off x="6089903" y="3393947"/>
            <a:ext cx="2229611" cy="633983"/>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6996430" y="3531489"/>
            <a:ext cx="4191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B</a:t>
            </a:r>
            <a:r>
              <a:rPr sz="1800" spc="-15" dirty="0">
                <a:solidFill>
                  <a:srgbClr val="FFFFFF"/>
                </a:solidFill>
                <a:latin typeface="Arial"/>
                <a:cs typeface="Arial"/>
              </a:rPr>
              <a:t>u</a:t>
            </a:r>
            <a:r>
              <a:rPr sz="1800" dirty="0">
                <a:solidFill>
                  <a:srgbClr val="FFFFFF"/>
                </a:solidFill>
                <a:latin typeface="Arial"/>
                <a:cs typeface="Arial"/>
              </a:rPr>
              <a:t>s</a:t>
            </a:r>
            <a:endParaRPr sz="1800">
              <a:latin typeface="Arial"/>
              <a:cs typeface="Arial"/>
            </a:endParaRPr>
          </a:p>
        </p:txBody>
      </p:sp>
      <p:sp>
        <p:nvSpPr>
          <p:cNvPr id="14" name="object 14"/>
          <p:cNvSpPr/>
          <p:nvPr/>
        </p:nvSpPr>
        <p:spPr>
          <a:xfrm>
            <a:off x="352043" y="5024628"/>
            <a:ext cx="1540764" cy="633984"/>
          </a:xfrm>
          <a:prstGeom prst="rect">
            <a:avLst/>
          </a:prstGeom>
          <a:blipFill>
            <a:blip r:embed="rId6" cstate="print"/>
            <a:stretch>
              <a:fillRect/>
            </a:stretch>
          </a:blipFill>
        </p:spPr>
        <p:txBody>
          <a:bodyPr wrap="square" lIns="0" tIns="0" rIns="0" bIns="0" rtlCol="0"/>
          <a:lstStyle/>
          <a:p>
            <a:endParaRPr/>
          </a:p>
        </p:txBody>
      </p:sp>
      <p:sp>
        <p:nvSpPr>
          <p:cNvPr id="15" name="object 15"/>
          <p:cNvSpPr txBox="1"/>
          <p:nvPr/>
        </p:nvSpPr>
        <p:spPr>
          <a:xfrm>
            <a:off x="779780" y="5162550"/>
            <a:ext cx="6845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a:t>
            </a:r>
            <a:r>
              <a:rPr sz="1800" spc="-15" dirty="0">
                <a:solidFill>
                  <a:srgbClr val="FFFFFF"/>
                </a:solidFill>
                <a:latin typeface="Arial"/>
                <a:cs typeface="Arial"/>
              </a:rPr>
              <a:t>e</a:t>
            </a:r>
            <a:r>
              <a:rPr sz="1800" spc="-5" dirty="0">
                <a:solidFill>
                  <a:srgbClr val="FFFFFF"/>
                </a:solidFill>
                <a:latin typeface="Arial"/>
                <a:cs typeface="Arial"/>
              </a:rPr>
              <a:t>d</a:t>
            </a:r>
            <a:r>
              <a:rPr sz="1800" spc="-15" dirty="0">
                <a:solidFill>
                  <a:srgbClr val="FFFFFF"/>
                </a:solidFill>
                <a:latin typeface="Arial"/>
                <a:cs typeface="Arial"/>
              </a:rPr>
              <a:t>a</a:t>
            </a:r>
            <a:r>
              <a:rPr sz="1800" spc="-5" dirty="0">
                <a:solidFill>
                  <a:srgbClr val="FFFFFF"/>
                </a:solidFill>
                <a:latin typeface="Arial"/>
                <a:cs typeface="Arial"/>
              </a:rPr>
              <a:t>n</a:t>
            </a:r>
            <a:endParaRPr sz="1800">
              <a:latin typeface="Arial"/>
              <a:cs typeface="Arial"/>
            </a:endParaRPr>
          </a:p>
        </p:txBody>
      </p:sp>
      <p:sp>
        <p:nvSpPr>
          <p:cNvPr id="16" name="object 16"/>
          <p:cNvSpPr/>
          <p:nvPr/>
        </p:nvSpPr>
        <p:spPr>
          <a:xfrm>
            <a:off x="2110739" y="5024628"/>
            <a:ext cx="2001012" cy="633984"/>
          </a:xfrm>
          <a:prstGeom prst="rect">
            <a:avLst/>
          </a:prstGeom>
          <a:blipFill>
            <a:blip r:embed="rId7" cstate="print"/>
            <a:stretch>
              <a:fillRect/>
            </a:stretch>
          </a:blipFill>
        </p:spPr>
        <p:txBody>
          <a:bodyPr wrap="square" lIns="0" tIns="0" rIns="0" bIns="0" rtlCol="0"/>
          <a:lstStyle/>
          <a:p>
            <a:endParaRPr/>
          </a:p>
        </p:txBody>
      </p:sp>
      <p:sp>
        <p:nvSpPr>
          <p:cNvPr id="17" name="object 17"/>
          <p:cNvSpPr txBox="1"/>
          <p:nvPr/>
        </p:nvSpPr>
        <p:spPr>
          <a:xfrm>
            <a:off x="2553461" y="5162550"/>
            <a:ext cx="11188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Sports</a:t>
            </a:r>
            <a:r>
              <a:rPr sz="1800" spc="-75" dirty="0">
                <a:solidFill>
                  <a:srgbClr val="FFFFFF"/>
                </a:solidFill>
                <a:latin typeface="Arial"/>
                <a:cs typeface="Arial"/>
              </a:rPr>
              <a:t> </a:t>
            </a:r>
            <a:r>
              <a:rPr sz="1800" spc="-5" dirty="0">
                <a:solidFill>
                  <a:srgbClr val="FFFFFF"/>
                </a:solidFill>
                <a:latin typeface="Arial"/>
                <a:cs typeface="Arial"/>
              </a:rPr>
              <a:t>Car</a:t>
            </a:r>
            <a:endParaRPr sz="1800">
              <a:latin typeface="Arial"/>
              <a:cs typeface="Arial"/>
            </a:endParaRPr>
          </a:p>
        </p:txBody>
      </p:sp>
      <p:sp>
        <p:nvSpPr>
          <p:cNvPr id="18" name="object 18"/>
          <p:cNvSpPr/>
          <p:nvPr/>
        </p:nvSpPr>
        <p:spPr>
          <a:xfrm>
            <a:off x="4559808" y="5024628"/>
            <a:ext cx="2077212" cy="633984"/>
          </a:xfrm>
          <a:prstGeom prst="rect">
            <a:avLst/>
          </a:prstGeom>
          <a:blipFill>
            <a:blip r:embed="rId8" cstate="print"/>
            <a:stretch>
              <a:fillRect/>
            </a:stretch>
          </a:blipFill>
        </p:spPr>
        <p:txBody>
          <a:bodyPr wrap="square" lIns="0" tIns="0" rIns="0" bIns="0" rtlCol="0"/>
          <a:lstStyle/>
          <a:p>
            <a:endParaRPr/>
          </a:p>
        </p:txBody>
      </p:sp>
      <p:sp>
        <p:nvSpPr>
          <p:cNvPr id="19" name="object 19"/>
          <p:cNvSpPr txBox="1"/>
          <p:nvPr/>
        </p:nvSpPr>
        <p:spPr>
          <a:xfrm>
            <a:off x="5008626" y="5162550"/>
            <a:ext cx="11811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School</a:t>
            </a:r>
            <a:r>
              <a:rPr sz="1800" spc="-65" dirty="0">
                <a:solidFill>
                  <a:srgbClr val="FFFFFF"/>
                </a:solidFill>
                <a:latin typeface="Arial"/>
                <a:cs typeface="Arial"/>
              </a:rPr>
              <a:t> </a:t>
            </a:r>
            <a:r>
              <a:rPr sz="1800" spc="-5" dirty="0">
                <a:solidFill>
                  <a:srgbClr val="FFFFFF"/>
                </a:solidFill>
                <a:latin typeface="Arial"/>
                <a:cs typeface="Arial"/>
              </a:rPr>
              <a:t>Bus</a:t>
            </a:r>
            <a:endParaRPr sz="1800">
              <a:latin typeface="Arial"/>
              <a:cs typeface="Arial"/>
            </a:endParaRPr>
          </a:p>
        </p:txBody>
      </p:sp>
      <p:sp>
        <p:nvSpPr>
          <p:cNvPr id="20" name="object 20"/>
          <p:cNvSpPr/>
          <p:nvPr/>
        </p:nvSpPr>
        <p:spPr>
          <a:xfrm>
            <a:off x="6931152" y="5024628"/>
            <a:ext cx="2077211" cy="633984"/>
          </a:xfrm>
          <a:prstGeom prst="rect">
            <a:avLst/>
          </a:prstGeom>
          <a:blipFill>
            <a:blip r:embed="rId9" cstate="print"/>
            <a:stretch>
              <a:fillRect/>
            </a:stretch>
          </a:blipFill>
        </p:spPr>
        <p:txBody>
          <a:bodyPr wrap="square" lIns="0" tIns="0" rIns="0" bIns="0" rtlCol="0"/>
          <a:lstStyle/>
          <a:p>
            <a:endParaRPr/>
          </a:p>
        </p:txBody>
      </p:sp>
      <p:sp>
        <p:nvSpPr>
          <p:cNvPr id="21" name="object 21"/>
          <p:cNvSpPr txBox="1"/>
          <p:nvPr/>
        </p:nvSpPr>
        <p:spPr>
          <a:xfrm>
            <a:off x="7386573" y="5162550"/>
            <a:ext cx="11684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Luxury</a:t>
            </a:r>
            <a:r>
              <a:rPr sz="1800" spc="-55" dirty="0">
                <a:solidFill>
                  <a:srgbClr val="FFFFFF"/>
                </a:solidFill>
                <a:latin typeface="Arial"/>
                <a:cs typeface="Arial"/>
              </a:rPr>
              <a:t> </a:t>
            </a:r>
            <a:r>
              <a:rPr sz="1800" spc="-5" dirty="0">
                <a:solidFill>
                  <a:srgbClr val="FFFFFF"/>
                </a:solidFill>
                <a:latin typeface="Arial"/>
                <a:cs typeface="Arial"/>
              </a:rPr>
              <a:t>Bus</a:t>
            </a:r>
            <a:endParaRPr sz="1800">
              <a:latin typeface="Arial"/>
              <a:cs typeface="Arial"/>
            </a:endParaRPr>
          </a:p>
        </p:txBody>
      </p:sp>
      <p:sp>
        <p:nvSpPr>
          <p:cNvPr id="22" name="object 22"/>
          <p:cNvSpPr/>
          <p:nvPr/>
        </p:nvSpPr>
        <p:spPr>
          <a:xfrm>
            <a:off x="605027" y="2375916"/>
            <a:ext cx="1917192" cy="629412"/>
          </a:xfrm>
          <a:prstGeom prst="rect">
            <a:avLst/>
          </a:prstGeom>
          <a:blipFill>
            <a:blip r:embed="rId10" cstate="print"/>
            <a:stretch>
              <a:fillRect/>
            </a:stretch>
          </a:blipFill>
        </p:spPr>
        <p:txBody>
          <a:bodyPr wrap="square" lIns="0" tIns="0" rIns="0" bIns="0" rtlCol="0"/>
          <a:lstStyle/>
          <a:p>
            <a:endParaRPr/>
          </a:p>
        </p:txBody>
      </p:sp>
      <p:sp>
        <p:nvSpPr>
          <p:cNvPr id="23" name="object 23"/>
          <p:cNvSpPr txBox="1"/>
          <p:nvPr/>
        </p:nvSpPr>
        <p:spPr>
          <a:xfrm>
            <a:off x="968451" y="2508630"/>
            <a:ext cx="11912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a:t>
            </a:r>
            <a:r>
              <a:rPr sz="1800" spc="-15" dirty="0">
                <a:solidFill>
                  <a:srgbClr val="FFFFFF"/>
                </a:solidFill>
                <a:latin typeface="Arial"/>
                <a:cs typeface="Arial"/>
              </a:rPr>
              <a:t>u</a:t>
            </a:r>
            <a:r>
              <a:rPr sz="1800" spc="-5" dirty="0">
                <a:solidFill>
                  <a:srgbClr val="FFFFFF"/>
                </a:solidFill>
                <a:latin typeface="Arial"/>
                <a:cs typeface="Arial"/>
              </a:rPr>
              <a:t>bc</a:t>
            </a:r>
            <a:r>
              <a:rPr sz="1800" spc="-15" dirty="0">
                <a:solidFill>
                  <a:srgbClr val="FFFFFF"/>
                </a:solidFill>
                <a:latin typeface="Arial"/>
                <a:cs typeface="Arial"/>
              </a:rPr>
              <a:t>l</a:t>
            </a:r>
            <a:r>
              <a:rPr sz="1800" spc="-5" dirty="0">
                <a:solidFill>
                  <a:srgbClr val="FFFFFF"/>
                </a:solidFill>
                <a:latin typeface="Arial"/>
                <a:cs typeface="Arial"/>
              </a:rPr>
              <a:t>ass</a:t>
            </a:r>
            <a:r>
              <a:rPr sz="1800" spc="-15" dirty="0">
                <a:solidFill>
                  <a:srgbClr val="FFFFFF"/>
                </a:solidFill>
                <a:latin typeface="Arial"/>
                <a:cs typeface="Arial"/>
              </a:rPr>
              <a:t>e</a:t>
            </a:r>
            <a:r>
              <a:rPr sz="1800" dirty="0">
                <a:solidFill>
                  <a:srgbClr val="FFFFFF"/>
                </a:solidFill>
                <a:latin typeface="Arial"/>
                <a:cs typeface="Arial"/>
              </a:rPr>
              <a:t>s</a:t>
            </a:r>
            <a:endParaRPr sz="1800">
              <a:latin typeface="Arial"/>
              <a:cs typeface="Arial"/>
            </a:endParaRPr>
          </a:p>
        </p:txBody>
      </p:sp>
      <p:sp>
        <p:nvSpPr>
          <p:cNvPr id="24" name="object 24"/>
          <p:cNvSpPr/>
          <p:nvPr/>
        </p:nvSpPr>
        <p:spPr>
          <a:xfrm>
            <a:off x="6039611" y="1655064"/>
            <a:ext cx="2450591" cy="697991"/>
          </a:xfrm>
          <a:prstGeom prst="rect">
            <a:avLst/>
          </a:prstGeom>
          <a:blipFill>
            <a:blip r:embed="rId11" cstate="print"/>
            <a:stretch>
              <a:fillRect/>
            </a:stretch>
          </a:blipFill>
        </p:spPr>
        <p:txBody>
          <a:bodyPr wrap="square" lIns="0" tIns="0" rIns="0" bIns="0" rtlCol="0"/>
          <a:lstStyle/>
          <a:p>
            <a:endParaRPr/>
          </a:p>
        </p:txBody>
      </p:sp>
      <p:sp>
        <p:nvSpPr>
          <p:cNvPr id="25" name="object 25"/>
          <p:cNvSpPr txBox="1"/>
          <p:nvPr/>
        </p:nvSpPr>
        <p:spPr>
          <a:xfrm>
            <a:off x="6688963" y="1826514"/>
            <a:ext cx="115379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S</a:t>
            </a:r>
            <a:r>
              <a:rPr sz="1800" spc="-15" dirty="0">
                <a:solidFill>
                  <a:srgbClr val="FFFFFF"/>
                </a:solidFill>
                <a:latin typeface="Arial"/>
                <a:cs typeface="Arial"/>
              </a:rPr>
              <a:t>u</a:t>
            </a:r>
            <a:r>
              <a:rPr sz="1800" spc="-5" dirty="0">
                <a:solidFill>
                  <a:srgbClr val="FFFFFF"/>
                </a:solidFill>
                <a:latin typeface="Arial"/>
                <a:cs typeface="Arial"/>
              </a:rPr>
              <a:t>p</a:t>
            </a:r>
            <a:r>
              <a:rPr sz="1800" spc="-15" dirty="0">
                <a:solidFill>
                  <a:srgbClr val="FFFFFF"/>
                </a:solidFill>
                <a:latin typeface="Arial"/>
                <a:cs typeface="Arial"/>
              </a:rPr>
              <a:t>e</a:t>
            </a:r>
            <a:r>
              <a:rPr sz="1800" spc="-5" dirty="0">
                <a:solidFill>
                  <a:srgbClr val="FFFFFF"/>
                </a:solidFill>
                <a:latin typeface="Arial"/>
                <a:cs typeface="Arial"/>
              </a:rPr>
              <a:t>rcl</a:t>
            </a:r>
            <a:r>
              <a:rPr sz="1800" spc="-15" dirty="0">
                <a:solidFill>
                  <a:srgbClr val="FFFFFF"/>
                </a:solidFill>
                <a:latin typeface="Arial"/>
                <a:cs typeface="Arial"/>
              </a:rPr>
              <a:t>a</a:t>
            </a:r>
            <a:r>
              <a:rPr sz="1800" dirty="0">
                <a:solidFill>
                  <a:srgbClr val="FFFFFF"/>
                </a:solidFill>
                <a:latin typeface="Arial"/>
                <a:cs typeface="Arial"/>
              </a:rPr>
              <a:t>ss</a:t>
            </a:r>
            <a:endParaRPr sz="1800">
              <a:latin typeface="Arial"/>
              <a:cs typeface="Arial"/>
            </a:endParaRPr>
          </a:p>
        </p:txBody>
      </p:sp>
      <p:sp>
        <p:nvSpPr>
          <p:cNvPr id="26" name="object 26"/>
          <p:cNvSpPr/>
          <p:nvPr/>
        </p:nvSpPr>
        <p:spPr>
          <a:xfrm>
            <a:off x="5474208" y="2126614"/>
            <a:ext cx="692785" cy="180340"/>
          </a:xfrm>
          <a:custGeom>
            <a:avLst/>
            <a:gdLst/>
            <a:ahLst/>
            <a:cxnLst/>
            <a:rect l="l" t="t" r="r" b="b"/>
            <a:pathLst>
              <a:path w="692785" h="180339">
                <a:moveTo>
                  <a:pt x="687831" y="0"/>
                </a:moveTo>
                <a:lnTo>
                  <a:pt x="680974" y="1524"/>
                </a:lnTo>
                <a:lnTo>
                  <a:pt x="678814" y="4952"/>
                </a:lnTo>
                <a:lnTo>
                  <a:pt x="680338" y="11811"/>
                </a:lnTo>
                <a:lnTo>
                  <a:pt x="683767" y="13970"/>
                </a:lnTo>
                <a:lnTo>
                  <a:pt x="690626" y="12446"/>
                </a:lnTo>
                <a:lnTo>
                  <a:pt x="692784" y="9017"/>
                </a:lnTo>
                <a:lnTo>
                  <a:pt x="691261" y="2159"/>
                </a:lnTo>
                <a:lnTo>
                  <a:pt x="687831" y="0"/>
                </a:lnTo>
                <a:close/>
              </a:path>
              <a:path w="692785" h="180339">
                <a:moveTo>
                  <a:pt x="663066" y="5587"/>
                </a:moveTo>
                <a:lnTo>
                  <a:pt x="656208" y="7112"/>
                </a:lnTo>
                <a:lnTo>
                  <a:pt x="654050" y="10413"/>
                </a:lnTo>
                <a:lnTo>
                  <a:pt x="655574" y="17272"/>
                </a:lnTo>
                <a:lnTo>
                  <a:pt x="658876" y="19431"/>
                </a:lnTo>
                <a:lnTo>
                  <a:pt x="662304" y="18669"/>
                </a:lnTo>
                <a:lnTo>
                  <a:pt x="665733" y="17907"/>
                </a:lnTo>
                <a:lnTo>
                  <a:pt x="667892" y="14605"/>
                </a:lnTo>
                <a:lnTo>
                  <a:pt x="666368" y="7747"/>
                </a:lnTo>
                <a:lnTo>
                  <a:pt x="663066" y="5587"/>
                </a:lnTo>
                <a:close/>
              </a:path>
              <a:path w="692785" h="180339">
                <a:moveTo>
                  <a:pt x="638175" y="11049"/>
                </a:moveTo>
                <a:lnTo>
                  <a:pt x="631316" y="12573"/>
                </a:lnTo>
                <a:lnTo>
                  <a:pt x="629157" y="16001"/>
                </a:lnTo>
                <a:lnTo>
                  <a:pt x="630681" y="22860"/>
                </a:lnTo>
                <a:lnTo>
                  <a:pt x="634111" y="25019"/>
                </a:lnTo>
                <a:lnTo>
                  <a:pt x="640968" y="23495"/>
                </a:lnTo>
                <a:lnTo>
                  <a:pt x="643127" y="20065"/>
                </a:lnTo>
                <a:lnTo>
                  <a:pt x="641603" y="13208"/>
                </a:lnTo>
                <a:lnTo>
                  <a:pt x="638175" y="11049"/>
                </a:lnTo>
                <a:close/>
              </a:path>
              <a:path w="692785" h="180339">
                <a:moveTo>
                  <a:pt x="613409" y="16510"/>
                </a:moveTo>
                <a:lnTo>
                  <a:pt x="606551" y="18034"/>
                </a:lnTo>
                <a:lnTo>
                  <a:pt x="604392" y="21462"/>
                </a:lnTo>
                <a:lnTo>
                  <a:pt x="605916" y="28321"/>
                </a:lnTo>
                <a:lnTo>
                  <a:pt x="609345" y="30480"/>
                </a:lnTo>
                <a:lnTo>
                  <a:pt x="616203" y="28956"/>
                </a:lnTo>
                <a:lnTo>
                  <a:pt x="618363" y="25526"/>
                </a:lnTo>
                <a:lnTo>
                  <a:pt x="616838" y="18669"/>
                </a:lnTo>
                <a:lnTo>
                  <a:pt x="613409" y="16510"/>
                </a:lnTo>
                <a:close/>
              </a:path>
              <a:path w="692785" h="180339">
                <a:moveTo>
                  <a:pt x="588644" y="22098"/>
                </a:moveTo>
                <a:lnTo>
                  <a:pt x="581787" y="23622"/>
                </a:lnTo>
                <a:lnTo>
                  <a:pt x="579627" y="27050"/>
                </a:lnTo>
                <a:lnTo>
                  <a:pt x="580389" y="30352"/>
                </a:lnTo>
                <a:lnTo>
                  <a:pt x="581151" y="33782"/>
                </a:lnTo>
                <a:lnTo>
                  <a:pt x="584453" y="35940"/>
                </a:lnTo>
                <a:lnTo>
                  <a:pt x="587882" y="35179"/>
                </a:lnTo>
                <a:lnTo>
                  <a:pt x="591312" y="34417"/>
                </a:lnTo>
                <a:lnTo>
                  <a:pt x="593470" y="31114"/>
                </a:lnTo>
                <a:lnTo>
                  <a:pt x="591946" y="24257"/>
                </a:lnTo>
                <a:lnTo>
                  <a:pt x="588644" y="22098"/>
                </a:lnTo>
                <a:close/>
              </a:path>
              <a:path w="692785" h="180339">
                <a:moveTo>
                  <a:pt x="563752" y="27559"/>
                </a:moveTo>
                <a:lnTo>
                  <a:pt x="556894" y="29083"/>
                </a:lnTo>
                <a:lnTo>
                  <a:pt x="554736" y="32512"/>
                </a:lnTo>
                <a:lnTo>
                  <a:pt x="556259" y="39370"/>
                </a:lnTo>
                <a:lnTo>
                  <a:pt x="559688" y="41529"/>
                </a:lnTo>
                <a:lnTo>
                  <a:pt x="566546" y="40005"/>
                </a:lnTo>
                <a:lnTo>
                  <a:pt x="568705" y="36575"/>
                </a:lnTo>
                <a:lnTo>
                  <a:pt x="567181" y="29718"/>
                </a:lnTo>
                <a:lnTo>
                  <a:pt x="563752" y="27559"/>
                </a:lnTo>
                <a:close/>
              </a:path>
              <a:path w="692785" h="180339">
                <a:moveTo>
                  <a:pt x="538988" y="33147"/>
                </a:moveTo>
                <a:lnTo>
                  <a:pt x="532129" y="34671"/>
                </a:lnTo>
                <a:lnTo>
                  <a:pt x="529970" y="37973"/>
                </a:lnTo>
                <a:lnTo>
                  <a:pt x="531494" y="44831"/>
                </a:lnTo>
                <a:lnTo>
                  <a:pt x="534924" y="46989"/>
                </a:lnTo>
                <a:lnTo>
                  <a:pt x="541781" y="45465"/>
                </a:lnTo>
                <a:lnTo>
                  <a:pt x="543940" y="42163"/>
                </a:lnTo>
                <a:lnTo>
                  <a:pt x="542416" y="35306"/>
                </a:lnTo>
                <a:lnTo>
                  <a:pt x="538988" y="33147"/>
                </a:lnTo>
                <a:close/>
              </a:path>
              <a:path w="692785" h="180339">
                <a:moveTo>
                  <a:pt x="514222" y="38608"/>
                </a:moveTo>
                <a:lnTo>
                  <a:pt x="507364" y="40132"/>
                </a:lnTo>
                <a:lnTo>
                  <a:pt x="505205" y="43561"/>
                </a:lnTo>
                <a:lnTo>
                  <a:pt x="506729" y="50419"/>
                </a:lnTo>
                <a:lnTo>
                  <a:pt x="510031" y="52577"/>
                </a:lnTo>
                <a:lnTo>
                  <a:pt x="513461" y="51815"/>
                </a:lnTo>
                <a:lnTo>
                  <a:pt x="516889" y="51054"/>
                </a:lnTo>
                <a:lnTo>
                  <a:pt x="519049" y="47625"/>
                </a:lnTo>
                <a:lnTo>
                  <a:pt x="517525" y="40767"/>
                </a:lnTo>
                <a:lnTo>
                  <a:pt x="514222" y="38608"/>
                </a:lnTo>
                <a:close/>
              </a:path>
              <a:path w="692785" h="180339">
                <a:moveTo>
                  <a:pt x="489330" y="44069"/>
                </a:moveTo>
                <a:lnTo>
                  <a:pt x="482472" y="45593"/>
                </a:lnTo>
                <a:lnTo>
                  <a:pt x="480313" y="49022"/>
                </a:lnTo>
                <a:lnTo>
                  <a:pt x="481838" y="55880"/>
                </a:lnTo>
                <a:lnTo>
                  <a:pt x="485266" y="58038"/>
                </a:lnTo>
                <a:lnTo>
                  <a:pt x="492125" y="56514"/>
                </a:lnTo>
                <a:lnTo>
                  <a:pt x="494283" y="53086"/>
                </a:lnTo>
                <a:lnTo>
                  <a:pt x="492759" y="46227"/>
                </a:lnTo>
                <a:lnTo>
                  <a:pt x="489330" y="44069"/>
                </a:lnTo>
                <a:close/>
              </a:path>
              <a:path w="692785" h="180339">
                <a:moveTo>
                  <a:pt x="464565" y="49657"/>
                </a:moveTo>
                <a:lnTo>
                  <a:pt x="457707" y="51181"/>
                </a:lnTo>
                <a:lnTo>
                  <a:pt x="455549" y="54610"/>
                </a:lnTo>
                <a:lnTo>
                  <a:pt x="456311" y="58038"/>
                </a:lnTo>
                <a:lnTo>
                  <a:pt x="457072" y="61340"/>
                </a:lnTo>
                <a:lnTo>
                  <a:pt x="460501" y="63500"/>
                </a:lnTo>
                <a:lnTo>
                  <a:pt x="467359" y="61975"/>
                </a:lnTo>
                <a:lnTo>
                  <a:pt x="469518" y="58674"/>
                </a:lnTo>
                <a:lnTo>
                  <a:pt x="467994" y="51815"/>
                </a:lnTo>
                <a:lnTo>
                  <a:pt x="464565" y="49657"/>
                </a:lnTo>
                <a:close/>
              </a:path>
              <a:path w="692785" h="180339">
                <a:moveTo>
                  <a:pt x="439800" y="55118"/>
                </a:moveTo>
                <a:lnTo>
                  <a:pt x="432942" y="56642"/>
                </a:lnTo>
                <a:lnTo>
                  <a:pt x="430783" y="60071"/>
                </a:lnTo>
                <a:lnTo>
                  <a:pt x="432307" y="66929"/>
                </a:lnTo>
                <a:lnTo>
                  <a:pt x="435609" y="69087"/>
                </a:lnTo>
                <a:lnTo>
                  <a:pt x="439038" y="68325"/>
                </a:lnTo>
                <a:lnTo>
                  <a:pt x="442467" y="67563"/>
                </a:lnTo>
                <a:lnTo>
                  <a:pt x="444626" y="64135"/>
                </a:lnTo>
                <a:lnTo>
                  <a:pt x="443102" y="57276"/>
                </a:lnTo>
                <a:lnTo>
                  <a:pt x="439800" y="55118"/>
                </a:lnTo>
                <a:close/>
              </a:path>
              <a:path w="692785" h="180339">
                <a:moveTo>
                  <a:pt x="414908" y="60706"/>
                </a:moveTo>
                <a:lnTo>
                  <a:pt x="408050" y="62230"/>
                </a:lnTo>
                <a:lnTo>
                  <a:pt x="405891" y="65532"/>
                </a:lnTo>
                <a:lnTo>
                  <a:pt x="407415" y="72389"/>
                </a:lnTo>
                <a:lnTo>
                  <a:pt x="410844" y="74549"/>
                </a:lnTo>
                <a:lnTo>
                  <a:pt x="417702" y="73025"/>
                </a:lnTo>
                <a:lnTo>
                  <a:pt x="419862" y="69723"/>
                </a:lnTo>
                <a:lnTo>
                  <a:pt x="418338" y="62864"/>
                </a:lnTo>
                <a:lnTo>
                  <a:pt x="414908" y="60706"/>
                </a:lnTo>
                <a:close/>
              </a:path>
              <a:path w="692785" h="180339">
                <a:moveTo>
                  <a:pt x="390143" y="66167"/>
                </a:moveTo>
                <a:lnTo>
                  <a:pt x="383286" y="67690"/>
                </a:lnTo>
                <a:lnTo>
                  <a:pt x="381126" y="71120"/>
                </a:lnTo>
                <a:lnTo>
                  <a:pt x="382650" y="77977"/>
                </a:lnTo>
                <a:lnTo>
                  <a:pt x="386079" y="80137"/>
                </a:lnTo>
                <a:lnTo>
                  <a:pt x="392938" y="78612"/>
                </a:lnTo>
                <a:lnTo>
                  <a:pt x="395096" y="75184"/>
                </a:lnTo>
                <a:lnTo>
                  <a:pt x="393572" y="68325"/>
                </a:lnTo>
                <a:lnTo>
                  <a:pt x="390143" y="66167"/>
                </a:lnTo>
                <a:close/>
              </a:path>
              <a:path w="692785" h="180339">
                <a:moveTo>
                  <a:pt x="365378" y="71627"/>
                </a:moveTo>
                <a:lnTo>
                  <a:pt x="361950" y="72389"/>
                </a:lnTo>
                <a:lnTo>
                  <a:pt x="361950" y="72517"/>
                </a:lnTo>
                <a:lnTo>
                  <a:pt x="358520" y="73151"/>
                </a:lnTo>
                <a:lnTo>
                  <a:pt x="356362" y="76581"/>
                </a:lnTo>
                <a:lnTo>
                  <a:pt x="357886" y="83438"/>
                </a:lnTo>
                <a:lnTo>
                  <a:pt x="361188" y="85598"/>
                </a:lnTo>
                <a:lnTo>
                  <a:pt x="368045" y="84074"/>
                </a:lnTo>
                <a:lnTo>
                  <a:pt x="370204" y="80645"/>
                </a:lnTo>
                <a:lnTo>
                  <a:pt x="368680" y="73787"/>
                </a:lnTo>
                <a:lnTo>
                  <a:pt x="365378" y="71627"/>
                </a:lnTo>
                <a:close/>
              </a:path>
              <a:path w="692785" h="180339">
                <a:moveTo>
                  <a:pt x="340487" y="77215"/>
                </a:moveTo>
                <a:lnTo>
                  <a:pt x="333628" y="78739"/>
                </a:lnTo>
                <a:lnTo>
                  <a:pt x="331469" y="82169"/>
                </a:lnTo>
                <a:lnTo>
                  <a:pt x="332993" y="89026"/>
                </a:lnTo>
                <a:lnTo>
                  <a:pt x="336422" y="91186"/>
                </a:lnTo>
                <a:lnTo>
                  <a:pt x="343280" y="89662"/>
                </a:lnTo>
                <a:lnTo>
                  <a:pt x="345439" y="86233"/>
                </a:lnTo>
                <a:lnTo>
                  <a:pt x="343915" y="79375"/>
                </a:lnTo>
                <a:lnTo>
                  <a:pt x="340487" y="77215"/>
                </a:lnTo>
                <a:close/>
              </a:path>
              <a:path w="692785" h="180339">
                <a:moveTo>
                  <a:pt x="315721" y="82676"/>
                </a:moveTo>
                <a:lnTo>
                  <a:pt x="308863" y="84200"/>
                </a:lnTo>
                <a:lnTo>
                  <a:pt x="306704" y="87630"/>
                </a:lnTo>
                <a:lnTo>
                  <a:pt x="308228" y="94487"/>
                </a:lnTo>
                <a:lnTo>
                  <a:pt x="311657" y="96647"/>
                </a:lnTo>
                <a:lnTo>
                  <a:pt x="318515" y="95123"/>
                </a:lnTo>
                <a:lnTo>
                  <a:pt x="320675" y="91694"/>
                </a:lnTo>
                <a:lnTo>
                  <a:pt x="319150" y="84836"/>
                </a:lnTo>
                <a:lnTo>
                  <a:pt x="315721" y="82676"/>
                </a:lnTo>
                <a:close/>
              </a:path>
              <a:path w="692785" h="180339">
                <a:moveTo>
                  <a:pt x="290956" y="88264"/>
                </a:moveTo>
                <a:lnTo>
                  <a:pt x="284099" y="89788"/>
                </a:lnTo>
                <a:lnTo>
                  <a:pt x="281939" y="93090"/>
                </a:lnTo>
                <a:lnTo>
                  <a:pt x="283463" y="99949"/>
                </a:lnTo>
                <a:lnTo>
                  <a:pt x="286765" y="102108"/>
                </a:lnTo>
                <a:lnTo>
                  <a:pt x="293624" y="100584"/>
                </a:lnTo>
                <a:lnTo>
                  <a:pt x="295782" y="97282"/>
                </a:lnTo>
                <a:lnTo>
                  <a:pt x="294258" y="90424"/>
                </a:lnTo>
                <a:lnTo>
                  <a:pt x="290956" y="88264"/>
                </a:lnTo>
                <a:close/>
              </a:path>
              <a:path w="692785" h="180339">
                <a:moveTo>
                  <a:pt x="266064" y="93725"/>
                </a:moveTo>
                <a:lnTo>
                  <a:pt x="259206" y="95250"/>
                </a:lnTo>
                <a:lnTo>
                  <a:pt x="257047" y="98679"/>
                </a:lnTo>
                <a:lnTo>
                  <a:pt x="258571" y="105537"/>
                </a:lnTo>
                <a:lnTo>
                  <a:pt x="262000" y="107696"/>
                </a:lnTo>
                <a:lnTo>
                  <a:pt x="268858" y="106172"/>
                </a:lnTo>
                <a:lnTo>
                  <a:pt x="271017" y="102743"/>
                </a:lnTo>
                <a:lnTo>
                  <a:pt x="269493" y="95885"/>
                </a:lnTo>
                <a:lnTo>
                  <a:pt x="266064" y="93725"/>
                </a:lnTo>
                <a:close/>
              </a:path>
              <a:path w="692785" h="180339">
                <a:moveTo>
                  <a:pt x="241300" y="99313"/>
                </a:moveTo>
                <a:lnTo>
                  <a:pt x="234441" y="100837"/>
                </a:lnTo>
                <a:lnTo>
                  <a:pt x="232282" y="104139"/>
                </a:lnTo>
                <a:lnTo>
                  <a:pt x="233806" y="110998"/>
                </a:lnTo>
                <a:lnTo>
                  <a:pt x="237236" y="113157"/>
                </a:lnTo>
                <a:lnTo>
                  <a:pt x="244093" y="111633"/>
                </a:lnTo>
                <a:lnTo>
                  <a:pt x="246252" y="108204"/>
                </a:lnTo>
                <a:lnTo>
                  <a:pt x="245490" y="104775"/>
                </a:lnTo>
                <a:lnTo>
                  <a:pt x="244728" y="101473"/>
                </a:lnTo>
                <a:lnTo>
                  <a:pt x="241300" y="99313"/>
                </a:lnTo>
                <a:close/>
              </a:path>
              <a:path w="692785" h="180339">
                <a:moveTo>
                  <a:pt x="216534" y="104775"/>
                </a:moveTo>
                <a:lnTo>
                  <a:pt x="209676" y="106299"/>
                </a:lnTo>
                <a:lnTo>
                  <a:pt x="207517" y="109727"/>
                </a:lnTo>
                <a:lnTo>
                  <a:pt x="209041" y="116586"/>
                </a:lnTo>
                <a:lnTo>
                  <a:pt x="212343" y="118745"/>
                </a:lnTo>
                <a:lnTo>
                  <a:pt x="219201" y="117221"/>
                </a:lnTo>
                <a:lnTo>
                  <a:pt x="221361" y="113792"/>
                </a:lnTo>
                <a:lnTo>
                  <a:pt x="219837" y="106934"/>
                </a:lnTo>
                <a:lnTo>
                  <a:pt x="216534" y="104775"/>
                </a:lnTo>
                <a:close/>
              </a:path>
              <a:path w="692785" h="180339">
                <a:moveTo>
                  <a:pt x="191642" y="110236"/>
                </a:moveTo>
                <a:lnTo>
                  <a:pt x="184784" y="111760"/>
                </a:lnTo>
                <a:lnTo>
                  <a:pt x="182625" y="115188"/>
                </a:lnTo>
                <a:lnTo>
                  <a:pt x="184150" y="122047"/>
                </a:lnTo>
                <a:lnTo>
                  <a:pt x="187578" y="124206"/>
                </a:lnTo>
                <a:lnTo>
                  <a:pt x="194437" y="122682"/>
                </a:lnTo>
                <a:lnTo>
                  <a:pt x="196595" y="119252"/>
                </a:lnTo>
                <a:lnTo>
                  <a:pt x="195071" y="112395"/>
                </a:lnTo>
                <a:lnTo>
                  <a:pt x="191642" y="110236"/>
                </a:lnTo>
                <a:close/>
              </a:path>
              <a:path w="692785" h="180339">
                <a:moveTo>
                  <a:pt x="166877" y="115824"/>
                </a:moveTo>
                <a:lnTo>
                  <a:pt x="160019" y="117348"/>
                </a:lnTo>
                <a:lnTo>
                  <a:pt x="157861" y="120650"/>
                </a:lnTo>
                <a:lnTo>
                  <a:pt x="159384" y="127508"/>
                </a:lnTo>
                <a:lnTo>
                  <a:pt x="162813" y="129667"/>
                </a:lnTo>
                <a:lnTo>
                  <a:pt x="169671" y="128143"/>
                </a:lnTo>
                <a:lnTo>
                  <a:pt x="171830" y="124840"/>
                </a:lnTo>
                <a:lnTo>
                  <a:pt x="170306" y="117983"/>
                </a:lnTo>
                <a:lnTo>
                  <a:pt x="166877" y="115824"/>
                </a:lnTo>
                <a:close/>
              </a:path>
              <a:path w="692785" h="180339">
                <a:moveTo>
                  <a:pt x="142112" y="121285"/>
                </a:moveTo>
                <a:lnTo>
                  <a:pt x="135254" y="122809"/>
                </a:lnTo>
                <a:lnTo>
                  <a:pt x="133095" y="126237"/>
                </a:lnTo>
                <a:lnTo>
                  <a:pt x="134619" y="133096"/>
                </a:lnTo>
                <a:lnTo>
                  <a:pt x="137921" y="135255"/>
                </a:lnTo>
                <a:lnTo>
                  <a:pt x="144779" y="133731"/>
                </a:lnTo>
                <a:lnTo>
                  <a:pt x="146938" y="130301"/>
                </a:lnTo>
                <a:lnTo>
                  <a:pt x="145414" y="123444"/>
                </a:lnTo>
                <a:lnTo>
                  <a:pt x="142112" y="121285"/>
                </a:lnTo>
                <a:close/>
              </a:path>
              <a:path w="692785" h="180339">
                <a:moveTo>
                  <a:pt x="117220" y="126873"/>
                </a:moveTo>
                <a:lnTo>
                  <a:pt x="110362" y="128397"/>
                </a:lnTo>
                <a:lnTo>
                  <a:pt x="108203" y="131699"/>
                </a:lnTo>
                <a:lnTo>
                  <a:pt x="109727" y="138557"/>
                </a:lnTo>
                <a:lnTo>
                  <a:pt x="113156" y="140715"/>
                </a:lnTo>
                <a:lnTo>
                  <a:pt x="120014" y="139192"/>
                </a:lnTo>
                <a:lnTo>
                  <a:pt x="122174" y="135762"/>
                </a:lnTo>
                <a:lnTo>
                  <a:pt x="121412" y="132461"/>
                </a:lnTo>
                <a:lnTo>
                  <a:pt x="120650" y="129032"/>
                </a:lnTo>
                <a:lnTo>
                  <a:pt x="117220" y="126873"/>
                </a:lnTo>
                <a:close/>
              </a:path>
              <a:path w="692785" h="180339">
                <a:moveTo>
                  <a:pt x="92455" y="132334"/>
                </a:moveTo>
                <a:lnTo>
                  <a:pt x="85597" y="133858"/>
                </a:lnTo>
                <a:lnTo>
                  <a:pt x="83438" y="137287"/>
                </a:lnTo>
                <a:lnTo>
                  <a:pt x="84962" y="144145"/>
                </a:lnTo>
                <a:lnTo>
                  <a:pt x="88391" y="146304"/>
                </a:lnTo>
                <a:lnTo>
                  <a:pt x="95250" y="144780"/>
                </a:lnTo>
                <a:lnTo>
                  <a:pt x="97408" y="141350"/>
                </a:lnTo>
                <a:lnTo>
                  <a:pt x="95884" y="134493"/>
                </a:lnTo>
                <a:lnTo>
                  <a:pt x="92455" y="132334"/>
                </a:lnTo>
                <a:close/>
              </a:path>
              <a:path w="692785" h="180339">
                <a:moveTo>
                  <a:pt x="66166" y="105663"/>
                </a:moveTo>
                <a:lnTo>
                  <a:pt x="0" y="159385"/>
                </a:lnTo>
                <a:lnTo>
                  <a:pt x="82676" y="180086"/>
                </a:lnTo>
                <a:lnTo>
                  <a:pt x="76394" y="151764"/>
                </a:lnTo>
                <a:lnTo>
                  <a:pt x="63500" y="151764"/>
                </a:lnTo>
                <a:lnTo>
                  <a:pt x="60197" y="149606"/>
                </a:lnTo>
                <a:lnTo>
                  <a:pt x="58674" y="142748"/>
                </a:lnTo>
                <a:lnTo>
                  <a:pt x="60832" y="139319"/>
                </a:lnTo>
                <a:lnTo>
                  <a:pt x="67690" y="137795"/>
                </a:lnTo>
                <a:lnTo>
                  <a:pt x="73295" y="137795"/>
                </a:lnTo>
                <a:lnTo>
                  <a:pt x="66166" y="105663"/>
                </a:lnTo>
                <a:close/>
              </a:path>
              <a:path w="692785" h="180339">
                <a:moveTo>
                  <a:pt x="67690" y="137795"/>
                </a:moveTo>
                <a:lnTo>
                  <a:pt x="60832" y="139319"/>
                </a:lnTo>
                <a:lnTo>
                  <a:pt x="58674" y="142748"/>
                </a:lnTo>
                <a:lnTo>
                  <a:pt x="60197" y="149606"/>
                </a:lnTo>
                <a:lnTo>
                  <a:pt x="63500" y="151764"/>
                </a:lnTo>
                <a:lnTo>
                  <a:pt x="70357" y="150240"/>
                </a:lnTo>
                <a:lnTo>
                  <a:pt x="72516" y="146812"/>
                </a:lnTo>
                <a:lnTo>
                  <a:pt x="70992" y="139954"/>
                </a:lnTo>
                <a:lnTo>
                  <a:pt x="67690" y="137795"/>
                </a:lnTo>
                <a:close/>
              </a:path>
              <a:path w="692785" h="180339">
                <a:moveTo>
                  <a:pt x="73295" y="137795"/>
                </a:moveTo>
                <a:lnTo>
                  <a:pt x="67690" y="137795"/>
                </a:lnTo>
                <a:lnTo>
                  <a:pt x="70992" y="139954"/>
                </a:lnTo>
                <a:lnTo>
                  <a:pt x="72516" y="146812"/>
                </a:lnTo>
                <a:lnTo>
                  <a:pt x="70357" y="150240"/>
                </a:lnTo>
                <a:lnTo>
                  <a:pt x="63500" y="151764"/>
                </a:lnTo>
                <a:lnTo>
                  <a:pt x="76394" y="151764"/>
                </a:lnTo>
                <a:lnTo>
                  <a:pt x="73295" y="137795"/>
                </a:lnTo>
                <a:close/>
              </a:path>
            </a:pathLst>
          </a:custGeom>
          <a:solidFill>
            <a:srgbClr val="000000"/>
          </a:solidFill>
        </p:spPr>
        <p:txBody>
          <a:bodyPr wrap="square" lIns="0" tIns="0" rIns="0" bIns="0" rtlCol="0"/>
          <a:lstStyle/>
          <a:p>
            <a:endParaRPr/>
          </a:p>
        </p:txBody>
      </p:sp>
      <p:sp>
        <p:nvSpPr>
          <p:cNvPr id="27" name="object 27"/>
          <p:cNvSpPr/>
          <p:nvPr/>
        </p:nvSpPr>
        <p:spPr>
          <a:xfrm>
            <a:off x="885469" y="2923539"/>
            <a:ext cx="5774690" cy="2138045"/>
          </a:xfrm>
          <a:custGeom>
            <a:avLst/>
            <a:gdLst/>
            <a:ahLst/>
            <a:cxnLst/>
            <a:rect l="l" t="t" r="r" b="b"/>
            <a:pathLst>
              <a:path w="5774690" h="2138045">
                <a:moveTo>
                  <a:pt x="49707" y="2043557"/>
                </a:moveTo>
                <a:lnTo>
                  <a:pt x="47840" y="2040001"/>
                </a:lnTo>
                <a:lnTo>
                  <a:pt x="44488" y="2038858"/>
                </a:lnTo>
                <a:lnTo>
                  <a:pt x="41148" y="2037842"/>
                </a:lnTo>
                <a:lnTo>
                  <a:pt x="37579" y="2039747"/>
                </a:lnTo>
                <a:lnTo>
                  <a:pt x="36537" y="2043049"/>
                </a:lnTo>
                <a:lnTo>
                  <a:pt x="35483" y="2046478"/>
                </a:lnTo>
                <a:lnTo>
                  <a:pt x="37350" y="2050034"/>
                </a:lnTo>
                <a:lnTo>
                  <a:pt x="44043" y="2052066"/>
                </a:lnTo>
                <a:lnTo>
                  <a:pt x="47612" y="2050288"/>
                </a:lnTo>
                <a:lnTo>
                  <a:pt x="48768" y="2046478"/>
                </a:lnTo>
                <a:lnTo>
                  <a:pt x="49707" y="2043557"/>
                </a:lnTo>
                <a:close/>
              </a:path>
              <a:path w="5774690" h="2138045">
                <a:moveTo>
                  <a:pt x="57277" y="2019300"/>
                </a:moveTo>
                <a:lnTo>
                  <a:pt x="55410" y="2015744"/>
                </a:lnTo>
                <a:lnTo>
                  <a:pt x="52057" y="2014601"/>
                </a:lnTo>
                <a:lnTo>
                  <a:pt x="48717" y="2013585"/>
                </a:lnTo>
                <a:lnTo>
                  <a:pt x="45148" y="2015490"/>
                </a:lnTo>
                <a:lnTo>
                  <a:pt x="44107" y="2018792"/>
                </a:lnTo>
                <a:lnTo>
                  <a:pt x="43053" y="2022221"/>
                </a:lnTo>
                <a:lnTo>
                  <a:pt x="44919" y="2025777"/>
                </a:lnTo>
                <a:lnTo>
                  <a:pt x="51612" y="2027809"/>
                </a:lnTo>
                <a:lnTo>
                  <a:pt x="55181" y="2025904"/>
                </a:lnTo>
                <a:lnTo>
                  <a:pt x="57277" y="2019300"/>
                </a:lnTo>
                <a:close/>
              </a:path>
              <a:path w="5774690" h="2138045">
                <a:moveTo>
                  <a:pt x="64833" y="1995043"/>
                </a:moveTo>
                <a:lnTo>
                  <a:pt x="62966" y="1991487"/>
                </a:lnTo>
                <a:lnTo>
                  <a:pt x="59626" y="1990344"/>
                </a:lnTo>
                <a:lnTo>
                  <a:pt x="56273" y="1989328"/>
                </a:lnTo>
                <a:lnTo>
                  <a:pt x="52717" y="1991233"/>
                </a:lnTo>
                <a:lnTo>
                  <a:pt x="51676" y="1994535"/>
                </a:lnTo>
                <a:lnTo>
                  <a:pt x="50622" y="1997964"/>
                </a:lnTo>
                <a:lnTo>
                  <a:pt x="52489" y="2001520"/>
                </a:lnTo>
                <a:lnTo>
                  <a:pt x="59182" y="2003552"/>
                </a:lnTo>
                <a:lnTo>
                  <a:pt x="62738" y="2001647"/>
                </a:lnTo>
                <a:lnTo>
                  <a:pt x="64833" y="1995043"/>
                </a:lnTo>
                <a:close/>
              </a:path>
              <a:path w="5774690" h="2138045">
                <a:moveTo>
                  <a:pt x="72402" y="1970786"/>
                </a:moveTo>
                <a:lnTo>
                  <a:pt x="70535" y="1967230"/>
                </a:lnTo>
                <a:lnTo>
                  <a:pt x="67195" y="1966087"/>
                </a:lnTo>
                <a:lnTo>
                  <a:pt x="63842" y="1965071"/>
                </a:lnTo>
                <a:lnTo>
                  <a:pt x="60286" y="1966976"/>
                </a:lnTo>
                <a:lnTo>
                  <a:pt x="59232" y="1970278"/>
                </a:lnTo>
                <a:lnTo>
                  <a:pt x="58191" y="1973707"/>
                </a:lnTo>
                <a:lnTo>
                  <a:pt x="60058" y="1977263"/>
                </a:lnTo>
                <a:lnTo>
                  <a:pt x="66751" y="1979295"/>
                </a:lnTo>
                <a:lnTo>
                  <a:pt x="70307" y="1977390"/>
                </a:lnTo>
                <a:lnTo>
                  <a:pt x="72402" y="1970786"/>
                </a:lnTo>
                <a:close/>
              </a:path>
              <a:path w="5774690" h="2138045">
                <a:moveTo>
                  <a:pt x="72745" y="2076323"/>
                </a:moveTo>
                <a:lnTo>
                  <a:pt x="41465" y="2066556"/>
                </a:lnTo>
                <a:lnTo>
                  <a:pt x="40271" y="2064258"/>
                </a:lnTo>
                <a:lnTo>
                  <a:pt x="36931" y="2063115"/>
                </a:lnTo>
                <a:lnTo>
                  <a:pt x="33578" y="2062099"/>
                </a:lnTo>
                <a:lnTo>
                  <a:pt x="31229" y="2063356"/>
                </a:lnTo>
                <a:lnTo>
                  <a:pt x="0" y="2053590"/>
                </a:lnTo>
                <a:lnTo>
                  <a:pt x="13690" y="2137664"/>
                </a:lnTo>
                <a:lnTo>
                  <a:pt x="72745" y="2076323"/>
                </a:lnTo>
                <a:close/>
              </a:path>
              <a:path w="5774690" h="2138045">
                <a:moveTo>
                  <a:pt x="79971" y="1946529"/>
                </a:moveTo>
                <a:lnTo>
                  <a:pt x="78105" y="1942973"/>
                </a:lnTo>
                <a:lnTo>
                  <a:pt x="74752" y="1941830"/>
                </a:lnTo>
                <a:lnTo>
                  <a:pt x="71412" y="1940814"/>
                </a:lnTo>
                <a:lnTo>
                  <a:pt x="67843" y="1942719"/>
                </a:lnTo>
                <a:lnTo>
                  <a:pt x="66802" y="1946021"/>
                </a:lnTo>
                <a:lnTo>
                  <a:pt x="65747" y="1949450"/>
                </a:lnTo>
                <a:lnTo>
                  <a:pt x="67614" y="1953006"/>
                </a:lnTo>
                <a:lnTo>
                  <a:pt x="74307" y="1955038"/>
                </a:lnTo>
                <a:lnTo>
                  <a:pt x="77876" y="1953133"/>
                </a:lnTo>
                <a:lnTo>
                  <a:pt x="79971" y="1946529"/>
                </a:lnTo>
                <a:close/>
              </a:path>
              <a:path w="5774690" h="2138045">
                <a:moveTo>
                  <a:pt x="87541" y="1922272"/>
                </a:moveTo>
                <a:lnTo>
                  <a:pt x="85674" y="1918716"/>
                </a:lnTo>
                <a:lnTo>
                  <a:pt x="82321" y="1917573"/>
                </a:lnTo>
                <a:lnTo>
                  <a:pt x="78981" y="1916557"/>
                </a:lnTo>
                <a:lnTo>
                  <a:pt x="75412" y="1918462"/>
                </a:lnTo>
                <a:lnTo>
                  <a:pt x="74371" y="1921764"/>
                </a:lnTo>
                <a:lnTo>
                  <a:pt x="73317" y="1925193"/>
                </a:lnTo>
                <a:lnTo>
                  <a:pt x="75184" y="1928749"/>
                </a:lnTo>
                <a:lnTo>
                  <a:pt x="81876" y="1930781"/>
                </a:lnTo>
                <a:lnTo>
                  <a:pt x="85445" y="1928876"/>
                </a:lnTo>
                <a:lnTo>
                  <a:pt x="87541" y="1922272"/>
                </a:lnTo>
                <a:close/>
              </a:path>
              <a:path w="5774690" h="2138045">
                <a:moveTo>
                  <a:pt x="95097" y="1898015"/>
                </a:moveTo>
                <a:lnTo>
                  <a:pt x="93243" y="1894332"/>
                </a:lnTo>
                <a:lnTo>
                  <a:pt x="86537" y="1892300"/>
                </a:lnTo>
                <a:lnTo>
                  <a:pt x="82981" y="1894205"/>
                </a:lnTo>
                <a:lnTo>
                  <a:pt x="81940" y="1897507"/>
                </a:lnTo>
                <a:lnTo>
                  <a:pt x="80886" y="1900936"/>
                </a:lnTo>
                <a:lnTo>
                  <a:pt x="82753" y="1904492"/>
                </a:lnTo>
                <a:lnTo>
                  <a:pt x="89446" y="1906524"/>
                </a:lnTo>
                <a:lnTo>
                  <a:pt x="93002" y="1904619"/>
                </a:lnTo>
                <a:lnTo>
                  <a:pt x="95097" y="1898015"/>
                </a:lnTo>
                <a:close/>
              </a:path>
              <a:path w="5774690" h="2138045">
                <a:moveTo>
                  <a:pt x="102666" y="1873631"/>
                </a:moveTo>
                <a:lnTo>
                  <a:pt x="100799" y="1870075"/>
                </a:lnTo>
                <a:lnTo>
                  <a:pt x="94107" y="1868043"/>
                </a:lnTo>
                <a:lnTo>
                  <a:pt x="90551" y="1869948"/>
                </a:lnTo>
                <a:lnTo>
                  <a:pt x="88455" y="1876552"/>
                </a:lnTo>
                <a:lnTo>
                  <a:pt x="90322" y="1880235"/>
                </a:lnTo>
                <a:lnTo>
                  <a:pt x="97015" y="1882267"/>
                </a:lnTo>
                <a:lnTo>
                  <a:pt x="100571" y="1880362"/>
                </a:lnTo>
                <a:lnTo>
                  <a:pt x="101625" y="1877060"/>
                </a:lnTo>
                <a:lnTo>
                  <a:pt x="102666" y="1873631"/>
                </a:lnTo>
                <a:close/>
              </a:path>
              <a:path w="5774690" h="2138045">
                <a:moveTo>
                  <a:pt x="110236" y="1849374"/>
                </a:moveTo>
                <a:lnTo>
                  <a:pt x="108369" y="1845818"/>
                </a:lnTo>
                <a:lnTo>
                  <a:pt x="101676" y="1843786"/>
                </a:lnTo>
                <a:lnTo>
                  <a:pt x="98107" y="1845691"/>
                </a:lnTo>
                <a:lnTo>
                  <a:pt x="96012" y="1852295"/>
                </a:lnTo>
                <a:lnTo>
                  <a:pt x="97878" y="1855851"/>
                </a:lnTo>
                <a:lnTo>
                  <a:pt x="101231" y="1856994"/>
                </a:lnTo>
                <a:lnTo>
                  <a:pt x="104584" y="1858010"/>
                </a:lnTo>
                <a:lnTo>
                  <a:pt x="108140" y="1856105"/>
                </a:lnTo>
                <a:lnTo>
                  <a:pt x="109181" y="1852803"/>
                </a:lnTo>
                <a:lnTo>
                  <a:pt x="110236" y="1849374"/>
                </a:lnTo>
                <a:close/>
              </a:path>
              <a:path w="5774690" h="2138045">
                <a:moveTo>
                  <a:pt x="117805" y="1825117"/>
                </a:moveTo>
                <a:lnTo>
                  <a:pt x="115938" y="1821561"/>
                </a:lnTo>
                <a:lnTo>
                  <a:pt x="109245" y="1819529"/>
                </a:lnTo>
                <a:lnTo>
                  <a:pt x="105676" y="1821434"/>
                </a:lnTo>
                <a:lnTo>
                  <a:pt x="103581" y="1828038"/>
                </a:lnTo>
                <a:lnTo>
                  <a:pt x="105448" y="1831594"/>
                </a:lnTo>
                <a:lnTo>
                  <a:pt x="108800" y="1832737"/>
                </a:lnTo>
                <a:lnTo>
                  <a:pt x="112141" y="1833753"/>
                </a:lnTo>
                <a:lnTo>
                  <a:pt x="115709" y="1831848"/>
                </a:lnTo>
                <a:lnTo>
                  <a:pt x="116751" y="1828546"/>
                </a:lnTo>
                <a:lnTo>
                  <a:pt x="117805" y="1825117"/>
                </a:lnTo>
                <a:close/>
              </a:path>
              <a:path w="5774690" h="2138045">
                <a:moveTo>
                  <a:pt x="125361" y="1800860"/>
                </a:moveTo>
                <a:lnTo>
                  <a:pt x="123507" y="1797304"/>
                </a:lnTo>
                <a:lnTo>
                  <a:pt x="116801" y="1795272"/>
                </a:lnTo>
                <a:lnTo>
                  <a:pt x="113245" y="1797177"/>
                </a:lnTo>
                <a:lnTo>
                  <a:pt x="111150" y="1803781"/>
                </a:lnTo>
                <a:lnTo>
                  <a:pt x="113017" y="1807337"/>
                </a:lnTo>
                <a:lnTo>
                  <a:pt x="116357" y="1808480"/>
                </a:lnTo>
                <a:lnTo>
                  <a:pt x="119710" y="1809496"/>
                </a:lnTo>
                <a:lnTo>
                  <a:pt x="123266" y="1807591"/>
                </a:lnTo>
                <a:lnTo>
                  <a:pt x="124320" y="1804289"/>
                </a:lnTo>
                <a:lnTo>
                  <a:pt x="125361" y="1800860"/>
                </a:lnTo>
                <a:close/>
              </a:path>
              <a:path w="5774690" h="2138045">
                <a:moveTo>
                  <a:pt x="132930" y="1776603"/>
                </a:moveTo>
                <a:lnTo>
                  <a:pt x="131064" y="1773047"/>
                </a:lnTo>
                <a:lnTo>
                  <a:pt x="124371" y="1771015"/>
                </a:lnTo>
                <a:lnTo>
                  <a:pt x="120815" y="1772920"/>
                </a:lnTo>
                <a:lnTo>
                  <a:pt x="118719" y="1779524"/>
                </a:lnTo>
                <a:lnTo>
                  <a:pt x="120586" y="1783080"/>
                </a:lnTo>
                <a:lnTo>
                  <a:pt x="123926" y="1784223"/>
                </a:lnTo>
                <a:lnTo>
                  <a:pt x="127279" y="1785239"/>
                </a:lnTo>
                <a:lnTo>
                  <a:pt x="130835" y="1783334"/>
                </a:lnTo>
                <a:lnTo>
                  <a:pt x="131889" y="1780032"/>
                </a:lnTo>
                <a:lnTo>
                  <a:pt x="132930" y="1776603"/>
                </a:lnTo>
                <a:close/>
              </a:path>
              <a:path w="5774690" h="2138045">
                <a:moveTo>
                  <a:pt x="140500" y="1752346"/>
                </a:moveTo>
                <a:lnTo>
                  <a:pt x="138633" y="1748790"/>
                </a:lnTo>
                <a:lnTo>
                  <a:pt x="131940" y="1746758"/>
                </a:lnTo>
                <a:lnTo>
                  <a:pt x="128384" y="1748663"/>
                </a:lnTo>
                <a:lnTo>
                  <a:pt x="126288" y="1755267"/>
                </a:lnTo>
                <a:lnTo>
                  <a:pt x="128143" y="1758823"/>
                </a:lnTo>
                <a:lnTo>
                  <a:pt x="131495" y="1759966"/>
                </a:lnTo>
                <a:lnTo>
                  <a:pt x="134848" y="1760982"/>
                </a:lnTo>
                <a:lnTo>
                  <a:pt x="138404" y="1759077"/>
                </a:lnTo>
                <a:lnTo>
                  <a:pt x="139446" y="1755775"/>
                </a:lnTo>
                <a:lnTo>
                  <a:pt x="140500" y="1752346"/>
                </a:lnTo>
                <a:close/>
              </a:path>
              <a:path w="5774690" h="2138045">
                <a:moveTo>
                  <a:pt x="148069" y="1728089"/>
                </a:moveTo>
                <a:lnTo>
                  <a:pt x="146202" y="1724533"/>
                </a:lnTo>
                <a:lnTo>
                  <a:pt x="139509" y="1722501"/>
                </a:lnTo>
                <a:lnTo>
                  <a:pt x="135940" y="1724406"/>
                </a:lnTo>
                <a:lnTo>
                  <a:pt x="133845" y="1731010"/>
                </a:lnTo>
                <a:lnTo>
                  <a:pt x="135712" y="1734566"/>
                </a:lnTo>
                <a:lnTo>
                  <a:pt x="139065" y="1735709"/>
                </a:lnTo>
                <a:lnTo>
                  <a:pt x="142405" y="1736725"/>
                </a:lnTo>
                <a:lnTo>
                  <a:pt x="145973" y="1734820"/>
                </a:lnTo>
                <a:lnTo>
                  <a:pt x="147015" y="1731518"/>
                </a:lnTo>
                <a:lnTo>
                  <a:pt x="148069" y="1728089"/>
                </a:lnTo>
                <a:close/>
              </a:path>
              <a:path w="5774690" h="2138045">
                <a:moveTo>
                  <a:pt x="155638" y="1703832"/>
                </a:moveTo>
                <a:lnTo>
                  <a:pt x="153771" y="1700276"/>
                </a:lnTo>
                <a:lnTo>
                  <a:pt x="147066" y="1698244"/>
                </a:lnTo>
                <a:lnTo>
                  <a:pt x="143510" y="1700022"/>
                </a:lnTo>
                <a:lnTo>
                  <a:pt x="142341" y="1703832"/>
                </a:lnTo>
                <a:lnTo>
                  <a:pt x="141414" y="1706753"/>
                </a:lnTo>
                <a:lnTo>
                  <a:pt x="143281" y="1710309"/>
                </a:lnTo>
                <a:lnTo>
                  <a:pt x="146634" y="1711452"/>
                </a:lnTo>
                <a:lnTo>
                  <a:pt x="149974" y="1712468"/>
                </a:lnTo>
                <a:lnTo>
                  <a:pt x="153543" y="1710563"/>
                </a:lnTo>
                <a:lnTo>
                  <a:pt x="154584" y="1707261"/>
                </a:lnTo>
                <a:lnTo>
                  <a:pt x="155638" y="1703832"/>
                </a:lnTo>
                <a:close/>
              </a:path>
              <a:path w="5774690" h="2138045">
                <a:moveTo>
                  <a:pt x="163195" y="1679575"/>
                </a:moveTo>
                <a:lnTo>
                  <a:pt x="161328" y="1676019"/>
                </a:lnTo>
                <a:lnTo>
                  <a:pt x="154635" y="1673987"/>
                </a:lnTo>
                <a:lnTo>
                  <a:pt x="151079" y="1675765"/>
                </a:lnTo>
                <a:lnTo>
                  <a:pt x="148983" y="1682496"/>
                </a:lnTo>
                <a:lnTo>
                  <a:pt x="150850" y="1686052"/>
                </a:lnTo>
                <a:lnTo>
                  <a:pt x="154190" y="1687195"/>
                </a:lnTo>
                <a:lnTo>
                  <a:pt x="157543" y="1688211"/>
                </a:lnTo>
                <a:lnTo>
                  <a:pt x="161099" y="1686306"/>
                </a:lnTo>
                <a:lnTo>
                  <a:pt x="162153" y="1683004"/>
                </a:lnTo>
                <a:lnTo>
                  <a:pt x="163195" y="1679575"/>
                </a:lnTo>
                <a:close/>
              </a:path>
              <a:path w="5774690" h="2138045">
                <a:moveTo>
                  <a:pt x="170764" y="1655318"/>
                </a:moveTo>
                <a:lnTo>
                  <a:pt x="168897" y="1651762"/>
                </a:lnTo>
                <a:lnTo>
                  <a:pt x="162204" y="1649730"/>
                </a:lnTo>
                <a:lnTo>
                  <a:pt x="158648" y="1651508"/>
                </a:lnTo>
                <a:lnTo>
                  <a:pt x="156552" y="1658239"/>
                </a:lnTo>
                <a:lnTo>
                  <a:pt x="158407" y="1661795"/>
                </a:lnTo>
                <a:lnTo>
                  <a:pt x="161759" y="1662938"/>
                </a:lnTo>
                <a:lnTo>
                  <a:pt x="165112" y="1663954"/>
                </a:lnTo>
                <a:lnTo>
                  <a:pt x="168668" y="1662049"/>
                </a:lnTo>
                <a:lnTo>
                  <a:pt x="169710" y="1658747"/>
                </a:lnTo>
                <a:lnTo>
                  <a:pt x="170764" y="1655318"/>
                </a:lnTo>
                <a:close/>
              </a:path>
              <a:path w="5774690" h="2138045">
                <a:moveTo>
                  <a:pt x="178333" y="1631061"/>
                </a:moveTo>
                <a:lnTo>
                  <a:pt x="176466" y="1627505"/>
                </a:lnTo>
                <a:lnTo>
                  <a:pt x="169773" y="1625473"/>
                </a:lnTo>
                <a:lnTo>
                  <a:pt x="166204" y="1627251"/>
                </a:lnTo>
                <a:lnTo>
                  <a:pt x="165036" y="1631061"/>
                </a:lnTo>
                <a:lnTo>
                  <a:pt x="164109" y="1633982"/>
                </a:lnTo>
                <a:lnTo>
                  <a:pt x="165976" y="1637538"/>
                </a:lnTo>
                <a:lnTo>
                  <a:pt x="169329" y="1638554"/>
                </a:lnTo>
                <a:lnTo>
                  <a:pt x="172669" y="1639697"/>
                </a:lnTo>
                <a:lnTo>
                  <a:pt x="176237" y="1637792"/>
                </a:lnTo>
                <a:lnTo>
                  <a:pt x="177279" y="1634490"/>
                </a:lnTo>
                <a:lnTo>
                  <a:pt x="178333" y="1631061"/>
                </a:lnTo>
                <a:close/>
              </a:path>
              <a:path w="5774690" h="2138045">
                <a:moveTo>
                  <a:pt x="185902" y="1606804"/>
                </a:moveTo>
                <a:lnTo>
                  <a:pt x="184035" y="1603248"/>
                </a:lnTo>
                <a:lnTo>
                  <a:pt x="177342" y="1601216"/>
                </a:lnTo>
                <a:lnTo>
                  <a:pt x="173774" y="1602994"/>
                </a:lnTo>
                <a:lnTo>
                  <a:pt x="172605" y="1606804"/>
                </a:lnTo>
                <a:lnTo>
                  <a:pt x="171678" y="1609725"/>
                </a:lnTo>
                <a:lnTo>
                  <a:pt x="173545" y="1613281"/>
                </a:lnTo>
                <a:lnTo>
                  <a:pt x="176898" y="1614297"/>
                </a:lnTo>
                <a:lnTo>
                  <a:pt x="180238" y="1615440"/>
                </a:lnTo>
                <a:lnTo>
                  <a:pt x="183807" y="1613535"/>
                </a:lnTo>
                <a:lnTo>
                  <a:pt x="184848" y="1610233"/>
                </a:lnTo>
                <a:lnTo>
                  <a:pt x="185902" y="1606804"/>
                </a:lnTo>
                <a:close/>
              </a:path>
              <a:path w="5774690" h="2138045">
                <a:moveTo>
                  <a:pt x="193459" y="1582547"/>
                </a:moveTo>
                <a:lnTo>
                  <a:pt x="191592" y="1578991"/>
                </a:lnTo>
                <a:lnTo>
                  <a:pt x="184899" y="1576959"/>
                </a:lnTo>
                <a:lnTo>
                  <a:pt x="181343" y="1578737"/>
                </a:lnTo>
                <a:lnTo>
                  <a:pt x="180174" y="1582547"/>
                </a:lnTo>
                <a:lnTo>
                  <a:pt x="179247" y="1585468"/>
                </a:lnTo>
                <a:lnTo>
                  <a:pt x="181114" y="1589024"/>
                </a:lnTo>
                <a:lnTo>
                  <a:pt x="184454" y="1590040"/>
                </a:lnTo>
                <a:lnTo>
                  <a:pt x="187807" y="1591183"/>
                </a:lnTo>
                <a:lnTo>
                  <a:pt x="191363" y="1589278"/>
                </a:lnTo>
                <a:lnTo>
                  <a:pt x="192417" y="1585976"/>
                </a:lnTo>
                <a:lnTo>
                  <a:pt x="193459" y="1582547"/>
                </a:lnTo>
                <a:close/>
              </a:path>
              <a:path w="5774690" h="2138045">
                <a:moveTo>
                  <a:pt x="201028" y="1558290"/>
                </a:moveTo>
                <a:lnTo>
                  <a:pt x="199161" y="1554734"/>
                </a:lnTo>
                <a:lnTo>
                  <a:pt x="192468" y="1552702"/>
                </a:lnTo>
                <a:lnTo>
                  <a:pt x="188912" y="1554480"/>
                </a:lnTo>
                <a:lnTo>
                  <a:pt x="186817" y="1561211"/>
                </a:lnTo>
                <a:lnTo>
                  <a:pt x="188671" y="1564767"/>
                </a:lnTo>
                <a:lnTo>
                  <a:pt x="192024" y="1565783"/>
                </a:lnTo>
                <a:lnTo>
                  <a:pt x="195376" y="1566926"/>
                </a:lnTo>
                <a:lnTo>
                  <a:pt x="198932" y="1565021"/>
                </a:lnTo>
                <a:lnTo>
                  <a:pt x="199974" y="1561719"/>
                </a:lnTo>
                <a:lnTo>
                  <a:pt x="201028" y="1558290"/>
                </a:lnTo>
                <a:close/>
              </a:path>
              <a:path w="5774690" h="2138045">
                <a:moveTo>
                  <a:pt x="208597" y="1534033"/>
                </a:moveTo>
                <a:lnTo>
                  <a:pt x="206730" y="1530477"/>
                </a:lnTo>
                <a:lnTo>
                  <a:pt x="200037" y="1528445"/>
                </a:lnTo>
                <a:lnTo>
                  <a:pt x="196469" y="1530223"/>
                </a:lnTo>
                <a:lnTo>
                  <a:pt x="195300" y="1534033"/>
                </a:lnTo>
                <a:lnTo>
                  <a:pt x="194373" y="1536954"/>
                </a:lnTo>
                <a:lnTo>
                  <a:pt x="196240" y="1540510"/>
                </a:lnTo>
                <a:lnTo>
                  <a:pt x="199593" y="1541526"/>
                </a:lnTo>
                <a:lnTo>
                  <a:pt x="202933" y="1542669"/>
                </a:lnTo>
                <a:lnTo>
                  <a:pt x="206502" y="1540764"/>
                </a:lnTo>
                <a:lnTo>
                  <a:pt x="207543" y="1537462"/>
                </a:lnTo>
                <a:lnTo>
                  <a:pt x="207556" y="1537335"/>
                </a:lnTo>
                <a:lnTo>
                  <a:pt x="208597" y="1534033"/>
                </a:lnTo>
                <a:close/>
              </a:path>
              <a:path w="5774690" h="2138045">
                <a:moveTo>
                  <a:pt x="216166" y="1509776"/>
                </a:moveTo>
                <a:lnTo>
                  <a:pt x="214299" y="1506220"/>
                </a:lnTo>
                <a:lnTo>
                  <a:pt x="207606" y="1504188"/>
                </a:lnTo>
                <a:lnTo>
                  <a:pt x="204038" y="1505966"/>
                </a:lnTo>
                <a:lnTo>
                  <a:pt x="202869" y="1509776"/>
                </a:lnTo>
                <a:lnTo>
                  <a:pt x="201942" y="1512697"/>
                </a:lnTo>
                <a:lnTo>
                  <a:pt x="203809" y="1516253"/>
                </a:lnTo>
                <a:lnTo>
                  <a:pt x="207162" y="1517269"/>
                </a:lnTo>
                <a:lnTo>
                  <a:pt x="210502" y="1518412"/>
                </a:lnTo>
                <a:lnTo>
                  <a:pt x="214071" y="1516507"/>
                </a:lnTo>
                <a:lnTo>
                  <a:pt x="215112" y="1513205"/>
                </a:lnTo>
                <a:lnTo>
                  <a:pt x="215226" y="1512697"/>
                </a:lnTo>
                <a:lnTo>
                  <a:pt x="216166" y="1509776"/>
                </a:lnTo>
                <a:close/>
              </a:path>
              <a:path w="5774690" h="2138045">
                <a:moveTo>
                  <a:pt x="223723" y="1485519"/>
                </a:moveTo>
                <a:lnTo>
                  <a:pt x="221856" y="1481963"/>
                </a:lnTo>
                <a:lnTo>
                  <a:pt x="215163" y="1479931"/>
                </a:lnTo>
                <a:lnTo>
                  <a:pt x="211607" y="1481709"/>
                </a:lnTo>
                <a:lnTo>
                  <a:pt x="210439" y="1485519"/>
                </a:lnTo>
                <a:lnTo>
                  <a:pt x="209511" y="1488440"/>
                </a:lnTo>
                <a:lnTo>
                  <a:pt x="211378" y="1491996"/>
                </a:lnTo>
                <a:lnTo>
                  <a:pt x="214718" y="1493012"/>
                </a:lnTo>
                <a:lnTo>
                  <a:pt x="218071" y="1494155"/>
                </a:lnTo>
                <a:lnTo>
                  <a:pt x="221627" y="1492250"/>
                </a:lnTo>
                <a:lnTo>
                  <a:pt x="222681" y="1488948"/>
                </a:lnTo>
                <a:lnTo>
                  <a:pt x="222796" y="1488440"/>
                </a:lnTo>
                <a:lnTo>
                  <a:pt x="223723" y="1485519"/>
                </a:lnTo>
                <a:close/>
              </a:path>
              <a:path w="5774690" h="2138045">
                <a:moveTo>
                  <a:pt x="231292" y="1461262"/>
                </a:moveTo>
                <a:lnTo>
                  <a:pt x="229425" y="1457706"/>
                </a:lnTo>
                <a:lnTo>
                  <a:pt x="222732" y="1455674"/>
                </a:lnTo>
                <a:lnTo>
                  <a:pt x="219176" y="1457452"/>
                </a:lnTo>
                <a:lnTo>
                  <a:pt x="217081" y="1464183"/>
                </a:lnTo>
                <a:lnTo>
                  <a:pt x="218948" y="1467739"/>
                </a:lnTo>
                <a:lnTo>
                  <a:pt x="222288" y="1468755"/>
                </a:lnTo>
                <a:lnTo>
                  <a:pt x="225640" y="1469898"/>
                </a:lnTo>
                <a:lnTo>
                  <a:pt x="229196" y="1467993"/>
                </a:lnTo>
                <a:lnTo>
                  <a:pt x="230238" y="1464691"/>
                </a:lnTo>
                <a:lnTo>
                  <a:pt x="230251" y="1464564"/>
                </a:lnTo>
                <a:lnTo>
                  <a:pt x="231292" y="1461262"/>
                </a:lnTo>
                <a:close/>
              </a:path>
              <a:path w="5774690" h="2138045">
                <a:moveTo>
                  <a:pt x="238861" y="1437005"/>
                </a:moveTo>
                <a:lnTo>
                  <a:pt x="236994" y="1433449"/>
                </a:lnTo>
                <a:lnTo>
                  <a:pt x="230301" y="1431417"/>
                </a:lnTo>
                <a:lnTo>
                  <a:pt x="226733" y="1433195"/>
                </a:lnTo>
                <a:lnTo>
                  <a:pt x="225564" y="1437005"/>
                </a:lnTo>
                <a:lnTo>
                  <a:pt x="224637" y="1439926"/>
                </a:lnTo>
                <a:lnTo>
                  <a:pt x="226504" y="1443482"/>
                </a:lnTo>
                <a:lnTo>
                  <a:pt x="229857" y="1444498"/>
                </a:lnTo>
                <a:lnTo>
                  <a:pt x="233197" y="1445641"/>
                </a:lnTo>
                <a:lnTo>
                  <a:pt x="236766" y="1443736"/>
                </a:lnTo>
                <a:lnTo>
                  <a:pt x="237921" y="1439926"/>
                </a:lnTo>
                <a:lnTo>
                  <a:pt x="238861" y="1437005"/>
                </a:lnTo>
                <a:close/>
              </a:path>
              <a:path w="5774690" h="2138045">
                <a:moveTo>
                  <a:pt x="246430" y="1412748"/>
                </a:moveTo>
                <a:lnTo>
                  <a:pt x="244563" y="1409192"/>
                </a:lnTo>
                <a:lnTo>
                  <a:pt x="241211" y="1408176"/>
                </a:lnTo>
                <a:lnTo>
                  <a:pt x="237871" y="1407033"/>
                </a:lnTo>
                <a:lnTo>
                  <a:pt x="234302" y="1408938"/>
                </a:lnTo>
                <a:lnTo>
                  <a:pt x="233133" y="1412748"/>
                </a:lnTo>
                <a:lnTo>
                  <a:pt x="232206" y="1415669"/>
                </a:lnTo>
                <a:lnTo>
                  <a:pt x="234073" y="1419225"/>
                </a:lnTo>
                <a:lnTo>
                  <a:pt x="240766" y="1421257"/>
                </a:lnTo>
                <a:lnTo>
                  <a:pt x="244335" y="1419479"/>
                </a:lnTo>
                <a:lnTo>
                  <a:pt x="245491" y="1415669"/>
                </a:lnTo>
                <a:lnTo>
                  <a:pt x="246430" y="1412748"/>
                </a:lnTo>
                <a:close/>
              </a:path>
              <a:path w="5774690" h="2138045">
                <a:moveTo>
                  <a:pt x="253987" y="1388491"/>
                </a:moveTo>
                <a:lnTo>
                  <a:pt x="252133" y="1384935"/>
                </a:lnTo>
                <a:lnTo>
                  <a:pt x="248780" y="1383919"/>
                </a:lnTo>
                <a:lnTo>
                  <a:pt x="245427" y="1382776"/>
                </a:lnTo>
                <a:lnTo>
                  <a:pt x="241871" y="1384681"/>
                </a:lnTo>
                <a:lnTo>
                  <a:pt x="240703" y="1388491"/>
                </a:lnTo>
                <a:lnTo>
                  <a:pt x="239776" y="1391412"/>
                </a:lnTo>
                <a:lnTo>
                  <a:pt x="241642" y="1394968"/>
                </a:lnTo>
                <a:lnTo>
                  <a:pt x="248335" y="1397000"/>
                </a:lnTo>
                <a:lnTo>
                  <a:pt x="251891" y="1395222"/>
                </a:lnTo>
                <a:lnTo>
                  <a:pt x="253987" y="1388491"/>
                </a:lnTo>
                <a:close/>
              </a:path>
              <a:path w="5774690" h="2138045">
                <a:moveTo>
                  <a:pt x="261556" y="1364234"/>
                </a:moveTo>
                <a:lnTo>
                  <a:pt x="259689" y="1360678"/>
                </a:lnTo>
                <a:lnTo>
                  <a:pt x="256349" y="1359662"/>
                </a:lnTo>
                <a:lnTo>
                  <a:pt x="252996" y="1358519"/>
                </a:lnTo>
                <a:lnTo>
                  <a:pt x="249440" y="1360424"/>
                </a:lnTo>
                <a:lnTo>
                  <a:pt x="248386" y="1363726"/>
                </a:lnTo>
                <a:lnTo>
                  <a:pt x="248259" y="1364234"/>
                </a:lnTo>
                <a:lnTo>
                  <a:pt x="247345" y="1367155"/>
                </a:lnTo>
                <a:lnTo>
                  <a:pt x="249212" y="1370711"/>
                </a:lnTo>
                <a:lnTo>
                  <a:pt x="255905" y="1372743"/>
                </a:lnTo>
                <a:lnTo>
                  <a:pt x="259461" y="1370965"/>
                </a:lnTo>
                <a:lnTo>
                  <a:pt x="261556" y="1364234"/>
                </a:lnTo>
                <a:close/>
              </a:path>
              <a:path w="5774690" h="2138045">
                <a:moveTo>
                  <a:pt x="269125" y="1339977"/>
                </a:moveTo>
                <a:lnTo>
                  <a:pt x="267258" y="1336421"/>
                </a:lnTo>
                <a:lnTo>
                  <a:pt x="263906" y="1335405"/>
                </a:lnTo>
                <a:lnTo>
                  <a:pt x="260565" y="1334262"/>
                </a:lnTo>
                <a:lnTo>
                  <a:pt x="256997" y="1336167"/>
                </a:lnTo>
                <a:lnTo>
                  <a:pt x="255955" y="1339469"/>
                </a:lnTo>
                <a:lnTo>
                  <a:pt x="255828" y="1339977"/>
                </a:lnTo>
                <a:lnTo>
                  <a:pt x="254901" y="1342898"/>
                </a:lnTo>
                <a:lnTo>
                  <a:pt x="256768" y="1346454"/>
                </a:lnTo>
                <a:lnTo>
                  <a:pt x="263461" y="1348486"/>
                </a:lnTo>
                <a:lnTo>
                  <a:pt x="267030" y="1346708"/>
                </a:lnTo>
                <a:lnTo>
                  <a:pt x="268185" y="1342898"/>
                </a:lnTo>
                <a:lnTo>
                  <a:pt x="269125" y="1339977"/>
                </a:lnTo>
                <a:close/>
              </a:path>
              <a:path w="5774690" h="2138045">
                <a:moveTo>
                  <a:pt x="276694" y="1315720"/>
                </a:moveTo>
                <a:lnTo>
                  <a:pt x="274828" y="1312164"/>
                </a:lnTo>
                <a:lnTo>
                  <a:pt x="271475" y="1311148"/>
                </a:lnTo>
                <a:lnTo>
                  <a:pt x="268135" y="1310005"/>
                </a:lnTo>
                <a:lnTo>
                  <a:pt x="264566" y="1311910"/>
                </a:lnTo>
                <a:lnTo>
                  <a:pt x="263525" y="1315212"/>
                </a:lnTo>
                <a:lnTo>
                  <a:pt x="263398" y="1315720"/>
                </a:lnTo>
                <a:lnTo>
                  <a:pt x="262470" y="1318641"/>
                </a:lnTo>
                <a:lnTo>
                  <a:pt x="264337" y="1322197"/>
                </a:lnTo>
                <a:lnTo>
                  <a:pt x="271030" y="1324229"/>
                </a:lnTo>
                <a:lnTo>
                  <a:pt x="274599" y="1322451"/>
                </a:lnTo>
                <a:lnTo>
                  <a:pt x="275755" y="1318641"/>
                </a:lnTo>
                <a:lnTo>
                  <a:pt x="276694" y="1315720"/>
                </a:lnTo>
                <a:close/>
              </a:path>
              <a:path w="5774690" h="2138045">
                <a:moveTo>
                  <a:pt x="284251" y="1291463"/>
                </a:moveTo>
                <a:lnTo>
                  <a:pt x="282397" y="1287907"/>
                </a:lnTo>
                <a:lnTo>
                  <a:pt x="279044" y="1286891"/>
                </a:lnTo>
                <a:lnTo>
                  <a:pt x="275691" y="1285748"/>
                </a:lnTo>
                <a:lnTo>
                  <a:pt x="272135" y="1287653"/>
                </a:lnTo>
                <a:lnTo>
                  <a:pt x="271094" y="1290955"/>
                </a:lnTo>
                <a:lnTo>
                  <a:pt x="270040" y="1294384"/>
                </a:lnTo>
                <a:lnTo>
                  <a:pt x="271907" y="1297940"/>
                </a:lnTo>
                <a:lnTo>
                  <a:pt x="278599" y="1299972"/>
                </a:lnTo>
                <a:lnTo>
                  <a:pt x="282155" y="1298194"/>
                </a:lnTo>
                <a:lnTo>
                  <a:pt x="284251" y="1291463"/>
                </a:lnTo>
                <a:close/>
              </a:path>
              <a:path w="5774690" h="2138045">
                <a:moveTo>
                  <a:pt x="291820" y="1267206"/>
                </a:moveTo>
                <a:lnTo>
                  <a:pt x="289953" y="1263650"/>
                </a:lnTo>
                <a:lnTo>
                  <a:pt x="286613" y="1262634"/>
                </a:lnTo>
                <a:lnTo>
                  <a:pt x="283260" y="1261491"/>
                </a:lnTo>
                <a:lnTo>
                  <a:pt x="279704" y="1263396"/>
                </a:lnTo>
                <a:lnTo>
                  <a:pt x="278650" y="1266698"/>
                </a:lnTo>
                <a:lnTo>
                  <a:pt x="277609" y="1270127"/>
                </a:lnTo>
                <a:lnTo>
                  <a:pt x="279476" y="1273683"/>
                </a:lnTo>
                <a:lnTo>
                  <a:pt x="286169" y="1275715"/>
                </a:lnTo>
                <a:lnTo>
                  <a:pt x="289725" y="1273937"/>
                </a:lnTo>
                <a:lnTo>
                  <a:pt x="291820" y="1267206"/>
                </a:lnTo>
                <a:close/>
              </a:path>
              <a:path w="5774690" h="2138045">
                <a:moveTo>
                  <a:pt x="299389" y="1242949"/>
                </a:moveTo>
                <a:lnTo>
                  <a:pt x="297522" y="1239393"/>
                </a:lnTo>
                <a:lnTo>
                  <a:pt x="294182" y="1238377"/>
                </a:lnTo>
                <a:lnTo>
                  <a:pt x="290830" y="1237234"/>
                </a:lnTo>
                <a:lnTo>
                  <a:pt x="287274" y="1239139"/>
                </a:lnTo>
                <a:lnTo>
                  <a:pt x="286219" y="1242441"/>
                </a:lnTo>
                <a:lnTo>
                  <a:pt x="285165" y="1245870"/>
                </a:lnTo>
                <a:lnTo>
                  <a:pt x="287032" y="1249426"/>
                </a:lnTo>
                <a:lnTo>
                  <a:pt x="293738" y="1251458"/>
                </a:lnTo>
                <a:lnTo>
                  <a:pt x="297294" y="1249680"/>
                </a:lnTo>
                <a:lnTo>
                  <a:pt x="298450" y="1245870"/>
                </a:lnTo>
                <a:lnTo>
                  <a:pt x="299389" y="1242949"/>
                </a:lnTo>
                <a:close/>
              </a:path>
              <a:path w="5774690" h="2138045">
                <a:moveTo>
                  <a:pt x="306959" y="1218692"/>
                </a:moveTo>
                <a:lnTo>
                  <a:pt x="305092" y="1215136"/>
                </a:lnTo>
                <a:lnTo>
                  <a:pt x="301739" y="1214120"/>
                </a:lnTo>
                <a:lnTo>
                  <a:pt x="298399" y="1212977"/>
                </a:lnTo>
                <a:lnTo>
                  <a:pt x="294830" y="1214882"/>
                </a:lnTo>
                <a:lnTo>
                  <a:pt x="293789" y="1218184"/>
                </a:lnTo>
                <a:lnTo>
                  <a:pt x="292735" y="1221613"/>
                </a:lnTo>
                <a:lnTo>
                  <a:pt x="294601" y="1225169"/>
                </a:lnTo>
                <a:lnTo>
                  <a:pt x="301294" y="1227201"/>
                </a:lnTo>
                <a:lnTo>
                  <a:pt x="304863" y="1225423"/>
                </a:lnTo>
                <a:lnTo>
                  <a:pt x="306019" y="1221613"/>
                </a:lnTo>
                <a:lnTo>
                  <a:pt x="306959" y="1218692"/>
                </a:lnTo>
                <a:close/>
              </a:path>
              <a:path w="5774690" h="2138045">
                <a:moveTo>
                  <a:pt x="314528" y="1194435"/>
                </a:moveTo>
                <a:lnTo>
                  <a:pt x="312661" y="1190879"/>
                </a:lnTo>
                <a:lnTo>
                  <a:pt x="309308" y="1189736"/>
                </a:lnTo>
                <a:lnTo>
                  <a:pt x="305955" y="1188720"/>
                </a:lnTo>
                <a:lnTo>
                  <a:pt x="302399" y="1190625"/>
                </a:lnTo>
                <a:lnTo>
                  <a:pt x="301358" y="1193927"/>
                </a:lnTo>
                <a:lnTo>
                  <a:pt x="300304" y="1197356"/>
                </a:lnTo>
                <a:lnTo>
                  <a:pt x="302171" y="1200912"/>
                </a:lnTo>
                <a:lnTo>
                  <a:pt x="308864" y="1202944"/>
                </a:lnTo>
                <a:lnTo>
                  <a:pt x="312420" y="1201166"/>
                </a:lnTo>
                <a:lnTo>
                  <a:pt x="313588" y="1197356"/>
                </a:lnTo>
                <a:lnTo>
                  <a:pt x="314528" y="1194435"/>
                </a:lnTo>
                <a:close/>
              </a:path>
              <a:path w="5774690" h="2138045">
                <a:moveTo>
                  <a:pt x="322084" y="1170178"/>
                </a:moveTo>
                <a:lnTo>
                  <a:pt x="320217" y="1166622"/>
                </a:lnTo>
                <a:lnTo>
                  <a:pt x="316877" y="1165479"/>
                </a:lnTo>
                <a:lnTo>
                  <a:pt x="313524" y="1164463"/>
                </a:lnTo>
                <a:lnTo>
                  <a:pt x="309968" y="1166368"/>
                </a:lnTo>
                <a:lnTo>
                  <a:pt x="308914" y="1169670"/>
                </a:lnTo>
                <a:lnTo>
                  <a:pt x="307873" y="1173099"/>
                </a:lnTo>
                <a:lnTo>
                  <a:pt x="309740" y="1176655"/>
                </a:lnTo>
                <a:lnTo>
                  <a:pt x="316433" y="1178687"/>
                </a:lnTo>
                <a:lnTo>
                  <a:pt x="319989" y="1176909"/>
                </a:lnTo>
                <a:lnTo>
                  <a:pt x="322084" y="1170178"/>
                </a:lnTo>
                <a:close/>
              </a:path>
              <a:path w="5774690" h="2138045">
                <a:moveTo>
                  <a:pt x="329653" y="1145921"/>
                </a:moveTo>
                <a:lnTo>
                  <a:pt x="327787" y="1142365"/>
                </a:lnTo>
                <a:lnTo>
                  <a:pt x="324446" y="1141222"/>
                </a:lnTo>
                <a:lnTo>
                  <a:pt x="321094" y="1140206"/>
                </a:lnTo>
                <a:lnTo>
                  <a:pt x="317538" y="1142111"/>
                </a:lnTo>
                <a:lnTo>
                  <a:pt x="316484" y="1145413"/>
                </a:lnTo>
                <a:lnTo>
                  <a:pt x="315442" y="1148842"/>
                </a:lnTo>
                <a:lnTo>
                  <a:pt x="317296" y="1152398"/>
                </a:lnTo>
                <a:lnTo>
                  <a:pt x="324002" y="1154430"/>
                </a:lnTo>
                <a:lnTo>
                  <a:pt x="327558" y="1152652"/>
                </a:lnTo>
                <a:lnTo>
                  <a:pt x="328714" y="1148842"/>
                </a:lnTo>
                <a:lnTo>
                  <a:pt x="329653" y="1145921"/>
                </a:lnTo>
                <a:close/>
              </a:path>
              <a:path w="5774690" h="2138045">
                <a:moveTo>
                  <a:pt x="337223" y="1121664"/>
                </a:moveTo>
                <a:lnTo>
                  <a:pt x="335356" y="1118108"/>
                </a:lnTo>
                <a:lnTo>
                  <a:pt x="332003" y="1116965"/>
                </a:lnTo>
                <a:lnTo>
                  <a:pt x="328663" y="1115949"/>
                </a:lnTo>
                <a:lnTo>
                  <a:pt x="325094" y="1117854"/>
                </a:lnTo>
                <a:lnTo>
                  <a:pt x="324053" y="1121156"/>
                </a:lnTo>
                <a:lnTo>
                  <a:pt x="322999" y="1124585"/>
                </a:lnTo>
                <a:lnTo>
                  <a:pt x="324866" y="1128141"/>
                </a:lnTo>
                <a:lnTo>
                  <a:pt x="331558" y="1130173"/>
                </a:lnTo>
                <a:lnTo>
                  <a:pt x="335127" y="1128395"/>
                </a:lnTo>
                <a:lnTo>
                  <a:pt x="336283" y="1124585"/>
                </a:lnTo>
                <a:lnTo>
                  <a:pt x="337223" y="1121664"/>
                </a:lnTo>
                <a:close/>
              </a:path>
              <a:path w="5774690" h="2138045">
                <a:moveTo>
                  <a:pt x="344792" y="1097407"/>
                </a:moveTo>
                <a:lnTo>
                  <a:pt x="342925" y="1093851"/>
                </a:lnTo>
                <a:lnTo>
                  <a:pt x="339572" y="1092708"/>
                </a:lnTo>
                <a:lnTo>
                  <a:pt x="336219" y="1091692"/>
                </a:lnTo>
                <a:lnTo>
                  <a:pt x="332663" y="1093597"/>
                </a:lnTo>
                <a:lnTo>
                  <a:pt x="331622" y="1096899"/>
                </a:lnTo>
                <a:lnTo>
                  <a:pt x="330568" y="1100328"/>
                </a:lnTo>
                <a:lnTo>
                  <a:pt x="332435" y="1103884"/>
                </a:lnTo>
                <a:lnTo>
                  <a:pt x="339128" y="1105916"/>
                </a:lnTo>
                <a:lnTo>
                  <a:pt x="342696" y="1104011"/>
                </a:lnTo>
                <a:lnTo>
                  <a:pt x="344792" y="1097407"/>
                </a:lnTo>
                <a:close/>
              </a:path>
              <a:path w="5774690" h="2138045">
                <a:moveTo>
                  <a:pt x="352348" y="1073150"/>
                </a:moveTo>
                <a:lnTo>
                  <a:pt x="350481" y="1069594"/>
                </a:lnTo>
                <a:lnTo>
                  <a:pt x="347141" y="1068451"/>
                </a:lnTo>
                <a:lnTo>
                  <a:pt x="343789" y="1067435"/>
                </a:lnTo>
                <a:lnTo>
                  <a:pt x="340233" y="1069340"/>
                </a:lnTo>
                <a:lnTo>
                  <a:pt x="339178" y="1072642"/>
                </a:lnTo>
                <a:lnTo>
                  <a:pt x="338137" y="1076071"/>
                </a:lnTo>
                <a:lnTo>
                  <a:pt x="340004" y="1079627"/>
                </a:lnTo>
                <a:lnTo>
                  <a:pt x="346697" y="1081659"/>
                </a:lnTo>
                <a:lnTo>
                  <a:pt x="350253" y="1079754"/>
                </a:lnTo>
                <a:lnTo>
                  <a:pt x="352348" y="1073150"/>
                </a:lnTo>
                <a:close/>
              </a:path>
              <a:path w="5774690" h="2138045">
                <a:moveTo>
                  <a:pt x="359918" y="1048893"/>
                </a:moveTo>
                <a:lnTo>
                  <a:pt x="358051" y="1045337"/>
                </a:lnTo>
                <a:lnTo>
                  <a:pt x="354698" y="1044194"/>
                </a:lnTo>
                <a:lnTo>
                  <a:pt x="351345" y="1043178"/>
                </a:lnTo>
                <a:lnTo>
                  <a:pt x="347789" y="1045083"/>
                </a:lnTo>
                <a:lnTo>
                  <a:pt x="346748" y="1048385"/>
                </a:lnTo>
                <a:lnTo>
                  <a:pt x="345706" y="1051814"/>
                </a:lnTo>
                <a:lnTo>
                  <a:pt x="347573" y="1055370"/>
                </a:lnTo>
                <a:lnTo>
                  <a:pt x="354266" y="1057402"/>
                </a:lnTo>
                <a:lnTo>
                  <a:pt x="357835" y="1055497"/>
                </a:lnTo>
                <a:lnTo>
                  <a:pt x="359918" y="1048893"/>
                </a:lnTo>
                <a:close/>
              </a:path>
              <a:path w="5774690" h="2138045">
                <a:moveTo>
                  <a:pt x="367487" y="1024636"/>
                </a:moveTo>
                <a:lnTo>
                  <a:pt x="365607" y="1020953"/>
                </a:lnTo>
                <a:lnTo>
                  <a:pt x="358914" y="1018921"/>
                </a:lnTo>
                <a:lnTo>
                  <a:pt x="355358" y="1020826"/>
                </a:lnTo>
                <a:lnTo>
                  <a:pt x="354317" y="1024128"/>
                </a:lnTo>
                <a:lnTo>
                  <a:pt x="353263" y="1027557"/>
                </a:lnTo>
                <a:lnTo>
                  <a:pt x="355142" y="1031113"/>
                </a:lnTo>
                <a:lnTo>
                  <a:pt x="361835" y="1033145"/>
                </a:lnTo>
                <a:lnTo>
                  <a:pt x="365391" y="1031240"/>
                </a:lnTo>
                <a:lnTo>
                  <a:pt x="367487" y="1024636"/>
                </a:lnTo>
                <a:close/>
              </a:path>
              <a:path w="5774690" h="2138045">
                <a:moveTo>
                  <a:pt x="375043" y="1000252"/>
                </a:moveTo>
                <a:lnTo>
                  <a:pt x="373176" y="996696"/>
                </a:lnTo>
                <a:lnTo>
                  <a:pt x="366483" y="994664"/>
                </a:lnTo>
                <a:lnTo>
                  <a:pt x="362915" y="996569"/>
                </a:lnTo>
                <a:lnTo>
                  <a:pt x="360832" y="1003300"/>
                </a:lnTo>
                <a:lnTo>
                  <a:pt x="362712" y="1006856"/>
                </a:lnTo>
                <a:lnTo>
                  <a:pt x="369404" y="1008888"/>
                </a:lnTo>
                <a:lnTo>
                  <a:pt x="372960" y="1006983"/>
                </a:lnTo>
                <a:lnTo>
                  <a:pt x="374116" y="1003300"/>
                </a:lnTo>
                <a:lnTo>
                  <a:pt x="375043" y="1000252"/>
                </a:lnTo>
                <a:close/>
              </a:path>
              <a:path w="5774690" h="2138045">
                <a:moveTo>
                  <a:pt x="382612" y="975995"/>
                </a:moveTo>
                <a:lnTo>
                  <a:pt x="380746" y="972439"/>
                </a:lnTo>
                <a:lnTo>
                  <a:pt x="374040" y="970407"/>
                </a:lnTo>
                <a:lnTo>
                  <a:pt x="370484" y="972312"/>
                </a:lnTo>
                <a:lnTo>
                  <a:pt x="369316" y="975995"/>
                </a:lnTo>
                <a:lnTo>
                  <a:pt x="368401" y="979043"/>
                </a:lnTo>
                <a:lnTo>
                  <a:pt x="370268" y="982599"/>
                </a:lnTo>
                <a:lnTo>
                  <a:pt x="376974" y="984631"/>
                </a:lnTo>
                <a:lnTo>
                  <a:pt x="380530" y="982726"/>
                </a:lnTo>
                <a:lnTo>
                  <a:pt x="381685" y="979043"/>
                </a:lnTo>
                <a:lnTo>
                  <a:pt x="382612" y="975995"/>
                </a:lnTo>
                <a:close/>
              </a:path>
              <a:path w="5774690" h="2138045">
                <a:moveTo>
                  <a:pt x="390118" y="951738"/>
                </a:moveTo>
                <a:lnTo>
                  <a:pt x="388340" y="948182"/>
                </a:lnTo>
                <a:lnTo>
                  <a:pt x="384911" y="947166"/>
                </a:lnTo>
                <a:lnTo>
                  <a:pt x="381609" y="946150"/>
                </a:lnTo>
                <a:lnTo>
                  <a:pt x="378053" y="948055"/>
                </a:lnTo>
                <a:lnTo>
                  <a:pt x="376885" y="951738"/>
                </a:lnTo>
                <a:lnTo>
                  <a:pt x="375970" y="954786"/>
                </a:lnTo>
                <a:lnTo>
                  <a:pt x="377837" y="958342"/>
                </a:lnTo>
                <a:lnTo>
                  <a:pt x="384530" y="960374"/>
                </a:lnTo>
                <a:lnTo>
                  <a:pt x="388086" y="958469"/>
                </a:lnTo>
                <a:lnTo>
                  <a:pt x="389204" y="954786"/>
                </a:lnTo>
                <a:lnTo>
                  <a:pt x="390118" y="951738"/>
                </a:lnTo>
                <a:close/>
              </a:path>
              <a:path w="5774690" h="2138045">
                <a:moveTo>
                  <a:pt x="397738" y="927481"/>
                </a:moveTo>
                <a:lnTo>
                  <a:pt x="395833" y="923925"/>
                </a:lnTo>
                <a:lnTo>
                  <a:pt x="389229" y="921893"/>
                </a:lnTo>
                <a:lnTo>
                  <a:pt x="385673" y="923798"/>
                </a:lnTo>
                <a:lnTo>
                  <a:pt x="384530" y="927100"/>
                </a:lnTo>
                <a:lnTo>
                  <a:pt x="383527" y="930529"/>
                </a:lnTo>
                <a:lnTo>
                  <a:pt x="385419" y="934085"/>
                </a:lnTo>
                <a:lnTo>
                  <a:pt x="388721" y="935101"/>
                </a:lnTo>
                <a:lnTo>
                  <a:pt x="392150" y="936117"/>
                </a:lnTo>
                <a:lnTo>
                  <a:pt x="395706" y="934212"/>
                </a:lnTo>
                <a:lnTo>
                  <a:pt x="396824" y="930529"/>
                </a:lnTo>
                <a:lnTo>
                  <a:pt x="397738" y="927481"/>
                </a:lnTo>
                <a:close/>
              </a:path>
              <a:path w="5774690" h="2138045">
                <a:moveTo>
                  <a:pt x="405358" y="903224"/>
                </a:moveTo>
                <a:lnTo>
                  <a:pt x="403453" y="899668"/>
                </a:lnTo>
                <a:lnTo>
                  <a:pt x="400151" y="898652"/>
                </a:lnTo>
                <a:lnTo>
                  <a:pt x="396722" y="897636"/>
                </a:lnTo>
                <a:lnTo>
                  <a:pt x="393166" y="899541"/>
                </a:lnTo>
                <a:lnTo>
                  <a:pt x="392036" y="903224"/>
                </a:lnTo>
                <a:lnTo>
                  <a:pt x="391134" y="906272"/>
                </a:lnTo>
                <a:lnTo>
                  <a:pt x="392912" y="909828"/>
                </a:lnTo>
                <a:lnTo>
                  <a:pt x="396341" y="910844"/>
                </a:lnTo>
                <a:lnTo>
                  <a:pt x="399643" y="911860"/>
                </a:lnTo>
                <a:lnTo>
                  <a:pt x="403199" y="909955"/>
                </a:lnTo>
                <a:lnTo>
                  <a:pt x="404215" y="906653"/>
                </a:lnTo>
                <a:lnTo>
                  <a:pt x="405358" y="903224"/>
                </a:lnTo>
                <a:close/>
              </a:path>
              <a:path w="5774690" h="2138045">
                <a:moveTo>
                  <a:pt x="412851" y="878967"/>
                </a:moveTo>
                <a:lnTo>
                  <a:pt x="410946" y="875411"/>
                </a:lnTo>
                <a:lnTo>
                  <a:pt x="404342" y="873379"/>
                </a:lnTo>
                <a:lnTo>
                  <a:pt x="400786" y="875284"/>
                </a:lnTo>
                <a:lnTo>
                  <a:pt x="399770" y="878586"/>
                </a:lnTo>
                <a:lnTo>
                  <a:pt x="399643" y="878586"/>
                </a:lnTo>
                <a:lnTo>
                  <a:pt x="398627" y="882015"/>
                </a:lnTo>
                <a:lnTo>
                  <a:pt x="400532" y="885571"/>
                </a:lnTo>
                <a:lnTo>
                  <a:pt x="403834" y="886587"/>
                </a:lnTo>
                <a:lnTo>
                  <a:pt x="407263" y="887603"/>
                </a:lnTo>
                <a:lnTo>
                  <a:pt x="410819" y="885698"/>
                </a:lnTo>
                <a:lnTo>
                  <a:pt x="411937" y="882015"/>
                </a:lnTo>
                <a:lnTo>
                  <a:pt x="412851" y="878967"/>
                </a:lnTo>
                <a:close/>
              </a:path>
              <a:path w="5774690" h="2138045">
                <a:moveTo>
                  <a:pt x="420471" y="854710"/>
                </a:moveTo>
                <a:lnTo>
                  <a:pt x="418566" y="851154"/>
                </a:lnTo>
                <a:lnTo>
                  <a:pt x="415264" y="850138"/>
                </a:lnTo>
                <a:lnTo>
                  <a:pt x="411835" y="849122"/>
                </a:lnTo>
                <a:lnTo>
                  <a:pt x="408279" y="851027"/>
                </a:lnTo>
                <a:lnTo>
                  <a:pt x="406247" y="857631"/>
                </a:lnTo>
                <a:lnTo>
                  <a:pt x="408152" y="861314"/>
                </a:lnTo>
                <a:lnTo>
                  <a:pt x="414756" y="863346"/>
                </a:lnTo>
                <a:lnTo>
                  <a:pt x="418312" y="861441"/>
                </a:lnTo>
                <a:lnTo>
                  <a:pt x="419455" y="858139"/>
                </a:lnTo>
                <a:lnTo>
                  <a:pt x="420471" y="854710"/>
                </a:lnTo>
                <a:close/>
              </a:path>
              <a:path w="5774690" h="2138045">
                <a:moveTo>
                  <a:pt x="427964" y="830453"/>
                </a:moveTo>
                <a:lnTo>
                  <a:pt x="426186" y="826897"/>
                </a:lnTo>
                <a:lnTo>
                  <a:pt x="422757" y="825881"/>
                </a:lnTo>
                <a:lnTo>
                  <a:pt x="419455" y="824865"/>
                </a:lnTo>
                <a:lnTo>
                  <a:pt x="415899" y="826770"/>
                </a:lnTo>
                <a:lnTo>
                  <a:pt x="414883" y="830072"/>
                </a:lnTo>
                <a:lnTo>
                  <a:pt x="413740" y="833374"/>
                </a:lnTo>
                <a:lnTo>
                  <a:pt x="415645" y="836930"/>
                </a:lnTo>
                <a:lnTo>
                  <a:pt x="418947" y="838073"/>
                </a:lnTo>
                <a:lnTo>
                  <a:pt x="422376" y="839089"/>
                </a:lnTo>
                <a:lnTo>
                  <a:pt x="425932" y="837184"/>
                </a:lnTo>
                <a:lnTo>
                  <a:pt x="426948" y="833882"/>
                </a:lnTo>
                <a:lnTo>
                  <a:pt x="427964" y="830453"/>
                </a:lnTo>
                <a:close/>
              </a:path>
              <a:path w="5774690" h="2138045">
                <a:moveTo>
                  <a:pt x="435584" y="806196"/>
                </a:moveTo>
                <a:lnTo>
                  <a:pt x="433679" y="802640"/>
                </a:lnTo>
                <a:lnTo>
                  <a:pt x="427075" y="800608"/>
                </a:lnTo>
                <a:lnTo>
                  <a:pt x="423519" y="802513"/>
                </a:lnTo>
                <a:lnTo>
                  <a:pt x="422249" y="806196"/>
                </a:lnTo>
                <a:lnTo>
                  <a:pt x="421360" y="809117"/>
                </a:lnTo>
                <a:lnTo>
                  <a:pt x="423265" y="812673"/>
                </a:lnTo>
                <a:lnTo>
                  <a:pt x="426567" y="813816"/>
                </a:lnTo>
                <a:lnTo>
                  <a:pt x="429869" y="814832"/>
                </a:lnTo>
                <a:lnTo>
                  <a:pt x="433425" y="812927"/>
                </a:lnTo>
                <a:lnTo>
                  <a:pt x="434568" y="809625"/>
                </a:lnTo>
                <a:lnTo>
                  <a:pt x="435584" y="806196"/>
                </a:lnTo>
                <a:close/>
              </a:path>
              <a:path w="5774690" h="2138045">
                <a:moveTo>
                  <a:pt x="443204" y="781939"/>
                </a:moveTo>
                <a:lnTo>
                  <a:pt x="441299" y="778383"/>
                </a:lnTo>
                <a:lnTo>
                  <a:pt x="437870" y="777367"/>
                </a:lnTo>
                <a:lnTo>
                  <a:pt x="434568" y="776351"/>
                </a:lnTo>
                <a:lnTo>
                  <a:pt x="431012" y="778256"/>
                </a:lnTo>
                <a:lnTo>
                  <a:pt x="428980" y="784860"/>
                </a:lnTo>
                <a:lnTo>
                  <a:pt x="430758" y="788416"/>
                </a:lnTo>
                <a:lnTo>
                  <a:pt x="434187" y="789559"/>
                </a:lnTo>
                <a:lnTo>
                  <a:pt x="437489" y="790575"/>
                </a:lnTo>
                <a:lnTo>
                  <a:pt x="441045" y="788670"/>
                </a:lnTo>
                <a:lnTo>
                  <a:pt x="442061" y="785368"/>
                </a:lnTo>
                <a:lnTo>
                  <a:pt x="443204" y="781939"/>
                </a:lnTo>
                <a:close/>
              </a:path>
              <a:path w="5774690" h="2138045">
                <a:moveTo>
                  <a:pt x="450697" y="757682"/>
                </a:moveTo>
                <a:lnTo>
                  <a:pt x="448792" y="754126"/>
                </a:lnTo>
                <a:lnTo>
                  <a:pt x="442188" y="752094"/>
                </a:lnTo>
                <a:lnTo>
                  <a:pt x="438632" y="753999"/>
                </a:lnTo>
                <a:lnTo>
                  <a:pt x="437362" y="757682"/>
                </a:lnTo>
                <a:lnTo>
                  <a:pt x="436473" y="760603"/>
                </a:lnTo>
                <a:lnTo>
                  <a:pt x="438378" y="764159"/>
                </a:lnTo>
                <a:lnTo>
                  <a:pt x="441680" y="765302"/>
                </a:lnTo>
                <a:lnTo>
                  <a:pt x="445109" y="766318"/>
                </a:lnTo>
                <a:lnTo>
                  <a:pt x="448665" y="764413"/>
                </a:lnTo>
                <a:lnTo>
                  <a:pt x="449681" y="761111"/>
                </a:lnTo>
                <a:lnTo>
                  <a:pt x="450697" y="757682"/>
                </a:lnTo>
                <a:close/>
              </a:path>
              <a:path w="5774690" h="2138045">
                <a:moveTo>
                  <a:pt x="458317" y="733425"/>
                </a:moveTo>
                <a:lnTo>
                  <a:pt x="456412" y="729869"/>
                </a:lnTo>
                <a:lnTo>
                  <a:pt x="453110" y="728853"/>
                </a:lnTo>
                <a:lnTo>
                  <a:pt x="449681" y="727837"/>
                </a:lnTo>
                <a:lnTo>
                  <a:pt x="446125" y="729615"/>
                </a:lnTo>
                <a:lnTo>
                  <a:pt x="444982" y="733425"/>
                </a:lnTo>
                <a:lnTo>
                  <a:pt x="444093" y="736346"/>
                </a:lnTo>
                <a:lnTo>
                  <a:pt x="445871" y="739902"/>
                </a:lnTo>
                <a:lnTo>
                  <a:pt x="449300" y="741045"/>
                </a:lnTo>
                <a:lnTo>
                  <a:pt x="452602" y="742061"/>
                </a:lnTo>
                <a:lnTo>
                  <a:pt x="456158" y="740156"/>
                </a:lnTo>
                <a:lnTo>
                  <a:pt x="457174" y="736854"/>
                </a:lnTo>
                <a:lnTo>
                  <a:pt x="458317" y="733425"/>
                </a:lnTo>
                <a:close/>
              </a:path>
              <a:path w="5774690" h="2138045">
                <a:moveTo>
                  <a:pt x="465810" y="709168"/>
                </a:moveTo>
                <a:lnTo>
                  <a:pt x="464032" y="705612"/>
                </a:lnTo>
                <a:lnTo>
                  <a:pt x="460603" y="704596"/>
                </a:lnTo>
                <a:lnTo>
                  <a:pt x="457301" y="703580"/>
                </a:lnTo>
                <a:lnTo>
                  <a:pt x="453745" y="705358"/>
                </a:lnTo>
                <a:lnTo>
                  <a:pt x="452729" y="708787"/>
                </a:lnTo>
                <a:lnTo>
                  <a:pt x="451586" y="712089"/>
                </a:lnTo>
                <a:lnTo>
                  <a:pt x="453491" y="715645"/>
                </a:lnTo>
                <a:lnTo>
                  <a:pt x="456793" y="716788"/>
                </a:lnTo>
                <a:lnTo>
                  <a:pt x="460222" y="717804"/>
                </a:lnTo>
                <a:lnTo>
                  <a:pt x="463778" y="715899"/>
                </a:lnTo>
                <a:lnTo>
                  <a:pt x="464794" y="712597"/>
                </a:lnTo>
                <a:lnTo>
                  <a:pt x="465810" y="709168"/>
                </a:lnTo>
                <a:close/>
              </a:path>
              <a:path w="5774690" h="2138045">
                <a:moveTo>
                  <a:pt x="473430" y="684911"/>
                </a:moveTo>
                <a:lnTo>
                  <a:pt x="471525" y="681367"/>
                </a:lnTo>
                <a:lnTo>
                  <a:pt x="468223" y="680339"/>
                </a:lnTo>
                <a:lnTo>
                  <a:pt x="464794" y="679323"/>
                </a:lnTo>
                <a:lnTo>
                  <a:pt x="461238" y="681101"/>
                </a:lnTo>
                <a:lnTo>
                  <a:pt x="460095" y="684911"/>
                </a:lnTo>
                <a:lnTo>
                  <a:pt x="459206" y="687832"/>
                </a:lnTo>
                <a:lnTo>
                  <a:pt x="461111" y="691388"/>
                </a:lnTo>
                <a:lnTo>
                  <a:pt x="464413" y="692531"/>
                </a:lnTo>
                <a:lnTo>
                  <a:pt x="467715" y="693547"/>
                </a:lnTo>
                <a:lnTo>
                  <a:pt x="471271" y="691642"/>
                </a:lnTo>
                <a:lnTo>
                  <a:pt x="472414" y="688340"/>
                </a:lnTo>
                <a:lnTo>
                  <a:pt x="473430" y="684911"/>
                </a:lnTo>
                <a:close/>
              </a:path>
              <a:path w="5774690" h="2138045">
                <a:moveTo>
                  <a:pt x="480923" y="660666"/>
                </a:moveTo>
                <a:lnTo>
                  <a:pt x="479145" y="657098"/>
                </a:lnTo>
                <a:lnTo>
                  <a:pt x="475716" y="656082"/>
                </a:lnTo>
                <a:lnTo>
                  <a:pt x="472414" y="655066"/>
                </a:lnTo>
                <a:lnTo>
                  <a:pt x="468858" y="656856"/>
                </a:lnTo>
                <a:lnTo>
                  <a:pt x="467842" y="660273"/>
                </a:lnTo>
                <a:lnTo>
                  <a:pt x="466699" y="663575"/>
                </a:lnTo>
                <a:lnTo>
                  <a:pt x="468604" y="667143"/>
                </a:lnTo>
                <a:lnTo>
                  <a:pt x="472033" y="668147"/>
                </a:lnTo>
                <a:lnTo>
                  <a:pt x="475335" y="669290"/>
                </a:lnTo>
                <a:lnTo>
                  <a:pt x="478891" y="667385"/>
                </a:lnTo>
                <a:lnTo>
                  <a:pt x="479907" y="664083"/>
                </a:lnTo>
                <a:lnTo>
                  <a:pt x="480923" y="660666"/>
                </a:lnTo>
                <a:close/>
              </a:path>
              <a:path w="5774690" h="2138045">
                <a:moveTo>
                  <a:pt x="488543" y="636397"/>
                </a:moveTo>
                <a:lnTo>
                  <a:pt x="486638" y="632841"/>
                </a:lnTo>
                <a:lnTo>
                  <a:pt x="480034" y="630809"/>
                </a:lnTo>
                <a:lnTo>
                  <a:pt x="476478" y="632587"/>
                </a:lnTo>
                <a:lnTo>
                  <a:pt x="475208" y="636397"/>
                </a:lnTo>
                <a:lnTo>
                  <a:pt x="474319" y="639330"/>
                </a:lnTo>
                <a:lnTo>
                  <a:pt x="476224" y="642874"/>
                </a:lnTo>
                <a:lnTo>
                  <a:pt x="479526" y="643890"/>
                </a:lnTo>
                <a:lnTo>
                  <a:pt x="482828" y="645033"/>
                </a:lnTo>
                <a:lnTo>
                  <a:pt x="486511" y="643128"/>
                </a:lnTo>
                <a:lnTo>
                  <a:pt x="487527" y="639826"/>
                </a:lnTo>
                <a:lnTo>
                  <a:pt x="488543" y="636397"/>
                </a:lnTo>
                <a:close/>
              </a:path>
              <a:path w="5774690" h="2138045">
                <a:moveTo>
                  <a:pt x="496163" y="612140"/>
                </a:moveTo>
                <a:lnTo>
                  <a:pt x="494258" y="608584"/>
                </a:lnTo>
                <a:lnTo>
                  <a:pt x="490956" y="607580"/>
                </a:lnTo>
                <a:lnTo>
                  <a:pt x="487527" y="606552"/>
                </a:lnTo>
                <a:lnTo>
                  <a:pt x="483971" y="608342"/>
                </a:lnTo>
                <a:lnTo>
                  <a:pt x="482828" y="612140"/>
                </a:lnTo>
                <a:lnTo>
                  <a:pt x="481939" y="615061"/>
                </a:lnTo>
                <a:lnTo>
                  <a:pt x="483717" y="618629"/>
                </a:lnTo>
                <a:lnTo>
                  <a:pt x="487146" y="619633"/>
                </a:lnTo>
                <a:lnTo>
                  <a:pt x="490448" y="620776"/>
                </a:lnTo>
                <a:lnTo>
                  <a:pt x="494004" y="618871"/>
                </a:lnTo>
                <a:lnTo>
                  <a:pt x="495020" y="615581"/>
                </a:lnTo>
                <a:lnTo>
                  <a:pt x="496163" y="612140"/>
                </a:lnTo>
                <a:close/>
              </a:path>
              <a:path w="5774690" h="2138045">
                <a:moveTo>
                  <a:pt x="503656" y="587883"/>
                </a:moveTo>
                <a:lnTo>
                  <a:pt x="501751" y="584327"/>
                </a:lnTo>
                <a:lnTo>
                  <a:pt x="495147" y="582295"/>
                </a:lnTo>
                <a:lnTo>
                  <a:pt x="491591" y="584073"/>
                </a:lnTo>
                <a:lnTo>
                  <a:pt x="490321" y="587883"/>
                </a:lnTo>
                <a:lnTo>
                  <a:pt x="489432" y="590804"/>
                </a:lnTo>
                <a:lnTo>
                  <a:pt x="491337" y="594360"/>
                </a:lnTo>
                <a:lnTo>
                  <a:pt x="494639" y="595376"/>
                </a:lnTo>
                <a:lnTo>
                  <a:pt x="498068" y="596519"/>
                </a:lnTo>
                <a:lnTo>
                  <a:pt x="501624" y="594614"/>
                </a:lnTo>
                <a:lnTo>
                  <a:pt x="502640" y="591312"/>
                </a:lnTo>
                <a:lnTo>
                  <a:pt x="502754" y="590804"/>
                </a:lnTo>
                <a:lnTo>
                  <a:pt x="503656" y="587883"/>
                </a:lnTo>
                <a:close/>
              </a:path>
              <a:path w="5774690" h="2138045">
                <a:moveTo>
                  <a:pt x="511276" y="563626"/>
                </a:moveTo>
                <a:lnTo>
                  <a:pt x="509371" y="560070"/>
                </a:lnTo>
                <a:lnTo>
                  <a:pt x="506069" y="559054"/>
                </a:lnTo>
                <a:lnTo>
                  <a:pt x="502640" y="558038"/>
                </a:lnTo>
                <a:lnTo>
                  <a:pt x="499084" y="559816"/>
                </a:lnTo>
                <a:lnTo>
                  <a:pt x="497941" y="563626"/>
                </a:lnTo>
                <a:lnTo>
                  <a:pt x="497052" y="566547"/>
                </a:lnTo>
                <a:lnTo>
                  <a:pt x="498830" y="570103"/>
                </a:lnTo>
                <a:lnTo>
                  <a:pt x="502259" y="571119"/>
                </a:lnTo>
                <a:lnTo>
                  <a:pt x="505561" y="572262"/>
                </a:lnTo>
                <a:lnTo>
                  <a:pt x="509117" y="570357"/>
                </a:lnTo>
                <a:lnTo>
                  <a:pt x="510133" y="567055"/>
                </a:lnTo>
                <a:lnTo>
                  <a:pt x="510133" y="566928"/>
                </a:lnTo>
                <a:lnTo>
                  <a:pt x="511276" y="563626"/>
                </a:lnTo>
                <a:close/>
              </a:path>
              <a:path w="5774690" h="2138045">
                <a:moveTo>
                  <a:pt x="518769" y="539369"/>
                </a:moveTo>
                <a:lnTo>
                  <a:pt x="516991" y="535813"/>
                </a:lnTo>
                <a:lnTo>
                  <a:pt x="513562" y="534797"/>
                </a:lnTo>
                <a:lnTo>
                  <a:pt x="510260" y="533781"/>
                </a:lnTo>
                <a:lnTo>
                  <a:pt x="506704" y="535559"/>
                </a:lnTo>
                <a:lnTo>
                  <a:pt x="505688" y="538988"/>
                </a:lnTo>
                <a:lnTo>
                  <a:pt x="504545" y="542290"/>
                </a:lnTo>
                <a:lnTo>
                  <a:pt x="506450" y="545846"/>
                </a:lnTo>
                <a:lnTo>
                  <a:pt x="509752" y="546862"/>
                </a:lnTo>
                <a:lnTo>
                  <a:pt x="513181" y="548005"/>
                </a:lnTo>
                <a:lnTo>
                  <a:pt x="516737" y="546100"/>
                </a:lnTo>
                <a:lnTo>
                  <a:pt x="517753" y="542798"/>
                </a:lnTo>
                <a:lnTo>
                  <a:pt x="517867" y="542290"/>
                </a:lnTo>
                <a:lnTo>
                  <a:pt x="518769" y="539369"/>
                </a:lnTo>
                <a:close/>
              </a:path>
              <a:path w="5774690" h="2138045">
                <a:moveTo>
                  <a:pt x="526389" y="515112"/>
                </a:moveTo>
                <a:lnTo>
                  <a:pt x="524484" y="511556"/>
                </a:lnTo>
                <a:lnTo>
                  <a:pt x="521182" y="510540"/>
                </a:lnTo>
                <a:lnTo>
                  <a:pt x="517753" y="509524"/>
                </a:lnTo>
                <a:lnTo>
                  <a:pt x="514197" y="511302"/>
                </a:lnTo>
                <a:lnTo>
                  <a:pt x="513054" y="515112"/>
                </a:lnTo>
                <a:lnTo>
                  <a:pt x="512165" y="518033"/>
                </a:lnTo>
                <a:lnTo>
                  <a:pt x="514070" y="521589"/>
                </a:lnTo>
                <a:lnTo>
                  <a:pt x="517372" y="522605"/>
                </a:lnTo>
                <a:lnTo>
                  <a:pt x="520674" y="523748"/>
                </a:lnTo>
                <a:lnTo>
                  <a:pt x="524230" y="521843"/>
                </a:lnTo>
                <a:lnTo>
                  <a:pt x="525487" y="518033"/>
                </a:lnTo>
                <a:lnTo>
                  <a:pt x="526389" y="515112"/>
                </a:lnTo>
                <a:close/>
              </a:path>
              <a:path w="5774690" h="2138045">
                <a:moveTo>
                  <a:pt x="533882" y="490855"/>
                </a:moveTo>
                <a:lnTo>
                  <a:pt x="532104" y="487299"/>
                </a:lnTo>
                <a:lnTo>
                  <a:pt x="528675" y="486283"/>
                </a:lnTo>
                <a:lnTo>
                  <a:pt x="525373" y="485267"/>
                </a:lnTo>
                <a:lnTo>
                  <a:pt x="521817" y="487045"/>
                </a:lnTo>
                <a:lnTo>
                  <a:pt x="520674" y="490855"/>
                </a:lnTo>
                <a:lnTo>
                  <a:pt x="519785" y="493776"/>
                </a:lnTo>
                <a:lnTo>
                  <a:pt x="521563" y="497332"/>
                </a:lnTo>
                <a:lnTo>
                  <a:pt x="524992" y="498348"/>
                </a:lnTo>
                <a:lnTo>
                  <a:pt x="528294" y="499491"/>
                </a:lnTo>
                <a:lnTo>
                  <a:pt x="531850" y="497586"/>
                </a:lnTo>
                <a:lnTo>
                  <a:pt x="532980" y="493776"/>
                </a:lnTo>
                <a:lnTo>
                  <a:pt x="533882" y="490855"/>
                </a:lnTo>
                <a:close/>
              </a:path>
              <a:path w="5774690" h="2138045">
                <a:moveTo>
                  <a:pt x="541502" y="466598"/>
                </a:moveTo>
                <a:lnTo>
                  <a:pt x="539597" y="463042"/>
                </a:lnTo>
                <a:lnTo>
                  <a:pt x="532993" y="461010"/>
                </a:lnTo>
                <a:lnTo>
                  <a:pt x="529437" y="462788"/>
                </a:lnTo>
                <a:lnTo>
                  <a:pt x="528167" y="466598"/>
                </a:lnTo>
                <a:lnTo>
                  <a:pt x="527278" y="469519"/>
                </a:lnTo>
                <a:lnTo>
                  <a:pt x="529183" y="473075"/>
                </a:lnTo>
                <a:lnTo>
                  <a:pt x="532485" y="474091"/>
                </a:lnTo>
                <a:lnTo>
                  <a:pt x="535914" y="475234"/>
                </a:lnTo>
                <a:lnTo>
                  <a:pt x="539470" y="473329"/>
                </a:lnTo>
                <a:lnTo>
                  <a:pt x="540600" y="469519"/>
                </a:lnTo>
                <a:lnTo>
                  <a:pt x="541502" y="466598"/>
                </a:lnTo>
                <a:close/>
              </a:path>
              <a:path w="5774690" h="2138045">
                <a:moveTo>
                  <a:pt x="549122" y="442341"/>
                </a:moveTo>
                <a:lnTo>
                  <a:pt x="547217" y="438785"/>
                </a:lnTo>
                <a:lnTo>
                  <a:pt x="543915" y="437769"/>
                </a:lnTo>
                <a:lnTo>
                  <a:pt x="540486" y="436626"/>
                </a:lnTo>
                <a:lnTo>
                  <a:pt x="536930" y="438531"/>
                </a:lnTo>
                <a:lnTo>
                  <a:pt x="535787" y="442341"/>
                </a:lnTo>
                <a:lnTo>
                  <a:pt x="534898" y="445262"/>
                </a:lnTo>
                <a:lnTo>
                  <a:pt x="536676" y="448818"/>
                </a:lnTo>
                <a:lnTo>
                  <a:pt x="540105" y="449834"/>
                </a:lnTo>
                <a:lnTo>
                  <a:pt x="543407" y="450850"/>
                </a:lnTo>
                <a:lnTo>
                  <a:pt x="546963" y="449072"/>
                </a:lnTo>
                <a:lnTo>
                  <a:pt x="547979" y="445643"/>
                </a:lnTo>
                <a:lnTo>
                  <a:pt x="549122" y="442341"/>
                </a:lnTo>
                <a:close/>
              </a:path>
              <a:path w="5774690" h="2138045">
                <a:moveTo>
                  <a:pt x="556615" y="418084"/>
                </a:moveTo>
                <a:lnTo>
                  <a:pt x="554710" y="414528"/>
                </a:lnTo>
                <a:lnTo>
                  <a:pt x="551408" y="413512"/>
                </a:lnTo>
                <a:lnTo>
                  <a:pt x="548106" y="412369"/>
                </a:lnTo>
                <a:lnTo>
                  <a:pt x="544550" y="414274"/>
                </a:lnTo>
                <a:lnTo>
                  <a:pt x="543280" y="418084"/>
                </a:lnTo>
                <a:lnTo>
                  <a:pt x="542391" y="421005"/>
                </a:lnTo>
                <a:lnTo>
                  <a:pt x="544296" y="424561"/>
                </a:lnTo>
                <a:lnTo>
                  <a:pt x="547598" y="425577"/>
                </a:lnTo>
                <a:lnTo>
                  <a:pt x="551027" y="426593"/>
                </a:lnTo>
                <a:lnTo>
                  <a:pt x="554583" y="424815"/>
                </a:lnTo>
                <a:lnTo>
                  <a:pt x="555713" y="421005"/>
                </a:lnTo>
                <a:lnTo>
                  <a:pt x="556615" y="418084"/>
                </a:lnTo>
                <a:close/>
              </a:path>
              <a:path w="5774690" h="2138045">
                <a:moveTo>
                  <a:pt x="564235" y="393827"/>
                </a:moveTo>
                <a:lnTo>
                  <a:pt x="562330" y="390271"/>
                </a:lnTo>
                <a:lnTo>
                  <a:pt x="559028" y="389255"/>
                </a:lnTo>
                <a:lnTo>
                  <a:pt x="555599" y="388112"/>
                </a:lnTo>
                <a:lnTo>
                  <a:pt x="552043" y="390017"/>
                </a:lnTo>
                <a:lnTo>
                  <a:pt x="551027" y="393319"/>
                </a:lnTo>
                <a:lnTo>
                  <a:pt x="550900" y="393827"/>
                </a:lnTo>
                <a:lnTo>
                  <a:pt x="550011" y="396748"/>
                </a:lnTo>
                <a:lnTo>
                  <a:pt x="551916" y="400304"/>
                </a:lnTo>
                <a:lnTo>
                  <a:pt x="558520" y="402336"/>
                </a:lnTo>
                <a:lnTo>
                  <a:pt x="562076" y="400558"/>
                </a:lnTo>
                <a:lnTo>
                  <a:pt x="563092" y="397129"/>
                </a:lnTo>
                <a:lnTo>
                  <a:pt x="563219" y="397129"/>
                </a:lnTo>
                <a:lnTo>
                  <a:pt x="564235" y="393827"/>
                </a:lnTo>
                <a:close/>
              </a:path>
              <a:path w="5774690" h="2138045">
                <a:moveTo>
                  <a:pt x="571728" y="369570"/>
                </a:moveTo>
                <a:lnTo>
                  <a:pt x="569950" y="366014"/>
                </a:lnTo>
                <a:lnTo>
                  <a:pt x="566521" y="364998"/>
                </a:lnTo>
                <a:lnTo>
                  <a:pt x="563219" y="363855"/>
                </a:lnTo>
                <a:lnTo>
                  <a:pt x="559663" y="365760"/>
                </a:lnTo>
                <a:lnTo>
                  <a:pt x="558647" y="369062"/>
                </a:lnTo>
                <a:lnTo>
                  <a:pt x="558647" y="369189"/>
                </a:lnTo>
                <a:lnTo>
                  <a:pt x="557504" y="372491"/>
                </a:lnTo>
                <a:lnTo>
                  <a:pt x="559409" y="376047"/>
                </a:lnTo>
                <a:lnTo>
                  <a:pt x="562711" y="377063"/>
                </a:lnTo>
                <a:lnTo>
                  <a:pt x="566140" y="378079"/>
                </a:lnTo>
                <a:lnTo>
                  <a:pt x="569696" y="376301"/>
                </a:lnTo>
                <a:lnTo>
                  <a:pt x="570826" y="372491"/>
                </a:lnTo>
                <a:lnTo>
                  <a:pt x="571728" y="369570"/>
                </a:lnTo>
                <a:close/>
              </a:path>
              <a:path w="5774690" h="2138045">
                <a:moveTo>
                  <a:pt x="579348" y="345313"/>
                </a:moveTo>
                <a:lnTo>
                  <a:pt x="577443" y="341757"/>
                </a:lnTo>
                <a:lnTo>
                  <a:pt x="574141" y="340741"/>
                </a:lnTo>
                <a:lnTo>
                  <a:pt x="570712" y="339598"/>
                </a:lnTo>
                <a:lnTo>
                  <a:pt x="567156" y="341503"/>
                </a:lnTo>
                <a:lnTo>
                  <a:pt x="566140" y="344805"/>
                </a:lnTo>
                <a:lnTo>
                  <a:pt x="566013" y="345313"/>
                </a:lnTo>
                <a:lnTo>
                  <a:pt x="565124" y="348234"/>
                </a:lnTo>
                <a:lnTo>
                  <a:pt x="567029" y="351790"/>
                </a:lnTo>
                <a:lnTo>
                  <a:pt x="573633" y="353822"/>
                </a:lnTo>
                <a:lnTo>
                  <a:pt x="577189" y="352044"/>
                </a:lnTo>
                <a:lnTo>
                  <a:pt x="578446" y="348234"/>
                </a:lnTo>
                <a:lnTo>
                  <a:pt x="579348" y="345313"/>
                </a:lnTo>
                <a:close/>
              </a:path>
              <a:path w="5774690" h="2138045">
                <a:moveTo>
                  <a:pt x="586841" y="321056"/>
                </a:moveTo>
                <a:lnTo>
                  <a:pt x="585063" y="317500"/>
                </a:lnTo>
                <a:lnTo>
                  <a:pt x="581634" y="316484"/>
                </a:lnTo>
                <a:lnTo>
                  <a:pt x="578332" y="315341"/>
                </a:lnTo>
                <a:lnTo>
                  <a:pt x="574776" y="317246"/>
                </a:lnTo>
                <a:lnTo>
                  <a:pt x="573760" y="320548"/>
                </a:lnTo>
                <a:lnTo>
                  <a:pt x="573633" y="321056"/>
                </a:lnTo>
                <a:lnTo>
                  <a:pt x="572744" y="323977"/>
                </a:lnTo>
                <a:lnTo>
                  <a:pt x="574522" y="327533"/>
                </a:lnTo>
                <a:lnTo>
                  <a:pt x="577951" y="328549"/>
                </a:lnTo>
                <a:lnTo>
                  <a:pt x="581253" y="329565"/>
                </a:lnTo>
                <a:lnTo>
                  <a:pt x="584809" y="327787"/>
                </a:lnTo>
                <a:lnTo>
                  <a:pt x="585939" y="323977"/>
                </a:lnTo>
                <a:lnTo>
                  <a:pt x="586841" y="321056"/>
                </a:lnTo>
                <a:close/>
              </a:path>
              <a:path w="5774690" h="2138045">
                <a:moveTo>
                  <a:pt x="594461" y="296799"/>
                </a:moveTo>
                <a:lnTo>
                  <a:pt x="592556" y="293243"/>
                </a:lnTo>
                <a:lnTo>
                  <a:pt x="589254" y="292227"/>
                </a:lnTo>
                <a:lnTo>
                  <a:pt x="585952" y="291084"/>
                </a:lnTo>
                <a:lnTo>
                  <a:pt x="582396" y="292989"/>
                </a:lnTo>
                <a:lnTo>
                  <a:pt x="581253" y="296291"/>
                </a:lnTo>
                <a:lnTo>
                  <a:pt x="580237" y="299720"/>
                </a:lnTo>
                <a:lnTo>
                  <a:pt x="582142" y="303276"/>
                </a:lnTo>
                <a:lnTo>
                  <a:pt x="585444" y="304292"/>
                </a:lnTo>
                <a:lnTo>
                  <a:pt x="588873" y="305308"/>
                </a:lnTo>
                <a:lnTo>
                  <a:pt x="592429" y="303530"/>
                </a:lnTo>
                <a:lnTo>
                  <a:pt x="593559" y="299720"/>
                </a:lnTo>
                <a:lnTo>
                  <a:pt x="594461" y="296799"/>
                </a:lnTo>
                <a:close/>
              </a:path>
              <a:path w="5774690" h="2138045">
                <a:moveTo>
                  <a:pt x="602081" y="272542"/>
                </a:moveTo>
                <a:lnTo>
                  <a:pt x="600176" y="268986"/>
                </a:lnTo>
                <a:lnTo>
                  <a:pt x="596874" y="267970"/>
                </a:lnTo>
                <a:lnTo>
                  <a:pt x="593445" y="266827"/>
                </a:lnTo>
                <a:lnTo>
                  <a:pt x="589889" y="268732"/>
                </a:lnTo>
                <a:lnTo>
                  <a:pt x="588873" y="272034"/>
                </a:lnTo>
                <a:lnTo>
                  <a:pt x="587857" y="275463"/>
                </a:lnTo>
                <a:lnTo>
                  <a:pt x="589635" y="279019"/>
                </a:lnTo>
                <a:lnTo>
                  <a:pt x="593064" y="280035"/>
                </a:lnTo>
                <a:lnTo>
                  <a:pt x="596366" y="281051"/>
                </a:lnTo>
                <a:lnTo>
                  <a:pt x="599922" y="279273"/>
                </a:lnTo>
                <a:lnTo>
                  <a:pt x="600938" y="275844"/>
                </a:lnTo>
                <a:lnTo>
                  <a:pt x="602081" y="272542"/>
                </a:lnTo>
                <a:close/>
              </a:path>
              <a:path w="5774690" h="2138045">
                <a:moveTo>
                  <a:pt x="609574" y="248285"/>
                </a:moveTo>
                <a:lnTo>
                  <a:pt x="607669" y="244729"/>
                </a:lnTo>
                <a:lnTo>
                  <a:pt x="604367" y="243713"/>
                </a:lnTo>
                <a:lnTo>
                  <a:pt x="601065" y="242570"/>
                </a:lnTo>
                <a:lnTo>
                  <a:pt x="597509" y="244475"/>
                </a:lnTo>
                <a:lnTo>
                  <a:pt x="596493" y="247777"/>
                </a:lnTo>
                <a:lnTo>
                  <a:pt x="596366" y="247777"/>
                </a:lnTo>
                <a:lnTo>
                  <a:pt x="595350" y="251206"/>
                </a:lnTo>
                <a:lnTo>
                  <a:pt x="597255" y="254762"/>
                </a:lnTo>
                <a:lnTo>
                  <a:pt x="600557" y="255778"/>
                </a:lnTo>
                <a:lnTo>
                  <a:pt x="603986" y="256794"/>
                </a:lnTo>
                <a:lnTo>
                  <a:pt x="607542" y="255016"/>
                </a:lnTo>
                <a:lnTo>
                  <a:pt x="608672" y="251206"/>
                </a:lnTo>
                <a:lnTo>
                  <a:pt x="609574" y="248285"/>
                </a:lnTo>
                <a:close/>
              </a:path>
              <a:path w="5774690" h="2138045">
                <a:moveTo>
                  <a:pt x="617194" y="224028"/>
                </a:moveTo>
                <a:lnTo>
                  <a:pt x="615289" y="220472"/>
                </a:lnTo>
                <a:lnTo>
                  <a:pt x="611987" y="219329"/>
                </a:lnTo>
                <a:lnTo>
                  <a:pt x="608558" y="218313"/>
                </a:lnTo>
                <a:lnTo>
                  <a:pt x="605002" y="220218"/>
                </a:lnTo>
                <a:lnTo>
                  <a:pt x="603986" y="223520"/>
                </a:lnTo>
                <a:lnTo>
                  <a:pt x="602970" y="226949"/>
                </a:lnTo>
                <a:lnTo>
                  <a:pt x="604875" y="230505"/>
                </a:lnTo>
                <a:lnTo>
                  <a:pt x="611479" y="232537"/>
                </a:lnTo>
                <a:lnTo>
                  <a:pt x="615035" y="230759"/>
                </a:lnTo>
                <a:lnTo>
                  <a:pt x="616292" y="226949"/>
                </a:lnTo>
                <a:lnTo>
                  <a:pt x="617194" y="224028"/>
                </a:lnTo>
                <a:close/>
              </a:path>
              <a:path w="5774690" h="2138045">
                <a:moveTo>
                  <a:pt x="624687" y="199771"/>
                </a:moveTo>
                <a:lnTo>
                  <a:pt x="622909" y="196215"/>
                </a:lnTo>
                <a:lnTo>
                  <a:pt x="619480" y="195072"/>
                </a:lnTo>
                <a:lnTo>
                  <a:pt x="616178" y="194056"/>
                </a:lnTo>
                <a:lnTo>
                  <a:pt x="612622" y="195961"/>
                </a:lnTo>
                <a:lnTo>
                  <a:pt x="611606" y="199263"/>
                </a:lnTo>
                <a:lnTo>
                  <a:pt x="610463" y="202692"/>
                </a:lnTo>
                <a:lnTo>
                  <a:pt x="612368" y="206248"/>
                </a:lnTo>
                <a:lnTo>
                  <a:pt x="615670" y="207264"/>
                </a:lnTo>
                <a:lnTo>
                  <a:pt x="619099" y="208280"/>
                </a:lnTo>
                <a:lnTo>
                  <a:pt x="622655" y="206502"/>
                </a:lnTo>
                <a:lnTo>
                  <a:pt x="623785" y="202692"/>
                </a:lnTo>
                <a:lnTo>
                  <a:pt x="624687" y="199771"/>
                </a:lnTo>
                <a:close/>
              </a:path>
              <a:path w="5774690" h="2138045">
                <a:moveTo>
                  <a:pt x="632307" y="175514"/>
                </a:moveTo>
                <a:lnTo>
                  <a:pt x="630402" y="171958"/>
                </a:lnTo>
                <a:lnTo>
                  <a:pt x="627100" y="170815"/>
                </a:lnTo>
                <a:lnTo>
                  <a:pt x="623798" y="169799"/>
                </a:lnTo>
                <a:lnTo>
                  <a:pt x="620115" y="171704"/>
                </a:lnTo>
                <a:lnTo>
                  <a:pt x="619099" y="175006"/>
                </a:lnTo>
                <a:lnTo>
                  <a:pt x="618083" y="178435"/>
                </a:lnTo>
                <a:lnTo>
                  <a:pt x="619988" y="181991"/>
                </a:lnTo>
                <a:lnTo>
                  <a:pt x="626592" y="184023"/>
                </a:lnTo>
                <a:lnTo>
                  <a:pt x="630148" y="182245"/>
                </a:lnTo>
                <a:lnTo>
                  <a:pt x="631405" y="178435"/>
                </a:lnTo>
                <a:lnTo>
                  <a:pt x="632307" y="175514"/>
                </a:lnTo>
                <a:close/>
              </a:path>
              <a:path w="5774690" h="2138045">
                <a:moveTo>
                  <a:pt x="639927" y="151257"/>
                </a:moveTo>
                <a:lnTo>
                  <a:pt x="638022" y="147701"/>
                </a:lnTo>
                <a:lnTo>
                  <a:pt x="634593" y="146558"/>
                </a:lnTo>
                <a:lnTo>
                  <a:pt x="631291" y="145542"/>
                </a:lnTo>
                <a:lnTo>
                  <a:pt x="627735" y="147447"/>
                </a:lnTo>
                <a:lnTo>
                  <a:pt x="626719" y="150749"/>
                </a:lnTo>
                <a:lnTo>
                  <a:pt x="625703" y="154178"/>
                </a:lnTo>
                <a:lnTo>
                  <a:pt x="627481" y="157734"/>
                </a:lnTo>
                <a:lnTo>
                  <a:pt x="630910" y="158750"/>
                </a:lnTo>
                <a:lnTo>
                  <a:pt x="634212" y="159766"/>
                </a:lnTo>
                <a:lnTo>
                  <a:pt x="637768" y="157861"/>
                </a:lnTo>
                <a:lnTo>
                  <a:pt x="638784" y="154559"/>
                </a:lnTo>
                <a:lnTo>
                  <a:pt x="639927" y="151257"/>
                </a:lnTo>
                <a:close/>
              </a:path>
              <a:path w="5774690" h="2138045">
                <a:moveTo>
                  <a:pt x="647420" y="127000"/>
                </a:moveTo>
                <a:lnTo>
                  <a:pt x="645515" y="123444"/>
                </a:lnTo>
                <a:lnTo>
                  <a:pt x="642213" y="122301"/>
                </a:lnTo>
                <a:lnTo>
                  <a:pt x="638911" y="121285"/>
                </a:lnTo>
                <a:lnTo>
                  <a:pt x="635355" y="123190"/>
                </a:lnTo>
                <a:lnTo>
                  <a:pt x="634212" y="126492"/>
                </a:lnTo>
                <a:lnTo>
                  <a:pt x="633196" y="129921"/>
                </a:lnTo>
                <a:lnTo>
                  <a:pt x="635101" y="133477"/>
                </a:lnTo>
                <a:lnTo>
                  <a:pt x="638403" y="134493"/>
                </a:lnTo>
                <a:lnTo>
                  <a:pt x="641832" y="135509"/>
                </a:lnTo>
                <a:lnTo>
                  <a:pt x="645388" y="133604"/>
                </a:lnTo>
                <a:lnTo>
                  <a:pt x="647420" y="127000"/>
                </a:lnTo>
                <a:close/>
              </a:path>
              <a:path w="5774690" h="2138045">
                <a:moveTo>
                  <a:pt x="655040" y="102743"/>
                </a:moveTo>
                <a:lnTo>
                  <a:pt x="653135" y="99187"/>
                </a:lnTo>
                <a:lnTo>
                  <a:pt x="649833" y="98044"/>
                </a:lnTo>
                <a:lnTo>
                  <a:pt x="646404" y="97028"/>
                </a:lnTo>
                <a:lnTo>
                  <a:pt x="642848" y="98933"/>
                </a:lnTo>
                <a:lnTo>
                  <a:pt x="641832" y="102235"/>
                </a:lnTo>
                <a:lnTo>
                  <a:pt x="640816" y="105664"/>
                </a:lnTo>
                <a:lnTo>
                  <a:pt x="642594" y="109220"/>
                </a:lnTo>
                <a:lnTo>
                  <a:pt x="646023" y="110236"/>
                </a:lnTo>
                <a:lnTo>
                  <a:pt x="649325" y="111252"/>
                </a:lnTo>
                <a:lnTo>
                  <a:pt x="652881" y="109347"/>
                </a:lnTo>
                <a:lnTo>
                  <a:pt x="653897" y="106045"/>
                </a:lnTo>
                <a:lnTo>
                  <a:pt x="655040" y="102743"/>
                </a:lnTo>
                <a:close/>
              </a:path>
              <a:path w="5774690" h="2138045">
                <a:moveTo>
                  <a:pt x="662533" y="78486"/>
                </a:moveTo>
                <a:lnTo>
                  <a:pt x="660755" y="74930"/>
                </a:lnTo>
                <a:lnTo>
                  <a:pt x="657326" y="73787"/>
                </a:lnTo>
                <a:lnTo>
                  <a:pt x="654024" y="72771"/>
                </a:lnTo>
                <a:lnTo>
                  <a:pt x="650468" y="74676"/>
                </a:lnTo>
                <a:lnTo>
                  <a:pt x="649452" y="77978"/>
                </a:lnTo>
                <a:lnTo>
                  <a:pt x="648309" y="81407"/>
                </a:lnTo>
                <a:lnTo>
                  <a:pt x="650214" y="84963"/>
                </a:lnTo>
                <a:lnTo>
                  <a:pt x="653516" y="85979"/>
                </a:lnTo>
                <a:lnTo>
                  <a:pt x="656945" y="86995"/>
                </a:lnTo>
                <a:lnTo>
                  <a:pt x="660501" y="85090"/>
                </a:lnTo>
                <a:lnTo>
                  <a:pt x="662533" y="78486"/>
                </a:lnTo>
                <a:close/>
              </a:path>
              <a:path w="5774690" h="2138045">
                <a:moveTo>
                  <a:pt x="670153" y="50038"/>
                </a:moveTo>
                <a:lnTo>
                  <a:pt x="668629" y="46990"/>
                </a:lnTo>
                <a:lnTo>
                  <a:pt x="666978" y="43815"/>
                </a:lnTo>
                <a:lnTo>
                  <a:pt x="663168" y="42545"/>
                </a:lnTo>
                <a:lnTo>
                  <a:pt x="660120" y="44069"/>
                </a:lnTo>
                <a:lnTo>
                  <a:pt x="656945" y="45720"/>
                </a:lnTo>
                <a:lnTo>
                  <a:pt x="655675" y="49530"/>
                </a:lnTo>
                <a:lnTo>
                  <a:pt x="657199" y="52578"/>
                </a:lnTo>
                <a:lnTo>
                  <a:pt x="657250" y="52705"/>
                </a:lnTo>
                <a:lnTo>
                  <a:pt x="656945" y="53721"/>
                </a:lnTo>
                <a:lnTo>
                  <a:pt x="655929" y="57150"/>
                </a:lnTo>
                <a:lnTo>
                  <a:pt x="657834" y="60706"/>
                </a:lnTo>
                <a:lnTo>
                  <a:pt x="664438" y="62738"/>
                </a:lnTo>
                <a:lnTo>
                  <a:pt x="667994" y="60833"/>
                </a:lnTo>
                <a:lnTo>
                  <a:pt x="669251" y="57150"/>
                </a:lnTo>
                <a:lnTo>
                  <a:pt x="670153" y="54229"/>
                </a:lnTo>
                <a:lnTo>
                  <a:pt x="669302" y="52654"/>
                </a:lnTo>
                <a:lnTo>
                  <a:pt x="670153" y="50038"/>
                </a:lnTo>
                <a:close/>
              </a:path>
              <a:path w="5774690" h="2138045">
                <a:moveTo>
                  <a:pt x="677646" y="29972"/>
                </a:moveTo>
                <a:lnTo>
                  <a:pt x="675868" y="26416"/>
                </a:lnTo>
                <a:lnTo>
                  <a:pt x="672439" y="25273"/>
                </a:lnTo>
                <a:lnTo>
                  <a:pt x="669137" y="24257"/>
                </a:lnTo>
                <a:lnTo>
                  <a:pt x="665581" y="26162"/>
                </a:lnTo>
                <a:lnTo>
                  <a:pt x="664565" y="29464"/>
                </a:lnTo>
                <a:lnTo>
                  <a:pt x="663422" y="32893"/>
                </a:lnTo>
                <a:lnTo>
                  <a:pt x="665327" y="36449"/>
                </a:lnTo>
                <a:lnTo>
                  <a:pt x="668756" y="37465"/>
                </a:lnTo>
                <a:lnTo>
                  <a:pt x="672058" y="38481"/>
                </a:lnTo>
                <a:lnTo>
                  <a:pt x="675614" y="36576"/>
                </a:lnTo>
                <a:lnTo>
                  <a:pt x="677646" y="29972"/>
                </a:lnTo>
                <a:close/>
              </a:path>
              <a:path w="5774690" h="2138045">
                <a:moveTo>
                  <a:pt x="681456" y="72898"/>
                </a:moveTo>
                <a:lnTo>
                  <a:pt x="678408" y="66548"/>
                </a:lnTo>
                <a:lnTo>
                  <a:pt x="674598" y="65278"/>
                </a:lnTo>
                <a:lnTo>
                  <a:pt x="671423" y="66802"/>
                </a:lnTo>
                <a:lnTo>
                  <a:pt x="668248" y="68453"/>
                </a:lnTo>
                <a:lnTo>
                  <a:pt x="666978" y="72263"/>
                </a:lnTo>
                <a:lnTo>
                  <a:pt x="668502" y="75311"/>
                </a:lnTo>
                <a:lnTo>
                  <a:pt x="668629" y="75311"/>
                </a:lnTo>
                <a:lnTo>
                  <a:pt x="670153" y="78486"/>
                </a:lnTo>
                <a:lnTo>
                  <a:pt x="673963" y="79756"/>
                </a:lnTo>
                <a:lnTo>
                  <a:pt x="677138" y="78232"/>
                </a:lnTo>
                <a:lnTo>
                  <a:pt x="680186" y="76708"/>
                </a:lnTo>
                <a:lnTo>
                  <a:pt x="681456" y="72898"/>
                </a:lnTo>
                <a:close/>
              </a:path>
              <a:path w="5774690" h="2138045">
                <a:moveTo>
                  <a:pt x="685266" y="5715"/>
                </a:moveTo>
                <a:lnTo>
                  <a:pt x="684936" y="5080"/>
                </a:lnTo>
                <a:lnTo>
                  <a:pt x="685012" y="4572"/>
                </a:lnTo>
                <a:lnTo>
                  <a:pt x="684745" y="4229"/>
                </a:lnTo>
                <a:lnTo>
                  <a:pt x="684555" y="3962"/>
                </a:lnTo>
                <a:lnTo>
                  <a:pt x="683869" y="3035"/>
                </a:lnTo>
                <a:lnTo>
                  <a:pt x="683361" y="2032"/>
                </a:lnTo>
                <a:lnTo>
                  <a:pt x="683082" y="1955"/>
                </a:lnTo>
                <a:lnTo>
                  <a:pt x="682599" y="1270"/>
                </a:lnTo>
                <a:lnTo>
                  <a:pt x="682294" y="1244"/>
                </a:lnTo>
                <a:lnTo>
                  <a:pt x="679475" y="850"/>
                </a:lnTo>
                <a:lnTo>
                  <a:pt x="676757" y="0"/>
                </a:lnTo>
                <a:lnTo>
                  <a:pt x="675919" y="431"/>
                </a:lnTo>
                <a:lnTo>
                  <a:pt x="675614" y="381"/>
                </a:lnTo>
                <a:lnTo>
                  <a:pt x="675411" y="533"/>
                </a:lnTo>
                <a:lnTo>
                  <a:pt x="675233" y="508"/>
                </a:lnTo>
                <a:lnTo>
                  <a:pt x="674331" y="1257"/>
                </a:lnTo>
                <a:lnTo>
                  <a:pt x="673074" y="1905"/>
                </a:lnTo>
                <a:lnTo>
                  <a:pt x="672934" y="2336"/>
                </a:lnTo>
                <a:lnTo>
                  <a:pt x="672312" y="2794"/>
                </a:lnTo>
                <a:lnTo>
                  <a:pt x="672287" y="2959"/>
                </a:lnTo>
                <a:lnTo>
                  <a:pt x="671868" y="5816"/>
                </a:lnTo>
                <a:lnTo>
                  <a:pt x="671042" y="8636"/>
                </a:lnTo>
                <a:lnTo>
                  <a:pt x="671449" y="9423"/>
                </a:lnTo>
                <a:lnTo>
                  <a:pt x="671423" y="9652"/>
                </a:lnTo>
                <a:lnTo>
                  <a:pt x="671563" y="9855"/>
                </a:lnTo>
                <a:lnTo>
                  <a:pt x="671550" y="10033"/>
                </a:lnTo>
                <a:lnTo>
                  <a:pt x="672236" y="10883"/>
                </a:lnTo>
                <a:lnTo>
                  <a:pt x="672947" y="12192"/>
                </a:lnTo>
                <a:lnTo>
                  <a:pt x="673354" y="12331"/>
                </a:lnTo>
                <a:lnTo>
                  <a:pt x="673836" y="12954"/>
                </a:lnTo>
                <a:lnTo>
                  <a:pt x="673989" y="12979"/>
                </a:lnTo>
                <a:lnTo>
                  <a:pt x="676821" y="13385"/>
                </a:lnTo>
                <a:lnTo>
                  <a:pt x="679551" y="14224"/>
                </a:lnTo>
                <a:lnTo>
                  <a:pt x="680351" y="13804"/>
                </a:lnTo>
                <a:lnTo>
                  <a:pt x="680694" y="13843"/>
                </a:lnTo>
                <a:lnTo>
                  <a:pt x="680885" y="13703"/>
                </a:lnTo>
                <a:lnTo>
                  <a:pt x="681075" y="13716"/>
                </a:lnTo>
                <a:lnTo>
                  <a:pt x="682129" y="12852"/>
                </a:lnTo>
                <a:lnTo>
                  <a:pt x="683107" y="12319"/>
                </a:lnTo>
                <a:lnTo>
                  <a:pt x="683209" y="12014"/>
                </a:lnTo>
                <a:lnTo>
                  <a:pt x="683996" y="11430"/>
                </a:lnTo>
                <a:lnTo>
                  <a:pt x="684009" y="11264"/>
                </a:lnTo>
                <a:lnTo>
                  <a:pt x="684390" y="8763"/>
                </a:lnTo>
                <a:lnTo>
                  <a:pt x="684441" y="8369"/>
                </a:lnTo>
                <a:lnTo>
                  <a:pt x="685266" y="5715"/>
                </a:lnTo>
                <a:close/>
              </a:path>
              <a:path w="5774690" h="2138045">
                <a:moveTo>
                  <a:pt x="692886" y="95631"/>
                </a:moveTo>
                <a:lnTo>
                  <a:pt x="691235" y="92456"/>
                </a:lnTo>
                <a:lnTo>
                  <a:pt x="689711" y="89281"/>
                </a:lnTo>
                <a:lnTo>
                  <a:pt x="685901" y="88011"/>
                </a:lnTo>
                <a:lnTo>
                  <a:pt x="682726" y="89535"/>
                </a:lnTo>
                <a:lnTo>
                  <a:pt x="679551" y="91186"/>
                </a:lnTo>
                <a:lnTo>
                  <a:pt x="678281" y="94996"/>
                </a:lnTo>
                <a:lnTo>
                  <a:pt x="679932" y="98044"/>
                </a:lnTo>
                <a:lnTo>
                  <a:pt x="679932" y="98171"/>
                </a:lnTo>
                <a:lnTo>
                  <a:pt x="681456" y="101219"/>
                </a:lnTo>
                <a:lnTo>
                  <a:pt x="685266" y="102489"/>
                </a:lnTo>
                <a:lnTo>
                  <a:pt x="691616" y="99441"/>
                </a:lnTo>
                <a:lnTo>
                  <a:pt x="692886" y="95631"/>
                </a:lnTo>
                <a:close/>
              </a:path>
              <a:path w="5774690" h="2138045">
                <a:moveTo>
                  <a:pt x="704189" y="118364"/>
                </a:moveTo>
                <a:lnTo>
                  <a:pt x="702665" y="115189"/>
                </a:lnTo>
                <a:lnTo>
                  <a:pt x="702538" y="115189"/>
                </a:lnTo>
                <a:lnTo>
                  <a:pt x="701014" y="112014"/>
                </a:lnTo>
                <a:lnTo>
                  <a:pt x="697204" y="110744"/>
                </a:lnTo>
                <a:lnTo>
                  <a:pt x="694029" y="112395"/>
                </a:lnTo>
                <a:lnTo>
                  <a:pt x="690981" y="113919"/>
                </a:lnTo>
                <a:lnTo>
                  <a:pt x="689711" y="117729"/>
                </a:lnTo>
                <a:lnTo>
                  <a:pt x="691235" y="120904"/>
                </a:lnTo>
                <a:lnTo>
                  <a:pt x="692759" y="123952"/>
                </a:lnTo>
                <a:lnTo>
                  <a:pt x="696569" y="125222"/>
                </a:lnTo>
                <a:lnTo>
                  <a:pt x="702919" y="122174"/>
                </a:lnTo>
                <a:lnTo>
                  <a:pt x="704189" y="118364"/>
                </a:lnTo>
                <a:close/>
              </a:path>
              <a:path w="5774690" h="2138045">
                <a:moveTo>
                  <a:pt x="710158" y="6604"/>
                </a:moveTo>
                <a:lnTo>
                  <a:pt x="707491" y="3429"/>
                </a:lnTo>
                <a:lnTo>
                  <a:pt x="704062" y="3175"/>
                </a:lnTo>
                <a:lnTo>
                  <a:pt x="700506" y="2794"/>
                </a:lnTo>
                <a:lnTo>
                  <a:pt x="697458" y="5334"/>
                </a:lnTo>
                <a:lnTo>
                  <a:pt x="697077" y="8890"/>
                </a:lnTo>
                <a:lnTo>
                  <a:pt x="696925" y="10833"/>
                </a:lnTo>
                <a:lnTo>
                  <a:pt x="696569" y="13335"/>
                </a:lnTo>
                <a:lnTo>
                  <a:pt x="698982" y="16510"/>
                </a:lnTo>
                <a:lnTo>
                  <a:pt x="705840" y="17526"/>
                </a:lnTo>
                <a:lnTo>
                  <a:pt x="709142" y="15113"/>
                </a:lnTo>
                <a:lnTo>
                  <a:pt x="709333" y="13741"/>
                </a:lnTo>
                <a:lnTo>
                  <a:pt x="709523" y="13589"/>
                </a:lnTo>
                <a:lnTo>
                  <a:pt x="709676" y="11442"/>
                </a:lnTo>
                <a:lnTo>
                  <a:pt x="710158" y="8128"/>
                </a:lnTo>
                <a:lnTo>
                  <a:pt x="710006" y="7937"/>
                </a:lnTo>
                <a:lnTo>
                  <a:pt x="710158" y="6604"/>
                </a:lnTo>
                <a:close/>
              </a:path>
              <a:path w="5774690" h="2138045">
                <a:moveTo>
                  <a:pt x="715492" y="141097"/>
                </a:moveTo>
                <a:lnTo>
                  <a:pt x="713968" y="137922"/>
                </a:lnTo>
                <a:lnTo>
                  <a:pt x="712317" y="134747"/>
                </a:lnTo>
                <a:lnTo>
                  <a:pt x="708507" y="133477"/>
                </a:lnTo>
                <a:lnTo>
                  <a:pt x="705459" y="135128"/>
                </a:lnTo>
                <a:lnTo>
                  <a:pt x="702284" y="136652"/>
                </a:lnTo>
                <a:lnTo>
                  <a:pt x="701014" y="140462"/>
                </a:lnTo>
                <a:lnTo>
                  <a:pt x="702538" y="143637"/>
                </a:lnTo>
                <a:lnTo>
                  <a:pt x="704189" y="146685"/>
                </a:lnTo>
                <a:lnTo>
                  <a:pt x="707999" y="148082"/>
                </a:lnTo>
                <a:lnTo>
                  <a:pt x="711047" y="146431"/>
                </a:lnTo>
                <a:lnTo>
                  <a:pt x="714222" y="144907"/>
                </a:lnTo>
                <a:lnTo>
                  <a:pt x="715492" y="141097"/>
                </a:lnTo>
                <a:close/>
              </a:path>
              <a:path w="5774690" h="2138045">
                <a:moveTo>
                  <a:pt x="726795" y="163830"/>
                </a:moveTo>
                <a:lnTo>
                  <a:pt x="723747" y="157480"/>
                </a:lnTo>
                <a:lnTo>
                  <a:pt x="719937" y="156210"/>
                </a:lnTo>
                <a:lnTo>
                  <a:pt x="716762" y="157861"/>
                </a:lnTo>
                <a:lnTo>
                  <a:pt x="713587" y="159385"/>
                </a:lnTo>
                <a:lnTo>
                  <a:pt x="712317" y="163195"/>
                </a:lnTo>
                <a:lnTo>
                  <a:pt x="713841" y="166370"/>
                </a:lnTo>
                <a:lnTo>
                  <a:pt x="715492" y="169545"/>
                </a:lnTo>
                <a:lnTo>
                  <a:pt x="719302" y="170815"/>
                </a:lnTo>
                <a:lnTo>
                  <a:pt x="722350" y="169164"/>
                </a:lnTo>
                <a:lnTo>
                  <a:pt x="725525" y="167640"/>
                </a:lnTo>
                <a:lnTo>
                  <a:pt x="726795" y="163830"/>
                </a:lnTo>
                <a:close/>
              </a:path>
              <a:path w="5774690" h="2138045">
                <a:moveTo>
                  <a:pt x="735431" y="8890"/>
                </a:moveTo>
                <a:lnTo>
                  <a:pt x="732891" y="5842"/>
                </a:lnTo>
                <a:lnTo>
                  <a:pt x="729335" y="5461"/>
                </a:lnTo>
                <a:lnTo>
                  <a:pt x="725906" y="5207"/>
                </a:lnTo>
                <a:lnTo>
                  <a:pt x="722731" y="7747"/>
                </a:lnTo>
                <a:lnTo>
                  <a:pt x="722477" y="11176"/>
                </a:lnTo>
                <a:lnTo>
                  <a:pt x="722249" y="13246"/>
                </a:lnTo>
                <a:lnTo>
                  <a:pt x="721715" y="16891"/>
                </a:lnTo>
                <a:lnTo>
                  <a:pt x="724128" y="20193"/>
                </a:lnTo>
                <a:lnTo>
                  <a:pt x="730986" y="21209"/>
                </a:lnTo>
                <a:lnTo>
                  <a:pt x="734288" y="18796"/>
                </a:lnTo>
                <a:lnTo>
                  <a:pt x="734695" y="15951"/>
                </a:lnTo>
                <a:lnTo>
                  <a:pt x="734872" y="14719"/>
                </a:lnTo>
                <a:lnTo>
                  <a:pt x="735304" y="11811"/>
                </a:lnTo>
                <a:lnTo>
                  <a:pt x="735139" y="11607"/>
                </a:lnTo>
                <a:lnTo>
                  <a:pt x="735431" y="8890"/>
                </a:lnTo>
                <a:close/>
              </a:path>
              <a:path w="5774690" h="2138045">
                <a:moveTo>
                  <a:pt x="738225" y="186563"/>
                </a:moveTo>
                <a:lnTo>
                  <a:pt x="736574" y="183388"/>
                </a:lnTo>
                <a:lnTo>
                  <a:pt x="735050" y="180340"/>
                </a:lnTo>
                <a:lnTo>
                  <a:pt x="731240" y="179070"/>
                </a:lnTo>
                <a:lnTo>
                  <a:pt x="724890" y="182118"/>
                </a:lnTo>
                <a:lnTo>
                  <a:pt x="723620" y="185928"/>
                </a:lnTo>
                <a:lnTo>
                  <a:pt x="725271" y="189103"/>
                </a:lnTo>
                <a:lnTo>
                  <a:pt x="726795" y="192278"/>
                </a:lnTo>
                <a:lnTo>
                  <a:pt x="730605" y="193548"/>
                </a:lnTo>
                <a:lnTo>
                  <a:pt x="733780" y="191897"/>
                </a:lnTo>
                <a:lnTo>
                  <a:pt x="736828" y="190373"/>
                </a:lnTo>
                <a:lnTo>
                  <a:pt x="738225" y="186563"/>
                </a:lnTo>
                <a:close/>
              </a:path>
              <a:path w="5774690" h="2138045">
                <a:moveTo>
                  <a:pt x="749528" y="209296"/>
                </a:moveTo>
                <a:lnTo>
                  <a:pt x="747877" y="206121"/>
                </a:lnTo>
                <a:lnTo>
                  <a:pt x="746353" y="203073"/>
                </a:lnTo>
                <a:lnTo>
                  <a:pt x="742543" y="201803"/>
                </a:lnTo>
                <a:lnTo>
                  <a:pt x="739368" y="203327"/>
                </a:lnTo>
                <a:lnTo>
                  <a:pt x="736320" y="204851"/>
                </a:lnTo>
                <a:lnTo>
                  <a:pt x="735050" y="208661"/>
                </a:lnTo>
                <a:lnTo>
                  <a:pt x="738098" y="215011"/>
                </a:lnTo>
                <a:lnTo>
                  <a:pt x="741895" y="216281"/>
                </a:lnTo>
                <a:lnTo>
                  <a:pt x="745070" y="214757"/>
                </a:lnTo>
                <a:lnTo>
                  <a:pt x="748245" y="213106"/>
                </a:lnTo>
                <a:lnTo>
                  <a:pt x="749528" y="209296"/>
                </a:lnTo>
                <a:close/>
              </a:path>
              <a:path w="5774690" h="2138045">
                <a:moveTo>
                  <a:pt x="760704" y="11303"/>
                </a:moveTo>
                <a:lnTo>
                  <a:pt x="758151" y="8128"/>
                </a:lnTo>
                <a:lnTo>
                  <a:pt x="754595" y="7874"/>
                </a:lnTo>
                <a:lnTo>
                  <a:pt x="751179" y="7493"/>
                </a:lnTo>
                <a:lnTo>
                  <a:pt x="748004" y="10033"/>
                </a:lnTo>
                <a:lnTo>
                  <a:pt x="747750" y="13589"/>
                </a:lnTo>
                <a:lnTo>
                  <a:pt x="747369" y="17018"/>
                </a:lnTo>
                <a:lnTo>
                  <a:pt x="746861" y="20574"/>
                </a:lnTo>
                <a:lnTo>
                  <a:pt x="749274" y="23749"/>
                </a:lnTo>
                <a:lnTo>
                  <a:pt x="756119" y="24765"/>
                </a:lnTo>
                <a:lnTo>
                  <a:pt x="759434" y="22352"/>
                </a:lnTo>
                <a:lnTo>
                  <a:pt x="760018" y="18338"/>
                </a:lnTo>
                <a:lnTo>
                  <a:pt x="760183" y="17145"/>
                </a:lnTo>
                <a:lnTo>
                  <a:pt x="760450" y="15367"/>
                </a:lnTo>
                <a:lnTo>
                  <a:pt x="760450" y="14732"/>
                </a:lnTo>
                <a:lnTo>
                  <a:pt x="760704" y="11303"/>
                </a:lnTo>
                <a:close/>
              </a:path>
              <a:path w="5774690" h="2138045">
                <a:moveTo>
                  <a:pt x="760831" y="232029"/>
                </a:moveTo>
                <a:lnTo>
                  <a:pt x="759294" y="228981"/>
                </a:lnTo>
                <a:lnTo>
                  <a:pt x="757656" y="225806"/>
                </a:lnTo>
                <a:lnTo>
                  <a:pt x="753846" y="224536"/>
                </a:lnTo>
                <a:lnTo>
                  <a:pt x="750798" y="226060"/>
                </a:lnTo>
                <a:lnTo>
                  <a:pt x="747623" y="227584"/>
                </a:lnTo>
                <a:lnTo>
                  <a:pt x="746353" y="231394"/>
                </a:lnTo>
                <a:lnTo>
                  <a:pt x="749388" y="237744"/>
                </a:lnTo>
                <a:lnTo>
                  <a:pt x="753211" y="239014"/>
                </a:lnTo>
                <a:lnTo>
                  <a:pt x="756386" y="237490"/>
                </a:lnTo>
                <a:lnTo>
                  <a:pt x="759561" y="235839"/>
                </a:lnTo>
                <a:lnTo>
                  <a:pt x="760831" y="232029"/>
                </a:lnTo>
                <a:close/>
              </a:path>
              <a:path w="5774690" h="2138045">
                <a:moveTo>
                  <a:pt x="772134" y="254762"/>
                </a:moveTo>
                <a:lnTo>
                  <a:pt x="770610" y="251714"/>
                </a:lnTo>
                <a:lnTo>
                  <a:pt x="769086" y="248539"/>
                </a:lnTo>
                <a:lnTo>
                  <a:pt x="765263" y="247269"/>
                </a:lnTo>
                <a:lnTo>
                  <a:pt x="758913" y="250317"/>
                </a:lnTo>
                <a:lnTo>
                  <a:pt x="757656" y="254127"/>
                </a:lnTo>
                <a:lnTo>
                  <a:pt x="759180" y="257302"/>
                </a:lnTo>
                <a:lnTo>
                  <a:pt x="760831" y="260477"/>
                </a:lnTo>
                <a:lnTo>
                  <a:pt x="764641" y="261747"/>
                </a:lnTo>
                <a:lnTo>
                  <a:pt x="767676" y="260223"/>
                </a:lnTo>
                <a:lnTo>
                  <a:pt x="770851" y="258572"/>
                </a:lnTo>
                <a:lnTo>
                  <a:pt x="772134" y="254762"/>
                </a:lnTo>
                <a:close/>
              </a:path>
              <a:path w="5774690" h="2138045">
                <a:moveTo>
                  <a:pt x="783437" y="277622"/>
                </a:moveTo>
                <a:lnTo>
                  <a:pt x="780389" y="271272"/>
                </a:lnTo>
                <a:lnTo>
                  <a:pt x="776579" y="270002"/>
                </a:lnTo>
                <a:lnTo>
                  <a:pt x="773404" y="271526"/>
                </a:lnTo>
                <a:lnTo>
                  <a:pt x="770229" y="273177"/>
                </a:lnTo>
                <a:lnTo>
                  <a:pt x="768959" y="276987"/>
                </a:lnTo>
                <a:lnTo>
                  <a:pt x="770610" y="280035"/>
                </a:lnTo>
                <a:lnTo>
                  <a:pt x="772134" y="283210"/>
                </a:lnTo>
                <a:lnTo>
                  <a:pt x="775944" y="284480"/>
                </a:lnTo>
                <a:lnTo>
                  <a:pt x="779119" y="282956"/>
                </a:lnTo>
                <a:lnTo>
                  <a:pt x="782167" y="281432"/>
                </a:lnTo>
                <a:lnTo>
                  <a:pt x="783437" y="277622"/>
                </a:lnTo>
                <a:close/>
              </a:path>
              <a:path w="5774690" h="2138045">
                <a:moveTo>
                  <a:pt x="785977" y="13589"/>
                </a:moveTo>
                <a:lnTo>
                  <a:pt x="783437" y="10541"/>
                </a:lnTo>
                <a:lnTo>
                  <a:pt x="780008" y="10160"/>
                </a:lnTo>
                <a:lnTo>
                  <a:pt x="776452" y="9906"/>
                </a:lnTo>
                <a:lnTo>
                  <a:pt x="773404" y="12446"/>
                </a:lnTo>
                <a:lnTo>
                  <a:pt x="773023" y="15875"/>
                </a:lnTo>
                <a:lnTo>
                  <a:pt x="772833" y="18542"/>
                </a:lnTo>
                <a:lnTo>
                  <a:pt x="771994" y="24130"/>
                </a:lnTo>
                <a:lnTo>
                  <a:pt x="774407" y="27432"/>
                </a:lnTo>
                <a:lnTo>
                  <a:pt x="781405" y="28448"/>
                </a:lnTo>
                <a:lnTo>
                  <a:pt x="784580" y="26035"/>
                </a:lnTo>
                <a:lnTo>
                  <a:pt x="785596" y="19050"/>
                </a:lnTo>
                <a:lnTo>
                  <a:pt x="785723" y="17145"/>
                </a:lnTo>
                <a:lnTo>
                  <a:pt x="785977" y="13589"/>
                </a:lnTo>
                <a:close/>
              </a:path>
              <a:path w="5774690" h="2138045">
                <a:moveTo>
                  <a:pt x="794867" y="300355"/>
                </a:moveTo>
                <a:lnTo>
                  <a:pt x="793216" y="297180"/>
                </a:lnTo>
                <a:lnTo>
                  <a:pt x="791692" y="294005"/>
                </a:lnTo>
                <a:lnTo>
                  <a:pt x="787882" y="292735"/>
                </a:lnTo>
                <a:lnTo>
                  <a:pt x="784707" y="294259"/>
                </a:lnTo>
                <a:lnTo>
                  <a:pt x="781659" y="295910"/>
                </a:lnTo>
                <a:lnTo>
                  <a:pt x="780389" y="299720"/>
                </a:lnTo>
                <a:lnTo>
                  <a:pt x="781913" y="302768"/>
                </a:lnTo>
                <a:lnTo>
                  <a:pt x="783437" y="305943"/>
                </a:lnTo>
                <a:lnTo>
                  <a:pt x="787247" y="307213"/>
                </a:lnTo>
                <a:lnTo>
                  <a:pt x="793597" y="304165"/>
                </a:lnTo>
                <a:lnTo>
                  <a:pt x="794867" y="300355"/>
                </a:lnTo>
                <a:close/>
              </a:path>
              <a:path w="5774690" h="2138045">
                <a:moveTo>
                  <a:pt x="806170" y="323088"/>
                </a:moveTo>
                <a:lnTo>
                  <a:pt x="804646" y="319913"/>
                </a:lnTo>
                <a:lnTo>
                  <a:pt x="802995" y="316738"/>
                </a:lnTo>
                <a:lnTo>
                  <a:pt x="799185" y="315468"/>
                </a:lnTo>
                <a:lnTo>
                  <a:pt x="796010" y="316992"/>
                </a:lnTo>
                <a:lnTo>
                  <a:pt x="792962" y="318643"/>
                </a:lnTo>
                <a:lnTo>
                  <a:pt x="791692" y="322453"/>
                </a:lnTo>
                <a:lnTo>
                  <a:pt x="793216" y="325628"/>
                </a:lnTo>
                <a:lnTo>
                  <a:pt x="794740" y="328676"/>
                </a:lnTo>
                <a:lnTo>
                  <a:pt x="798550" y="329946"/>
                </a:lnTo>
                <a:lnTo>
                  <a:pt x="804900" y="326898"/>
                </a:lnTo>
                <a:lnTo>
                  <a:pt x="806170" y="323088"/>
                </a:lnTo>
                <a:close/>
              </a:path>
              <a:path w="5774690" h="2138045">
                <a:moveTo>
                  <a:pt x="811377" y="16002"/>
                </a:moveTo>
                <a:lnTo>
                  <a:pt x="808710" y="12827"/>
                </a:lnTo>
                <a:lnTo>
                  <a:pt x="805281" y="12573"/>
                </a:lnTo>
                <a:lnTo>
                  <a:pt x="801725" y="12192"/>
                </a:lnTo>
                <a:lnTo>
                  <a:pt x="798677" y="14859"/>
                </a:lnTo>
                <a:lnTo>
                  <a:pt x="798296" y="18288"/>
                </a:lnTo>
                <a:lnTo>
                  <a:pt x="798055" y="21564"/>
                </a:lnTo>
                <a:lnTo>
                  <a:pt x="797153" y="27813"/>
                </a:lnTo>
                <a:lnTo>
                  <a:pt x="799566" y="30988"/>
                </a:lnTo>
                <a:lnTo>
                  <a:pt x="806551" y="32004"/>
                </a:lnTo>
                <a:lnTo>
                  <a:pt x="809726" y="29591"/>
                </a:lnTo>
                <a:lnTo>
                  <a:pt x="810691" y="23025"/>
                </a:lnTo>
                <a:lnTo>
                  <a:pt x="810996" y="19431"/>
                </a:lnTo>
                <a:lnTo>
                  <a:pt x="811377" y="16002"/>
                </a:lnTo>
                <a:close/>
              </a:path>
              <a:path w="5774690" h="2138045">
                <a:moveTo>
                  <a:pt x="817473" y="345821"/>
                </a:moveTo>
                <a:lnTo>
                  <a:pt x="815949" y="342646"/>
                </a:lnTo>
                <a:lnTo>
                  <a:pt x="814298" y="339471"/>
                </a:lnTo>
                <a:lnTo>
                  <a:pt x="810488" y="338201"/>
                </a:lnTo>
                <a:lnTo>
                  <a:pt x="807440" y="339852"/>
                </a:lnTo>
                <a:lnTo>
                  <a:pt x="804265" y="341376"/>
                </a:lnTo>
                <a:lnTo>
                  <a:pt x="802995" y="345186"/>
                </a:lnTo>
                <a:lnTo>
                  <a:pt x="804519" y="348361"/>
                </a:lnTo>
                <a:lnTo>
                  <a:pt x="806170" y="351409"/>
                </a:lnTo>
                <a:lnTo>
                  <a:pt x="809980" y="352679"/>
                </a:lnTo>
                <a:lnTo>
                  <a:pt x="813028" y="351155"/>
                </a:lnTo>
                <a:lnTo>
                  <a:pt x="816203" y="349631"/>
                </a:lnTo>
                <a:lnTo>
                  <a:pt x="817473" y="345821"/>
                </a:lnTo>
                <a:close/>
              </a:path>
              <a:path w="5774690" h="2138045">
                <a:moveTo>
                  <a:pt x="828776" y="368554"/>
                </a:moveTo>
                <a:lnTo>
                  <a:pt x="825728" y="362204"/>
                </a:lnTo>
                <a:lnTo>
                  <a:pt x="821918" y="360934"/>
                </a:lnTo>
                <a:lnTo>
                  <a:pt x="818743" y="362585"/>
                </a:lnTo>
                <a:lnTo>
                  <a:pt x="815568" y="364109"/>
                </a:lnTo>
                <a:lnTo>
                  <a:pt x="814298" y="367919"/>
                </a:lnTo>
                <a:lnTo>
                  <a:pt x="815949" y="371094"/>
                </a:lnTo>
                <a:lnTo>
                  <a:pt x="817473" y="374269"/>
                </a:lnTo>
                <a:lnTo>
                  <a:pt x="821283" y="375539"/>
                </a:lnTo>
                <a:lnTo>
                  <a:pt x="824458" y="373888"/>
                </a:lnTo>
                <a:lnTo>
                  <a:pt x="827506" y="372364"/>
                </a:lnTo>
                <a:lnTo>
                  <a:pt x="828776" y="368554"/>
                </a:lnTo>
                <a:close/>
              </a:path>
              <a:path w="5774690" h="2138045">
                <a:moveTo>
                  <a:pt x="836650" y="18288"/>
                </a:moveTo>
                <a:lnTo>
                  <a:pt x="834110" y="15240"/>
                </a:lnTo>
                <a:lnTo>
                  <a:pt x="830554" y="14859"/>
                </a:lnTo>
                <a:lnTo>
                  <a:pt x="827125" y="14605"/>
                </a:lnTo>
                <a:lnTo>
                  <a:pt x="823950" y="17145"/>
                </a:lnTo>
                <a:lnTo>
                  <a:pt x="823696" y="20701"/>
                </a:lnTo>
                <a:lnTo>
                  <a:pt x="823315" y="24130"/>
                </a:lnTo>
                <a:lnTo>
                  <a:pt x="823506" y="24371"/>
                </a:lnTo>
                <a:lnTo>
                  <a:pt x="823315" y="24511"/>
                </a:lnTo>
                <a:lnTo>
                  <a:pt x="822299" y="31369"/>
                </a:lnTo>
                <a:lnTo>
                  <a:pt x="824712" y="34671"/>
                </a:lnTo>
                <a:lnTo>
                  <a:pt x="831697" y="35687"/>
                </a:lnTo>
                <a:lnTo>
                  <a:pt x="834872" y="33274"/>
                </a:lnTo>
                <a:lnTo>
                  <a:pt x="835888" y="26289"/>
                </a:lnTo>
                <a:lnTo>
                  <a:pt x="835456" y="25742"/>
                </a:lnTo>
                <a:lnTo>
                  <a:pt x="836015" y="25273"/>
                </a:lnTo>
                <a:lnTo>
                  <a:pt x="836269" y="21844"/>
                </a:lnTo>
                <a:lnTo>
                  <a:pt x="836650" y="18288"/>
                </a:lnTo>
                <a:close/>
              </a:path>
              <a:path w="5774690" h="2138045">
                <a:moveTo>
                  <a:pt x="840206" y="391287"/>
                </a:moveTo>
                <a:lnTo>
                  <a:pt x="838555" y="388112"/>
                </a:lnTo>
                <a:lnTo>
                  <a:pt x="837031" y="384937"/>
                </a:lnTo>
                <a:lnTo>
                  <a:pt x="833221" y="383667"/>
                </a:lnTo>
                <a:lnTo>
                  <a:pt x="830046" y="385318"/>
                </a:lnTo>
                <a:lnTo>
                  <a:pt x="826871" y="386842"/>
                </a:lnTo>
                <a:lnTo>
                  <a:pt x="825601" y="390652"/>
                </a:lnTo>
                <a:lnTo>
                  <a:pt x="827252" y="393827"/>
                </a:lnTo>
                <a:lnTo>
                  <a:pt x="828776" y="397002"/>
                </a:lnTo>
                <a:lnTo>
                  <a:pt x="832586" y="398272"/>
                </a:lnTo>
                <a:lnTo>
                  <a:pt x="835761" y="396621"/>
                </a:lnTo>
                <a:lnTo>
                  <a:pt x="838936" y="395097"/>
                </a:lnTo>
                <a:lnTo>
                  <a:pt x="840206" y="391287"/>
                </a:lnTo>
                <a:close/>
              </a:path>
              <a:path w="5774690" h="2138045">
                <a:moveTo>
                  <a:pt x="861923" y="20701"/>
                </a:moveTo>
                <a:lnTo>
                  <a:pt x="859383" y="17526"/>
                </a:lnTo>
                <a:lnTo>
                  <a:pt x="855827" y="17272"/>
                </a:lnTo>
                <a:lnTo>
                  <a:pt x="852398" y="16891"/>
                </a:lnTo>
                <a:lnTo>
                  <a:pt x="849223" y="19558"/>
                </a:lnTo>
                <a:lnTo>
                  <a:pt x="848969" y="22987"/>
                </a:lnTo>
                <a:lnTo>
                  <a:pt x="848588" y="26543"/>
                </a:lnTo>
                <a:lnTo>
                  <a:pt x="849337" y="27406"/>
                </a:lnTo>
                <a:lnTo>
                  <a:pt x="848461" y="28067"/>
                </a:lnTo>
                <a:lnTo>
                  <a:pt x="847445" y="35052"/>
                </a:lnTo>
                <a:lnTo>
                  <a:pt x="849858" y="38227"/>
                </a:lnTo>
                <a:lnTo>
                  <a:pt x="856843" y="39243"/>
                </a:lnTo>
                <a:lnTo>
                  <a:pt x="860018" y="36830"/>
                </a:lnTo>
                <a:lnTo>
                  <a:pt x="861034" y="29972"/>
                </a:lnTo>
                <a:lnTo>
                  <a:pt x="860082" y="28689"/>
                </a:lnTo>
                <a:lnTo>
                  <a:pt x="861288" y="27686"/>
                </a:lnTo>
                <a:lnTo>
                  <a:pt x="861669" y="24130"/>
                </a:lnTo>
                <a:lnTo>
                  <a:pt x="861923" y="20701"/>
                </a:lnTo>
                <a:close/>
              </a:path>
              <a:path w="5774690" h="2138045">
                <a:moveTo>
                  <a:pt x="877925" y="395859"/>
                </a:moveTo>
                <a:lnTo>
                  <a:pt x="849464" y="410070"/>
                </a:lnTo>
                <a:lnTo>
                  <a:pt x="848334" y="407797"/>
                </a:lnTo>
                <a:lnTo>
                  <a:pt x="844524" y="406527"/>
                </a:lnTo>
                <a:lnTo>
                  <a:pt x="841349" y="408051"/>
                </a:lnTo>
                <a:lnTo>
                  <a:pt x="838301" y="409575"/>
                </a:lnTo>
                <a:lnTo>
                  <a:pt x="837031" y="413385"/>
                </a:lnTo>
                <a:lnTo>
                  <a:pt x="838136" y="415721"/>
                </a:lnTo>
                <a:lnTo>
                  <a:pt x="809726" y="429895"/>
                </a:lnTo>
                <a:lnTo>
                  <a:pt x="877798" y="481076"/>
                </a:lnTo>
                <a:lnTo>
                  <a:pt x="877887" y="421005"/>
                </a:lnTo>
                <a:lnTo>
                  <a:pt x="877925" y="395859"/>
                </a:lnTo>
                <a:close/>
              </a:path>
              <a:path w="5774690" h="2138045">
                <a:moveTo>
                  <a:pt x="887196" y="22987"/>
                </a:moveTo>
                <a:lnTo>
                  <a:pt x="884656" y="19939"/>
                </a:lnTo>
                <a:lnTo>
                  <a:pt x="881227" y="19558"/>
                </a:lnTo>
                <a:lnTo>
                  <a:pt x="877671" y="19304"/>
                </a:lnTo>
                <a:lnTo>
                  <a:pt x="874623" y="21844"/>
                </a:lnTo>
                <a:lnTo>
                  <a:pt x="874242" y="25400"/>
                </a:lnTo>
                <a:lnTo>
                  <a:pt x="873988" y="28829"/>
                </a:lnTo>
                <a:lnTo>
                  <a:pt x="875322" y="30441"/>
                </a:lnTo>
                <a:lnTo>
                  <a:pt x="873607" y="31750"/>
                </a:lnTo>
                <a:lnTo>
                  <a:pt x="872591" y="38735"/>
                </a:lnTo>
                <a:lnTo>
                  <a:pt x="875004" y="41910"/>
                </a:lnTo>
                <a:lnTo>
                  <a:pt x="881989" y="42926"/>
                </a:lnTo>
                <a:lnTo>
                  <a:pt x="885164" y="40513"/>
                </a:lnTo>
                <a:lnTo>
                  <a:pt x="886180" y="33528"/>
                </a:lnTo>
                <a:lnTo>
                  <a:pt x="884707" y="31597"/>
                </a:lnTo>
                <a:lnTo>
                  <a:pt x="886561" y="29972"/>
                </a:lnTo>
                <a:lnTo>
                  <a:pt x="886942" y="26543"/>
                </a:lnTo>
                <a:lnTo>
                  <a:pt x="887196" y="22987"/>
                </a:lnTo>
                <a:close/>
              </a:path>
              <a:path w="5774690" h="2138045">
                <a:moveTo>
                  <a:pt x="912596" y="25400"/>
                </a:moveTo>
                <a:lnTo>
                  <a:pt x="909929" y="22352"/>
                </a:lnTo>
                <a:lnTo>
                  <a:pt x="902944" y="21590"/>
                </a:lnTo>
                <a:lnTo>
                  <a:pt x="899896" y="24257"/>
                </a:lnTo>
                <a:lnTo>
                  <a:pt x="899515" y="27686"/>
                </a:lnTo>
                <a:lnTo>
                  <a:pt x="899261" y="31242"/>
                </a:lnTo>
                <a:lnTo>
                  <a:pt x="901128" y="33502"/>
                </a:lnTo>
                <a:lnTo>
                  <a:pt x="898753" y="35306"/>
                </a:lnTo>
                <a:lnTo>
                  <a:pt x="897737" y="42291"/>
                </a:lnTo>
                <a:lnTo>
                  <a:pt x="900150" y="45466"/>
                </a:lnTo>
                <a:lnTo>
                  <a:pt x="907135" y="46482"/>
                </a:lnTo>
                <a:lnTo>
                  <a:pt x="910310" y="44069"/>
                </a:lnTo>
                <a:lnTo>
                  <a:pt x="911326" y="37211"/>
                </a:lnTo>
                <a:lnTo>
                  <a:pt x="909320" y="34480"/>
                </a:lnTo>
                <a:lnTo>
                  <a:pt x="911834" y="32385"/>
                </a:lnTo>
                <a:lnTo>
                  <a:pt x="912596" y="25400"/>
                </a:lnTo>
                <a:close/>
              </a:path>
              <a:path w="5774690" h="2138045">
                <a:moveTo>
                  <a:pt x="937869" y="27686"/>
                </a:moveTo>
                <a:lnTo>
                  <a:pt x="935329" y="24638"/>
                </a:lnTo>
                <a:lnTo>
                  <a:pt x="931773" y="24384"/>
                </a:lnTo>
                <a:lnTo>
                  <a:pt x="928344" y="24003"/>
                </a:lnTo>
                <a:lnTo>
                  <a:pt x="925169" y="26543"/>
                </a:lnTo>
                <a:lnTo>
                  <a:pt x="924915" y="30099"/>
                </a:lnTo>
                <a:lnTo>
                  <a:pt x="924534" y="33528"/>
                </a:lnTo>
                <a:lnTo>
                  <a:pt x="927011" y="36626"/>
                </a:lnTo>
                <a:lnTo>
                  <a:pt x="923899" y="38989"/>
                </a:lnTo>
                <a:lnTo>
                  <a:pt x="922883" y="45974"/>
                </a:lnTo>
                <a:lnTo>
                  <a:pt x="925296" y="49149"/>
                </a:lnTo>
                <a:lnTo>
                  <a:pt x="928725" y="49657"/>
                </a:lnTo>
                <a:lnTo>
                  <a:pt x="928852" y="49657"/>
                </a:lnTo>
                <a:lnTo>
                  <a:pt x="932281" y="50165"/>
                </a:lnTo>
                <a:lnTo>
                  <a:pt x="935456" y="47752"/>
                </a:lnTo>
                <a:lnTo>
                  <a:pt x="936472" y="40767"/>
                </a:lnTo>
                <a:lnTo>
                  <a:pt x="934059" y="37592"/>
                </a:lnTo>
                <a:lnTo>
                  <a:pt x="928789" y="36830"/>
                </a:lnTo>
                <a:lnTo>
                  <a:pt x="930630" y="36957"/>
                </a:lnTo>
                <a:lnTo>
                  <a:pt x="934059" y="37338"/>
                </a:lnTo>
                <a:lnTo>
                  <a:pt x="937234" y="34671"/>
                </a:lnTo>
                <a:lnTo>
                  <a:pt x="937488" y="31242"/>
                </a:lnTo>
                <a:lnTo>
                  <a:pt x="937869" y="27686"/>
                </a:lnTo>
                <a:close/>
              </a:path>
              <a:path w="5774690" h="2138045">
                <a:moveTo>
                  <a:pt x="961618" y="44450"/>
                </a:moveTo>
                <a:lnTo>
                  <a:pt x="959205" y="41148"/>
                </a:lnTo>
                <a:lnTo>
                  <a:pt x="955776" y="40640"/>
                </a:lnTo>
                <a:lnTo>
                  <a:pt x="952220" y="40259"/>
                </a:lnTo>
                <a:lnTo>
                  <a:pt x="949045" y="42545"/>
                </a:lnTo>
                <a:lnTo>
                  <a:pt x="948029" y="49530"/>
                </a:lnTo>
                <a:lnTo>
                  <a:pt x="950442" y="52705"/>
                </a:lnTo>
                <a:lnTo>
                  <a:pt x="953871" y="53213"/>
                </a:lnTo>
                <a:lnTo>
                  <a:pt x="953998" y="53213"/>
                </a:lnTo>
                <a:lnTo>
                  <a:pt x="957427" y="53721"/>
                </a:lnTo>
                <a:lnTo>
                  <a:pt x="960602" y="51308"/>
                </a:lnTo>
                <a:lnTo>
                  <a:pt x="961618" y="44450"/>
                </a:lnTo>
                <a:close/>
              </a:path>
              <a:path w="5774690" h="2138045">
                <a:moveTo>
                  <a:pt x="963142" y="30099"/>
                </a:moveTo>
                <a:lnTo>
                  <a:pt x="960602" y="27051"/>
                </a:lnTo>
                <a:lnTo>
                  <a:pt x="953617" y="26289"/>
                </a:lnTo>
                <a:lnTo>
                  <a:pt x="950442" y="28956"/>
                </a:lnTo>
                <a:lnTo>
                  <a:pt x="950188" y="32385"/>
                </a:lnTo>
                <a:lnTo>
                  <a:pt x="949807" y="35941"/>
                </a:lnTo>
                <a:lnTo>
                  <a:pt x="952474" y="38989"/>
                </a:lnTo>
                <a:lnTo>
                  <a:pt x="955903" y="39370"/>
                </a:lnTo>
                <a:lnTo>
                  <a:pt x="959459" y="39624"/>
                </a:lnTo>
                <a:lnTo>
                  <a:pt x="962507" y="37084"/>
                </a:lnTo>
                <a:lnTo>
                  <a:pt x="962888" y="33528"/>
                </a:lnTo>
                <a:lnTo>
                  <a:pt x="963142" y="30099"/>
                </a:lnTo>
                <a:close/>
              </a:path>
              <a:path w="5774690" h="2138045">
                <a:moveTo>
                  <a:pt x="986764" y="48006"/>
                </a:moveTo>
                <a:lnTo>
                  <a:pt x="984351" y="44831"/>
                </a:lnTo>
                <a:lnTo>
                  <a:pt x="977366" y="43815"/>
                </a:lnTo>
                <a:lnTo>
                  <a:pt x="974191" y="46228"/>
                </a:lnTo>
                <a:lnTo>
                  <a:pt x="973175" y="53213"/>
                </a:lnTo>
                <a:lnTo>
                  <a:pt x="975588" y="56388"/>
                </a:lnTo>
                <a:lnTo>
                  <a:pt x="982573" y="57404"/>
                </a:lnTo>
                <a:lnTo>
                  <a:pt x="985748" y="54991"/>
                </a:lnTo>
                <a:lnTo>
                  <a:pt x="986764" y="48006"/>
                </a:lnTo>
                <a:close/>
              </a:path>
              <a:path w="5774690" h="2138045">
                <a:moveTo>
                  <a:pt x="988415" y="32385"/>
                </a:moveTo>
                <a:lnTo>
                  <a:pt x="985875" y="29337"/>
                </a:lnTo>
                <a:lnTo>
                  <a:pt x="982446" y="29083"/>
                </a:lnTo>
                <a:lnTo>
                  <a:pt x="978890" y="28702"/>
                </a:lnTo>
                <a:lnTo>
                  <a:pt x="975842" y="31242"/>
                </a:lnTo>
                <a:lnTo>
                  <a:pt x="975461" y="34798"/>
                </a:lnTo>
                <a:lnTo>
                  <a:pt x="975207" y="38227"/>
                </a:lnTo>
                <a:lnTo>
                  <a:pt x="977747" y="41402"/>
                </a:lnTo>
                <a:lnTo>
                  <a:pt x="981176" y="41656"/>
                </a:lnTo>
                <a:lnTo>
                  <a:pt x="984732" y="42037"/>
                </a:lnTo>
                <a:lnTo>
                  <a:pt x="987780" y="39370"/>
                </a:lnTo>
                <a:lnTo>
                  <a:pt x="988161" y="35941"/>
                </a:lnTo>
                <a:lnTo>
                  <a:pt x="988415" y="32385"/>
                </a:lnTo>
                <a:close/>
              </a:path>
              <a:path w="5774690" h="2138045">
                <a:moveTo>
                  <a:pt x="1011910" y="51689"/>
                </a:moveTo>
                <a:lnTo>
                  <a:pt x="1009497" y="48387"/>
                </a:lnTo>
                <a:lnTo>
                  <a:pt x="1006068" y="48006"/>
                </a:lnTo>
                <a:lnTo>
                  <a:pt x="1002512" y="47498"/>
                </a:lnTo>
                <a:lnTo>
                  <a:pt x="999337" y="49911"/>
                </a:lnTo>
                <a:lnTo>
                  <a:pt x="998321" y="56769"/>
                </a:lnTo>
                <a:lnTo>
                  <a:pt x="1000734" y="60071"/>
                </a:lnTo>
                <a:lnTo>
                  <a:pt x="1004290" y="60579"/>
                </a:lnTo>
                <a:lnTo>
                  <a:pt x="1007719" y="60960"/>
                </a:lnTo>
                <a:lnTo>
                  <a:pt x="1010894" y="58547"/>
                </a:lnTo>
                <a:lnTo>
                  <a:pt x="1011910" y="51689"/>
                </a:lnTo>
                <a:close/>
              </a:path>
              <a:path w="5774690" h="2138045">
                <a:moveTo>
                  <a:pt x="1013815" y="34798"/>
                </a:moveTo>
                <a:lnTo>
                  <a:pt x="1011148" y="31750"/>
                </a:lnTo>
                <a:lnTo>
                  <a:pt x="1007719" y="31369"/>
                </a:lnTo>
                <a:lnTo>
                  <a:pt x="1004163" y="31115"/>
                </a:lnTo>
                <a:lnTo>
                  <a:pt x="1001115" y="33655"/>
                </a:lnTo>
                <a:lnTo>
                  <a:pt x="1000734" y="37084"/>
                </a:lnTo>
                <a:lnTo>
                  <a:pt x="1000480" y="40640"/>
                </a:lnTo>
                <a:lnTo>
                  <a:pt x="1003020" y="43688"/>
                </a:lnTo>
                <a:lnTo>
                  <a:pt x="1006449" y="44069"/>
                </a:lnTo>
                <a:lnTo>
                  <a:pt x="1010005" y="44323"/>
                </a:lnTo>
                <a:lnTo>
                  <a:pt x="1013053" y="41783"/>
                </a:lnTo>
                <a:lnTo>
                  <a:pt x="1013815" y="34798"/>
                </a:lnTo>
                <a:close/>
              </a:path>
              <a:path w="5774690" h="2138045">
                <a:moveTo>
                  <a:pt x="1037056" y="55245"/>
                </a:moveTo>
                <a:lnTo>
                  <a:pt x="1034643" y="52070"/>
                </a:lnTo>
                <a:lnTo>
                  <a:pt x="1027785" y="51054"/>
                </a:lnTo>
                <a:lnTo>
                  <a:pt x="1024483" y="53467"/>
                </a:lnTo>
                <a:lnTo>
                  <a:pt x="1023467" y="60452"/>
                </a:lnTo>
                <a:lnTo>
                  <a:pt x="1025880" y="63627"/>
                </a:lnTo>
                <a:lnTo>
                  <a:pt x="1032865" y="64643"/>
                </a:lnTo>
                <a:lnTo>
                  <a:pt x="1036040" y="62230"/>
                </a:lnTo>
                <a:lnTo>
                  <a:pt x="1037056" y="55245"/>
                </a:lnTo>
                <a:close/>
              </a:path>
              <a:path w="5774690" h="2138045">
                <a:moveTo>
                  <a:pt x="1039088" y="37211"/>
                </a:moveTo>
                <a:lnTo>
                  <a:pt x="1036548" y="34036"/>
                </a:lnTo>
                <a:lnTo>
                  <a:pt x="1032992" y="33782"/>
                </a:lnTo>
                <a:lnTo>
                  <a:pt x="1029563" y="33401"/>
                </a:lnTo>
                <a:lnTo>
                  <a:pt x="1026388" y="35941"/>
                </a:lnTo>
                <a:lnTo>
                  <a:pt x="1026134" y="39497"/>
                </a:lnTo>
                <a:lnTo>
                  <a:pt x="1025753" y="42926"/>
                </a:lnTo>
                <a:lnTo>
                  <a:pt x="1028293" y="46101"/>
                </a:lnTo>
                <a:lnTo>
                  <a:pt x="1031849" y="46355"/>
                </a:lnTo>
                <a:lnTo>
                  <a:pt x="1035278" y="46736"/>
                </a:lnTo>
                <a:lnTo>
                  <a:pt x="1038453" y="44196"/>
                </a:lnTo>
                <a:lnTo>
                  <a:pt x="1038707" y="40640"/>
                </a:lnTo>
                <a:lnTo>
                  <a:pt x="1039088" y="37211"/>
                </a:lnTo>
                <a:close/>
              </a:path>
              <a:path w="5774690" h="2138045">
                <a:moveTo>
                  <a:pt x="1062202" y="58928"/>
                </a:moveTo>
                <a:lnTo>
                  <a:pt x="1059789" y="55753"/>
                </a:lnTo>
                <a:lnTo>
                  <a:pt x="1052931" y="54737"/>
                </a:lnTo>
                <a:lnTo>
                  <a:pt x="1049629" y="57150"/>
                </a:lnTo>
                <a:lnTo>
                  <a:pt x="1048613" y="64008"/>
                </a:lnTo>
                <a:lnTo>
                  <a:pt x="1051026" y="67310"/>
                </a:lnTo>
                <a:lnTo>
                  <a:pt x="1058011" y="68326"/>
                </a:lnTo>
                <a:lnTo>
                  <a:pt x="1061186" y="65913"/>
                </a:lnTo>
                <a:lnTo>
                  <a:pt x="1062202" y="58928"/>
                </a:lnTo>
                <a:close/>
              </a:path>
              <a:path w="5774690" h="2138045">
                <a:moveTo>
                  <a:pt x="1064361" y="39497"/>
                </a:moveTo>
                <a:lnTo>
                  <a:pt x="1061821" y="36449"/>
                </a:lnTo>
                <a:lnTo>
                  <a:pt x="1058265" y="36068"/>
                </a:lnTo>
                <a:lnTo>
                  <a:pt x="1054836" y="35814"/>
                </a:lnTo>
                <a:lnTo>
                  <a:pt x="1051661" y="38354"/>
                </a:lnTo>
                <a:lnTo>
                  <a:pt x="1051407" y="41783"/>
                </a:lnTo>
                <a:lnTo>
                  <a:pt x="1051026" y="45339"/>
                </a:lnTo>
                <a:lnTo>
                  <a:pt x="1053566" y="48387"/>
                </a:lnTo>
                <a:lnTo>
                  <a:pt x="1057122" y="48768"/>
                </a:lnTo>
                <a:lnTo>
                  <a:pt x="1060678" y="49022"/>
                </a:lnTo>
                <a:lnTo>
                  <a:pt x="1063726" y="46482"/>
                </a:lnTo>
                <a:lnTo>
                  <a:pt x="1063980" y="43053"/>
                </a:lnTo>
                <a:lnTo>
                  <a:pt x="1064361" y="39497"/>
                </a:lnTo>
                <a:close/>
              </a:path>
              <a:path w="5774690" h="2138045">
                <a:moveTo>
                  <a:pt x="1087348" y="62484"/>
                </a:moveTo>
                <a:lnTo>
                  <a:pt x="1084935" y="59309"/>
                </a:lnTo>
                <a:lnTo>
                  <a:pt x="1078077" y="58293"/>
                </a:lnTo>
                <a:lnTo>
                  <a:pt x="1074775" y="60706"/>
                </a:lnTo>
                <a:lnTo>
                  <a:pt x="1073759" y="67691"/>
                </a:lnTo>
                <a:lnTo>
                  <a:pt x="1076172" y="70866"/>
                </a:lnTo>
                <a:lnTo>
                  <a:pt x="1083157" y="71882"/>
                </a:lnTo>
                <a:lnTo>
                  <a:pt x="1086459" y="69469"/>
                </a:lnTo>
                <a:lnTo>
                  <a:pt x="1086840" y="66040"/>
                </a:lnTo>
                <a:lnTo>
                  <a:pt x="1087348" y="62484"/>
                </a:lnTo>
                <a:close/>
              </a:path>
              <a:path w="5774690" h="2138045">
                <a:moveTo>
                  <a:pt x="1089634" y="41910"/>
                </a:moveTo>
                <a:lnTo>
                  <a:pt x="1087094" y="38735"/>
                </a:lnTo>
                <a:lnTo>
                  <a:pt x="1083538" y="38481"/>
                </a:lnTo>
                <a:lnTo>
                  <a:pt x="1080109" y="38100"/>
                </a:lnTo>
                <a:lnTo>
                  <a:pt x="1077061" y="40640"/>
                </a:lnTo>
                <a:lnTo>
                  <a:pt x="1076299" y="47625"/>
                </a:lnTo>
                <a:lnTo>
                  <a:pt x="1078966" y="50800"/>
                </a:lnTo>
                <a:lnTo>
                  <a:pt x="1082395" y="51054"/>
                </a:lnTo>
                <a:lnTo>
                  <a:pt x="1085951" y="51435"/>
                </a:lnTo>
                <a:lnTo>
                  <a:pt x="1088999" y="48895"/>
                </a:lnTo>
                <a:lnTo>
                  <a:pt x="1089380" y="45339"/>
                </a:lnTo>
                <a:lnTo>
                  <a:pt x="1089634" y="41910"/>
                </a:lnTo>
                <a:close/>
              </a:path>
              <a:path w="5774690" h="2138045">
                <a:moveTo>
                  <a:pt x="1112494" y="66167"/>
                </a:moveTo>
                <a:lnTo>
                  <a:pt x="1110081" y="62992"/>
                </a:lnTo>
                <a:lnTo>
                  <a:pt x="1103223" y="61976"/>
                </a:lnTo>
                <a:lnTo>
                  <a:pt x="1099921" y="64389"/>
                </a:lnTo>
                <a:lnTo>
                  <a:pt x="1098905" y="71247"/>
                </a:lnTo>
                <a:lnTo>
                  <a:pt x="1101318" y="74549"/>
                </a:lnTo>
                <a:lnTo>
                  <a:pt x="1108303" y="75565"/>
                </a:lnTo>
                <a:lnTo>
                  <a:pt x="1111605" y="73152"/>
                </a:lnTo>
                <a:lnTo>
                  <a:pt x="1112113" y="69596"/>
                </a:lnTo>
                <a:lnTo>
                  <a:pt x="1112494" y="66167"/>
                </a:lnTo>
                <a:close/>
              </a:path>
              <a:path w="5774690" h="2138045">
                <a:moveTo>
                  <a:pt x="1115034" y="44196"/>
                </a:moveTo>
                <a:lnTo>
                  <a:pt x="1112367" y="41148"/>
                </a:lnTo>
                <a:lnTo>
                  <a:pt x="1108938" y="40767"/>
                </a:lnTo>
                <a:lnTo>
                  <a:pt x="1105382" y="40513"/>
                </a:lnTo>
                <a:lnTo>
                  <a:pt x="1102334" y="43053"/>
                </a:lnTo>
                <a:lnTo>
                  <a:pt x="1101953" y="46482"/>
                </a:lnTo>
                <a:lnTo>
                  <a:pt x="1101699" y="50038"/>
                </a:lnTo>
                <a:lnTo>
                  <a:pt x="1104239" y="53086"/>
                </a:lnTo>
                <a:lnTo>
                  <a:pt x="1107668" y="53467"/>
                </a:lnTo>
                <a:lnTo>
                  <a:pt x="1111224" y="53721"/>
                </a:lnTo>
                <a:lnTo>
                  <a:pt x="1114272" y="51181"/>
                </a:lnTo>
                <a:lnTo>
                  <a:pt x="1115034" y="44196"/>
                </a:lnTo>
                <a:close/>
              </a:path>
              <a:path w="5774690" h="2138045">
                <a:moveTo>
                  <a:pt x="1137640" y="69850"/>
                </a:moveTo>
                <a:lnTo>
                  <a:pt x="1135354" y="66548"/>
                </a:lnTo>
                <a:lnTo>
                  <a:pt x="1128369" y="65532"/>
                </a:lnTo>
                <a:lnTo>
                  <a:pt x="1125067" y="67945"/>
                </a:lnTo>
                <a:lnTo>
                  <a:pt x="1124559" y="71501"/>
                </a:lnTo>
                <a:lnTo>
                  <a:pt x="1124178" y="74930"/>
                </a:lnTo>
                <a:lnTo>
                  <a:pt x="1126591" y="78105"/>
                </a:lnTo>
                <a:lnTo>
                  <a:pt x="1133449" y="79121"/>
                </a:lnTo>
                <a:lnTo>
                  <a:pt x="1136751" y="76708"/>
                </a:lnTo>
                <a:lnTo>
                  <a:pt x="1137259" y="73279"/>
                </a:lnTo>
                <a:lnTo>
                  <a:pt x="1137640" y="69850"/>
                </a:lnTo>
                <a:close/>
              </a:path>
              <a:path w="5774690" h="2138045">
                <a:moveTo>
                  <a:pt x="1140307" y="46609"/>
                </a:moveTo>
                <a:lnTo>
                  <a:pt x="1137767" y="43434"/>
                </a:lnTo>
                <a:lnTo>
                  <a:pt x="1134211" y="43180"/>
                </a:lnTo>
                <a:lnTo>
                  <a:pt x="1130655" y="42799"/>
                </a:lnTo>
                <a:lnTo>
                  <a:pt x="1127607" y="45339"/>
                </a:lnTo>
                <a:lnTo>
                  <a:pt x="1127353" y="48895"/>
                </a:lnTo>
                <a:lnTo>
                  <a:pt x="1126972" y="52324"/>
                </a:lnTo>
                <a:lnTo>
                  <a:pt x="1129512" y="55499"/>
                </a:lnTo>
                <a:lnTo>
                  <a:pt x="1133068" y="55753"/>
                </a:lnTo>
                <a:lnTo>
                  <a:pt x="1136497" y="56134"/>
                </a:lnTo>
                <a:lnTo>
                  <a:pt x="1139672" y="53594"/>
                </a:lnTo>
                <a:lnTo>
                  <a:pt x="1139926" y="50038"/>
                </a:lnTo>
                <a:lnTo>
                  <a:pt x="1140307" y="46609"/>
                </a:lnTo>
                <a:close/>
              </a:path>
              <a:path w="5774690" h="2138045">
                <a:moveTo>
                  <a:pt x="1162913" y="73406"/>
                </a:moveTo>
                <a:lnTo>
                  <a:pt x="1160500" y="70231"/>
                </a:lnTo>
                <a:lnTo>
                  <a:pt x="1153515" y="69215"/>
                </a:lnTo>
                <a:lnTo>
                  <a:pt x="1150213" y="71628"/>
                </a:lnTo>
                <a:lnTo>
                  <a:pt x="1149832" y="75057"/>
                </a:lnTo>
                <a:lnTo>
                  <a:pt x="1149324" y="78486"/>
                </a:lnTo>
                <a:lnTo>
                  <a:pt x="1151737" y="81788"/>
                </a:lnTo>
                <a:lnTo>
                  <a:pt x="1158595" y="82804"/>
                </a:lnTo>
                <a:lnTo>
                  <a:pt x="1161897" y="80391"/>
                </a:lnTo>
                <a:lnTo>
                  <a:pt x="1162913" y="73406"/>
                </a:lnTo>
                <a:close/>
              </a:path>
              <a:path w="5774690" h="2138045">
                <a:moveTo>
                  <a:pt x="1165580" y="48895"/>
                </a:moveTo>
                <a:lnTo>
                  <a:pt x="1163040" y="45847"/>
                </a:lnTo>
                <a:lnTo>
                  <a:pt x="1159484" y="45466"/>
                </a:lnTo>
                <a:lnTo>
                  <a:pt x="1156055" y="45212"/>
                </a:lnTo>
                <a:lnTo>
                  <a:pt x="1152880" y="47752"/>
                </a:lnTo>
                <a:lnTo>
                  <a:pt x="1152626" y="51181"/>
                </a:lnTo>
                <a:lnTo>
                  <a:pt x="1152245" y="54737"/>
                </a:lnTo>
                <a:lnTo>
                  <a:pt x="1154785" y="57785"/>
                </a:lnTo>
                <a:lnTo>
                  <a:pt x="1158341" y="58166"/>
                </a:lnTo>
                <a:lnTo>
                  <a:pt x="1161897" y="58420"/>
                </a:lnTo>
                <a:lnTo>
                  <a:pt x="1164945" y="55880"/>
                </a:lnTo>
                <a:lnTo>
                  <a:pt x="1165199" y="52451"/>
                </a:lnTo>
                <a:lnTo>
                  <a:pt x="1165580" y="48895"/>
                </a:lnTo>
                <a:close/>
              </a:path>
              <a:path w="5774690" h="2138045">
                <a:moveTo>
                  <a:pt x="1188059" y="77089"/>
                </a:moveTo>
                <a:lnTo>
                  <a:pt x="1185646" y="73787"/>
                </a:lnTo>
                <a:lnTo>
                  <a:pt x="1178661" y="72771"/>
                </a:lnTo>
                <a:lnTo>
                  <a:pt x="1175486" y="75184"/>
                </a:lnTo>
                <a:lnTo>
                  <a:pt x="1174470" y="82169"/>
                </a:lnTo>
                <a:lnTo>
                  <a:pt x="1176883" y="85344"/>
                </a:lnTo>
                <a:lnTo>
                  <a:pt x="1183741" y="86360"/>
                </a:lnTo>
                <a:lnTo>
                  <a:pt x="1187043" y="83947"/>
                </a:lnTo>
                <a:lnTo>
                  <a:pt x="1188059" y="77089"/>
                </a:lnTo>
                <a:close/>
              </a:path>
              <a:path w="5774690" h="2138045">
                <a:moveTo>
                  <a:pt x="1190853" y="51308"/>
                </a:moveTo>
                <a:lnTo>
                  <a:pt x="1188313" y="48133"/>
                </a:lnTo>
                <a:lnTo>
                  <a:pt x="1184757" y="47879"/>
                </a:lnTo>
                <a:lnTo>
                  <a:pt x="1181328" y="47498"/>
                </a:lnTo>
                <a:lnTo>
                  <a:pt x="1178280" y="50038"/>
                </a:lnTo>
                <a:lnTo>
                  <a:pt x="1177518" y="57023"/>
                </a:lnTo>
                <a:lnTo>
                  <a:pt x="1180185" y="60198"/>
                </a:lnTo>
                <a:lnTo>
                  <a:pt x="1183614" y="60452"/>
                </a:lnTo>
                <a:lnTo>
                  <a:pt x="1187170" y="60833"/>
                </a:lnTo>
                <a:lnTo>
                  <a:pt x="1190218" y="58293"/>
                </a:lnTo>
                <a:lnTo>
                  <a:pt x="1190599" y="54737"/>
                </a:lnTo>
                <a:lnTo>
                  <a:pt x="1190853" y="51308"/>
                </a:lnTo>
                <a:close/>
              </a:path>
              <a:path w="5774690" h="2138045">
                <a:moveTo>
                  <a:pt x="1213205" y="80645"/>
                </a:moveTo>
                <a:lnTo>
                  <a:pt x="1210792" y="77470"/>
                </a:lnTo>
                <a:lnTo>
                  <a:pt x="1203807" y="76454"/>
                </a:lnTo>
                <a:lnTo>
                  <a:pt x="1200632" y="78867"/>
                </a:lnTo>
                <a:lnTo>
                  <a:pt x="1199616" y="85852"/>
                </a:lnTo>
                <a:lnTo>
                  <a:pt x="1202029" y="89027"/>
                </a:lnTo>
                <a:lnTo>
                  <a:pt x="1208887" y="90043"/>
                </a:lnTo>
                <a:lnTo>
                  <a:pt x="1212189" y="87630"/>
                </a:lnTo>
                <a:lnTo>
                  <a:pt x="1213205" y="80645"/>
                </a:lnTo>
                <a:close/>
              </a:path>
              <a:path w="5774690" h="2138045">
                <a:moveTo>
                  <a:pt x="1216126" y="53594"/>
                </a:moveTo>
                <a:lnTo>
                  <a:pt x="1213586" y="50546"/>
                </a:lnTo>
                <a:lnTo>
                  <a:pt x="1210157" y="50165"/>
                </a:lnTo>
                <a:lnTo>
                  <a:pt x="1206601" y="49911"/>
                </a:lnTo>
                <a:lnTo>
                  <a:pt x="1203553" y="52451"/>
                </a:lnTo>
                <a:lnTo>
                  <a:pt x="1203172" y="55880"/>
                </a:lnTo>
                <a:lnTo>
                  <a:pt x="1202918" y="59436"/>
                </a:lnTo>
                <a:lnTo>
                  <a:pt x="1205458" y="62484"/>
                </a:lnTo>
                <a:lnTo>
                  <a:pt x="1208887" y="62865"/>
                </a:lnTo>
                <a:lnTo>
                  <a:pt x="1212443" y="63119"/>
                </a:lnTo>
                <a:lnTo>
                  <a:pt x="1215491" y="60579"/>
                </a:lnTo>
                <a:lnTo>
                  <a:pt x="1215872" y="57150"/>
                </a:lnTo>
                <a:lnTo>
                  <a:pt x="1216126" y="53594"/>
                </a:lnTo>
                <a:close/>
              </a:path>
              <a:path w="5774690" h="2138045">
                <a:moveTo>
                  <a:pt x="1238351" y="84328"/>
                </a:moveTo>
                <a:lnTo>
                  <a:pt x="1235938" y="81026"/>
                </a:lnTo>
                <a:lnTo>
                  <a:pt x="1228953" y="80010"/>
                </a:lnTo>
                <a:lnTo>
                  <a:pt x="1225778" y="82423"/>
                </a:lnTo>
                <a:lnTo>
                  <a:pt x="1224762" y="89408"/>
                </a:lnTo>
                <a:lnTo>
                  <a:pt x="1227175" y="92583"/>
                </a:lnTo>
                <a:lnTo>
                  <a:pt x="1234160" y="93599"/>
                </a:lnTo>
                <a:lnTo>
                  <a:pt x="1237335" y="91186"/>
                </a:lnTo>
                <a:lnTo>
                  <a:pt x="1238351" y="84328"/>
                </a:lnTo>
                <a:close/>
              </a:path>
              <a:path w="5774690" h="2138045">
                <a:moveTo>
                  <a:pt x="1241526" y="56007"/>
                </a:moveTo>
                <a:lnTo>
                  <a:pt x="1238986" y="52832"/>
                </a:lnTo>
                <a:lnTo>
                  <a:pt x="1235430" y="52578"/>
                </a:lnTo>
                <a:lnTo>
                  <a:pt x="1231874" y="52197"/>
                </a:lnTo>
                <a:lnTo>
                  <a:pt x="1228826" y="54864"/>
                </a:lnTo>
                <a:lnTo>
                  <a:pt x="1228445" y="58293"/>
                </a:lnTo>
                <a:lnTo>
                  <a:pt x="1228191" y="61849"/>
                </a:lnTo>
                <a:lnTo>
                  <a:pt x="1230731" y="64897"/>
                </a:lnTo>
                <a:lnTo>
                  <a:pt x="1234287" y="65151"/>
                </a:lnTo>
                <a:lnTo>
                  <a:pt x="1237716" y="65532"/>
                </a:lnTo>
                <a:lnTo>
                  <a:pt x="1240891" y="62992"/>
                </a:lnTo>
                <a:lnTo>
                  <a:pt x="1241145" y="59436"/>
                </a:lnTo>
                <a:lnTo>
                  <a:pt x="1241526" y="56007"/>
                </a:lnTo>
                <a:close/>
              </a:path>
              <a:path w="5774690" h="2138045">
                <a:moveTo>
                  <a:pt x="1263497" y="87884"/>
                </a:moveTo>
                <a:lnTo>
                  <a:pt x="1261084" y="84709"/>
                </a:lnTo>
                <a:lnTo>
                  <a:pt x="1254099" y="83693"/>
                </a:lnTo>
                <a:lnTo>
                  <a:pt x="1250924" y="86106"/>
                </a:lnTo>
                <a:lnTo>
                  <a:pt x="1249908" y="93091"/>
                </a:lnTo>
                <a:lnTo>
                  <a:pt x="1252321" y="96266"/>
                </a:lnTo>
                <a:lnTo>
                  <a:pt x="1259306" y="97282"/>
                </a:lnTo>
                <a:lnTo>
                  <a:pt x="1262481" y="94869"/>
                </a:lnTo>
                <a:lnTo>
                  <a:pt x="1263497" y="87884"/>
                </a:lnTo>
                <a:close/>
              </a:path>
              <a:path w="5774690" h="2138045">
                <a:moveTo>
                  <a:pt x="1266799" y="58293"/>
                </a:moveTo>
                <a:lnTo>
                  <a:pt x="1264259" y="55245"/>
                </a:lnTo>
                <a:lnTo>
                  <a:pt x="1260703" y="54864"/>
                </a:lnTo>
                <a:lnTo>
                  <a:pt x="1257274" y="54610"/>
                </a:lnTo>
                <a:lnTo>
                  <a:pt x="1254099" y="57150"/>
                </a:lnTo>
                <a:lnTo>
                  <a:pt x="1253845" y="60706"/>
                </a:lnTo>
                <a:lnTo>
                  <a:pt x="1253464" y="64135"/>
                </a:lnTo>
                <a:lnTo>
                  <a:pt x="1256004" y="67183"/>
                </a:lnTo>
                <a:lnTo>
                  <a:pt x="1262989" y="67945"/>
                </a:lnTo>
                <a:lnTo>
                  <a:pt x="1266164" y="65278"/>
                </a:lnTo>
                <a:lnTo>
                  <a:pt x="1266418" y="61849"/>
                </a:lnTo>
                <a:lnTo>
                  <a:pt x="1266799" y="58293"/>
                </a:lnTo>
                <a:close/>
              </a:path>
              <a:path w="5774690" h="2138045">
                <a:moveTo>
                  <a:pt x="1288643" y="91567"/>
                </a:moveTo>
                <a:lnTo>
                  <a:pt x="1286230" y="88265"/>
                </a:lnTo>
                <a:lnTo>
                  <a:pt x="1282801" y="87757"/>
                </a:lnTo>
                <a:lnTo>
                  <a:pt x="1282674" y="87757"/>
                </a:lnTo>
                <a:lnTo>
                  <a:pt x="1279245" y="87376"/>
                </a:lnTo>
                <a:lnTo>
                  <a:pt x="1276070" y="89789"/>
                </a:lnTo>
                <a:lnTo>
                  <a:pt x="1275054" y="96647"/>
                </a:lnTo>
                <a:lnTo>
                  <a:pt x="1277467" y="99949"/>
                </a:lnTo>
                <a:lnTo>
                  <a:pt x="1280896" y="100330"/>
                </a:lnTo>
                <a:lnTo>
                  <a:pt x="1284452" y="100838"/>
                </a:lnTo>
                <a:lnTo>
                  <a:pt x="1287627" y="98425"/>
                </a:lnTo>
                <a:lnTo>
                  <a:pt x="1288643" y="91567"/>
                </a:lnTo>
                <a:close/>
              </a:path>
              <a:path w="5774690" h="2138045">
                <a:moveTo>
                  <a:pt x="1292072" y="60706"/>
                </a:moveTo>
                <a:lnTo>
                  <a:pt x="1289532" y="57531"/>
                </a:lnTo>
                <a:lnTo>
                  <a:pt x="1285976" y="57277"/>
                </a:lnTo>
                <a:lnTo>
                  <a:pt x="1282547" y="56896"/>
                </a:lnTo>
                <a:lnTo>
                  <a:pt x="1279499" y="59563"/>
                </a:lnTo>
                <a:lnTo>
                  <a:pt x="1278737" y="66548"/>
                </a:lnTo>
                <a:lnTo>
                  <a:pt x="1281404" y="69596"/>
                </a:lnTo>
                <a:lnTo>
                  <a:pt x="1284833" y="69850"/>
                </a:lnTo>
                <a:lnTo>
                  <a:pt x="1284833" y="69977"/>
                </a:lnTo>
                <a:lnTo>
                  <a:pt x="1288389" y="70231"/>
                </a:lnTo>
                <a:lnTo>
                  <a:pt x="1291437" y="67691"/>
                </a:lnTo>
                <a:lnTo>
                  <a:pt x="1291818" y="64135"/>
                </a:lnTo>
                <a:lnTo>
                  <a:pt x="1292072" y="60706"/>
                </a:lnTo>
                <a:close/>
              </a:path>
              <a:path w="5774690" h="2138045">
                <a:moveTo>
                  <a:pt x="1313789" y="95123"/>
                </a:moveTo>
                <a:lnTo>
                  <a:pt x="1311376" y="91948"/>
                </a:lnTo>
                <a:lnTo>
                  <a:pt x="1307947" y="91440"/>
                </a:lnTo>
                <a:lnTo>
                  <a:pt x="1307820" y="91440"/>
                </a:lnTo>
                <a:lnTo>
                  <a:pt x="1304391" y="90932"/>
                </a:lnTo>
                <a:lnTo>
                  <a:pt x="1301216" y="93345"/>
                </a:lnTo>
                <a:lnTo>
                  <a:pt x="1300200" y="100330"/>
                </a:lnTo>
                <a:lnTo>
                  <a:pt x="1302613" y="103505"/>
                </a:lnTo>
                <a:lnTo>
                  <a:pt x="1309598" y="104521"/>
                </a:lnTo>
                <a:lnTo>
                  <a:pt x="1312773" y="102108"/>
                </a:lnTo>
                <a:lnTo>
                  <a:pt x="1313789" y="95123"/>
                </a:lnTo>
                <a:close/>
              </a:path>
              <a:path w="5774690" h="2138045">
                <a:moveTo>
                  <a:pt x="1317345" y="62992"/>
                </a:moveTo>
                <a:lnTo>
                  <a:pt x="1314805" y="59944"/>
                </a:lnTo>
                <a:lnTo>
                  <a:pt x="1311376" y="59563"/>
                </a:lnTo>
                <a:lnTo>
                  <a:pt x="1307820" y="59309"/>
                </a:lnTo>
                <a:lnTo>
                  <a:pt x="1304772" y="61849"/>
                </a:lnTo>
                <a:lnTo>
                  <a:pt x="1304391" y="65405"/>
                </a:lnTo>
                <a:lnTo>
                  <a:pt x="1304137" y="68834"/>
                </a:lnTo>
                <a:lnTo>
                  <a:pt x="1306677" y="71882"/>
                </a:lnTo>
                <a:lnTo>
                  <a:pt x="1313662" y="72644"/>
                </a:lnTo>
                <a:lnTo>
                  <a:pt x="1316710" y="69977"/>
                </a:lnTo>
                <a:lnTo>
                  <a:pt x="1317091" y="66548"/>
                </a:lnTo>
                <a:lnTo>
                  <a:pt x="1317345" y="62992"/>
                </a:lnTo>
                <a:close/>
              </a:path>
              <a:path w="5774690" h="2138045">
                <a:moveTo>
                  <a:pt x="1338935" y="98806"/>
                </a:moveTo>
                <a:lnTo>
                  <a:pt x="1336522" y="95504"/>
                </a:lnTo>
                <a:lnTo>
                  <a:pt x="1333093" y="95123"/>
                </a:lnTo>
                <a:lnTo>
                  <a:pt x="1329537" y="94615"/>
                </a:lnTo>
                <a:lnTo>
                  <a:pt x="1326362" y="97028"/>
                </a:lnTo>
                <a:lnTo>
                  <a:pt x="1325346" y="103886"/>
                </a:lnTo>
                <a:lnTo>
                  <a:pt x="1327759" y="107188"/>
                </a:lnTo>
                <a:lnTo>
                  <a:pt x="1331188" y="107696"/>
                </a:lnTo>
                <a:lnTo>
                  <a:pt x="1334744" y="108077"/>
                </a:lnTo>
                <a:lnTo>
                  <a:pt x="1337919" y="105791"/>
                </a:lnTo>
                <a:lnTo>
                  <a:pt x="1338935" y="98806"/>
                </a:lnTo>
                <a:close/>
              </a:path>
              <a:path w="5774690" h="2138045">
                <a:moveTo>
                  <a:pt x="1342745" y="65405"/>
                </a:moveTo>
                <a:lnTo>
                  <a:pt x="1340078" y="62357"/>
                </a:lnTo>
                <a:lnTo>
                  <a:pt x="1333093" y="61595"/>
                </a:lnTo>
                <a:lnTo>
                  <a:pt x="1330045" y="64262"/>
                </a:lnTo>
                <a:lnTo>
                  <a:pt x="1329664" y="67691"/>
                </a:lnTo>
                <a:lnTo>
                  <a:pt x="1329410" y="71247"/>
                </a:lnTo>
                <a:lnTo>
                  <a:pt x="1331950" y="74295"/>
                </a:lnTo>
                <a:lnTo>
                  <a:pt x="1335506" y="74676"/>
                </a:lnTo>
                <a:lnTo>
                  <a:pt x="1338935" y="74930"/>
                </a:lnTo>
                <a:lnTo>
                  <a:pt x="1342110" y="72390"/>
                </a:lnTo>
                <a:lnTo>
                  <a:pt x="1342364" y="68834"/>
                </a:lnTo>
                <a:lnTo>
                  <a:pt x="1342745" y="65405"/>
                </a:lnTo>
                <a:close/>
              </a:path>
              <a:path w="5774690" h="2138045">
                <a:moveTo>
                  <a:pt x="1364081" y="102362"/>
                </a:moveTo>
                <a:lnTo>
                  <a:pt x="1361668" y="99187"/>
                </a:lnTo>
                <a:lnTo>
                  <a:pt x="1354683" y="98171"/>
                </a:lnTo>
                <a:lnTo>
                  <a:pt x="1351508" y="100584"/>
                </a:lnTo>
                <a:lnTo>
                  <a:pt x="1350492" y="107569"/>
                </a:lnTo>
                <a:lnTo>
                  <a:pt x="1352905" y="110744"/>
                </a:lnTo>
                <a:lnTo>
                  <a:pt x="1359890" y="111760"/>
                </a:lnTo>
                <a:lnTo>
                  <a:pt x="1363065" y="109347"/>
                </a:lnTo>
                <a:lnTo>
                  <a:pt x="1364081" y="102362"/>
                </a:lnTo>
                <a:close/>
              </a:path>
              <a:path w="5774690" h="2138045">
                <a:moveTo>
                  <a:pt x="1368018" y="67691"/>
                </a:moveTo>
                <a:lnTo>
                  <a:pt x="1365478" y="64643"/>
                </a:lnTo>
                <a:lnTo>
                  <a:pt x="1361922" y="64389"/>
                </a:lnTo>
                <a:lnTo>
                  <a:pt x="1358493" y="64008"/>
                </a:lnTo>
                <a:lnTo>
                  <a:pt x="1355318" y="66548"/>
                </a:lnTo>
                <a:lnTo>
                  <a:pt x="1355064" y="70104"/>
                </a:lnTo>
                <a:lnTo>
                  <a:pt x="1354683" y="73533"/>
                </a:lnTo>
                <a:lnTo>
                  <a:pt x="1357223" y="76708"/>
                </a:lnTo>
                <a:lnTo>
                  <a:pt x="1360779" y="76962"/>
                </a:lnTo>
                <a:lnTo>
                  <a:pt x="1364208" y="77343"/>
                </a:lnTo>
                <a:lnTo>
                  <a:pt x="1367383" y="74676"/>
                </a:lnTo>
                <a:lnTo>
                  <a:pt x="1367637" y="71247"/>
                </a:lnTo>
                <a:lnTo>
                  <a:pt x="1368018" y="67691"/>
                </a:lnTo>
                <a:close/>
              </a:path>
              <a:path w="5774690" h="2138045">
                <a:moveTo>
                  <a:pt x="1389227" y="106045"/>
                </a:moveTo>
                <a:lnTo>
                  <a:pt x="1386814" y="102870"/>
                </a:lnTo>
                <a:lnTo>
                  <a:pt x="1379829" y="101854"/>
                </a:lnTo>
                <a:lnTo>
                  <a:pt x="1376654" y="104267"/>
                </a:lnTo>
                <a:lnTo>
                  <a:pt x="1375638" y="111125"/>
                </a:lnTo>
                <a:lnTo>
                  <a:pt x="1378051" y="114427"/>
                </a:lnTo>
                <a:lnTo>
                  <a:pt x="1385036" y="115443"/>
                </a:lnTo>
                <a:lnTo>
                  <a:pt x="1388211" y="113030"/>
                </a:lnTo>
                <a:lnTo>
                  <a:pt x="1389227" y="106045"/>
                </a:lnTo>
                <a:close/>
              </a:path>
              <a:path w="5774690" h="2138045">
                <a:moveTo>
                  <a:pt x="1393291" y="70104"/>
                </a:moveTo>
                <a:lnTo>
                  <a:pt x="1390751" y="67056"/>
                </a:lnTo>
                <a:lnTo>
                  <a:pt x="1383766" y="66294"/>
                </a:lnTo>
                <a:lnTo>
                  <a:pt x="1380591" y="68961"/>
                </a:lnTo>
                <a:lnTo>
                  <a:pt x="1380337" y="72390"/>
                </a:lnTo>
                <a:lnTo>
                  <a:pt x="1379956" y="75946"/>
                </a:lnTo>
                <a:lnTo>
                  <a:pt x="1382623" y="78994"/>
                </a:lnTo>
                <a:lnTo>
                  <a:pt x="1386052" y="79375"/>
                </a:lnTo>
                <a:lnTo>
                  <a:pt x="1389608" y="79629"/>
                </a:lnTo>
                <a:lnTo>
                  <a:pt x="1392656" y="77089"/>
                </a:lnTo>
                <a:lnTo>
                  <a:pt x="1393037" y="73533"/>
                </a:lnTo>
                <a:lnTo>
                  <a:pt x="1393291" y="70104"/>
                </a:lnTo>
                <a:close/>
              </a:path>
              <a:path w="5774690" h="2138045">
                <a:moveTo>
                  <a:pt x="1414373" y="109601"/>
                </a:moveTo>
                <a:lnTo>
                  <a:pt x="1411960" y="106426"/>
                </a:lnTo>
                <a:lnTo>
                  <a:pt x="1404975" y="105410"/>
                </a:lnTo>
                <a:lnTo>
                  <a:pt x="1401800" y="107823"/>
                </a:lnTo>
                <a:lnTo>
                  <a:pt x="1400784" y="114808"/>
                </a:lnTo>
                <a:lnTo>
                  <a:pt x="1403197" y="117983"/>
                </a:lnTo>
                <a:lnTo>
                  <a:pt x="1406626" y="118491"/>
                </a:lnTo>
                <a:lnTo>
                  <a:pt x="1406753" y="118491"/>
                </a:lnTo>
                <a:lnTo>
                  <a:pt x="1410182" y="118999"/>
                </a:lnTo>
                <a:lnTo>
                  <a:pt x="1413357" y="116586"/>
                </a:lnTo>
                <a:lnTo>
                  <a:pt x="1414373" y="109601"/>
                </a:lnTo>
                <a:close/>
              </a:path>
              <a:path w="5774690" h="2138045">
                <a:moveTo>
                  <a:pt x="1418564" y="72390"/>
                </a:moveTo>
                <a:lnTo>
                  <a:pt x="1416024" y="69342"/>
                </a:lnTo>
                <a:lnTo>
                  <a:pt x="1412595" y="69088"/>
                </a:lnTo>
                <a:lnTo>
                  <a:pt x="1409039" y="68707"/>
                </a:lnTo>
                <a:lnTo>
                  <a:pt x="1405991" y="71247"/>
                </a:lnTo>
                <a:lnTo>
                  <a:pt x="1405610" y="74803"/>
                </a:lnTo>
                <a:lnTo>
                  <a:pt x="1405356" y="78232"/>
                </a:lnTo>
                <a:lnTo>
                  <a:pt x="1407896" y="81407"/>
                </a:lnTo>
                <a:lnTo>
                  <a:pt x="1411325" y="81661"/>
                </a:lnTo>
                <a:lnTo>
                  <a:pt x="1414881" y="82042"/>
                </a:lnTo>
                <a:lnTo>
                  <a:pt x="1417929" y="79375"/>
                </a:lnTo>
                <a:lnTo>
                  <a:pt x="1418310" y="75946"/>
                </a:lnTo>
                <a:lnTo>
                  <a:pt x="1418564" y="72390"/>
                </a:lnTo>
                <a:close/>
              </a:path>
              <a:path w="5774690" h="2138045">
                <a:moveTo>
                  <a:pt x="1439519" y="113284"/>
                </a:moveTo>
                <a:lnTo>
                  <a:pt x="1437106" y="110109"/>
                </a:lnTo>
                <a:lnTo>
                  <a:pt x="1430121" y="109093"/>
                </a:lnTo>
                <a:lnTo>
                  <a:pt x="1426946" y="111506"/>
                </a:lnTo>
                <a:lnTo>
                  <a:pt x="1425930" y="118364"/>
                </a:lnTo>
                <a:lnTo>
                  <a:pt x="1428343" y="121666"/>
                </a:lnTo>
                <a:lnTo>
                  <a:pt x="1435328" y="122682"/>
                </a:lnTo>
                <a:lnTo>
                  <a:pt x="1438503" y="120269"/>
                </a:lnTo>
                <a:lnTo>
                  <a:pt x="1439519" y="113284"/>
                </a:lnTo>
                <a:close/>
              </a:path>
              <a:path w="5774690" h="2138045">
                <a:moveTo>
                  <a:pt x="1443964" y="74803"/>
                </a:moveTo>
                <a:lnTo>
                  <a:pt x="1441297" y="71755"/>
                </a:lnTo>
                <a:lnTo>
                  <a:pt x="1437868" y="71374"/>
                </a:lnTo>
                <a:lnTo>
                  <a:pt x="1434312" y="71120"/>
                </a:lnTo>
                <a:lnTo>
                  <a:pt x="1431264" y="73660"/>
                </a:lnTo>
                <a:lnTo>
                  <a:pt x="1430883" y="77089"/>
                </a:lnTo>
                <a:lnTo>
                  <a:pt x="1430629" y="80645"/>
                </a:lnTo>
                <a:lnTo>
                  <a:pt x="1433169" y="83693"/>
                </a:lnTo>
                <a:lnTo>
                  <a:pt x="1436725" y="84074"/>
                </a:lnTo>
                <a:lnTo>
                  <a:pt x="1440154" y="84328"/>
                </a:lnTo>
                <a:lnTo>
                  <a:pt x="1443329" y="81788"/>
                </a:lnTo>
                <a:lnTo>
                  <a:pt x="1443583" y="78359"/>
                </a:lnTo>
                <a:lnTo>
                  <a:pt x="1443964" y="74803"/>
                </a:lnTo>
                <a:close/>
              </a:path>
              <a:path w="5774690" h="2138045">
                <a:moveTo>
                  <a:pt x="1464665" y="116967"/>
                </a:moveTo>
                <a:lnTo>
                  <a:pt x="1462252" y="113665"/>
                </a:lnTo>
                <a:lnTo>
                  <a:pt x="1455267" y="112649"/>
                </a:lnTo>
                <a:lnTo>
                  <a:pt x="1452092" y="115062"/>
                </a:lnTo>
                <a:lnTo>
                  <a:pt x="1451076" y="122047"/>
                </a:lnTo>
                <a:lnTo>
                  <a:pt x="1453489" y="125222"/>
                </a:lnTo>
                <a:lnTo>
                  <a:pt x="1460474" y="126238"/>
                </a:lnTo>
                <a:lnTo>
                  <a:pt x="1463649" y="123825"/>
                </a:lnTo>
                <a:lnTo>
                  <a:pt x="1464665" y="116967"/>
                </a:lnTo>
                <a:close/>
              </a:path>
              <a:path w="5774690" h="2138045">
                <a:moveTo>
                  <a:pt x="1469237" y="77216"/>
                </a:moveTo>
                <a:lnTo>
                  <a:pt x="1466697" y="74041"/>
                </a:lnTo>
                <a:lnTo>
                  <a:pt x="1463141" y="73787"/>
                </a:lnTo>
                <a:lnTo>
                  <a:pt x="1459712" y="73406"/>
                </a:lnTo>
                <a:lnTo>
                  <a:pt x="1456537" y="75946"/>
                </a:lnTo>
                <a:lnTo>
                  <a:pt x="1456283" y="79502"/>
                </a:lnTo>
                <a:lnTo>
                  <a:pt x="1455902" y="82931"/>
                </a:lnTo>
                <a:lnTo>
                  <a:pt x="1458442" y="86106"/>
                </a:lnTo>
                <a:lnTo>
                  <a:pt x="1461998" y="86360"/>
                </a:lnTo>
                <a:lnTo>
                  <a:pt x="1465427" y="86741"/>
                </a:lnTo>
                <a:lnTo>
                  <a:pt x="1468602" y="84201"/>
                </a:lnTo>
                <a:lnTo>
                  <a:pt x="1468856" y="80645"/>
                </a:lnTo>
                <a:lnTo>
                  <a:pt x="1469237" y="77216"/>
                </a:lnTo>
                <a:close/>
              </a:path>
              <a:path w="5774690" h="2138045">
                <a:moveTo>
                  <a:pt x="1489811" y="120523"/>
                </a:moveTo>
                <a:lnTo>
                  <a:pt x="1487398" y="117348"/>
                </a:lnTo>
                <a:lnTo>
                  <a:pt x="1480540" y="116332"/>
                </a:lnTo>
                <a:lnTo>
                  <a:pt x="1477238" y="118745"/>
                </a:lnTo>
                <a:lnTo>
                  <a:pt x="1476222" y="125730"/>
                </a:lnTo>
                <a:lnTo>
                  <a:pt x="1478635" y="128905"/>
                </a:lnTo>
                <a:lnTo>
                  <a:pt x="1485620" y="129921"/>
                </a:lnTo>
                <a:lnTo>
                  <a:pt x="1488795" y="127508"/>
                </a:lnTo>
                <a:lnTo>
                  <a:pt x="1489811" y="120523"/>
                </a:lnTo>
                <a:close/>
              </a:path>
              <a:path w="5774690" h="2138045">
                <a:moveTo>
                  <a:pt x="1494510" y="79502"/>
                </a:moveTo>
                <a:lnTo>
                  <a:pt x="1491970" y="76454"/>
                </a:lnTo>
                <a:lnTo>
                  <a:pt x="1488414" y="76073"/>
                </a:lnTo>
                <a:lnTo>
                  <a:pt x="1484985" y="75819"/>
                </a:lnTo>
                <a:lnTo>
                  <a:pt x="1481810" y="78359"/>
                </a:lnTo>
                <a:lnTo>
                  <a:pt x="1481556" y="81788"/>
                </a:lnTo>
                <a:lnTo>
                  <a:pt x="1481175" y="85344"/>
                </a:lnTo>
                <a:lnTo>
                  <a:pt x="1483842" y="88392"/>
                </a:lnTo>
                <a:lnTo>
                  <a:pt x="1487271" y="88773"/>
                </a:lnTo>
                <a:lnTo>
                  <a:pt x="1490827" y="89027"/>
                </a:lnTo>
                <a:lnTo>
                  <a:pt x="1493875" y="86487"/>
                </a:lnTo>
                <a:lnTo>
                  <a:pt x="1494256" y="83058"/>
                </a:lnTo>
                <a:lnTo>
                  <a:pt x="1494510" y="79502"/>
                </a:lnTo>
                <a:close/>
              </a:path>
              <a:path w="5774690" h="2138045">
                <a:moveTo>
                  <a:pt x="1514957" y="124206"/>
                </a:moveTo>
                <a:lnTo>
                  <a:pt x="1512544" y="120904"/>
                </a:lnTo>
                <a:lnTo>
                  <a:pt x="1505686" y="119888"/>
                </a:lnTo>
                <a:lnTo>
                  <a:pt x="1502384" y="122301"/>
                </a:lnTo>
                <a:lnTo>
                  <a:pt x="1501368" y="129286"/>
                </a:lnTo>
                <a:lnTo>
                  <a:pt x="1503781" y="132461"/>
                </a:lnTo>
                <a:lnTo>
                  <a:pt x="1510766" y="133477"/>
                </a:lnTo>
                <a:lnTo>
                  <a:pt x="1513941" y="131064"/>
                </a:lnTo>
                <a:lnTo>
                  <a:pt x="1514957" y="124206"/>
                </a:lnTo>
                <a:close/>
              </a:path>
              <a:path w="5774690" h="2138045">
                <a:moveTo>
                  <a:pt x="1519783" y="81915"/>
                </a:moveTo>
                <a:lnTo>
                  <a:pt x="1517243" y="78740"/>
                </a:lnTo>
                <a:lnTo>
                  <a:pt x="1513814" y="78486"/>
                </a:lnTo>
                <a:lnTo>
                  <a:pt x="1510258" y="78105"/>
                </a:lnTo>
                <a:lnTo>
                  <a:pt x="1507210" y="80645"/>
                </a:lnTo>
                <a:lnTo>
                  <a:pt x="1506829" y="84201"/>
                </a:lnTo>
                <a:lnTo>
                  <a:pt x="1506575" y="87630"/>
                </a:lnTo>
                <a:lnTo>
                  <a:pt x="1509115" y="90805"/>
                </a:lnTo>
                <a:lnTo>
                  <a:pt x="1512544" y="91059"/>
                </a:lnTo>
                <a:lnTo>
                  <a:pt x="1516100" y="91440"/>
                </a:lnTo>
                <a:lnTo>
                  <a:pt x="1519148" y="88900"/>
                </a:lnTo>
                <a:lnTo>
                  <a:pt x="1519529" y="85344"/>
                </a:lnTo>
                <a:lnTo>
                  <a:pt x="1519783" y="81915"/>
                </a:lnTo>
                <a:close/>
              </a:path>
              <a:path w="5774690" h="2138045">
                <a:moveTo>
                  <a:pt x="1540103" y="127762"/>
                </a:moveTo>
                <a:lnTo>
                  <a:pt x="1537690" y="124587"/>
                </a:lnTo>
                <a:lnTo>
                  <a:pt x="1530832" y="123571"/>
                </a:lnTo>
                <a:lnTo>
                  <a:pt x="1527530" y="125984"/>
                </a:lnTo>
                <a:lnTo>
                  <a:pt x="1526514" y="132969"/>
                </a:lnTo>
                <a:lnTo>
                  <a:pt x="1528927" y="136144"/>
                </a:lnTo>
                <a:lnTo>
                  <a:pt x="1535912" y="137160"/>
                </a:lnTo>
                <a:lnTo>
                  <a:pt x="1539087" y="134747"/>
                </a:lnTo>
                <a:lnTo>
                  <a:pt x="1540103" y="127762"/>
                </a:lnTo>
                <a:close/>
              </a:path>
              <a:path w="5774690" h="2138045">
                <a:moveTo>
                  <a:pt x="1545183" y="84201"/>
                </a:moveTo>
                <a:lnTo>
                  <a:pt x="1542516" y="81153"/>
                </a:lnTo>
                <a:lnTo>
                  <a:pt x="1539087" y="80772"/>
                </a:lnTo>
                <a:lnTo>
                  <a:pt x="1535531" y="80518"/>
                </a:lnTo>
                <a:lnTo>
                  <a:pt x="1532483" y="83058"/>
                </a:lnTo>
                <a:lnTo>
                  <a:pt x="1532102" y="86487"/>
                </a:lnTo>
                <a:lnTo>
                  <a:pt x="1531848" y="90043"/>
                </a:lnTo>
                <a:lnTo>
                  <a:pt x="1534388" y="93091"/>
                </a:lnTo>
                <a:lnTo>
                  <a:pt x="1537944" y="93472"/>
                </a:lnTo>
                <a:lnTo>
                  <a:pt x="1541373" y="93726"/>
                </a:lnTo>
                <a:lnTo>
                  <a:pt x="1544421" y="91186"/>
                </a:lnTo>
                <a:lnTo>
                  <a:pt x="1545183" y="84201"/>
                </a:lnTo>
                <a:close/>
              </a:path>
              <a:path w="5774690" h="2138045">
                <a:moveTo>
                  <a:pt x="1565249" y="131445"/>
                </a:moveTo>
                <a:lnTo>
                  <a:pt x="1562836" y="128143"/>
                </a:lnTo>
                <a:lnTo>
                  <a:pt x="1555978" y="127127"/>
                </a:lnTo>
                <a:lnTo>
                  <a:pt x="1552676" y="129540"/>
                </a:lnTo>
                <a:lnTo>
                  <a:pt x="1551660" y="136525"/>
                </a:lnTo>
                <a:lnTo>
                  <a:pt x="1554073" y="139700"/>
                </a:lnTo>
                <a:lnTo>
                  <a:pt x="1561058" y="140716"/>
                </a:lnTo>
                <a:lnTo>
                  <a:pt x="1564360" y="138303"/>
                </a:lnTo>
                <a:lnTo>
                  <a:pt x="1564741" y="134874"/>
                </a:lnTo>
                <a:lnTo>
                  <a:pt x="1565249" y="131445"/>
                </a:lnTo>
                <a:close/>
              </a:path>
              <a:path w="5774690" h="2138045">
                <a:moveTo>
                  <a:pt x="1570456" y="86614"/>
                </a:moveTo>
                <a:lnTo>
                  <a:pt x="1567916" y="83439"/>
                </a:lnTo>
                <a:lnTo>
                  <a:pt x="1564360" y="83185"/>
                </a:lnTo>
                <a:lnTo>
                  <a:pt x="1560931" y="82804"/>
                </a:lnTo>
                <a:lnTo>
                  <a:pt x="1557756" y="85344"/>
                </a:lnTo>
                <a:lnTo>
                  <a:pt x="1557502" y="88900"/>
                </a:lnTo>
                <a:lnTo>
                  <a:pt x="1557121" y="92329"/>
                </a:lnTo>
                <a:lnTo>
                  <a:pt x="1559661" y="95504"/>
                </a:lnTo>
                <a:lnTo>
                  <a:pt x="1563217" y="95758"/>
                </a:lnTo>
                <a:lnTo>
                  <a:pt x="1566646" y="96139"/>
                </a:lnTo>
                <a:lnTo>
                  <a:pt x="1569821" y="93599"/>
                </a:lnTo>
                <a:lnTo>
                  <a:pt x="1570075" y="90043"/>
                </a:lnTo>
                <a:lnTo>
                  <a:pt x="1570456" y="86614"/>
                </a:lnTo>
                <a:close/>
              </a:path>
              <a:path w="5774690" h="2138045">
                <a:moveTo>
                  <a:pt x="1590395" y="135001"/>
                </a:moveTo>
                <a:lnTo>
                  <a:pt x="1587982" y="131826"/>
                </a:lnTo>
                <a:lnTo>
                  <a:pt x="1581124" y="130810"/>
                </a:lnTo>
                <a:lnTo>
                  <a:pt x="1577822" y="133223"/>
                </a:lnTo>
                <a:lnTo>
                  <a:pt x="1577314" y="136652"/>
                </a:lnTo>
                <a:lnTo>
                  <a:pt x="1576933" y="140208"/>
                </a:lnTo>
                <a:lnTo>
                  <a:pt x="1579346" y="143383"/>
                </a:lnTo>
                <a:lnTo>
                  <a:pt x="1586204" y="144399"/>
                </a:lnTo>
                <a:lnTo>
                  <a:pt x="1589506" y="141986"/>
                </a:lnTo>
                <a:lnTo>
                  <a:pt x="1590014" y="138557"/>
                </a:lnTo>
                <a:lnTo>
                  <a:pt x="1590395" y="135001"/>
                </a:lnTo>
                <a:close/>
              </a:path>
              <a:path w="5774690" h="2138045">
                <a:moveTo>
                  <a:pt x="1595729" y="88900"/>
                </a:moveTo>
                <a:lnTo>
                  <a:pt x="1593189" y="85852"/>
                </a:lnTo>
                <a:lnTo>
                  <a:pt x="1589633" y="85471"/>
                </a:lnTo>
                <a:lnTo>
                  <a:pt x="1586204" y="85217"/>
                </a:lnTo>
                <a:lnTo>
                  <a:pt x="1583029" y="87757"/>
                </a:lnTo>
                <a:lnTo>
                  <a:pt x="1582775" y="91186"/>
                </a:lnTo>
                <a:lnTo>
                  <a:pt x="1582394" y="94742"/>
                </a:lnTo>
                <a:lnTo>
                  <a:pt x="1585061" y="97790"/>
                </a:lnTo>
                <a:lnTo>
                  <a:pt x="1588490" y="98171"/>
                </a:lnTo>
                <a:lnTo>
                  <a:pt x="1592046" y="98425"/>
                </a:lnTo>
                <a:lnTo>
                  <a:pt x="1595094" y="95885"/>
                </a:lnTo>
                <a:lnTo>
                  <a:pt x="1595475" y="92456"/>
                </a:lnTo>
                <a:lnTo>
                  <a:pt x="1595729" y="88900"/>
                </a:lnTo>
                <a:close/>
              </a:path>
              <a:path w="5774690" h="2138045">
                <a:moveTo>
                  <a:pt x="1615668" y="138684"/>
                </a:moveTo>
                <a:lnTo>
                  <a:pt x="1613255" y="135382"/>
                </a:lnTo>
                <a:lnTo>
                  <a:pt x="1609699" y="135001"/>
                </a:lnTo>
                <a:lnTo>
                  <a:pt x="1609699" y="134874"/>
                </a:lnTo>
                <a:lnTo>
                  <a:pt x="1606270" y="134493"/>
                </a:lnTo>
                <a:lnTo>
                  <a:pt x="1602968" y="136906"/>
                </a:lnTo>
                <a:lnTo>
                  <a:pt x="1602587" y="140335"/>
                </a:lnTo>
                <a:lnTo>
                  <a:pt x="1602079" y="143764"/>
                </a:lnTo>
                <a:lnTo>
                  <a:pt x="1604492" y="147066"/>
                </a:lnTo>
                <a:lnTo>
                  <a:pt x="1607921" y="147447"/>
                </a:lnTo>
                <a:lnTo>
                  <a:pt x="1611350" y="147955"/>
                </a:lnTo>
                <a:lnTo>
                  <a:pt x="1614652" y="145542"/>
                </a:lnTo>
                <a:lnTo>
                  <a:pt x="1615668" y="138684"/>
                </a:lnTo>
                <a:close/>
              </a:path>
              <a:path w="5774690" h="2138045">
                <a:moveTo>
                  <a:pt x="1621002" y="91313"/>
                </a:moveTo>
                <a:lnTo>
                  <a:pt x="1618462" y="88138"/>
                </a:lnTo>
                <a:lnTo>
                  <a:pt x="1615033" y="87884"/>
                </a:lnTo>
                <a:lnTo>
                  <a:pt x="1611477" y="87503"/>
                </a:lnTo>
                <a:lnTo>
                  <a:pt x="1608429" y="90043"/>
                </a:lnTo>
                <a:lnTo>
                  <a:pt x="1608048" y="93599"/>
                </a:lnTo>
                <a:lnTo>
                  <a:pt x="1607794" y="97028"/>
                </a:lnTo>
                <a:lnTo>
                  <a:pt x="1610334" y="100203"/>
                </a:lnTo>
                <a:lnTo>
                  <a:pt x="1613763" y="100457"/>
                </a:lnTo>
                <a:lnTo>
                  <a:pt x="1617319" y="100838"/>
                </a:lnTo>
                <a:lnTo>
                  <a:pt x="1620367" y="98298"/>
                </a:lnTo>
                <a:lnTo>
                  <a:pt x="1620748" y="94742"/>
                </a:lnTo>
                <a:lnTo>
                  <a:pt x="1621002" y="91313"/>
                </a:lnTo>
                <a:close/>
              </a:path>
              <a:path w="5774690" h="2138045">
                <a:moveTo>
                  <a:pt x="1640814" y="142240"/>
                </a:moveTo>
                <a:lnTo>
                  <a:pt x="1638401" y="139065"/>
                </a:lnTo>
                <a:lnTo>
                  <a:pt x="1631416" y="138049"/>
                </a:lnTo>
                <a:lnTo>
                  <a:pt x="1628114" y="140462"/>
                </a:lnTo>
                <a:lnTo>
                  <a:pt x="1627733" y="143891"/>
                </a:lnTo>
                <a:lnTo>
                  <a:pt x="1627225" y="147447"/>
                </a:lnTo>
                <a:lnTo>
                  <a:pt x="1629638" y="150622"/>
                </a:lnTo>
                <a:lnTo>
                  <a:pt x="1636496" y="151638"/>
                </a:lnTo>
                <a:lnTo>
                  <a:pt x="1639798" y="149225"/>
                </a:lnTo>
                <a:lnTo>
                  <a:pt x="1640814" y="142240"/>
                </a:lnTo>
                <a:close/>
              </a:path>
              <a:path w="5774690" h="2138045">
                <a:moveTo>
                  <a:pt x="1646402" y="93599"/>
                </a:moveTo>
                <a:lnTo>
                  <a:pt x="1643735" y="90551"/>
                </a:lnTo>
                <a:lnTo>
                  <a:pt x="1640306" y="90170"/>
                </a:lnTo>
                <a:lnTo>
                  <a:pt x="1636750" y="89916"/>
                </a:lnTo>
                <a:lnTo>
                  <a:pt x="1633702" y="92456"/>
                </a:lnTo>
                <a:lnTo>
                  <a:pt x="1633321" y="96012"/>
                </a:lnTo>
                <a:lnTo>
                  <a:pt x="1633067" y="99441"/>
                </a:lnTo>
                <a:lnTo>
                  <a:pt x="1635607" y="102489"/>
                </a:lnTo>
                <a:lnTo>
                  <a:pt x="1639163" y="102870"/>
                </a:lnTo>
                <a:lnTo>
                  <a:pt x="1642592" y="103124"/>
                </a:lnTo>
                <a:lnTo>
                  <a:pt x="1645640" y="100584"/>
                </a:lnTo>
                <a:lnTo>
                  <a:pt x="1646402" y="93599"/>
                </a:lnTo>
                <a:close/>
              </a:path>
              <a:path w="5774690" h="2138045">
                <a:moveTo>
                  <a:pt x="1665960" y="145923"/>
                </a:moveTo>
                <a:lnTo>
                  <a:pt x="1663547" y="142621"/>
                </a:lnTo>
                <a:lnTo>
                  <a:pt x="1659991" y="142240"/>
                </a:lnTo>
                <a:lnTo>
                  <a:pt x="1656562" y="141732"/>
                </a:lnTo>
                <a:lnTo>
                  <a:pt x="1653387" y="144145"/>
                </a:lnTo>
                <a:lnTo>
                  <a:pt x="1652371" y="151003"/>
                </a:lnTo>
                <a:lnTo>
                  <a:pt x="1654784" y="154305"/>
                </a:lnTo>
                <a:lnTo>
                  <a:pt x="1658213" y="154813"/>
                </a:lnTo>
                <a:lnTo>
                  <a:pt x="1661642" y="155194"/>
                </a:lnTo>
                <a:lnTo>
                  <a:pt x="1664944" y="152908"/>
                </a:lnTo>
                <a:lnTo>
                  <a:pt x="1665960" y="145923"/>
                </a:lnTo>
                <a:close/>
              </a:path>
              <a:path w="5774690" h="2138045">
                <a:moveTo>
                  <a:pt x="1671675" y="96012"/>
                </a:moveTo>
                <a:lnTo>
                  <a:pt x="1669135" y="92837"/>
                </a:lnTo>
                <a:lnTo>
                  <a:pt x="1665579" y="92583"/>
                </a:lnTo>
                <a:lnTo>
                  <a:pt x="1662023" y="92202"/>
                </a:lnTo>
                <a:lnTo>
                  <a:pt x="1658975" y="94869"/>
                </a:lnTo>
                <a:lnTo>
                  <a:pt x="1658721" y="98298"/>
                </a:lnTo>
                <a:lnTo>
                  <a:pt x="1658340" y="101854"/>
                </a:lnTo>
                <a:lnTo>
                  <a:pt x="1660880" y="104902"/>
                </a:lnTo>
                <a:lnTo>
                  <a:pt x="1664436" y="105156"/>
                </a:lnTo>
                <a:lnTo>
                  <a:pt x="1667865" y="105537"/>
                </a:lnTo>
                <a:lnTo>
                  <a:pt x="1671040" y="102997"/>
                </a:lnTo>
                <a:lnTo>
                  <a:pt x="1671294" y="99441"/>
                </a:lnTo>
                <a:lnTo>
                  <a:pt x="1671675" y="96012"/>
                </a:lnTo>
                <a:close/>
              </a:path>
              <a:path w="5774690" h="2138045">
                <a:moveTo>
                  <a:pt x="1691106" y="149479"/>
                </a:moveTo>
                <a:lnTo>
                  <a:pt x="1688693" y="146304"/>
                </a:lnTo>
                <a:lnTo>
                  <a:pt x="1681708" y="145288"/>
                </a:lnTo>
                <a:lnTo>
                  <a:pt x="1678533" y="147701"/>
                </a:lnTo>
                <a:lnTo>
                  <a:pt x="1677517" y="154686"/>
                </a:lnTo>
                <a:lnTo>
                  <a:pt x="1679930" y="157861"/>
                </a:lnTo>
                <a:lnTo>
                  <a:pt x="1686915" y="158877"/>
                </a:lnTo>
                <a:lnTo>
                  <a:pt x="1690090" y="156464"/>
                </a:lnTo>
                <a:lnTo>
                  <a:pt x="1691106" y="149479"/>
                </a:lnTo>
                <a:close/>
              </a:path>
              <a:path w="5774690" h="2138045">
                <a:moveTo>
                  <a:pt x="1696948" y="98298"/>
                </a:moveTo>
                <a:lnTo>
                  <a:pt x="1694408" y="95250"/>
                </a:lnTo>
                <a:lnTo>
                  <a:pt x="1690852" y="94869"/>
                </a:lnTo>
                <a:lnTo>
                  <a:pt x="1687423" y="94615"/>
                </a:lnTo>
                <a:lnTo>
                  <a:pt x="1684248" y="97155"/>
                </a:lnTo>
                <a:lnTo>
                  <a:pt x="1683994" y="100711"/>
                </a:lnTo>
                <a:lnTo>
                  <a:pt x="1683613" y="104140"/>
                </a:lnTo>
                <a:lnTo>
                  <a:pt x="1686153" y="107188"/>
                </a:lnTo>
                <a:lnTo>
                  <a:pt x="1693265" y="107950"/>
                </a:lnTo>
                <a:lnTo>
                  <a:pt x="1696313" y="105283"/>
                </a:lnTo>
                <a:lnTo>
                  <a:pt x="1696567" y="101854"/>
                </a:lnTo>
                <a:lnTo>
                  <a:pt x="1696948" y="98298"/>
                </a:lnTo>
                <a:close/>
              </a:path>
              <a:path w="5774690" h="2138045">
                <a:moveTo>
                  <a:pt x="1716252" y="153162"/>
                </a:moveTo>
                <a:lnTo>
                  <a:pt x="1713839" y="149987"/>
                </a:lnTo>
                <a:lnTo>
                  <a:pt x="1706854" y="148971"/>
                </a:lnTo>
                <a:lnTo>
                  <a:pt x="1703679" y="151384"/>
                </a:lnTo>
                <a:lnTo>
                  <a:pt x="1702663" y="158242"/>
                </a:lnTo>
                <a:lnTo>
                  <a:pt x="1705076" y="161544"/>
                </a:lnTo>
                <a:lnTo>
                  <a:pt x="1712061" y="162560"/>
                </a:lnTo>
                <a:lnTo>
                  <a:pt x="1715236" y="160147"/>
                </a:lnTo>
                <a:lnTo>
                  <a:pt x="1716252" y="153162"/>
                </a:lnTo>
                <a:close/>
              </a:path>
              <a:path w="5774690" h="2138045">
                <a:moveTo>
                  <a:pt x="1722221" y="100711"/>
                </a:moveTo>
                <a:lnTo>
                  <a:pt x="1719681" y="97536"/>
                </a:lnTo>
                <a:lnTo>
                  <a:pt x="1716125" y="97282"/>
                </a:lnTo>
                <a:lnTo>
                  <a:pt x="1712696" y="96901"/>
                </a:lnTo>
                <a:lnTo>
                  <a:pt x="1709648" y="99568"/>
                </a:lnTo>
                <a:lnTo>
                  <a:pt x="1709267" y="102997"/>
                </a:lnTo>
                <a:lnTo>
                  <a:pt x="1709013" y="106553"/>
                </a:lnTo>
                <a:lnTo>
                  <a:pt x="1711553" y="109601"/>
                </a:lnTo>
                <a:lnTo>
                  <a:pt x="1714982" y="109855"/>
                </a:lnTo>
                <a:lnTo>
                  <a:pt x="1714982" y="109982"/>
                </a:lnTo>
                <a:lnTo>
                  <a:pt x="1718538" y="110236"/>
                </a:lnTo>
                <a:lnTo>
                  <a:pt x="1721586" y="107696"/>
                </a:lnTo>
                <a:lnTo>
                  <a:pt x="1721967" y="104140"/>
                </a:lnTo>
                <a:lnTo>
                  <a:pt x="1722221" y="100711"/>
                </a:lnTo>
                <a:close/>
              </a:path>
              <a:path w="5774690" h="2138045">
                <a:moveTo>
                  <a:pt x="1741398" y="156718"/>
                </a:moveTo>
                <a:lnTo>
                  <a:pt x="1738985" y="153543"/>
                </a:lnTo>
                <a:lnTo>
                  <a:pt x="1732000" y="152527"/>
                </a:lnTo>
                <a:lnTo>
                  <a:pt x="1728825" y="154940"/>
                </a:lnTo>
                <a:lnTo>
                  <a:pt x="1727809" y="161925"/>
                </a:lnTo>
                <a:lnTo>
                  <a:pt x="1730222" y="165100"/>
                </a:lnTo>
                <a:lnTo>
                  <a:pt x="1737207" y="166116"/>
                </a:lnTo>
                <a:lnTo>
                  <a:pt x="1740382" y="163703"/>
                </a:lnTo>
                <a:lnTo>
                  <a:pt x="1741398" y="156718"/>
                </a:lnTo>
                <a:close/>
              </a:path>
              <a:path w="5774690" h="2138045">
                <a:moveTo>
                  <a:pt x="1747621" y="102997"/>
                </a:moveTo>
                <a:lnTo>
                  <a:pt x="1744954" y="99949"/>
                </a:lnTo>
                <a:lnTo>
                  <a:pt x="1741525" y="99568"/>
                </a:lnTo>
                <a:lnTo>
                  <a:pt x="1737969" y="99314"/>
                </a:lnTo>
                <a:lnTo>
                  <a:pt x="1734921" y="101854"/>
                </a:lnTo>
                <a:lnTo>
                  <a:pt x="1734540" y="105410"/>
                </a:lnTo>
                <a:lnTo>
                  <a:pt x="1734286" y="108839"/>
                </a:lnTo>
                <a:lnTo>
                  <a:pt x="1736826" y="111887"/>
                </a:lnTo>
                <a:lnTo>
                  <a:pt x="1740255" y="112268"/>
                </a:lnTo>
                <a:lnTo>
                  <a:pt x="1740382" y="112268"/>
                </a:lnTo>
                <a:lnTo>
                  <a:pt x="1743811" y="112649"/>
                </a:lnTo>
                <a:lnTo>
                  <a:pt x="1746859" y="109982"/>
                </a:lnTo>
                <a:lnTo>
                  <a:pt x="1747621" y="102997"/>
                </a:lnTo>
                <a:close/>
              </a:path>
              <a:path w="5774690" h="2138045">
                <a:moveTo>
                  <a:pt x="1766544" y="160401"/>
                </a:moveTo>
                <a:lnTo>
                  <a:pt x="1764131" y="157226"/>
                </a:lnTo>
                <a:lnTo>
                  <a:pt x="1760702" y="156718"/>
                </a:lnTo>
                <a:lnTo>
                  <a:pt x="1760575" y="156718"/>
                </a:lnTo>
                <a:lnTo>
                  <a:pt x="1757146" y="156210"/>
                </a:lnTo>
                <a:lnTo>
                  <a:pt x="1753971" y="158623"/>
                </a:lnTo>
                <a:lnTo>
                  <a:pt x="1752955" y="165481"/>
                </a:lnTo>
                <a:lnTo>
                  <a:pt x="1755368" y="168783"/>
                </a:lnTo>
                <a:lnTo>
                  <a:pt x="1762353" y="169799"/>
                </a:lnTo>
                <a:lnTo>
                  <a:pt x="1765528" y="167386"/>
                </a:lnTo>
                <a:lnTo>
                  <a:pt x="1766544" y="160401"/>
                </a:lnTo>
                <a:close/>
              </a:path>
              <a:path w="5774690" h="2138045">
                <a:moveTo>
                  <a:pt x="1772894" y="105410"/>
                </a:moveTo>
                <a:lnTo>
                  <a:pt x="1770354" y="102362"/>
                </a:lnTo>
                <a:lnTo>
                  <a:pt x="1763242" y="101600"/>
                </a:lnTo>
                <a:lnTo>
                  <a:pt x="1760194" y="104267"/>
                </a:lnTo>
                <a:lnTo>
                  <a:pt x="1759940" y="107696"/>
                </a:lnTo>
                <a:lnTo>
                  <a:pt x="1759559" y="111252"/>
                </a:lnTo>
                <a:lnTo>
                  <a:pt x="1762099" y="114300"/>
                </a:lnTo>
                <a:lnTo>
                  <a:pt x="1765655" y="114681"/>
                </a:lnTo>
                <a:lnTo>
                  <a:pt x="1769084" y="114935"/>
                </a:lnTo>
                <a:lnTo>
                  <a:pt x="1772259" y="112395"/>
                </a:lnTo>
                <a:lnTo>
                  <a:pt x="1772513" y="108839"/>
                </a:lnTo>
                <a:lnTo>
                  <a:pt x="1772894" y="105410"/>
                </a:lnTo>
                <a:close/>
              </a:path>
              <a:path w="5774690" h="2138045">
                <a:moveTo>
                  <a:pt x="1791690" y="164084"/>
                </a:moveTo>
                <a:lnTo>
                  <a:pt x="1789277" y="160782"/>
                </a:lnTo>
                <a:lnTo>
                  <a:pt x="1785848" y="160274"/>
                </a:lnTo>
                <a:lnTo>
                  <a:pt x="1785721" y="160274"/>
                </a:lnTo>
                <a:lnTo>
                  <a:pt x="1782292" y="159766"/>
                </a:lnTo>
                <a:lnTo>
                  <a:pt x="1779117" y="162179"/>
                </a:lnTo>
                <a:lnTo>
                  <a:pt x="1778101" y="169164"/>
                </a:lnTo>
                <a:lnTo>
                  <a:pt x="1780514" y="172339"/>
                </a:lnTo>
                <a:lnTo>
                  <a:pt x="1787499" y="173355"/>
                </a:lnTo>
                <a:lnTo>
                  <a:pt x="1790674" y="170942"/>
                </a:lnTo>
                <a:lnTo>
                  <a:pt x="1791690" y="164084"/>
                </a:lnTo>
                <a:close/>
              </a:path>
              <a:path w="5774690" h="2138045">
                <a:moveTo>
                  <a:pt x="1798167" y="107696"/>
                </a:moveTo>
                <a:lnTo>
                  <a:pt x="1795627" y="104648"/>
                </a:lnTo>
                <a:lnTo>
                  <a:pt x="1792071" y="104394"/>
                </a:lnTo>
                <a:lnTo>
                  <a:pt x="1788642" y="104013"/>
                </a:lnTo>
                <a:lnTo>
                  <a:pt x="1785467" y="106553"/>
                </a:lnTo>
                <a:lnTo>
                  <a:pt x="1785213" y="110109"/>
                </a:lnTo>
                <a:lnTo>
                  <a:pt x="1784832" y="113538"/>
                </a:lnTo>
                <a:lnTo>
                  <a:pt x="1787372" y="116713"/>
                </a:lnTo>
                <a:lnTo>
                  <a:pt x="1790928" y="116967"/>
                </a:lnTo>
                <a:lnTo>
                  <a:pt x="1794484" y="117348"/>
                </a:lnTo>
                <a:lnTo>
                  <a:pt x="1797532" y="114681"/>
                </a:lnTo>
                <a:lnTo>
                  <a:pt x="1797786" y="111252"/>
                </a:lnTo>
                <a:lnTo>
                  <a:pt x="1798167" y="107696"/>
                </a:lnTo>
                <a:close/>
              </a:path>
              <a:path w="5774690" h="2138045">
                <a:moveTo>
                  <a:pt x="1816836" y="167640"/>
                </a:moveTo>
                <a:lnTo>
                  <a:pt x="1814423" y="164465"/>
                </a:lnTo>
                <a:lnTo>
                  <a:pt x="1807438" y="163449"/>
                </a:lnTo>
                <a:lnTo>
                  <a:pt x="1804263" y="165862"/>
                </a:lnTo>
                <a:lnTo>
                  <a:pt x="1803247" y="172847"/>
                </a:lnTo>
                <a:lnTo>
                  <a:pt x="1805660" y="176022"/>
                </a:lnTo>
                <a:lnTo>
                  <a:pt x="1812645" y="177038"/>
                </a:lnTo>
                <a:lnTo>
                  <a:pt x="1815820" y="174625"/>
                </a:lnTo>
                <a:lnTo>
                  <a:pt x="1816836" y="167640"/>
                </a:lnTo>
                <a:close/>
              </a:path>
              <a:path w="5774690" h="2138045">
                <a:moveTo>
                  <a:pt x="1823440" y="110109"/>
                </a:moveTo>
                <a:lnTo>
                  <a:pt x="1820900" y="107061"/>
                </a:lnTo>
                <a:lnTo>
                  <a:pt x="1817471" y="106680"/>
                </a:lnTo>
                <a:lnTo>
                  <a:pt x="1817344" y="106680"/>
                </a:lnTo>
                <a:lnTo>
                  <a:pt x="1813915" y="106299"/>
                </a:lnTo>
                <a:lnTo>
                  <a:pt x="1810867" y="108966"/>
                </a:lnTo>
                <a:lnTo>
                  <a:pt x="1810105" y="115951"/>
                </a:lnTo>
                <a:lnTo>
                  <a:pt x="1812772" y="118999"/>
                </a:lnTo>
                <a:lnTo>
                  <a:pt x="1816201" y="119380"/>
                </a:lnTo>
                <a:lnTo>
                  <a:pt x="1819757" y="119634"/>
                </a:lnTo>
                <a:lnTo>
                  <a:pt x="1822805" y="117094"/>
                </a:lnTo>
                <a:lnTo>
                  <a:pt x="1823186" y="113538"/>
                </a:lnTo>
                <a:lnTo>
                  <a:pt x="1823440" y="110109"/>
                </a:lnTo>
                <a:close/>
              </a:path>
              <a:path w="5774690" h="2138045">
                <a:moveTo>
                  <a:pt x="1841982" y="171323"/>
                </a:moveTo>
                <a:lnTo>
                  <a:pt x="1839569" y="168021"/>
                </a:lnTo>
                <a:lnTo>
                  <a:pt x="1832584" y="167005"/>
                </a:lnTo>
                <a:lnTo>
                  <a:pt x="1829409" y="169418"/>
                </a:lnTo>
                <a:lnTo>
                  <a:pt x="1828393" y="176403"/>
                </a:lnTo>
                <a:lnTo>
                  <a:pt x="1830806" y="179578"/>
                </a:lnTo>
                <a:lnTo>
                  <a:pt x="1837791" y="180594"/>
                </a:lnTo>
                <a:lnTo>
                  <a:pt x="1840966" y="178181"/>
                </a:lnTo>
                <a:lnTo>
                  <a:pt x="1841982" y="171323"/>
                </a:lnTo>
                <a:close/>
              </a:path>
              <a:path w="5774690" h="2138045">
                <a:moveTo>
                  <a:pt x="1848713" y="112395"/>
                </a:moveTo>
                <a:lnTo>
                  <a:pt x="1846173" y="109347"/>
                </a:lnTo>
                <a:lnTo>
                  <a:pt x="1842744" y="109093"/>
                </a:lnTo>
                <a:lnTo>
                  <a:pt x="1839188" y="108712"/>
                </a:lnTo>
                <a:lnTo>
                  <a:pt x="1836140" y="111252"/>
                </a:lnTo>
                <a:lnTo>
                  <a:pt x="1835759" y="114808"/>
                </a:lnTo>
                <a:lnTo>
                  <a:pt x="1835505" y="118237"/>
                </a:lnTo>
                <a:lnTo>
                  <a:pt x="1838045" y="121412"/>
                </a:lnTo>
                <a:lnTo>
                  <a:pt x="1841601" y="121666"/>
                </a:lnTo>
                <a:lnTo>
                  <a:pt x="1845030" y="122047"/>
                </a:lnTo>
                <a:lnTo>
                  <a:pt x="1848078" y="119380"/>
                </a:lnTo>
                <a:lnTo>
                  <a:pt x="1848459" y="115951"/>
                </a:lnTo>
                <a:lnTo>
                  <a:pt x="1848713" y="112395"/>
                </a:lnTo>
                <a:close/>
              </a:path>
              <a:path w="5774690" h="2138045">
                <a:moveTo>
                  <a:pt x="1867128" y="174879"/>
                </a:moveTo>
                <a:lnTo>
                  <a:pt x="1864715" y="171704"/>
                </a:lnTo>
                <a:lnTo>
                  <a:pt x="1857730" y="170688"/>
                </a:lnTo>
                <a:lnTo>
                  <a:pt x="1854555" y="173101"/>
                </a:lnTo>
                <a:lnTo>
                  <a:pt x="1853539" y="180086"/>
                </a:lnTo>
                <a:lnTo>
                  <a:pt x="1855952" y="183261"/>
                </a:lnTo>
                <a:lnTo>
                  <a:pt x="1859381" y="183769"/>
                </a:lnTo>
                <a:lnTo>
                  <a:pt x="1859508" y="183769"/>
                </a:lnTo>
                <a:lnTo>
                  <a:pt x="1862937" y="184277"/>
                </a:lnTo>
                <a:lnTo>
                  <a:pt x="1866112" y="181864"/>
                </a:lnTo>
                <a:lnTo>
                  <a:pt x="1867128" y="174879"/>
                </a:lnTo>
                <a:close/>
              </a:path>
              <a:path w="5774690" h="2138045">
                <a:moveTo>
                  <a:pt x="1874113" y="114808"/>
                </a:moveTo>
                <a:lnTo>
                  <a:pt x="1871446" y="111760"/>
                </a:lnTo>
                <a:lnTo>
                  <a:pt x="1868017" y="111379"/>
                </a:lnTo>
                <a:lnTo>
                  <a:pt x="1864461" y="111125"/>
                </a:lnTo>
                <a:lnTo>
                  <a:pt x="1861413" y="113665"/>
                </a:lnTo>
                <a:lnTo>
                  <a:pt x="1861032" y="117094"/>
                </a:lnTo>
                <a:lnTo>
                  <a:pt x="1860778" y="120650"/>
                </a:lnTo>
                <a:lnTo>
                  <a:pt x="1863318" y="123698"/>
                </a:lnTo>
                <a:lnTo>
                  <a:pt x="1866874" y="124079"/>
                </a:lnTo>
                <a:lnTo>
                  <a:pt x="1870303" y="124333"/>
                </a:lnTo>
                <a:lnTo>
                  <a:pt x="1873478" y="121793"/>
                </a:lnTo>
                <a:lnTo>
                  <a:pt x="1873732" y="118364"/>
                </a:lnTo>
                <a:lnTo>
                  <a:pt x="1874113" y="114808"/>
                </a:lnTo>
                <a:close/>
              </a:path>
              <a:path w="5774690" h="2138045">
                <a:moveTo>
                  <a:pt x="1892274" y="178562"/>
                </a:moveTo>
                <a:lnTo>
                  <a:pt x="1889861" y="175260"/>
                </a:lnTo>
                <a:lnTo>
                  <a:pt x="1886432" y="174752"/>
                </a:lnTo>
                <a:lnTo>
                  <a:pt x="1882876" y="174371"/>
                </a:lnTo>
                <a:lnTo>
                  <a:pt x="1879701" y="176657"/>
                </a:lnTo>
                <a:lnTo>
                  <a:pt x="1878685" y="183642"/>
                </a:lnTo>
                <a:lnTo>
                  <a:pt x="1881098" y="186817"/>
                </a:lnTo>
                <a:lnTo>
                  <a:pt x="1884527" y="187325"/>
                </a:lnTo>
                <a:lnTo>
                  <a:pt x="1884654" y="187325"/>
                </a:lnTo>
                <a:lnTo>
                  <a:pt x="1888083" y="187833"/>
                </a:lnTo>
                <a:lnTo>
                  <a:pt x="1891258" y="185420"/>
                </a:lnTo>
                <a:lnTo>
                  <a:pt x="1892274" y="178562"/>
                </a:lnTo>
                <a:close/>
              </a:path>
              <a:path w="5774690" h="2138045">
                <a:moveTo>
                  <a:pt x="1899386" y="117221"/>
                </a:moveTo>
                <a:lnTo>
                  <a:pt x="1896846" y="114046"/>
                </a:lnTo>
                <a:lnTo>
                  <a:pt x="1893290" y="113792"/>
                </a:lnTo>
                <a:lnTo>
                  <a:pt x="1889861" y="113411"/>
                </a:lnTo>
                <a:lnTo>
                  <a:pt x="1886686" y="115951"/>
                </a:lnTo>
                <a:lnTo>
                  <a:pt x="1886432" y="119507"/>
                </a:lnTo>
                <a:lnTo>
                  <a:pt x="1886051" y="122936"/>
                </a:lnTo>
                <a:lnTo>
                  <a:pt x="1888591" y="126111"/>
                </a:lnTo>
                <a:lnTo>
                  <a:pt x="1892147" y="126365"/>
                </a:lnTo>
                <a:lnTo>
                  <a:pt x="1895576" y="126746"/>
                </a:lnTo>
                <a:lnTo>
                  <a:pt x="1898751" y="124206"/>
                </a:lnTo>
                <a:lnTo>
                  <a:pt x="1899005" y="120650"/>
                </a:lnTo>
                <a:lnTo>
                  <a:pt x="1899386" y="117221"/>
                </a:lnTo>
                <a:close/>
              </a:path>
              <a:path w="5774690" h="2138045">
                <a:moveTo>
                  <a:pt x="1917420" y="182118"/>
                </a:moveTo>
                <a:lnTo>
                  <a:pt x="1915007" y="178943"/>
                </a:lnTo>
                <a:lnTo>
                  <a:pt x="1908022" y="177927"/>
                </a:lnTo>
                <a:lnTo>
                  <a:pt x="1904847" y="180340"/>
                </a:lnTo>
                <a:lnTo>
                  <a:pt x="1903831" y="187325"/>
                </a:lnTo>
                <a:lnTo>
                  <a:pt x="1906244" y="190500"/>
                </a:lnTo>
                <a:lnTo>
                  <a:pt x="1913229" y="191516"/>
                </a:lnTo>
                <a:lnTo>
                  <a:pt x="1916404" y="189103"/>
                </a:lnTo>
                <a:lnTo>
                  <a:pt x="1917420" y="182118"/>
                </a:lnTo>
                <a:close/>
              </a:path>
              <a:path w="5774690" h="2138045">
                <a:moveTo>
                  <a:pt x="1924659" y="119507"/>
                </a:moveTo>
                <a:lnTo>
                  <a:pt x="1922119" y="116459"/>
                </a:lnTo>
                <a:lnTo>
                  <a:pt x="1918563" y="116078"/>
                </a:lnTo>
                <a:lnTo>
                  <a:pt x="1915134" y="115824"/>
                </a:lnTo>
                <a:lnTo>
                  <a:pt x="1912086" y="118364"/>
                </a:lnTo>
                <a:lnTo>
                  <a:pt x="1911324" y="125349"/>
                </a:lnTo>
                <a:lnTo>
                  <a:pt x="1913991" y="128397"/>
                </a:lnTo>
                <a:lnTo>
                  <a:pt x="1917420" y="128778"/>
                </a:lnTo>
                <a:lnTo>
                  <a:pt x="1920976" y="129032"/>
                </a:lnTo>
                <a:lnTo>
                  <a:pt x="1924024" y="126492"/>
                </a:lnTo>
                <a:lnTo>
                  <a:pt x="1924405" y="123063"/>
                </a:lnTo>
                <a:lnTo>
                  <a:pt x="1924659" y="119507"/>
                </a:lnTo>
                <a:close/>
              </a:path>
              <a:path w="5774690" h="2138045">
                <a:moveTo>
                  <a:pt x="1942566" y="185801"/>
                </a:moveTo>
                <a:lnTo>
                  <a:pt x="1940153" y="182499"/>
                </a:lnTo>
                <a:lnTo>
                  <a:pt x="1936724" y="182118"/>
                </a:lnTo>
                <a:lnTo>
                  <a:pt x="1933168" y="181610"/>
                </a:lnTo>
                <a:lnTo>
                  <a:pt x="1929993" y="184023"/>
                </a:lnTo>
                <a:lnTo>
                  <a:pt x="1928977" y="190881"/>
                </a:lnTo>
                <a:lnTo>
                  <a:pt x="1931390" y="194183"/>
                </a:lnTo>
                <a:lnTo>
                  <a:pt x="1934946" y="194691"/>
                </a:lnTo>
                <a:lnTo>
                  <a:pt x="1938375" y="195072"/>
                </a:lnTo>
                <a:lnTo>
                  <a:pt x="1941550" y="192659"/>
                </a:lnTo>
                <a:lnTo>
                  <a:pt x="1942566" y="185801"/>
                </a:lnTo>
                <a:close/>
              </a:path>
              <a:path w="5774690" h="2138045">
                <a:moveTo>
                  <a:pt x="1949932" y="121920"/>
                </a:moveTo>
                <a:lnTo>
                  <a:pt x="1947392" y="118745"/>
                </a:lnTo>
                <a:lnTo>
                  <a:pt x="1943963" y="118491"/>
                </a:lnTo>
                <a:lnTo>
                  <a:pt x="1940407" y="118110"/>
                </a:lnTo>
                <a:lnTo>
                  <a:pt x="1937359" y="120650"/>
                </a:lnTo>
                <a:lnTo>
                  <a:pt x="1936978" y="124206"/>
                </a:lnTo>
                <a:lnTo>
                  <a:pt x="1936724" y="127635"/>
                </a:lnTo>
                <a:lnTo>
                  <a:pt x="1939264" y="130810"/>
                </a:lnTo>
                <a:lnTo>
                  <a:pt x="1942693" y="131064"/>
                </a:lnTo>
                <a:lnTo>
                  <a:pt x="1946249" y="131445"/>
                </a:lnTo>
                <a:lnTo>
                  <a:pt x="1949297" y="128905"/>
                </a:lnTo>
                <a:lnTo>
                  <a:pt x="1949678" y="125349"/>
                </a:lnTo>
                <a:lnTo>
                  <a:pt x="1949932" y="121920"/>
                </a:lnTo>
                <a:close/>
              </a:path>
              <a:path w="5774690" h="2138045">
                <a:moveTo>
                  <a:pt x="1967712" y="189357"/>
                </a:moveTo>
                <a:lnTo>
                  <a:pt x="1965299" y="186182"/>
                </a:lnTo>
                <a:lnTo>
                  <a:pt x="1958441" y="185166"/>
                </a:lnTo>
                <a:lnTo>
                  <a:pt x="1955139" y="187579"/>
                </a:lnTo>
                <a:lnTo>
                  <a:pt x="1954123" y="194564"/>
                </a:lnTo>
                <a:lnTo>
                  <a:pt x="1956536" y="197739"/>
                </a:lnTo>
                <a:lnTo>
                  <a:pt x="1963521" y="198755"/>
                </a:lnTo>
                <a:lnTo>
                  <a:pt x="1966696" y="196342"/>
                </a:lnTo>
                <a:lnTo>
                  <a:pt x="1967712" y="189357"/>
                </a:lnTo>
                <a:close/>
              </a:path>
              <a:path w="5774690" h="2138045">
                <a:moveTo>
                  <a:pt x="1975332" y="124206"/>
                </a:moveTo>
                <a:lnTo>
                  <a:pt x="1972665" y="121158"/>
                </a:lnTo>
                <a:lnTo>
                  <a:pt x="1969236" y="120777"/>
                </a:lnTo>
                <a:lnTo>
                  <a:pt x="1965680" y="120523"/>
                </a:lnTo>
                <a:lnTo>
                  <a:pt x="1962632" y="123063"/>
                </a:lnTo>
                <a:lnTo>
                  <a:pt x="1962251" y="126492"/>
                </a:lnTo>
                <a:lnTo>
                  <a:pt x="1961997" y="130048"/>
                </a:lnTo>
                <a:lnTo>
                  <a:pt x="1964537" y="133096"/>
                </a:lnTo>
                <a:lnTo>
                  <a:pt x="1968093" y="133477"/>
                </a:lnTo>
                <a:lnTo>
                  <a:pt x="1971522" y="133731"/>
                </a:lnTo>
                <a:lnTo>
                  <a:pt x="1974697" y="131191"/>
                </a:lnTo>
                <a:lnTo>
                  <a:pt x="1974951" y="127762"/>
                </a:lnTo>
                <a:lnTo>
                  <a:pt x="1975332" y="124206"/>
                </a:lnTo>
                <a:close/>
              </a:path>
              <a:path w="5774690" h="2138045">
                <a:moveTo>
                  <a:pt x="1992858" y="193040"/>
                </a:moveTo>
                <a:lnTo>
                  <a:pt x="1990445" y="189865"/>
                </a:lnTo>
                <a:lnTo>
                  <a:pt x="1983587" y="188849"/>
                </a:lnTo>
                <a:lnTo>
                  <a:pt x="1980285" y="191262"/>
                </a:lnTo>
                <a:lnTo>
                  <a:pt x="1979269" y="198120"/>
                </a:lnTo>
                <a:lnTo>
                  <a:pt x="1981682" y="201422"/>
                </a:lnTo>
                <a:lnTo>
                  <a:pt x="1988667" y="202438"/>
                </a:lnTo>
                <a:lnTo>
                  <a:pt x="1991842" y="200025"/>
                </a:lnTo>
                <a:lnTo>
                  <a:pt x="1992858" y="193040"/>
                </a:lnTo>
                <a:close/>
              </a:path>
              <a:path w="5774690" h="2138045">
                <a:moveTo>
                  <a:pt x="2000605" y="126619"/>
                </a:moveTo>
                <a:lnTo>
                  <a:pt x="1998065" y="123444"/>
                </a:lnTo>
                <a:lnTo>
                  <a:pt x="1994509" y="123190"/>
                </a:lnTo>
                <a:lnTo>
                  <a:pt x="1991080" y="122809"/>
                </a:lnTo>
                <a:lnTo>
                  <a:pt x="1987905" y="125349"/>
                </a:lnTo>
                <a:lnTo>
                  <a:pt x="1987651" y="128905"/>
                </a:lnTo>
                <a:lnTo>
                  <a:pt x="1987270" y="132334"/>
                </a:lnTo>
                <a:lnTo>
                  <a:pt x="1989810" y="135509"/>
                </a:lnTo>
                <a:lnTo>
                  <a:pt x="1993366" y="135763"/>
                </a:lnTo>
                <a:lnTo>
                  <a:pt x="1996795" y="136144"/>
                </a:lnTo>
                <a:lnTo>
                  <a:pt x="1999970" y="133604"/>
                </a:lnTo>
                <a:lnTo>
                  <a:pt x="2000224" y="130048"/>
                </a:lnTo>
                <a:lnTo>
                  <a:pt x="2000605" y="126619"/>
                </a:lnTo>
                <a:close/>
              </a:path>
              <a:path w="5774690" h="2138045">
                <a:moveTo>
                  <a:pt x="2018004" y="196596"/>
                </a:moveTo>
                <a:lnTo>
                  <a:pt x="2015591" y="193421"/>
                </a:lnTo>
                <a:lnTo>
                  <a:pt x="2008733" y="192405"/>
                </a:lnTo>
                <a:lnTo>
                  <a:pt x="2005431" y="194818"/>
                </a:lnTo>
                <a:lnTo>
                  <a:pt x="2004415" y="201803"/>
                </a:lnTo>
                <a:lnTo>
                  <a:pt x="2006828" y="204978"/>
                </a:lnTo>
                <a:lnTo>
                  <a:pt x="2013813" y="205994"/>
                </a:lnTo>
                <a:lnTo>
                  <a:pt x="2017115" y="203581"/>
                </a:lnTo>
                <a:lnTo>
                  <a:pt x="2017496" y="200152"/>
                </a:lnTo>
                <a:lnTo>
                  <a:pt x="2018004" y="196596"/>
                </a:lnTo>
                <a:close/>
              </a:path>
              <a:path w="5774690" h="2138045">
                <a:moveTo>
                  <a:pt x="2025878" y="128905"/>
                </a:moveTo>
                <a:lnTo>
                  <a:pt x="2023338" y="125857"/>
                </a:lnTo>
                <a:lnTo>
                  <a:pt x="2019782" y="125476"/>
                </a:lnTo>
                <a:lnTo>
                  <a:pt x="2016353" y="125222"/>
                </a:lnTo>
                <a:lnTo>
                  <a:pt x="2013178" y="127762"/>
                </a:lnTo>
                <a:lnTo>
                  <a:pt x="2012924" y="131191"/>
                </a:lnTo>
                <a:lnTo>
                  <a:pt x="2012543" y="134747"/>
                </a:lnTo>
                <a:lnTo>
                  <a:pt x="2015210" y="137795"/>
                </a:lnTo>
                <a:lnTo>
                  <a:pt x="2018639" y="138176"/>
                </a:lnTo>
                <a:lnTo>
                  <a:pt x="2022195" y="138430"/>
                </a:lnTo>
                <a:lnTo>
                  <a:pt x="2025243" y="135890"/>
                </a:lnTo>
                <a:lnTo>
                  <a:pt x="2025624" y="132461"/>
                </a:lnTo>
                <a:lnTo>
                  <a:pt x="2025878" y="128905"/>
                </a:lnTo>
                <a:close/>
              </a:path>
              <a:path w="5774690" h="2138045">
                <a:moveTo>
                  <a:pt x="2043150" y="200279"/>
                </a:moveTo>
                <a:lnTo>
                  <a:pt x="2040737" y="197104"/>
                </a:lnTo>
                <a:lnTo>
                  <a:pt x="2033879" y="196088"/>
                </a:lnTo>
                <a:lnTo>
                  <a:pt x="2030577" y="198501"/>
                </a:lnTo>
                <a:lnTo>
                  <a:pt x="2029561" y="205359"/>
                </a:lnTo>
                <a:lnTo>
                  <a:pt x="2031974" y="208661"/>
                </a:lnTo>
                <a:lnTo>
                  <a:pt x="2038959" y="209677"/>
                </a:lnTo>
                <a:lnTo>
                  <a:pt x="2042261" y="207264"/>
                </a:lnTo>
                <a:lnTo>
                  <a:pt x="2042642" y="203708"/>
                </a:lnTo>
                <a:lnTo>
                  <a:pt x="2043150" y="200279"/>
                </a:lnTo>
                <a:close/>
              </a:path>
              <a:path w="5774690" h="2138045">
                <a:moveTo>
                  <a:pt x="2051151" y="131318"/>
                </a:moveTo>
                <a:lnTo>
                  <a:pt x="2048611" y="128143"/>
                </a:lnTo>
                <a:lnTo>
                  <a:pt x="2045182" y="127889"/>
                </a:lnTo>
                <a:lnTo>
                  <a:pt x="2041626" y="127508"/>
                </a:lnTo>
                <a:lnTo>
                  <a:pt x="2038578" y="130048"/>
                </a:lnTo>
                <a:lnTo>
                  <a:pt x="2038197" y="133604"/>
                </a:lnTo>
                <a:lnTo>
                  <a:pt x="2037943" y="137033"/>
                </a:lnTo>
                <a:lnTo>
                  <a:pt x="2040483" y="140208"/>
                </a:lnTo>
                <a:lnTo>
                  <a:pt x="2043912" y="140462"/>
                </a:lnTo>
                <a:lnTo>
                  <a:pt x="2047468" y="140843"/>
                </a:lnTo>
                <a:lnTo>
                  <a:pt x="2050516" y="138303"/>
                </a:lnTo>
                <a:lnTo>
                  <a:pt x="2050897" y="134747"/>
                </a:lnTo>
                <a:lnTo>
                  <a:pt x="2051151" y="131318"/>
                </a:lnTo>
                <a:close/>
              </a:path>
              <a:path w="5774690" h="2138045">
                <a:moveTo>
                  <a:pt x="2068296" y="203962"/>
                </a:moveTo>
                <a:lnTo>
                  <a:pt x="2066010" y="200660"/>
                </a:lnTo>
                <a:lnTo>
                  <a:pt x="2059025" y="199644"/>
                </a:lnTo>
                <a:lnTo>
                  <a:pt x="2055723" y="202057"/>
                </a:lnTo>
                <a:lnTo>
                  <a:pt x="2055215" y="205613"/>
                </a:lnTo>
                <a:lnTo>
                  <a:pt x="2054834" y="209042"/>
                </a:lnTo>
                <a:lnTo>
                  <a:pt x="2057247" y="212217"/>
                </a:lnTo>
                <a:lnTo>
                  <a:pt x="2064105" y="213233"/>
                </a:lnTo>
                <a:lnTo>
                  <a:pt x="2067407" y="210820"/>
                </a:lnTo>
                <a:lnTo>
                  <a:pt x="2067915" y="207391"/>
                </a:lnTo>
                <a:lnTo>
                  <a:pt x="2068296" y="203962"/>
                </a:lnTo>
                <a:close/>
              </a:path>
              <a:path w="5774690" h="2138045">
                <a:moveTo>
                  <a:pt x="2076551" y="133604"/>
                </a:moveTo>
                <a:lnTo>
                  <a:pt x="2073884" y="130556"/>
                </a:lnTo>
                <a:lnTo>
                  <a:pt x="2070455" y="130175"/>
                </a:lnTo>
                <a:lnTo>
                  <a:pt x="2066899" y="129921"/>
                </a:lnTo>
                <a:lnTo>
                  <a:pt x="2063851" y="132461"/>
                </a:lnTo>
                <a:lnTo>
                  <a:pt x="2063470" y="136017"/>
                </a:lnTo>
                <a:lnTo>
                  <a:pt x="2063216" y="139446"/>
                </a:lnTo>
                <a:lnTo>
                  <a:pt x="2065756" y="142494"/>
                </a:lnTo>
                <a:lnTo>
                  <a:pt x="2069312" y="142875"/>
                </a:lnTo>
                <a:lnTo>
                  <a:pt x="2072741" y="143129"/>
                </a:lnTo>
                <a:lnTo>
                  <a:pt x="2075916" y="140589"/>
                </a:lnTo>
                <a:lnTo>
                  <a:pt x="2076170" y="137160"/>
                </a:lnTo>
                <a:lnTo>
                  <a:pt x="2076551" y="133604"/>
                </a:lnTo>
                <a:close/>
              </a:path>
              <a:path w="5774690" h="2138045">
                <a:moveTo>
                  <a:pt x="2093569" y="207518"/>
                </a:moveTo>
                <a:lnTo>
                  <a:pt x="2091156" y="204343"/>
                </a:lnTo>
                <a:lnTo>
                  <a:pt x="2084171" y="203327"/>
                </a:lnTo>
                <a:lnTo>
                  <a:pt x="2080869" y="205740"/>
                </a:lnTo>
                <a:lnTo>
                  <a:pt x="2080488" y="209169"/>
                </a:lnTo>
                <a:lnTo>
                  <a:pt x="2079980" y="212598"/>
                </a:lnTo>
                <a:lnTo>
                  <a:pt x="2082393" y="215900"/>
                </a:lnTo>
                <a:lnTo>
                  <a:pt x="2089251" y="216916"/>
                </a:lnTo>
                <a:lnTo>
                  <a:pt x="2092553" y="214503"/>
                </a:lnTo>
                <a:lnTo>
                  <a:pt x="2093569" y="207518"/>
                </a:lnTo>
                <a:close/>
              </a:path>
              <a:path w="5774690" h="2138045">
                <a:moveTo>
                  <a:pt x="2101824" y="136017"/>
                </a:moveTo>
                <a:lnTo>
                  <a:pt x="2099284" y="132842"/>
                </a:lnTo>
                <a:lnTo>
                  <a:pt x="2095728" y="132588"/>
                </a:lnTo>
                <a:lnTo>
                  <a:pt x="2092299" y="132207"/>
                </a:lnTo>
                <a:lnTo>
                  <a:pt x="2089124" y="134874"/>
                </a:lnTo>
                <a:lnTo>
                  <a:pt x="2088870" y="138303"/>
                </a:lnTo>
                <a:lnTo>
                  <a:pt x="2088489" y="141859"/>
                </a:lnTo>
                <a:lnTo>
                  <a:pt x="2091029" y="144907"/>
                </a:lnTo>
                <a:lnTo>
                  <a:pt x="2094585" y="145161"/>
                </a:lnTo>
                <a:lnTo>
                  <a:pt x="2098014" y="145542"/>
                </a:lnTo>
                <a:lnTo>
                  <a:pt x="2101189" y="143002"/>
                </a:lnTo>
                <a:lnTo>
                  <a:pt x="2101443" y="139446"/>
                </a:lnTo>
                <a:lnTo>
                  <a:pt x="2101824" y="136017"/>
                </a:lnTo>
                <a:close/>
              </a:path>
              <a:path w="5774690" h="2138045">
                <a:moveTo>
                  <a:pt x="2118715" y="211201"/>
                </a:moveTo>
                <a:lnTo>
                  <a:pt x="2116302" y="207899"/>
                </a:lnTo>
                <a:lnTo>
                  <a:pt x="2109317" y="206883"/>
                </a:lnTo>
                <a:lnTo>
                  <a:pt x="2106142" y="209296"/>
                </a:lnTo>
                <a:lnTo>
                  <a:pt x="2105126" y="216281"/>
                </a:lnTo>
                <a:lnTo>
                  <a:pt x="2107539" y="219456"/>
                </a:lnTo>
                <a:lnTo>
                  <a:pt x="2114397" y="220472"/>
                </a:lnTo>
                <a:lnTo>
                  <a:pt x="2117699" y="218059"/>
                </a:lnTo>
                <a:lnTo>
                  <a:pt x="2118715" y="211201"/>
                </a:lnTo>
                <a:close/>
              </a:path>
              <a:path w="5774690" h="2138045">
                <a:moveTo>
                  <a:pt x="2127097" y="138303"/>
                </a:moveTo>
                <a:lnTo>
                  <a:pt x="2124557" y="135255"/>
                </a:lnTo>
                <a:lnTo>
                  <a:pt x="2121001" y="134874"/>
                </a:lnTo>
                <a:lnTo>
                  <a:pt x="2117572" y="134620"/>
                </a:lnTo>
                <a:lnTo>
                  <a:pt x="2114397" y="137160"/>
                </a:lnTo>
                <a:lnTo>
                  <a:pt x="2114143" y="140716"/>
                </a:lnTo>
                <a:lnTo>
                  <a:pt x="2113762" y="144145"/>
                </a:lnTo>
                <a:lnTo>
                  <a:pt x="2116429" y="147193"/>
                </a:lnTo>
                <a:lnTo>
                  <a:pt x="2123414" y="147955"/>
                </a:lnTo>
                <a:lnTo>
                  <a:pt x="2126462" y="145288"/>
                </a:lnTo>
                <a:lnTo>
                  <a:pt x="2126843" y="141859"/>
                </a:lnTo>
                <a:lnTo>
                  <a:pt x="2127097" y="138303"/>
                </a:lnTo>
                <a:close/>
              </a:path>
              <a:path w="5774690" h="2138045">
                <a:moveTo>
                  <a:pt x="2143861" y="214757"/>
                </a:moveTo>
                <a:lnTo>
                  <a:pt x="2141448" y="211582"/>
                </a:lnTo>
                <a:lnTo>
                  <a:pt x="2134463" y="210566"/>
                </a:lnTo>
                <a:lnTo>
                  <a:pt x="2131288" y="212979"/>
                </a:lnTo>
                <a:lnTo>
                  <a:pt x="2130272" y="219964"/>
                </a:lnTo>
                <a:lnTo>
                  <a:pt x="2132685" y="223139"/>
                </a:lnTo>
                <a:lnTo>
                  <a:pt x="2139543" y="224155"/>
                </a:lnTo>
                <a:lnTo>
                  <a:pt x="2142845" y="221742"/>
                </a:lnTo>
                <a:lnTo>
                  <a:pt x="2143861" y="214757"/>
                </a:lnTo>
                <a:close/>
              </a:path>
              <a:path w="5774690" h="2138045">
                <a:moveTo>
                  <a:pt x="2152370" y="140716"/>
                </a:moveTo>
                <a:lnTo>
                  <a:pt x="2149830" y="137541"/>
                </a:lnTo>
                <a:lnTo>
                  <a:pt x="2146401" y="137287"/>
                </a:lnTo>
                <a:lnTo>
                  <a:pt x="2142845" y="136906"/>
                </a:lnTo>
                <a:lnTo>
                  <a:pt x="2139797" y="139573"/>
                </a:lnTo>
                <a:lnTo>
                  <a:pt x="2139416" y="143002"/>
                </a:lnTo>
                <a:lnTo>
                  <a:pt x="2139162" y="146558"/>
                </a:lnTo>
                <a:lnTo>
                  <a:pt x="2141702" y="149606"/>
                </a:lnTo>
                <a:lnTo>
                  <a:pt x="2145131" y="149987"/>
                </a:lnTo>
                <a:lnTo>
                  <a:pt x="2148687" y="150241"/>
                </a:lnTo>
                <a:lnTo>
                  <a:pt x="2151735" y="147701"/>
                </a:lnTo>
                <a:lnTo>
                  <a:pt x="2152116" y="144145"/>
                </a:lnTo>
                <a:lnTo>
                  <a:pt x="2152370" y="140716"/>
                </a:lnTo>
                <a:close/>
              </a:path>
              <a:path w="5774690" h="2138045">
                <a:moveTo>
                  <a:pt x="2169007" y="218440"/>
                </a:moveTo>
                <a:lnTo>
                  <a:pt x="2166594" y="215138"/>
                </a:lnTo>
                <a:lnTo>
                  <a:pt x="2159609" y="214122"/>
                </a:lnTo>
                <a:lnTo>
                  <a:pt x="2156434" y="216535"/>
                </a:lnTo>
                <a:lnTo>
                  <a:pt x="2155418" y="223520"/>
                </a:lnTo>
                <a:lnTo>
                  <a:pt x="2157831" y="226695"/>
                </a:lnTo>
                <a:lnTo>
                  <a:pt x="2164689" y="227711"/>
                </a:lnTo>
                <a:lnTo>
                  <a:pt x="2167991" y="225298"/>
                </a:lnTo>
                <a:lnTo>
                  <a:pt x="2169007" y="218440"/>
                </a:lnTo>
                <a:close/>
              </a:path>
              <a:path w="5774690" h="2138045">
                <a:moveTo>
                  <a:pt x="2177770" y="143002"/>
                </a:moveTo>
                <a:lnTo>
                  <a:pt x="2175103" y="139954"/>
                </a:lnTo>
                <a:lnTo>
                  <a:pt x="2171674" y="139573"/>
                </a:lnTo>
                <a:lnTo>
                  <a:pt x="2168118" y="139319"/>
                </a:lnTo>
                <a:lnTo>
                  <a:pt x="2165070" y="141859"/>
                </a:lnTo>
                <a:lnTo>
                  <a:pt x="2164689" y="145415"/>
                </a:lnTo>
                <a:lnTo>
                  <a:pt x="2164435" y="148844"/>
                </a:lnTo>
                <a:lnTo>
                  <a:pt x="2166975" y="151892"/>
                </a:lnTo>
                <a:lnTo>
                  <a:pt x="2173960" y="152654"/>
                </a:lnTo>
                <a:lnTo>
                  <a:pt x="2177008" y="149987"/>
                </a:lnTo>
                <a:lnTo>
                  <a:pt x="2177770" y="143002"/>
                </a:lnTo>
                <a:close/>
              </a:path>
              <a:path w="5774690" h="2138045">
                <a:moveTo>
                  <a:pt x="2194153" y="221996"/>
                </a:moveTo>
                <a:lnTo>
                  <a:pt x="2191740" y="218821"/>
                </a:lnTo>
                <a:lnTo>
                  <a:pt x="2184755" y="217805"/>
                </a:lnTo>
                <a:lnTo>
                  <a:pt x="2181580" y="220218"/>
                </a:lnTo>
                <a:lnTo>
                  <a:pt x="2180564" y="227203"/>
                </a:lnTo>
                <a:lnTo>
                  <a:pt x="2182977" y="230378"/>
                </a:lnTo>
                <a:lnTo>
                  <a:pt x="2189962" y="231394"/>
                </a:lnTo>
                <a:lnTo>
                  <a:pt x="2193137" y="228981"/>
                </a:lnTo>
                <a:lnTo>
                  <a:pt x="2194153" y="221996"/>
                </a:lnTo>
                <a:close/>
              </a:path>
              <a:path w="5774690" h="2138045">
                <a:moveTo>
                  <a:pt x="2203043" y="145415"/>
                </a:moveTo>
                <a:lnTo>
                  <a:pt x="2200503" y="142367"/>
                </a:lnTo>
                <a:lnTo>
                  <a:pt x="2193518" y="141605"/>
                </a:lnTo>
                <a:lnTo>
                  <a:pt x="2190343" y="144272"/>
                </a:lnTo>
                <a:lnTo>
                  <a:pt x="2190089" y="147701"/>
                </a:lnTo>
                <a:lnTo>
                  <a:pt x="2189708" y="151257"/>
                </a:lnTo>
                <a:lnTo>
                  <a:pt x="2192248" y="154305"/>
                </a:lnTo>
                <a:lnTo>
                  <a:pt x="2195804" y="154686"/>
                </a:lnTo>
                <a:lnTo>
                  <a:pt x="2199233" y="154940"/>
                </a:lnTo>
                <a:lnTo>
                  <a:pt x="2202408" y="152400"/>
                </a:lnTo>
                <a:lnTo>
                  <a:pt x="2202662" y="148844"/>
                </a:lnTo>
                <a:lnTo>
                  <a:pt x="2203043" y="145415"/>
                </a:lnTo>
                <a:close/>
              </a:path>
              <a:path w="5774690" h="2138045">
                <a:moveTo>
                  <a:pt x="2219299" y="225679"/>
                </a:moveTo>
                <a:lnTo>
                  <a:pt x="2216886" y="222377"/>
                </a:lnTo>
                <a:lnTo>
                  <a:pt x="2213330" y="221869"/>
                </a:lnTo>
                <a:lnTo>
                  <a:pt x="2209901" y="221488"/>
                </a:lnTo>
                <a:lnTo>
                  <a:pt x="2206726" y="223901"/>
                </a:lnTo>
                <a:lnTo>
                  <a:pt x="2205710" y="230759"/>
                </a:lnTo>
                <a:lnTo>
                  <a:pt x="2208123" y="234061"/>
                </a:lnTo>
                <a:lnTo>
                  <a:pt x="2211552" y="234442"/>
                </a:lnTo>
                <a:lnTo>
                  <a:pt x="2215108" y="234950"/>
                </a:lnTo>
                <a:lnTo>
                  <a:pt x="2218283" y="232537"/>
                </a:lnTo>
                <a:lnTo>
                  <a:pt x="2219299" y="225679"/>
                </a:lnTo>
                <a:close/>
              </a:path>
              <a:path w="5774690" h="2138045">
                <a:moveTo>
                  <a:pt x="2228316" y="147701"/>
                </a:moveTo>
                <a:lnTo>
                  <a:pt x="2225776" y="144653"/>
                </a:lnTo>
                <a:lnTo>
                  <a:pt x="2222220" y="144399"/>
                </a:lnTo>
                <a:lnTo>
                  <a:pt x="2218791" y="144018"/>
                </a:lnTo>
                <a:lnTo>
                  <a:pt x="2215616" y="146558"/>
                </a:lnTo>
                <a:lnTo>
                  <a:pt x="2215362" y="150114"/>
                </a:lnTo>
                <a:lnTo>
                  <a:pt x="2214981" y="153543"/>
                </a:lnTo>
                <a:lnTo>
                  <a:pt x="2217648" y="156718"/>
                </a:lnTo>
                <a:lnTo>
                  <a:pt x="2221077" y="156972"/>
                </a:lnTo>
                <a:lnTo>
                  <a:pt x="2224633" y="157353"/>
                </a:lnTo>
                <a:lnTo>
                  <a:pt x="2227681" y="154686"/>
                </a:lnTo>
                <a:lnTo>
                  <a:pt x="2228062" y="151257"/>
                </a:lnTo>
                <a:lnTo>
                  <a:pt x="2228316" y="147701"/>
                </a:lnTo>
                <a:close/>
              </a:path>
              <a:path w="5774690" h="2138045">
                <a:moveTo>
                  <a:pt x="2244445" y="229235"/>
                </a:moveTo>
                <a:lnTo>
                  <a:pt x="2242032" y="226060"/>
                </a:lnTo>
                <a:lnTo>
                  <a:pt x="2238603" y="225552"/>
                </a:lnTo>
                <a:lnTo>
                  <a:pt x="2238476" y="225552"/>
                </a:lnTo>
                <a:lnTo>
                  <a:pt x="2235047" y="225044"/>
                </a:lnTo>
                <a:lnTo>
                  <a:pt x="2231872" y="227457"/>
                </a:lnTo>
                <a:lnTo>
                  <a:pt x="2230856" y="234442"/>
                </a:lnTo>
                <a:lnTo>
                  <a:pt x="2233269" y="237617"/>
                </a:lnTo>
                <a:lnTo>
                  <a:pt x="2240254" y="238633"/>
                </a:lnTo>
                <a:lnTo>
                  <a:pt x="2243429" y="236220"/>
                </a:lnTo>
                <a:lnTo>
                  <a:pt x="2244445" y="229235"/>
                </a:lnTo>
                <a:close/>
              </a:path>
              <a:path w="5774690" h="2138045">
                <a:moveTo>
                  <a:pt x="2253589" y="150114"/>
                </a:moveTo>
                <a:lnTo>
                  <a:pt x="2251049" y="147066"/>
                </a:lnTo>
                <a:lnTo>
                  <a:pt x="2247620" y="146685"/>
                </a:lnTo>
                <a:lnTo>
                  <a:pt x="2244064" y="146431"/>
                </a:lnTo>
                <a:lnTo>
                  <a:pt x="2241016" y="148971"/>
                </a:lnTo>
                <a:lnTo>
                  <a:pt x="2240635" y="152400"/>
                </a:lnTo>
                <a:lnTo>
                  <a:pt x="2240381" y="155956"/>
                </a:lnTo>
                <a:lnTo>
                  <a:pt x="2242921" y="159004"/>
                </a:lnTo>
                <a:lnTo>
                  <a:pt x="2246350" y="159385"/>
                </a:lnTo>
                <a:lnTo>
                  <a:pt x="2249906" y="159639"/>
                </a:lnTo>
                <a:lnTo>
                  <a:pt x="2252954" y="157099"/>
                </a:lnTo>
                <a:lnTo>
                  <a:pt x="2253335" y="153543"/>
                </a:lnTo>
                <a:lnTo>
                  <a:pt x="2253589" y="150114"/>
                </a:lnTo>
                <a:close/>
              </a:path>
              <a:path w="5774690" h="2138045">
                <a:moveTo>
                  <a:pt x="2269591" y="232918"/>
                </a:moveTo>
                <a:lnTo>
                  <a:pt x="2267178" y="229616"/>
                </a:lnTo>
                <a:lnTo>
                  <a:pt x="2263749" y="229235"/>
                </a:lnTo>
                <a:lnTo>
                  <a:pt x="2260193" y="228727"/>
                </a:lnTo>
                <a:lnTo>
                  <a:pt x="2257018" y="231140"/>
                </a:lnTo>
                <a:lnTo>
                  <a:pt x="2256002" y="237998"/>
                </a:lnTo>
                <a:lnTo>
                  <a:pt x="2258415" y="241300"/>
                </a:lnTo>
                <a:lnTo>
                  <a:pt x="2261844" y="241808"/>
                </a:lnTo>
                <a:lnTo>
                  <a:pt x="2265400" y="242189"/>
                </a:lnTo>
                <a:lnTo>
                  <a:pt x="2268575" y="239903"/>
                </a:lnTo>
                <a:lnTo>
                  <a:pt x="2269591" y="232918"/>
                </a:lnTo>
                <a:close/>
              </a:path>
              <a:path w="5774690" h="2138045">
                <a:moveTo>
                  <a:pt x="2278989" y="152527"/>
                </a:moveTo>
                <a:lnTo>
                  <a:pt x="2276322" y="149352"/>
                </a:lnTo>
                <a:lnTo>
                  <a:pt x="2272893" y="149098"/>
                </a:lnTo>
                <a:lnTo>
                  <a:pt x="2269337" y="148717"/>
                </a:lnTo>
                <a:lnTo>
                  <a:pt x="2266289" y="151257"/>
                </a:lnTo>
                <a:lnTo>
                  <a:pt x="2265908" y="154813"/>
                </a:lnTo>
                <a:lnTo>
                  <a:pt x="2265654" y="158242"/>
                </a:lnTo>
                <a:lnTo>
                  <a:pt x="2268194" y="161417"/>
                </a:lnTo>
                <a:lnTo>
                  <a:pt x="2271750" y="161671"/>
                </a:lnTo>
                <a:lnTo>
                  <a:pt x="2275179" y="162052"/>
                </a:lnTo>
                <a:lnTo>
                  <a:pt x="2278227" y="159385"/>
                </a:lnTo>
                <a:lnTo>
                  <a:pt x="2278989" y="152527"/>
                </a:lnTo>
                <a:close/>
              </a:path>
              <a:path w="5774690" h="2138045">
                <a:moveTo>
                  <a:pt x="2294737" y="236474"/>
                </a:moveTo>
                <a:lnTo>
                  <a:pt x="2292324" y="233299"/>
                </a:lnTo>
                <a:lnTo>
                  <a:pt x="2285339" y="232283"/>
                </a:lnTo>
                <a:lnTo>
                  <a:pt x="2282164" y="234696"/>
                </a:lnTo>
                <a:lnTo>
                  <a:pt x="2281148" y="241681"/>
                </a:lnTo>
                <a:lnTo>
                  <a:pt x="2283561" y="244856"/>
                </a:lnTo>
                <a:lnTo>
                  <a:pt x="2290546" y="245872"/>
                </a:lnTo>
                <a:lnTo>
                  <a:pt x="2293721" y="243459"/>
                </a:lnTo>
                <a:lnTo>
                  <a:pt x="2294737" y="236474"/>
                </a:lnTo>
                <a:close/>
              </a:path>
              <a:path w="5774690" h="2138045">
                <a:moveTo>
                  <a:pt x="2304262" y="154813"/>
                </a:moveTo>
                <a:lnTo>
                  <a:pt x="2301722" y="151765"/>
                </a:lnTo>
                <a:lnTo>
                  <a:pt x="2298166" y="151384"/>
                </a:lnTo>
                <a:lnTo>
                  <a:pt x="2294610" y="151130"/>
                </a:lnTo>
                <a:lnTo>
                  <a:pt x="2291562" y="153670"/>
                </a:lnTo>
                <a:lnTo>
                  <a:pt x="2291308" y="157099"/>
                </a:lnTo>
                <a:lnTo>
                  <a:pt x="2290927" y="160655"/>
                </a:lnTo>
                <a:lnTo>
                  <a:pt x="2293467" y="163703"/>
                </a:lnTo>
                <a:lnTo>
                  <a:pt x="2297023" y="164084"/>
                </a:lnTo>
                <a:lnTo>
                  <a:pt x="2300452" y="164338"/>
                </a:lnTo>
                <a:lnTo>
                  <a:pt x="2303627" y="161798"/>
                </a:lnTo>
                <a:lnTo>
                  <a:pt x="2303881" y="158369"/>
                </a:lnTo>
                <a:lnTo>
                  <a:pt x="2304262" y="154813"/>
                </a:lnTo>
                <a:close/>
              </a:path>
              <a:path w="5774690" h="2138045">
                <a:moveTo>
                  <a:pt x="2319883" y="240157"/>
                </a:moveTo>
                <a:lnTo>
                  <a:pt x="2317470" y="236982"/>
                </a:lnTo>
                <a:lnTo>
                  <a:pt x="2310485" y="235966"/>
                </a:lnTo>
                <a:lnTo>
                  <a:pt x="2307310" y="238379"/>
                </a:lnTo>
                <a:lnTo>
                  <a:pt x="2306294" y="245237"/>
                </a:lnTo>
                <a:lnTo>
                  <a:pt x="2308707" y="248539"/>
                </a:lnTo>
                <a:lnTo>
                  <a:pt x="2315692" y="249555"/>
                </a:lnTo>
                <a:lnTo>
                  <a:pt x="2318867" y="247142"/>
                </a:lnTo>
                <a:lnTo>
                  <a:pt x="2319883" y="240157"/>
                </a:lnTo>
                <a:close/>
              </a:path>
              <a:path w="5774690" h="2138045">
                <a:moveTo>
                  <a:pt x="2329535" y="157226"/>
                </a:moveTo>
                <a:lnTo>
                  <a:pt x="2326995" y="154051"/>
                </a:lnTo>
                <a:lnTo>
                  <a:pt x="2323439" y="153797"/>
                </a:lnTo>
                <a:lnTo>
                  <a:pt x="2320010" y="153416"/>
                </a:lnTo>
                <a:lnTo>
                  <a:pt x="2316835" y="155956"/>
                </a:lnTo>
                <a:lnTo>
                  <a:pt x="2316581" y="159512"/>
                </a:lnTo>
                <a:lnTo>
                  <a:pt x="2316200" y="162941"/>
                </a:lnTo>
                <a:lnTo>
                  <a:pt x="2318740" y="166116"/>
                </a:lnTo>
                <a:lnTo>
                  <a:pt x="2322296" y="166370"/>
                </a:lnTo>
                <a:lnTo>
                  <a:pt x="2325852" y="166751"/>
                </a:lnTo>
                <a:lnTo>
                  <a:pt x="2328900" y="164211"/>
                </a:lnTo>
                <a:lnTo>
                  <a:pt x="2329154" y="160655"/>
                </a:lnTo>
                <a:lnTo>
                  <a:pt x="2329535" y="157226"/>
                </a:lnTo>
                <a:close/>
              </a:path>
              <a:path w="5774690" h="2138045">
                <a:moveTo>
                  <a:pt x="2345029" y="243713"/>
                </a:moveTo>
                <a:lnTo>
                  <a:pt x="2342616" y="240538"/>
                </a:lnTo>
                <a:lnTo>
                  <a:pt x="2335631" y="239522"/>
                </a:lnTo>
                <a:lnTo>
                  <a:pt x="2332456" y="241935"/>
                </a:lnTo>
                <a:lnTo>
                  <a:pt x="2331440" y="248920"/>
                </a:lnTo>
                <a:lnTo>
                  <a:pt x="2333853" y="252095"/>
                </a:lnTo>
                <a:lnTo>
                  <a:pt x="2337282" y="252603"/>
                </a:lnTo>
                <a:lnTo>
                  <a:pt x="2337409" y="252603"/>
                </a:lnTo>
                <a:lnTo>
                  <a:pt x="2340838" y="253111"/>
                </a:lnTo>
                <a:lnTo>
                  <a:pt x="2344013" y="250698"/>
                </a:lnTo>
                <a:lnTo>
                  <a:pt x="2345029" y="243713"/>
                </a:lnTo>
                <a:close/>
              </a:path>
              <a:path w="5774690" h="2138045">
                <a:moveTo>
                  <a:pt x="2354808" y="159512"/>
                </a:moveTo>
                <a:lnTo>
                  <a:pt x="2352268" y="156464"/>
                </a:lnTo>
                <a:lnTo>
                  <a:pt x="2348839" y="156083"/>
                </a:lnTo>
                <a:lnTo>
                  <a:pt x="2345283" y="155829"/>
                </a:lnTo>
                <a:lnTo>
                  <a:pt x="2342235" y="158369"/>
                </a:lnTo>
                <a:lnTo>
                  <a:pt x="2341854" y="161798"/>
                </a:lnTo>
                <a:lnTo>
                  <a:pt x="2341600" y="165354"/>
                </a:lnTo>
                <a:lnTo>
                  <a:pt x="2344140" y="168402"/>
                </a:lnTo>
                <a:lnTo>
                  <a:pt x="2347569" y="168783"/>
                </a:lnTo>
                <a:lnTo>
                  <a:pt x="2351125" y="169037"/>
                </a:lnTo>
                <a:lnTo>
                  <a:pt x="2354173" y="166497"/>
                </a:lnTo>
                <a:lnTo>
                  <a:pt x="2354554" y="163068"/>
                </a:lnTo>
                <a:lnTo>
                  <a:pt x="2354808" y="159512"/>
                </a:lnTo>
                <a:close/>
              </a:path>
              <a:path w="5774690" h="2138045">
                <a:moveTo>
                  <a:pt x="2370175" y="247396"/>
                </a:moveTo>
                <a:lnTo>
                  <a:pt x="2367762" y="244221"/>
                </a:lnTo>
                <a:lnTo>
                  <a:pt x="2360777" y="243205"/>
                </a:lnTo>
                <a:lnTo>
                  <a:pt x="2357602" y="245618"/>
                </a:lnTo>
                <a:lnTo>
                  <a:pt x="2356586" y="252476"/>
                </a:lnTo>
                <a:lnTo>
                  <a:pt x="2358999" y="255778"/>
                </a:lnTo>
                <a:lnTo>
                  <a:pt x="2362428" y="256286"/>
                </a:lnTo>
                <a:lnTo>
                  <a:pt x="2362555" y="256286"/>
                </a:lnTo>
                <a:lnTo>
                  <a:pt x="2365972" y="256794"/>
                </a:lnTo>
                <a:lnTo>
                  <a:pt x="2369147" y="254381"/>
                </a:lnTo>
                <a:lnTo>
                  <a:pt x="2370175" y="247396"/>
                </a:lnTo>
                <a:close/>
              </a:path>
              <a:path w="5774690" h="2138045">
                <a:moveTo>
                  <a:pt x="2380208" y="161925"/>
                </a:moveTo>
                <a:lnTo>
                  <a:pt x="2377541" y="158750"/>
                </a:lnTo>
                <a:lnTo>
                  <a:pt x="2374112" y="158496"/>
                </a:lnTo>
                <a:lnTo>
                  <a:pt x="2370556" y="158115"/>
                </a:lnTo>
                <a:lnTo>
                  <a:pt x="2367508" y="160655"/>
                </a:lnTo>
                <a:lnTo>
                  <a:pt x="2367127" y="164211"/>
                </a:lnTo>
                <a:lnTo>
                  <a:pt x="2366861" y="167640"/>
                </a:lnTo>
                <a:lnTo>
                  <a:pt x="2369413" y="170815"/>
                </a:lnTo>
                <a:lnTo>
                  <a:pt x="2372969" y="171069"/>
                </a:lnTo>
                <a:lnTo>
                  <a:pt x="2376386" y="171450"/>
                </a:lnTo>
                <a:lnTo>
                  <a:pt x="2379434" y="168910"/>
                </a:lnTo>
                <a:lnTo>
                  <a:pt x="2380208" y="161925"/>
                </a:lnTo>
                <a:close/>
              </a:path>
              <a:path w="5774690" h="2138045">
                <a:moveTo>
                  <a:pt x="2395309" y="251079"/>
                </a:moveTo>
                <a:lnTo>
                  <a:pt x="2392908" y="247777"/>
                </a:lnTo>
                <a:lnTo>
                  <a:pt x="2385911" y="246761"/>
                </a:lnTo>
                <a:lnTo>
                  <a:pt x="2382736" y="249174"/>
                </a:lnTo>
                <a:lnTo>
                  <a:pt x="2381732" y="256159"/>
                </a:lnTo>
                <a:lnTo>
                  <a:pt x="2384145" y="259334"/>
                </a:lnTo>
                <a:lnTo>
                  <a:pt x="2391130" y="260350"/>
                </a:lnTo>
                <a:lnTo>
                  <a:pt x="2394305" y="257937"/>
                </a:lnTo>
                <a:lnTo>
                  <a:pt x="2395309" y="251079"/>
                </a:lnTo>
                <a:close/>
              </a:path>
              <a:path w="5774690" h="2138045">
                <a:moveTo>
                  <a:pt x="2405481" y="164211"/>
                </a:moveTo>
                <a:lnTo>
                  <a:pt x="2402941" y="161163"/>
                </a:lnTo>
                <a:lnTo>
                  <a:pt x="2399373" y="160782"/>
                </a:lnTo>
                <a:lnTo>
                  <a:pt x="2395829" y="160528"/>
                </a:lnTo>
                <a:lnTo>
                  <a:pt x="2392781" y="163068"/>
                </a:lnTo>
                <a:lnTo>
                  <a:pt x="2392527" y="166497"/>
                </a:lnTo>
                <a:lnTo>
                  <a:pt x="2392134" y="170053"/>
                </a:lnTo>
                <a:lnTo>
                  <a:pt x="2394674" y="173101"/>
                </a:lnTo>
                <a:lnTo>
                  <a:pt x="2398242" y="173482"/>
                </a:lnTo>
                <a:lnTo>
                  <a:pt x="2401659" y="173736"/>
                </a:lnTo>
                <a:lnTo>
                  <a:pt x="2404834" y="171196"/>
                </a:lnTo>
                <a:lnTo>
                  <a:pt x="2405100" y="167767"/>
                </a:lnTo>
                <a:lnTo>
                  <a:pt x="2405481" y="164211"/>
                </a:lnTo>
                <a:close/>
              </a:path>
              <a:path w="5774690" h="2138045">
                <a:moveTo>
                  <a:pt x="2420467" y="254635"/>
                </a:moveTo>
                <a:lnTo>
                  <a:pt x="2418054" y="251460"/>
                </a:lnTo>
                <a:lnTo>
                  <a:pt x="2411184" y="250444"/>
                </a:lnTo>
                <a:lnTo>
                  <a:pt x="2407894" y="252857"/>
                </a:lnTo>
                <a:lnTo>
                  <a:pt x="2406878" y="259842"/>
                </a:lnTo>
                <a:lnTo>
                  <a:pt x="2409291" y="263017"/>
                </a:lnTo>
                <a:lnTo>
                  <a:pt x="2416276" y="264033"/>
                </a:lnTo>
                <a:lnTo>
                  <a:pt x="2419451" y="261620"/>
                </a:lnTo>
                <a:lnTo>
                  <a:pt x="2420467" y="254635"/>
                </a:lnTo>
                <a:close/>
              </a:path>
              <a:path w="5774690" h="2138045">
                <a:moveTo>
                  <a:pt x="2430754" y="166624"/>
                </a:moveTo>
                <a:lnTo>
                  <a:pt x="2428214" y="163449"/>
                </a:lnTo>
                <a:lnTo>
                  <a:pt x="2424658" y="163195"/>
                </a:lnTo>
                <a:lnTo>
                  <a:pt x="2421229" y="162814"/>
                </a:lnTo>
                <a:lnTo>
                  <a:pt x="2418054" y="165354"/>
                </a:lnTo>
                <a:lnTo>
                  <a:pt x="2417800" y="168910"/>
                </a:lnTo>
                <a:lnTo>
                  <a:pt x="2417419" y="172339"/>
                </a:lnTo>
                <a:lnTo>
                  <a:pt x="2419947" y="175514"/>
                </a:lnTo>
                <a:lnTo>
                  <a:pt x="2423515" y="175768"/>
                </a:lnTo>
                <a:lnTo>
                  <a:pt x="2427059" y="176149"/>
                </a:lnTo>
                <a:lnTo>
                  <a:pt x="2430119" y="173609"/>
                </a:lnTo>
                <a:lnTo>
                  <a:pt x="2430361" y="170053"/>
                </a:lnTo>
                <a:lnTo>
                  <a:pt x="2430754" y="166624"/>
                </a:lnTo>
                <a:close/>
              </a:path>
              <a:path w="5774690" h="2138045">
                <a:moveTo>
                  <a:pt x="2445613" y="258318"/>
                </a:moveTo>
                <a:lnTo>
                  <a:pt x="2443200" y="255016"/>
                </a:lnTo>
                <a:lnTo>
                  <a:pt x="2436342" y="254000"/>
                </a:lnTo>
                <a:lnTo>
                  <a:pt x="2433040" y="256413"/>
                </a:lnTo>
                <a:lnTo>
                  <a:pt x="2432024" y="263398"/>
                </a:lnTo>
                <a:lnTo>
                  <a:pt x="2434437" y="266573"/>
                </a:lnTo>
                <a:lnTo>
                  <a:pt x="2441410" y="267589"/>
                </a:lnTo>
                <a:lnTo>
                  <a:pt x="2444597" y="265176"/>
                </a:lnTo>
                <a:lnTo>
                  <a:pt x="2445613" y="258318"/>
                </a:lnTo>
                <a:close/>
              </a:path>
              <a:path w="5774690" h="2138045">
                <a:moveTo>
                  <a:pt x="2456027" y="168910"/>
                </a:moveTo>
                <a:lnTo>
                  <a:pt x="2453487" y="165862"/>
                </a:lnTo>
                <a:lnTo>
                  <a:pt x="2450058" y="165481"/>
                </a:lnTo>
                <a:lnTo>
                  <a:pt x="2446502" y="165227"/>
                </a:lnTo>
                <a:lnTo>
                  <a:pt x="2443454" y="167767"/>
                </a:lnTo>
                <a:lnTo>
                  <a:pt x="2442692" y="174752"/>
                </a:lnTo>
                <a:lnTo>
                  <a:pt x="2445359" y="177800"/>
                </a:lnTo>
                <a:lnTo>
                  <a:pt x="2448788" y="178181"/>
                </a:lnTo>
                <a:lnTo>
                  <a:pt x="2452344" y="178435"/>
                </a:lnTo>
                <a:lnTo>
                  <a:pt x="2455392" y="175895"/>
                </a:lnTo>
                <a:lnTo>
                  <a:pt x="2455773" y="172466"/>
                </a:lnTo>
                <a:lnTo>
                  <a:pt x="2456027" y="168910"/>
                </a:lnTo>
                <a:close/>
              </a:path>
              <a:path w="5774690" h="2138045">
                <a:moveTo>
                  <a:pt x="2470759" y="261874"/>
                </a:moveTo>
                <a:lnTo>
                  <a:pt x="2468346" y="258699"/>
                </a:lnTo>
                <a:lnTo>
                  <a:pt x="2461488" y="257683"/>
                </a:lnTo>
                <a:lnTo>
                  <a:pt x="2458186" y="260096"/>
                </a:lnTo>
                <a:lnTo>
                  <a:pt x="2457170" y="267081"/>
                </a:lnTo>
                <a:lnTo>
                  <a:pt x="2459583" y="270256"/>
                </a:lnTo>
                <a:lnTo>
                  <a:pt x="2466568" y="271272"/>
                </a:lnTo>
                <a:lnTo>
                  <a:pt x="2469743" y="268859"/>
                </a:lnTo>
                <a:lnTo>
                  <a:pt x="2470759" y="261874"/>
                </a:lnTo>
                <a:close/>
              </a:path>
              <a:path w="5774690" h="2138045">
                <a:moveTo>
                  <a:pt x="2481300" y="171323"/>
                </a:moveTo>
                <a:lnTo>
                  <a:pt x="2478760" y="168148"/>
                </a:lnTo>
                <a:lnTo>
                  <a:pt x="2475331" y="167894"/>
                </a:lnTo>
                <a:lnTo>
                  <a:pt x="2471775" y="167513"/>
                </a:lnTo>
                <a:lnTo>
                  <a:pt x="2468727" y="170053"/>
                </a:lnTo>
                <a:lnTo>
                  <a:pt x="2468346" y="173609"/>
                </a:lnTo>
                <a:lnTo>
                  <a:pt x="2468092" y="177038"/>
                </a:lnTo>
                <a:lnTo>
                  <a:pt x="2470632" y="180213"/>
                </a:lnTo>
                <a:lnTo>
                  <a:pt x="2474188" y="180467"/>
                </a:lnTo>
                <a:lnTo>
                  <a:pt x="2477617" y="180848"/>
                </a:lnTo>
                <a:lnTo>
                  <a:pt x="2480665" y="178308"/>
                </a:lnTo>
                <a:lnTo>
                  <a:pt x="2481046" y="174752"/>
                </a:lnTo>
                <a:lnTo>
                  <a:pt x="2481300" y="171323"/>
                </a:lnTo>
                <a:close/>
              </a:path>
              <a:path w="5774690" h="2138045">
                <a:moveTo>
                  <a:pt x="2495905" y="265557"/>
                </a:moveTo>
                <a:lnTo>
                  <a:pt x="2493492" y="262255"/>
                </a:lnTo>
                <a:lnTo>
                  <a:pt x="2486634" y="261239"/>
                </a:lnTo>
                <a:lnTo>
                  <a:pt x="2483332" y="263652"/>
                </a:lnTo>
                <a:lnTo>
                  <a:pt x="2482316" y="270637"/>
                </a:lnTo>
                <a:lnTo>
                  <a:pt x="2484729" y="273812"/>
                </a:lnTo>
                <a:lnTo>
                  <a:pt x="2491714" y="274828"/>
                </a:lnTo>
                <a:lnTo>
                  <a:pt x="2495016" y="272415"/>
                </a:lnTo>
                <a:lnTo>
                  <a:pt x="2495397" y="268986"/>
                </a:lnTo>
                <a:lnTo>
                  <a:pt x="2495905" y="265557"/>
                </a:lnTo>
                <a:close/>
              </a:path>
              <a:path w="5774690" h="2138045">
                <a:moveTo>
                  <a:pt x="2506700" y="173609"/>
                </a:moveTo>
                <a:lnTo>
                  <a:pt x="2504160" y="170561"/>
                </a:lnTo>
                <a:lnTo>
                  <a:pt x="2500604" y="170180"/>
                </a:lnTo>
                <a:lnTo>
                  <a:pt x="2497048" y="169926"/>
                </a:lnTo>
                <a:lnTo>
                  <a:pt x="2494000" y="172466"/>
                </a:lnTo>
                <a:lnTo>
                  <a:pt x="2493619" y="176022"/>
                </a:lnTo>
                <a:lnTo>
                  <a:pt x="2493365" y="179451"/>
                </a:lnTo>
                <a:lnTo>
                  <a:pt x="2495905" y="182499"/>
                </a:lnTo>
                <a:lnTo>
                  <a:pt x="2499461" y="182880"/>
                </a:lnTo>
                <a:lnTo>
                  <a:pt x="2502890" y="183134"/>
                </a:lnTo>
                <a:lnTo>
                  <a:pt x="2506065" y="180594"/>
                </a:lnTo>
                <a:lnTo>
                  <a:pt x="2506319" y="177165"/>
                </a:lnTo>
                <a:lnTo>
                  <a:pt x="2506700" y="173609"/>
                </a:lnTo>
                <a:close/>
              </a:path>
              <a:path w="5774690" h="2138045">
                <a:moveTo>
                  <a:pt x="2521051" y="269113"/>
                </a:moveTo>
                <a:lnTo>
                  <a:pt x="2518638" y="265938"/>
                </a:lnTo>
                <a:lnTo>
                  <a:pt x="2511780" y="264922"/>
                </a:lnTo>
                <a:lnTo>
                  <a:pt x="2508478" y="267335"/>
                </a:lnTo>
                <a:lnTo>
                  <a:pt x="2507970" y="270764"/>
                </a:lnTo>
                <a:lnTo>
                  <a:pt x="2507589" y="274320"/>
                </a:lnTo>
                <a:lnTo>
                  <a:pt x="2510002" y="277495"/>
                </a:lnTo>
                <a:lnTo>
                  <a:pt x="2516860" y="278511"/>
                </a:lnTo>
                <a:lnTo>
                  <a:pt x="2520162" y="276098"/>
                </a:lnTo>
                <a:lnTo>
                  <a:pt x="2520670" y="272669"/>
                </a:lnTo>
                <a:lnTo>
                  <a:pt x="2521051" y="269113"/>
                </a:lnTo>
                <a:close/>
              </a:path>
              <a:path w="5774690" h="2138045">
                <a:moveTo>
                  <a:pt x="2531973" y="176022"/>
                </a:moveTo>
                <a:lnTo>
                  <a:pt x="2529433" y="172847"/>
                </a:lnTo>
                <a:lnTo>
                  <a:pt x="2525877" y="172593"/>
                </a:lnTo>
                <a:lnTo>
                  <a:pt x="2522448" y="172212"/>
                </a:lnTo>
                <a:lnTo>
                  <a:pt x="2519273" y="174879"/>
                </a:lnTo>
                <a:lnTo>
                  <a:pt x="2519019" y="178308"/>
                </a:lnTo>
                <a:lnTo>
                  <a:pt x="2518638" y="181864"/>
                </a:lnTo>
                <a:lnTo>
                  <a:pt x="2521178" y="184912"/>
                </a:lnTo>
                <a:lnTo>
                  <a:pt x="2524734" y="185166"/>
                </a:lnTo>
                <a:lnTo>
                  <a:pt x="2528163" y="185547"/>
                </a:lnTo>
                <a:lnTo>
                  <a:pt x="2531338" y="183007"/>
                </a:lnTo>
                <a:lnTo>
                  <a:pt x="2531592" y="179451"/>
                </a:lnTo>
                <a:lnTo>
                  <a:pt x="2531973" y="176022"/>
                </a:lnTo>
                <a:close/>
              </a:path>
              <a:path w="5774690" h="2138045">
                <a:moveTo>
                  <a:pt x="2546197" y="272796"/>
                </a:moveTo>
                <a:lnTo>
                  <a:pt x="2543784" y="269494"/>
                </a:lnTo>
                <a:lnTo>
                  <a:pt x="2540355" y="269113"/>
                </a:lnTo>
                <a:lnTo>
                  <a:pt x="2540355" y="268986"/>
                </a:lnTo>
                <a:lnTo>
                  <a:pt x="2536926" y="268605"/>
                </a:lnTo>
                <a:lnTo>
                  <a:pt x="2533624" y="271018"/>
                </a:lnTo>
                <a:lnTo>
                  <a:pt x="2533116" y="274447"/>
                </a:lnTo>
                <a:lnTo>
                  <a:pt x="2532735" y="277876"/>
                </a:lnTo>
                <a:lnTo>
                  <a:pt x="2535148" y="281178"/>
                </a:lnTo>
                <a:lnTo>
                  <a:pt x="2538577" y="281559"/>
                </a:lnTo>
                <a:lnTo>
                  <a:pt x="2538577" y="281686"/>
                </a:lnTo>
                <a:lnTo>
                  <a:pt x="2542006" y="282067"/>
                </a:lnTo>
                <a:lnTo>
                  <a:pt x="2545308" y="279654"/>
                </a:lnTo>
                <a:lnTo>
                  <a:pt x="2545816" y="276225"/>
                </a:lnTo>
                <a:lnTo>
                  <a:pt x="2546197" y="272796"/>
                </a:lnTo>
                <a:close/>
              </a:path>
              <a:path w="5774690" h="2138045">
                <a:moveTo>
                  <a:pt x="2557246" y="178308"/>
                </a:moveTo>
                <a:lnTo>
                  <a:pt x="2554706" y="175260"/>
                </a:lnTo>
                <a:lnTo>
                  <a:pt x="2551150" y="174879"/>
                </a:lnTo>
                <a:lnTo>
                  <a:pt x="2547721" y="174625"/>
                </a:lnTo>
                <a:lnTo>
                  <a:pt x="2544673" y="177165"/>
                </a:lnTo>
                <a:lnTo>
                  <a:pt x="2543911" y="184150"/>
                </a:lnTo>
                <a:lnTo>
                  <a:pt x="2546578" y="187198"/>
                </a:lnTo>
                <a:lnTo>
                  <a:pt x="2553563" y="187960"/>
                </a:lnTo>
                <a:lnTo>
                  <a:pt x="2556611" y="185293"/>
                </a:lnTo>
                <a:lnTo>
                  <a:pt x="2556992" y="181864"/>
                </a:lnTo>
                <a:lnTo>
                  <a:pt x="2557246" y="178308"/>
                </a:lnTo>
                <a:close/>
              </a:path>
              <a:path w="5774690" h="2138045">
                <a:moveTo>
                  <a:pt x="2571470" y="276352"/>
                </a:moveTo>
                <a:lnTo>
                  <a:pt x="2569057" y="273177"/>
                </a:lnTo>
                <a:lnTo>
                  <a:pt x="2562072" y="272161"/>
                </a:lnTo>
                <a:lnTo>
                  <a:pt x="2558770" y="274574"/>
                </a:lnTo>
                <a:lnTo>
                  <a:pt x="2558389" y="278003"/>
                </a:lnTo>
                <a:lnTo>
                  <a:pt x="2557881" y="281559"/>
                </a:lnTo>
                <a:lnTo>
                  <a:pt x="2560294" y="284734"/>
                </a:lnTo>
                <a:lnTo>
                  <a:pt x="2567152" y="285750"/>
                </a:lnTo>
                <a:lnTo>
                  <a:pt x="2570454" y="283337"/>
                </a:lnTo>
                <a:lnTo>
                  <a:pt x="2571470" y="276352"/>
                </a:lnTo>
                <a:close/>
              </a:path>
              <a:path w="5774690" h="2138045">
                <a:moveTo>
                  <a:pt x="2582519" y="180721"/>
                </a:moveTo>
                <a:lnTo>
                  <a:pt x="2579979" y="177673"/>
                </a:lnTo>
                <a:lnTo>
                  <a:pt x="2572994" y="176911"/>
                </a:lnTo>
                <a:lnTo>
                  <a:pt x="2569946" y="179578"/>
                </a:lnTo>
                <a:lnTo>
                  <a:pt x="2569565" y="183007"/>
                </a:lnTo>
                <a:lnTo>
                  <a:pt x="2569311" y="186563"/>
                </a:lnTo>
                <a:lnTo>
                  <a:pt x="2571851" y="189611"/>
                </a:lnTo>
                <a:lnTo>
                  <a:pt x="2575280" y="189992"/>
                </a:lnTo>
                <a:lnTo>
                  <a:pt x="2578836" y="190246"/>
                </a:lnTo>
                <a:lnTo>
                  <a:pt x="2581884" y="187706"/>
                </a:lnTo>
                <a:lnTo>
                  <a:pt x="2582265" y="184150"/>
                </a:lnTo>
                <a:lnTo>
                  <a:pt x="2582519" y="180721"/>
                </a:lnTo>
                <a:close/>
              </a:path>
              <a:path w="5774690" h="2138045">
                <a:moveTo>
                  <a:pt x="2596616" y="280035"/>
                </a:moveTo>
                <a:lnTo>
                  <a:pt x="2594203" y="276733"/>
                </a:lnTo>
                <a:lnTo>
                  <a:pt x="2590647" y="276352"/>
                </a:lnTo>
                <a:lnTo>
                  <a:pt x="2587218" y="275844"/>
                </a:lnTo>
                <a:lnTo>
                  <a:pt x="2583916" y="278257"/>
                </a:lnTo>
                <a:lnTo>
                  <a:pt x="2583535" y="281686"/>
                </a:lnTo>
                <a:lnTo>
                  <a:pt x="2583027" y="285115"/>
                </a:lnTo>
                <a:lnTo>
                  <a:pt x="2585440" y="288417"/>
                </a:lnTo>
                <a:lnTo>
                  <a:pt x="2588869" y="288925"/>
                </a:lnTo>
                <a:lnTo>
                  <a:pt x="2592298" y="289306"/>
                </a:lnTo>
                <a:lnTo>
                  <a:pt x="2595600" y="286893"/>
                </a:lnTo>
                <a:lnTo>
                  <a:pt x="2596616" y="280035"/>
                </a:lnTo>
                <a:close/>
              </a:path>
              <a:path w="5774690" h="2138045">
                <a:moveTo>
                  <a:pt x="2607919" y="183007"/>
                </a:moveTo>
                <a:lnTo>
                  <a:pt x="2605252" y="179959"/>
                </a:lnTo>
                <a:lnTo>
                  <a:pt x="2601823" y="179578"/>
                </a:lnTo>
                <a:lnTo>
                  <a:pt x="2598267" y="179324"/>
                </a:lnTo>
                <a:lnTo>
                  <a:pt x="2595219" y="181864"/>
                </a:lnTo>
                <a:lnTo>
                  <a:pt x="2594838" y="185420"/>
                </a:lnTo>
                <a:lnTo>
                  <a:pt x="2594584" y="188849"/>
                </a:lnTo>
                <a:lnTo>
                  <a:pt x="2597124" y="191897"/>
                </a:lnTo>
                <a:lnTo>
                  <a:pt x="2604109" y="192659"/>
                </a:lnTo>
                <a:lnTo>
                  <a:pt x="2607284" y="189992"/>
                </a:lnTo>
                <a:lnTo>
                  <a:pt x="2607538" y="186563"/>
                </a:lnTo>
                <a:lnTo>
                  <a:pt x="2607919" y="183007"/>
                </a:lnTo>
                <a:close/>
              </a:path>
              <a:path w="5774690" h="2138045">
                <a:moveTo>
                  <a:pt x="2621762" y="283591"/>
                </a:moveTo>
                <a:lnTo>
                  <a:pt x="2619349" y="280416"/>
                </a:lnTo>
                <a:lnTo>
                  <a:pt x="2612364" y="279400"/>
                </a:lnTo>
                <a:lnTo>
                  <a:pt x="2609189" y="281813"/>
                </a:lnTo>
                <a:lnTo>
                  <a:pt x="2608173" y="288798"/>
                </a:lnTo>
                <a:lnTo>
                  <a:pt x="2610586" y="291973"/>
                </a:lnTo>
                <a:lnTo>
                  <a:pt x="2617571" y="292989"/>
                </a:lnTo>
                <a:lnTo>
                  <a:pt x="2620746" y="290576"/>
                </a:lnTo>
                <a:lnTo>
                  <a:pt x="2621762" y="283591"/>
                </a:lnTo>
                <a:close/>
              </a:path>
              <a:path w="5774690" h="2138045">
                <a:moveTo>
                  <a:pt x="2633192" y="185420"/>
                </a:moveTo>
                <a:lnTo>
                  <a:pt x="2630652" y="182372"/>
                </a:lnTo>
                <a:lnTo>
                  <a:pt x="2623667" y="181610"/>
                </a:lnTo>
                <a:lnTo>
                  <a:pt x="2620492" y="184277"/>
                </a:lnTo>
                <a:lnTo>
                  <a:pt x="2620238" y="187706"/>
                </a:lnTo>
                <a:lnTo>
                  <a:pt x="2619857" y="191262"/>
                </a:lnTo>
                <a:lnTo>
                  <a:pt x="2622397" y="194310"/>
                </a:lnTo>
                <a:lnTo>
                  <a:pt x="2625953" y="194691"/>
                </a:lnTo>
                <a:lnTo>
                  <a:pt x="2629382" y="194945"/>
                </a:lnTo>
                <a:lnTo>
                  <a:pt x="2632557" y="192405"/>
                </a:lnTo>
                <a:lnTo>
                  <a:pt x="2632811" y="188849"/>
                </a:lnTo>
                <a:lnTo>
                  <a:pt x="2633192" y="185420"/>
                </a:lnTo>
                <a:close/>
              </a:path>
              <a:path w="5774690" h="2138045">
                <a:moveTo>
                  <a:pt x="2646908" y="287274"/>
                </a:moveTo>
                <a:lnTo>
                  <a:pt x="2644495" y="284099"/>
                </a:lnTo>
                <a:lnTo>
                  <a:pt x="2637510" y="283083"/>
                </a:lnTo>
                <a:lnTo>
                  <a:pt x="2634335" y="285496"/>
                </a:lnTo>
                <a:lnTo>
                  <a:pt x="2633319" y="292354"/>
                </a:lnTo>
                <a:lnTo>
                  <a:pt x="2635732" y="295656"/>
                </a:lnTo>
                <a:lnTo>
                  <a:pt x="2642717" y="296672"/>
                </a:lnTo>
                <a:lnTo>
                  <a:pt x="2645892" y="294259"/>
                </a:lnTo>
                <a:lnTo>
                  <a:pt x="2646908" y="287274"/>
                </a:lnTo>
                <a:close/>
              </a:path>
              <a:path w="5774690" h="2138045">
                <a:moveTo>
                  <a:pt x="2658465" y="187706"/>
                </a:moveTo>
                <a:lnTo>
                  <a:pt x="2655925" y="184658"/>
                </a:lnTo>
                <a:lnTo>
                  <a:pt x="2652369" y="184404"/>
                </a:lnTo>
                <a:lnTo>
                  <a:pt x="2648940" y="184023"/>
                </a:lnTo>
                <a:lnTo>
                  <a:pt x="2645765" y="186563"/>
                </a:lnTo>
                <a:lnTo>
                  <a:pt x="2645511" y="190119"/>
                </a:lnTo>
                <a:lnTo>
                  <a:pt x="2645130" y="193548"/>
                </a:lnTo>
                <a:lnTo>
                  <a:pt x="2647797" y="196723"/>
                </a:lnTo>
                <a:lnTo>
                  <a:pt x="2651226" y="196977"/>
                </a:lnTo>
                <a:lnTo>
                  <a:pt x="2654782" y="197358"/>
                </a:lnTo>
                <a:lnTo>
                  <a:pt x="2657830" y="194691"/>
                </a:lnTo>
                <a:lnTo>
                  <a:pt x="2658211" y="191262"/>
                </a:lnTo>
                <a:lnTo>
                  <a:pt x="2658465" y="187706"/>
                </a:lnTo>
                <a:close/>
              </a:path>
              <a:path w="5774690" h="2138045">
                <a:moveTo>
                  <a:pt x="2672054" y="290830"/>
                </a:moveTo>
                <a:lnTo>
                  <a:pt x="2669641" y="287655"/>
                </a:lnTo>
                <a:lnTo>
                  <a:pt x="2662656" y="286639"/>
                </a:lnTo>
                <a:lnTo>
                  <a:pt x="2659481" y="289052"/>
                </a:lnTo>
                <a:lnTo>
                  <a:pt x="2658465" y="296037"/>
                </a:lnTo>
                <a:lnTo>
                  <a:pt x="2660878" y="299212"/>
                </a:lnTo>
                <a:lnTo>
                  <a:pt x="2667863" y="300228"/>
                </a:lnTo>
                <a:lnTo>
                  <a:pt x="2671038" y="297815"/>
                </a:lnTo>
                <a:lnTo>
                  <a:pt x="2672054" y="290830"/>
                </a:lnTo>
                <a:close/>
              </a:path>
              <a:path w="5774690" h="2138045">
                <a:moveTo>
                  <a:pt x="2683738" y="190119"/>
                </a:moveTo>
                <a:lnTo>
                  <a:pt x="2681198" y="187071"/>
                </a:lnTo>
                <a:lnTo>
                  <a:pt x="2677769" y="186690"/>
                </a:lnTo>
                <a:lnTo>
                  <a:pt x="2674213" y="186436"/>
                </a:lnTo>
                <a:lnTo>
                  <a:pt x="2671165" y="188976"/>
                </a:lnTo>
                <a:lnTo>
                  <a:pt x="2670784" y="192405"/>
                </a:lnTo>
                <a:lnTo>
                  <a:pt x="2670530" y="195961"/>
                </a:lnTo>
                <a:lnTo>
                  <a:pt x="2673070" y="199009"/>
                </a:lnTo>
                <a:lnTo>
                  <a:pt x="2676499" y="199390"/>
                </a:lnTo>
                <a:lnTo>
                  <a:pt x="2680055" y="199644"/>
                </a:lnTo>
                <a:lnTo>
                  <a:pt x="2683103" y="197104"/>
                </a:lnTo>
                <a:lnTo>
                  <a:pt x="2683484" y="193548"/>
                </a:lnTo>
                <a:lnTo>
                  <a:pt x="2683738" y="190119"/>
                </a:lnTo>
                <a:close/>
              </a:path>
              <a:path w="5774690" h="2138045">
                <a:moveTo>
                  <a:pt x="2697200" y="294513"/>
                </a:moveTo>
                <a:lnTo>
                  <a:pt x="2694787" y="291338"/>
                </a:lnTo>
                <a:lnTo>
                  <a:pt x="2687802" y="290322"/>
                </a:lnTo>
                <a:lnTo>
                  <a:pt x="2684627" y="292735"/>
                </a:lnTo>
                <a:lnTo>
                  <a:pt x="2683611" y="299720"/>
                </a:lnTo>
                <a:lnTo>
                  <a:pt x="2686024" y="302895"/>
                </a:lnTo>
                <a:lnTo>
                  <a:pt x="2693009" y="303911"/>
                </a:lnTo>
                <a:lnTo>
                  <a:pt x="2696184" y="301498"/>
                </a:lnTo>
                <a:lnTo>
                  <a:pt x="2697200" y="294513"/>
                </a:lnTo>
                <a:close/>
              </a:path>
              <a:path w="5774690" h="2138045">
                <a:moveTo>
                  <a:pt x="2709138" y="192532"/>
                </a:moveTo>
                <a:lnTo>
                  <a:pt x="2706471" y="189357"/>
                </a:lnTo>
                <a:lnTo>
                  <a:pt x="2703042" y="189103"/>
                </a:lnTo>
                <a:lnTo>
                  <a:pt x="2699486" y="188722"/>
                </a:lnTo>
                <a:lnTo>
                  <a:pt x="2696438" y="191262"/>
                </a:lnTo>
                <a:lnTo>
                  <a:pt x="2696057" y="194818"/>
                </a:lnTo>
                <a:lnTo>
                  <a:pt x="2695803" y="198247"/>
                </a:lnTo>
                <a:lnTo>
                  <a:pt x="2698343" y="201422"/>
                </a:lnTo>
                <a:lnTo>
                  <a:pt x="2701899" y="201676"/>
                </a:lnTo>
                <a:lnTo>
                  <a:pt x="2705328" y="202057"/>
                </a:lnTo>
                <a:lnTo>
                  <a:pt x="2708503" y="199517"/>
                </a:lnTo>
                <a:lnTo>
                  <a:pt x="2708757" y="195961"/>
                </a:lnTo>
                <a:lnTo>
                  <a:pt x="2709138" y="192532"/>
                </a:lnTo>
                <a:close/>
              </a:path>
              <a:path w="5774690" h="2138045">
                <a:moveTo>
                  <a:pt x="2722346" y="298196"/>
                </a:moveTo>
                <a:lnTo>
                  <a:pt x="2719933" y="294894"/>
                </a:lnTo>
                <a:lnTo>
                  <a:pt x="2716504" y="294386"/>
                </a:lnTo>
                <a:lnTo>
                  <a:pt x="2716377" y="294386"/>
                </a:lnTo>
                <a:lnTo>
                  <a:pt x="2712948" y="293878"/>
                </a:lnTo>
                <a:lnTo>
                  <a:pt x="2709773" y="296291"/>
                </a:lnTo>
                <a:lnTo>
                  <a:pt x="2708757" y="303276"/>
                </a:lnTo>
                <a:lnTo>
                  <a:pt x="2711170" y="306451"/>
                </a:lnTo>
                <a:lnTo>
                  <a:pt x="2718155" y="307467"/>
                </a:lnTo>
                <a:lnTo>
                  <a:pt x="2721330" y="305054"/>
                </a:lnTo>
                <a:lnTo>
                  <a:pt x="2722346" y="298196"/>
                </a:lnTo>
                <a:close/>
              </a:path>
              <a:path w="5774690" h="2138045">
                <a:moveTo>
                  <a:pt x="2734411" y="194818"/>
                </a:moveTo>
                <a:lnTo>
                  <a:pt x="2731871" y="191770"/>
                </a:lnTo>
                <a:lnTo>
                  <a:pt x="2728315" y="191389"/>
                </a:lnTo>
                <a:lnTo>
                  <a:pt x="2724886" y="191135"/>
                </a:lnTo>
                <a:lnTo>
                  <a:pt x="2721711" y="193675"/>
                </a:lnTo>
                <a:lnTo>
                  <a:pt x="2721457" y="197104"/>
                </a:lnTo>
                <a:lnTo>
                  <a:pt x="2721076" y="200660"/>
                </a:lnTo>
                <a:lnTo>
                  <a:pt x="2723616" y="203708"/>
                </a:lnTo>
                <a:lnTo>
                  <a:pt x="2727172" y="204089"/>
                </a:lnTo>
                <a:lnTo>
                  <a:pt x="2730601" y="204343"/>
                </a:lnTo>
                <a:lnTo>
                  <a:pt x="2733776" y="201803"/>
                </a:lnTo>
                <a:lnTo>
                  <a:pt x="2734030" y="198374"/>
                </a:lnTo>
                <a:lnTo>
                  <a:pt x="2734411" y="194818"/>
                </a:lnTo>
                <a:close/>
              </a:path>
              <a:path w="5774690" h="2138045">
                <a:moveTo>
                  <a:pt x="2747492" y="301752"/>
                </a:moveTo>
                <a:lnTo>
                  <a:pt x="2745079" y="298577"/>
                </a:lnTo>
                <a:lnTo>
                  <a:pt x="2741650" y="298069"/>
                </a:lnTo>
                <a:lnTo>
                  <a:pt x="2741523" y="298069"/>
                </a:lnTo>
                <a:lnTo>
                  <a:pt x="2738094" y="297561"/>
                </a:lnTo>
                <a:lnTo>
                  <a:pt x="2734919" y="299974"/>
                </a:lnTo>
                <a:lnTo>
                  <a:pt x="2733903" y="306959"/>
                </a:lnTo>
                <a:lnTo>
                  <a:pt x="2736316" y="310134"/>
                </a:lnTo>
                <a:lnTo>
                  <a:pt x="2743301" y="311150"/>
                </a:lnTo>
                <a:lnTo>
                  <a:pt x="2746476" y="308737"/>
                </a:lnTo>
                <a:lnTo>
                  <a:pt x="2747492" y="301752"/>
                </a:lnTo>
                <a:close/>
              </a:path>
              <a:path w="5774690" h="2138045">
                <a:moveTo>
                  <a:pt x="2759684" y="197231"/>
                </a:moveTo>
                <a:lnTo>
                  <a:pt x="2757144" y="194056"/>
                </a:lnTo>
                <a:lnTo>
                  <a:pt x="2753588" y="193802"/>
                </a:lnTo>
                <a:lnTo>
                  <a:pt x="2750159" y="193421"/>
                </a:lnTo>
                <a:lnTo>
                  <a:pt x="2746984" y="195961"/>
                </a:lnTo>
                <a:lnTo>
                  <a:pt x="2746730" y="199517"/>
                </a:lnTo>
                <a:lnTo>
                  <a:pt x="2746349" y="202946"/>
                </a:lnTo>
                <a:lnTo>
                  <a:pt x="2749016" y="206121"/>
                </a:lnTo>
                <a:lnTo>
                  <a:pt x="2752445" y="206375"/>
                </a:lnTo>
                <a:lnTo>
                  <a:pt x="2756001" y="206756"/>
                </a:lnTo>
                <a:lnTo>
                  <a:pt x="2759049" y="204216"/>
                </a:lnTo>
                <a:lnTo>
                  <a:pt x="2759430" y="200660"/>
                </a:lnTo>
                <a:lnTo>
                  <a:pt x="2759684" y="197231"/>
                </a:lnTo>
                <a:close/>
              </a:path>
              <a:path w="5774690" h="2138045">
                <a:moveTo>
                  <a:pt x="2772638" y="305435"/>
                </a:moveTo>
                <a:lnTo>
                  <a:pt x="2770225" y="302133"/>
                </a:lnTo>
                <a:lnTo>
                  <a:pt x="2763240" y="301117"/>
                </a:lnTo>
                <a:lnTo>
                  <a:pt x="2760065" y="303530"/>
                </a:lnTo>
                <a:lnTo>
                  <a:pt x="2759049" y="310515"/>
                </a:lnTo>
                <a:lnTo>
                  <a:pt x="2761462" y="313690"/>
                </a:lnTo>
                <a:lnTo>
                  <a:pt x="2764891" y="314198"/>
                </a:lnTo>
                <a:lnTo>
                  <a:pt x="2765018" y="314198"/>
                </a:lnTo>
                <a:lnTo>
                  <a:pt x="2768447" y="314706"/>
                </a:lnTo>
                <a:lnTo>
                  <a:pt x="2771622" y="312293"/>
                </a:lnTo>
                <a:lnTo>
                  <a:pt x="2772638" y="305435"/>
                </a:lnTo>
                <a:close/>
              </a:path>
              <a:path w="5774690" h="2138045">
                <a:moveTo>
                  <a:pt x="2784957" y="199517"/>
                </a:moveTo>
                <a:lnTo>
                  <a:pt x="2782417" y="196469"/>
                </a:lnTo>
                <a:lnTo>
                  <a:pt x="2778988" y="196088"/>
                </a:lnTo>
                <a:lnTo>
                  <a:pt x="2775432" y="195834"/>
                </a:lnTo>
                <a:lnTo>
                  <a:pt x="2772384" y="198374"/>
                </a:lnTo>
                <a:lnTo>
                  <a:pt x="2772003" y="201803"/>
                </a:lnTo>
                <a:lnTo>
                  <a:pt x="2771749" y="205359"/>
                </a:lnTo>
                <a:lnTo>
                  <a:pt x="2774289" y="208407"/>
                </a:lnTo>
                <a:lnTo>
                  <a:pt x="2777718" y="208788"/>
                </a:lnTo>
                <a:lnTo>
                  <a:pt x="2781274" y="209042"/>
                </a:lnTo>
                <a:lnTo>
                  <a:pt x="2784322" y="206502"/>
                </a:lnTo>
                <a:lnTo>
                  <a:pt x="2784703" y="203073"/>
                </a:lnTo>
                <a:lnTo>
                  <a:pt x="2784957" y="199517"/>
                </a:lnTo>
                <a:close/>
              </a:path>
              <a:path w="5774690" h="2138045">
                <a:moveTo>
                  <a:pt x="2797784" y="308991"/>
                </a:moveTo>
                <a:lnTo>
                  <a:pt x="2795371" y="305816"/>
                </a:lnTo>
                <a:lnTo>
                  <a:pt x="2788386" y="304800"/>
                </a:lnTo>
                <a:lnTo>
                  <a:pt x="2785211" y="307213"/>
                </a:lnTo>
                <a:lnTo>
                  <a:pt x="2784195" y="314198"/>
                </a:lnTo>
                <a:lnTo>
                  <a:pt x="2786608" y="317373"/>
                </a:lnTo>
                <a:lnTo>
                  <a:pt x="2790037" y="317881"/>
                </a:lnTo>
                <a:lnTo>
                  <a:pt x="2790164" y="317881"/>
                </a:lnTo>
                <a:lnTo>
                  <a:pt x="2793593" y="318389"/>
                </a:lnTo>
                <a:lnTo>
                  <a:pt x="2796768" y="315976"/>
                </a:lnTo>
                <a:lnTo>
                  <a:pt x="2797784" y="308991"/>
                </a:lnTo>
                <a:close/>
              </a:path>
              <a:path w="5774690" h="2138045">
                <a:moveTo>
                  <a:pt x="2810357" y="201930"/>
                </a:moveTo>
                <a:lnTo>
                  <a:pt x="2807690" y="198755"/>
                </a:lnTo>
                <a:lnTo>
                  <a:pt x="2804261" y="198501"/>
                </a:lnTo>
                <a:lnTo>
                  <a:pt x="2800705" y="198120"/>
                </a:lnTo>
                <a:lnTo>
                  <a:pt x="2797657" y="200660"/>
                </a:lnTo>
                <a:lnTo>
                  <a:pt x="2797276" y="204216"/>
                </a:lnTo>
                <a:lnTo>
                  <a:pt x="2797022" y="207645"/>
                </a:lnTo>
                <a:lnTo>
                  <a:pt x="2799562" y="210820"/>
                </a:lnTo>
                <a:lnTo>
                  <a:pt x="2803118" y="211074"/>
                </a:lnTo>
                <a:lnTo>
                  <a:pt x="2806547" y="211455"/>
                </a:lnTo>
                <a:lnTo>
                  <a:pt x="2809595" y="208915"/>
                </a:lnTo>
                <a:lnTo>
                  <a:pt x="2810357" y="201930"/>
                </a:lnTo>
                <a:close/>
              </a:path>
              <a:path w="5774690" h="2138045">
                <a:moveTo>
                  <a:pt x="2822930" y="312674"/>
                </a:moveTo>
                <a:lnTo>
                  <a:pt x="2820517" y="309372"/>
                </a:lnTo>
                <a:lnTo>
                  <a:pt x="2817088" y="308864"/>
                </a:lnTo>
                <a:lnTo>
                  <a:pt x="2813532" y="308483"/>
                </a:lnTo>
                <a:lnTo>
                  <a:pt x="2810357" y="310896"/>
                </a:lnTo>
                <a:lnTo>
                  <a:pt x="2809341" y="317754"/>
                </a:lnTo>
                <a:lnTo>
                  <a:pt x="2811754" y="321056"/>
                </a:lnTo>
                <a:lnTo>
                  <a:pt x="2815310" y="321437"/>
                </a:lnTo>
                <a:lnTo>
                  <a:pt x="2818739" y="321945"/>
                </a:lnTo>
                <a:lnTo>
                  <a:pt x="2821914" y="319532"/>
                </a:lnTo>
                <a:lnTo>
                  <a:pt x="2822930" y="312674"/>
                </a:lnTo>
                <a:close/>
              </a:path>
              <a:path w="5774690" h="2138045">
                <a:moveTo>
                  <a:pt x="2835630" y="204216"/>
                </a:moveTo>
                <a:lnTo>
                  <a:pt x="2833090" y="201168"/>
                </a:lnTo>
                <a:lnTo>
                  <a:pt x="2829534" y="200787"/>
                </a:lnTo>
                <a:lnTo>
                  <a:pt x="2826105" y="200533"/>
                </a:lnTo>
                <a:lnTo>
                  <a:pt x="2822930" y="203073"/>
                </a:lnTo>
                <a:lnTo>
                  <a:pt x="2822676" y="206502"/>
                </a:lnTo>
                <a:lnTo>
                  <a:pt x="2822295" y="210058"/>
                </a:lnTo>
                <a:lnTo>
                  <a:pt x="2824835" y="213106"/>
                </a:lnTo>
                <a:lnTo>
                  <a:pt x="2828391" y="213487"/>
                </a:lnTo>
                <a:lnTo>
                  <a:pt x="2831820" y="213741"/>
                </a:lnTo>
                <a:lnTo>
                  <a:pt x="2834995" y="211201"/>
                </a:lnTo>
                <a:lnTo>
                  <a:pt x="2835249" y="207772"/>
                </a:lnTo>
                <a:lnTo>
                  <a:pt x="2835630" y="204216"/>
                </a:lnTo>
                <a:close/>
              </a:path>
              <a:path w="5774690" h="2138045">
                <a:moveTo>
                  <a:pt x="2848076" y="316230"/>
                </a:moveTo>
                <a:lnTo>
                  <a:pt x="2845663" y="313055"/>
                </a:lnTo>
                <a:lnTo>
                  <a:pt x="2838678" y="312039"/>
                </a:lnTo>
                <a:lnTo>
                  <a:pt x="2835503" y="314452"/>
                </a:lnTo>
                <a:lnTo>
                  <a:pt x="2834487" y="321437"/>
                </a:lnTo>
                <a:lnTo>
                  <a:pt x="2836900" y="324612"/>
                </a:lnTo>
                <a:lnTo>
                  <a:pt x="2843885" y="325628"/>
                </a:lnTo>
                <a:lnTo>
                  <a:pt x="2847060" y="323215"/>
                </a:lnTo>
                <a:lnTo>
                  <a:pt x="2848076" y="316230"/>
                </a:lnTo>
                <a:close/>
              </a:path>
              <a:path w="5774690" h="2138045">
                <a:moveTo>
                  <a:pt x="2860903" y="206629"/>
                </a:moveTo>
                <a:lnTo>
                  <a:pt x="2858363" y="203454"/>
                </a:lnTo>
                <a:lnTo>
                  <a:pt x="2854807" y="203200"/>
                </a:lnTo>
                <a:lnTo>
                  <a:pt x="2851378" y="202819"/>
                </a:lnTo>
                <a:lnTo>
                  <a:pt x="2848203" y="205359"/>
                </a:lnTo>
                <a:lnTo>
                  <a:pt x="2847949" y="208915"/>
                </a:lnTo>
                <a:lnTo>
                  <a:pt x="2847568" y="212344"/>
                </a:lnTo>
                <a:lnTo>
                  <a:pt x="2850108" y="215519"/>
                </a:lnTo>
                <a:lnTo>
                  <a:pt x="2853664" y="215773"/>
                </a:lnTo>
                <a:lnTo>
                  <a:pt x="2857220" y="216154"/>
                </a:lnTo>
                <a:lnTo>
                  <a:pt x="2860268" y="213614"/>
                </a:lnTo>
                <a:lnTo>
                  <a:pt x="2860649" y="210058"/>
                </a:lnTo>
                <a:lnTo>
                  <a:pt x="2860903" y="206629"/>
                </a:lnTo>
                <a:close/>
              </a:path>
              <a:path w="5774690" h="2138045">
                <a:moveTo>
                  <a:pt x="2873222" y="319913"/>
                </a:moveTo>
                <a:lnTo>
                  <a:pt x="2870809" y="316611"/>
                </a:lnTo>
                <a:lnTo>
                  <a:pt x="2867380" y="316230"/>
                </a:lnTo>
                <a:lnTo>
                  <a:pt x="2863824" y="315722"/>
                </a:lnTo>
                <a:lnTo>
                  <a:pt x="2860649" y="318135"/>
                </a:lnTo>
                <a:lnTo>
                  <a:pt x="2859633" y="324993"/>
                </a:lnTo>
                <a:lnTo>
                  <a:pt x="2862046" y="328295"/>
                </a:lnTo>
                <a:lnTo>
                  <a:pt x="2865602" y="328803"/>
                </a:lnTo>
                <a:lnTo>
                  <a:pt x="2869031" y="329184"/>
                </a:lnTo>
                <a:lnTo>
                  <a:pt x="2872206" y="326771"/>
                </a:lnTo>
                <a:lnTo>
                  <a:pt x="2873222" y="319913"/>
                </a:lnTo>
                <a:close/>
              </a:path>
              <a:path w="5774690" h="2138045">
                <a:moveTo>
                  <a:pt x="2886176" y="208915"/>
                </a:moveTo>
                <a:lnTo>
                  <a:pt x="2883636" y="205867"/>
                </a:lnTo>
                <a:lnTo>
                  <a:pt x="2880207" y="205486"/>
                </a:lnTo>
                <a:lnTo>
                  <a:pt x="2876651" y="205232"/>
                </a:lnTo>
                <a:lnTo>
                  <a:pt x="2873603" y="207772"/>
                </a:lnTo>
                <a:lnTo>
                  <a:pt x="2873222" y="211201"/>
                </a:lnTo>
                <a:lnTo>
                  <a:pt x="2872968" y="214757"/>
                </a:lnTo>
                <a:lnTo>
                  <a:pt x="2875508" y="217805"/>
                </a:lnTo>
                <a:lnTo>
                  <a:pt x="2878937" y="218186"/>
                </a:lnTo>
                <a:lnTo>
                  <a:pt x="2882493" y="218440"/>
                </a:lnTo>
                <a:lnTo>
                  <a:pt x="2885541" y="215900"/>
                </a:lnTo>
                <a:lnTo>
                  <a:pt x="2885922" y="212471"/>
                </a:lnTo>
                <a:lnTo>
                  <a:pt x="2886176" y="208915"/>
                </a:lnTo>
                <a:close/>
              </a:path>
              <a:path w="5774690" h="2138045">
                <a:moveTo>
                  <a:pt x="2898368" y="323469"/>
                </a:moveTo>
                <a:lnTo>
                  <a:pt x="2895955" y="320294"/>
                </a:lnTo>
                <a:lnTo>
                  <a:pt x="2888970" y="319278"/>
                </a:lnTo>
                <a:lnTo>
                  <a:pt x="2885795" y="321691"/>
                </a:lnTo>
                <a:lnTo>
                  <a:pt x="2884779" y="328676"/>
                </a:lnTo>
                <a:lnTo>
                  <a:pt x="2887192" y="331851"/>
                </a:lnTo>
                <a:lnTo>
                  <a:pt x="2894177" y="332867"/>
                </a:lnTo>
                <a:lnTo>
                  <a:pt x="2897352" y="330454"/>
                </a:lnTo>
                <a:lnTo>
                  <a:pt x="2898368" y="323469"/>
                </a:lnTo>
                <a:close/>
              </a:path>
              <a:path w="5774690" h="2138045">
                <a:moveTo>
                  <a:pt x="2911576" y="211328"/>
                </a:moveTo>
                <a:lnTo>
                  <a:pt x="2908909" y="208153"/>
                </a:lnTo>
                <a:lnTo>
                  <a:pt x="2905480" y="207899"/>
                </a:lnTo>
                <a:lnTo>
                  <a:pt x="2901924" y="207518"/>
                </a:lnTo>
                <a:lnTo>
                  <a:pt x="2898876" y="210058"/>
                </a:lnTo>
                <a:lnTo>
                  <a:pt x="2898495" y="213614"/>
                </a:lnTo>
                <a:lnTo>
                  <a:pt x="2898241" y="217043"/>
                </a:lnTo>
                <a:lnTo>
                  <a:pt x="2900781" y="220218"/>
                </a:lnTo>
                <a:lnTo>
                  <a:pt x="2904337" y="220472"/>
                </a:lnTo>
                <a:lnTo>
                  <a:pt x="2907766" y="220853"/>
                </a:lnTo>
                <a:lnTo>
                  <a:pt x="2910814" y="218313"/>
                </a:lnTo>
                <a:lnTo>
                  <a:pt x="2911576" y="211328"/>
                </a:lnTo>
                <a:close/>
              </a:path>
              <a:path w="5774690" h="2138045">
                <a:moveTo>
                  <a:pt x="2923514" y="327152"/>
                </a:moveTo>
                <a:lnTo>
                  <a:pt x="2921101" y="323977"/>
                </a:lnTo>
                <a:lnTo>
                  <a:pt x="2914243" y="322961"/>
                </a:lnTo>
                <a:lnTo>
                  <a:pt x="2910941" y="325374"/>
                </a:lnTo>
                <a:lnTo>
                  <a:pt x="2909925" y="332232"/>
                </a:lnTo>
                <a:lnTo>
                  <a:pt x="2912338" y="335534"/>
                </a:lnTo>
                <a:lnTo>
                  <a:pt x="2919323" y="336550"/>
                </a:lnTo>
                <a:lnTo>
                  <a:pt x="2922625" y="334010"/>
                </a:lnTo>
                <a:lnTo>
                  <a:pt x="2923006" y="330581"/>
                </a:lnTo>
                <a:lnTo>
                  <a:pt x="2923514" y="327152"/>
                </a:lnTo>
                <a:close/>
              </a:path>
              <a:path w="5774690" h="2138045">
                <a:moveTo>
                  <a:pt x="2936849" y="213614"/>
                </a:moveTo>
                <a:lnTo>
                  <a:pt x="2934309" y="210566"/>
                </a:lnTo>
                <a:lnTo>
                  <a:pt x="2930753" y="210185"/>
                </a:lnTo>
                <a:lnTo>
                  <a:pt x="2927324" y="209931"/>
                </a:lnTo>
                <a:lnTo>
                  <a:pt x="2924149" y="212471"/>
                </a:lnTo>
                <a:lnTo>
                  <a:pt x="2923895" y="215900"/>
                </a:lnTo>
                <a:lnTo>
                  <a:pt x="2923514" y="219456"/>
                </a:lnTo>
                <a:lnTo>
                  <a:pt x="2926054" y="222504"/>
                </a:lnTo>
                <a:lnTo>
                  <a:pt x="2933039" y="223266"/>
                </a:lnTo>
                <a:lnTo>
                  <a:pt x="2936214" y="220599"/>
                </a:lnTo>
                <a:lnTo>
                  <a:pt x="2936468" y="217170"/>
                </a:lnTo>
                <a:lnTo>
                  <a:pt x="2936849" y="213614"/>
                </a:lnTo>
                <a:close/>
              </a:path>
              <a:path w="5774690" h="2138045">
                <a:moveTo>
                  <a:pt x="2948660" y="330708"/>
                </a:moveTo>
                <a:lnTo>
                  <a:pt x="2946247" y="327533"/>
                </a:lnTo>
                <a:lnTo>
                  <a:pt x="2939389" y="326517"/>
                </a:lnTo>
                <a:lnTo>
                  <a:pt x="2936087" y="328930"/>
                </a:lnTo>
                <a:lnTo>
                  <a:pt x="2935071" y="335915"/>
                </a:lnTo>
                <a:lnTo>
                  <a:pt x="2937484" y="339090"/>
                </a:lnTo>
                <a:lnTo>
                  <a:pt x="2944469" y="340106"/>
                </a:lnTo>
                <a:lnTo>
                  <a:pt x="2947771" y="337693"/>
                </a:lnTo>
                <a:lnTo>
                  <a:pt x="2948152" y="334264"/>
                </a:lnTo>
                <a:lnTo>
                  <a:pt x="2948660" y="330708"/>
                </a:lnTo>
                <a:close/>
              </a:path>
              <a:path w="5774690" h="2138045">
                <a:moveTo>
                  <a:pt x="2962122" y="216027"/>
                </a:moveTo>
                <a:lnTo>
                  <a:pt x="2959582" y="212852"/>
                </a:lnTo>
                <a:lnTo>
                  <a:pt x="2956026" y="212598"/>
                </a:lnTo>
                <a:lnTo>
                  <a:pt x="2952597" y="212217"/>
                </a:lnTo>
                <a:lnTo>
                  <a:pt x="2949422" y="214884"/>
                </a:lnTo>
                <a:lnTo>
                  <a:pt x="2949168" y="218313"/>
                </a:lnTo>
                <a:lnTo>
                  <a:pt x="2948787" y="221869"/>
                </a:lnTo>
                <a:lnTo>
                  <a:pt x="2951327" y="224917"/>
                </a:lnTo>
                <a:lnTo>
                  <a:pt x="2954883" y="225171"/>
                </a:lnTo>
                <a:lnTo>
                  <a:pt x="2958439" y="225552"/>
                </a:lnTo>
                <a:lnTo>
                  <a:pt x="2961487" y="223012"/>
                </a:lnTo>
                <a:lnTo>
                  <a:pt x="2961741" y="219456"/>
                </a:lnTo>
                <a:lnTo>
                  <a:pt x="2962122" y="216027"/>
                </a:lnTo>
                <a:close/>
              </a:path>
              <a:path w="5774690" h="2138045">
                <a:moveTo>
                  <a:pt x="2973806" y="334391"/>
                </a:moveTo>
                <a:lnTo>
                  <a:pt x="2971393" y="331216"/>
                </a:lnTo>
                <a:lnTo>
                  <a:pt x="2964535" y="330200"/>
                </a:lnTo>
                <a:lnTo>
                  <a:pt x="2961233" y="332613"/>
                </a:lnTo>
                <a:lnTo>
                  <a:pt x="2960725" y="336042"/>
                </a:lnTo>
                <a:lnTo>
                  <a:pt x="2960344" y="339471"/>
                </a:lnTo>
                <a:lnTo>
                  <a:pt x="2962757" y="342773"/>
                </a:lnTo>
                <a:lnTo>
                  <a:pt x="2969615" y="343789"/>
                </a:lnTo>
                <a:lnTo>
                  <a:pt x="2972917" y="341376"/>
                </a:lnTo>
                <a:lnTo>
                  <a:pt x="2973425" y="337820"/>
                </a:lnTo>
                <a:lnTo>
                  <a:pt x="2973806" y="334391"/>
                </a:lnTo>
                <a:close/>
              </a:path>
              <a:path w="5774690" h="2138045">
                <a:moveTo>
                  <a:pt x="2987395" y="218313"/>
                </a:moveTo>
                <a:lnTo>
                  <a:pt x="2984855" y="215265"/>
                </a:lnTo>
                <a:lnTo>
                  <a:pt x="2981426" y="214884"/>
                </a:lnTo>
                <a:lnTo>
                  <a:pt x="2977870" y="214630"/>
                </a:lnTo>
                <a:lnTo>
                  <a:pt x="2974822" y="217170"/>
                </a:lnTo>
                <a:lnTo>
                  <a:pt x="2974060" y="224155"/>
                </a:lnTo>
                <a:lnTo>
                  <a:pt x="2976727" y="227203"/>
                </a:lnTo>
                <a:lnTo>
                  <a:pt x="2983712" y="227965"/>
                </a:lnTo>
                <a:lnTo>
                  <a:pt x="2986760" y="225298"/>
                </a:lnTo>
                <a:lnTo>
                  <a:pt x="2987141" y="221869"/>
                </a:lnTo>
                <a:lnTo>
                  <a:pt x="2987395" y="218313"/>
                </a:lnTo>
                <a:close/>
              </a:path>
              <a:path w="5774690" h="2138045">
                <a:moveTo>
                  <a:pt x="2998952" y="337947"/>
                </a:moveTo>
                <a:lnTo>
                  <a:pt x="2996539" y="334772"/>
                </a:lnTo>
                <a:lnTo>
                  <a:pt x="2989681" y="333756"/>
                </a:lnTo>
                <a:lnTo>
                  <a:pt x="2986379" y="336169"/>
                </a:lnTo>
                <a:lnTo>
                  <a:pt x="2985871" y="339725"/>
                </a:lnTo>
                <a:lnTo>
                  <a:pt x="2985490" y="343154"/>
                </a:lnTo>
                <a:lnTo>
                  <a:pt x="2987903" y="346329"/>
                </a:lnTo>
                <a:lnTo>
                  <a:pt x="2994761" y="347345"/>
                </a:lnTo>
                <a:lnTo>
                  <a:pt x="2998063" y="344932"/>
                </a:lnTo>
                <a:lnTo>
                  <a:pt x="2998571" y="341503"/>
                </a:lnTo>
                <a:lnTo>
                  <a:pt x="2998952" y="337947"/>
                </a:lnTo>
                <a:close/>
              </a:path>
              <a:path w="5774690" h="2138045">
                <a:moveTo>
                  <a:pt x="3012795" y="220726"/>
                </a:moveTo>
                <a:lnTo>
                  <a:pt x="3010128" y="217678"/>
                </a:lnTo>
                <a:lnTo>
                  <a:pt x="3003143" y="216916"/>
                </a:lnTo>
                <a:lnTo>
                  <a:pt x="3000095" y="219583"/>
                </a:lnTo>
                <a:lnTo>
                  <a:pt x="2999714" y="223012"/>
                </a:lnTo>
                <a:lnTo>
                  <a:pt x="2999460" y="226568"/>
                </a:lnTo>
                <a:lnTo>
                  <a:pt x="3002000" y="229616"/>
                </a:lnTo>
                <a:lnTo>
                  <a:pt x="3005429" y="229997"/>
                </a:lnTo>
                <a:lnTo>
                  <a:pt x="3008985" y="230251"/>
                </a:lnTo>
                <a:lnTo>
                  <a:pt x="3012033" y="227711"/>
                </a:lnTo>
                <a:lnTo>
                  <a:pt x="3012795" y="220726"/>
                </a:lnTo>
                <a:close/>
              </a:path>
              <a:path w="5774690" h="2138045">
                <a:moveTo>
                  <a:pt x="3024225" y="341630"/>
                </a:moveTo>
                <a:lnTo>
                  <a:pt x="3021812" y="338455"/>
                </a:lnTo>
                <a:lnTo>
                  <a:pt x="3014827" y="337439"/>
                </a:lnTo>
                <a:lnTo>
                  <a:pt x="3011525" y="339852"/>
                </a:lnTo>
                <a:lnTo>
                  <a:pt x="3011144" y="343281"/>
                </a:lnTo>
                <a:lnTo>
                  <a:pt x="3010636" y="346837"/>
                </a:lnTo>
                <a:lnTo>
                  <a:pt x="3013049" y="350012"/>
                </a:lnTo>
                <a:lnTo>
                  <a:pt x="3019907" y="351028"/>
                </a:lnTo>
                <a:lnTo>
                  <a:pt x="3023209" y="348615"/>
                </a:lnTo>
                <a:lnTo>
                  <a:pt x="3024225" y="341630"/>
                </a:lnTo>
                <a:close/>
              </a:path>
              <a:path w="5774690" h="2138045">
                <a:moveTo>
                  <a:pt x="3038068" y="223012"/>
                </a:moveTo>
                <a:lnTo>
                  <a:pt x="3035528" y="219964"/>
                </a:lnTo>
                <a:lnTo>
                  <a:pt x="3031972" y="219583"/>
                </a:lnTo>
                <a:lnTo>
                  <a:pt x="3028416" y="219329"/>
                </a:lnTo>
                <a:lnTo>
                  <a:pt x="3025368" y="221869"/>
                </a:lnTo>
                <a:lnTo>
                  <a:pt x="3025114" y="225425"/>
                </a:lnTo>
                <a:lnTo>
                  <a:pt x="3024733" y="228854"/>
                </a:lnTo>
                <a:lnTo>
                  <a:pt x="3027273" y="231902"/>
                </a:lnTo>
                <a:lnTo>
                  <a:pt x="3034258" y="232664"/>
                </a:lnTo>
                <a:lnTo>
                  <a:pt x="3037433" y="229997"/>
                </a:lnTo>
                <a:lnTo>
                  <a:pt x="3037687" y="226568"/>
                </a:lnTo>
                <a:lnTo>
                  <a:pt x="3038068" y="223012"/>
                </a:lnTo>
                <a:close/>
              </a:path>
              <a:path w="5774690" h="2138045">
                <a:moveTo>
                  <a:pt x="3049371" y="345313"/>
                </a:moveTo>
                <a:lnTo>
                  <a:pt x="3046958" y="342011"/>
                </a:lnTo>
                <a:lnTo>
                  <a:pt x="3039973" y="340995"/>
                </a:lnTo>
                <a:lnTo>
                  <a:pt x="3036671" y="343408"/>
                </a:lnTo>
                <a:lnTo>
                  <a:pt x="3036290" y="346964"/>
                </a:lnTo>
                <a:lnTo>
                  <a:pt x="3035782" y="350393"/>
                </a:lnTo>
                <a:lnTo>
                  <a:pt x="3038195" y="353568"/>
                </a:lnTo>
                <a:lnTo>
                  <a:pt x="3045053" y="354584"/>
                </a:lnTo>
                <a:lnTo>
                  <a:pt x="3048355" y="352171"/>
                </a:lnTo>
                <a:lnTo>
                  <a:pt x="3049371" y="345313"/>
                </a:lnTo>
                <a:close/>
              </a:path>
              <a:path w="5774690" h="2138045">
                <a:moveTo>
                  <a:pt x="3063341" y="225425"/>
                </a:moveTo>
                <a:lnTo>
                  <a:pt x="3060801" y="222377"/>
                </a:lnTo>
                <a:lnTo>
                  <a:pt x="3053816" y="221615"/>
                </a:lnTo>
                <a:lnTo>
                  <a:pt x="3050641" y="224282"/>
                </a:lnTo>
                <a:lnTo>
                  <a:pt x="3050387" y="227711"/>
                </a:lnTo>
                <a:lnTo>
                  <a:pt x="3050006" y="231267"/>
                </a:lnTo>
                <a:lnTo>
                  <a:pt x="3052546" y="234315"/>
                </a:lnTo>
                <a:lnTo>
                  <a:pt x="3056102" y="234696"/>
                </a:lnTo>
                <a:lnTo>
                  <a:pt x="3059531" y="234950"/>
                </a:lnTo>
                <a:lnTo>
                  <a:pt x="3062706" y="232410"/>
                </a:lnTo>
                <a:lnTo>
                  <a:pt x="3062960" y="228854"/>
                </a:lnTo>
                <a:lnTo>
                  <a:pt x="3063341" y="225425"/>
                </a:lnTo>
                <a:close/>
              </a:path>
              <a:path w="5774690" h="2138045">
                <a:moveTo>
                  <a:pt x="3074517" y="348869"/>
                </a:moveTo>
                <a:lnTo>
                  <a:pt x="3072104" y="345694"/>
                </a:lnTo>
                <a:lnTo>
                  <a:pt x="3065119" y="344678"/>
                </a:lnTo>
                <a:lnTo>
                  <a:pt x="3061944" y="347091"/>
                </a:lnTo>
                <a:lnTo>
                  <a:pt x="3060928" y="354076"/>
                </a:lnTo>
                <a:lnTo>
                  <a:pt x="3063341" y="357251"/>
                </a:lnTo>
                <a:lnTo>
                  <a:pt x="3070326" y="358267"/>
                </a:lnTo>
                <a:lnTo>
                  <a:pt x="3073501" y="355854"/>
                </a:lnTo>
                <a:lnTo>
                  <a:pt x="3074517" y="348869"/>
                </a:lnTo>
                <a:close/>
              </a:path>
              <a:path w="5774690" h="2138045">
                <a:moveTo>
                  <a:pt x="3088614" y="227838"/>
                </a:moveTo>
                <a:lnTo>
                  <a:pt x="3086074" y="224663"/>
                </a:lnTo>
                <a:lnTo>
                  <a:pt x="3082518" y="224409"/>
                </a:lnTo>
                <a:lnTo>
                  <a:pt x="3079089" y="224028"/>
                </a:lnTo>
                <a:lnTo>
                  <a:pt x="3076041" y="226568"/>
                </a:lnTo>
                <a:lnTo>
                  <a:pt x="3075279" y="233553"/>
                </a:lnTo>
                <a:lnTo>
                  <a:pt x="3077946" y="236728"/>
                </a:lnTo>
                <a:lnTo>
                  <a:pt x="3081375" y="236982"/>
                </a:lnTo>
                <a:lnTo>
                  <a:pt x="3084931" y="237363"/>
                </a:lnTo>
                <a:lnTo>
                  <a:pt x="3087979" y="234696"/>
                </a:lnTo>
                <a:lnTo>
                  <a:pt x="3088360" y="231267"/>
                </a:lnTo>
                <a:lnTo>
                  <a:pt x="3088614" y="227838"/>
                </a:lnTo>
                <a:close/>
              </a:path>
              <a:path w="5774690" h="2138045">
                <a:moveTo>
                  <a:pt x="3099663" y="352552"/>
                </a:moveTo>
                <a:lnTo>
                  <a:pt x="3097250" y="349250"/>
                </a:lnTo>
                <a:lnTo>
                  <a:pt x="3090265" y="348234"/>
                </a:lnTo>
                <a:lnTo>
                  <a:pt x="3087090" y="350647"/>
                </a:lnTo>
                <a:lnTo>
                  <a:pt x="3086074" y="357632"/>
                </a:lnTo>
                <a:lnTo>
                  <a:pt x="3088487" y="360807"/>
                </a:lnTo>
                <a:lnTo>
                  <a:pt x="3095472" y="361823"/>
                </a:lnTo>
                <a:lnTo>
                  <a:pt x="3098647" y="359410"/>
                </a:lnTo>
                <a:lnTo>
                  <a:pt x="3099663" y="352552"/>
                </a:lnTo>
                <a:close/>
              </a:path>
              <a:path w="5774690" h="2138045">
                <a:moveTo>
                  <a:pt x="3113887" y="230124"/>
                </a:moveTo>
                <a:lnTo>
                  <a:pt x="3111347" y="227076"/>
                </a:lnTo>
                <a:lnTo>
                  <a:pt x="3104362" y="226314"/>
                </a:lnTo>
                <a:lnTo>
                  <a:pt x="3101314" y="228981"/>
                </a:lnTo>
                <a:lnTo>
                  <a:pt x="3100933" y="232410"/>
                </a:lnTo>
                <a:lnTo>
                  <a:pt x="3100679" y="235966"/>
                </a:lnTo>
                <a:lnTo>
                  <a:pt x="3103219" y="239014"/>
                </a:lnTo>
                <a:lnTo>
                  <a:pt x="3106648" y="239395"/>
                </a:lnTo>
                <a:lnTo>
                  <a:pt x="3110204" y="239649"/>
                </a:lnTo>
                <a:lnTo>
                  <a:pt x="3113252" y="237109"/>
                </a:lnTo>
                <a:lnTo>
                  <a:pt x="3113633" y="233680"/>
                </a:lnTo>
                <a:lnTo>
                  <a:pt x="3113887" y="230124"/>
                </a:lnTo>
                <a:close/>
              </a:path>
              <a:path w="5774690" h="2138045">
                <a:moveTo>
                  <a:pt x="3124809" y="356108"/>
                </a:moveTo>
                <a:lnTo>
                  <a:pt x="3122396" y="352933"/>
                </a:lnTo>
                <a:lnTo>
                  <a:pt x="3115411" y="351917"/>
                </a:lnTo>
                <a:lnTo>
                  <a:pt x="3112236" y="354330"/>
                </a:lnTo>
                <a:lnTo>
                  <a:pt x="3111220" y="361315"/>
                </a:lnTo>
                <a:lnTo>
                  <a:pt x="3113633" y="364490"/>
                </a:lnTo>
                <a:lnTo>
                  <a:pt x="3120618" y="365506"/>
                </a:lnTo>
                <a:lnTo>
                  <a:pt x="3123793" y="363093"/>
                </a:lnTo>
                <a:lnTo>
                  <a:pt x="3124809" y="356108"/>
                </a:lnTo>
                <a:close/>
              </a:path>
              <a:path w="5774690" h="2138045">
                <a:moveTo>
                  <a:pt x="3139287" y="232537"/>
                </a:moveTo>
                <a:lnTo>
                  <a:pt x="3136747" y="229362"/>
                </a:lnTo>
                <a:lnTo>
                  <a:pt x="3133191" y="229108"/>
                </a:lnTo>
                <a:lnTo>
                  <a:pt x="3129635" y="228727"/>
                </a:lnTo>
                <a:lnTo>
                  <a:pt x="3126587" y="231267"/>
                </a:lnTo>
                <a:lnTo>
                  <a:pt x="3126206" y="234823"/>
                </a:lnTo>
                <a:lnTo>
                  <a:pt x="3125952" y="238252"/>
                </a:lnTo>
                <a:lnTo>
                  <a:pt x="3128492" y="241427"/>
                </a:lnTo>
                <a:lnTo>
                  <a:pt x="3132048" y="241681"/>
                </a:lnTo>
                <a:lnTo>
                  <a:pt x="3135477" y="242062"/>
                </a:lnTo>
                <a:lnTo>
                  <a:pt x="3138652" y="239522"/>
                </a:lnTo>
                <a:lnTo>
                  <a:pt x="3138906" y="235966"/>
                </a:lnTo>
                <a:lnTo>
                  <a:pt x="3139287" y="232537"/>
                </a:lnTo>
                <a:close/>
              </a:path>
              <a:path w="5774690" h="2138045">
                <a:moveTo>
                  <a:pt x="3149955" y="359791"/>
                </a:moveTo>
                <a:lnTo>
                  <a:pt x="3147542" y="356489"/>
                </a:lnTo>
                <a:lnTo>
                  <a:pt x="3143986" y="355981"/>
                </a:lnTo>
                <a:lnTo>
                  <a:pt x="3140557" y="355600"/>
                </a:lnTo>
                <a:lnTo>
                  <a:pt x="3137382" y="358013"/>
                </a:lnTo>
                <a:lnTo>
                  <a:pt x="3136366" y="364871"/>
                </a:lnTo>
                <a:lnTo>
                  <a:pt x="3138779" y="368173"/>
                </a:lnTo>
                <a:lnTo>
                  <a:pt x="3142208" y="368554"/>
                </a:lnTo>
                <a:lnTo>
                  <a:pt x="3145764" y="369062"/>
                </a:lnTo>
                <a:lnTo>
                  <a:pt x="3148939" y="366649"/>
                </a:lnTo>
                <a:lnTo>
                  <a:pt x="3149955" y="359791"/>
                </a:lnTo>
                <a:close/>
              </a:path>
              <a:path w="5774690" h="2138045">
                <a:moveTo>
                  <a:pt x="3164560" y="234823"/>
                </a:moveTo>
                <a:lnTo>
                  <a:pt x="3162020" y="231775"/>
                </a:lnTo>
                <a:lnTo>
                  <a:pt x="3158464" y="231394"/>
                </a:lnTo>
                <a:lnTo>
                  <a:pt x="3155035" y="231140"/>
                </a:lnTo>
                <a:lnTo>
                  <a:pt x="3151860" y="233680"/>
                </a:lnTo>
                <a:lnTo>
                  <a:pt x="3151606" y="237109"/>
                </a:lnTo>
                <a:lnTo>
                  <a:pt x="3151225" y="240665"/>
                </a:lnTo>
                <a:lnTo>
                  <a:pt x="3153765" y="243713"/>
                </a:lnTo>
                <a:lnTo>
                  <a:pt x="3157321" y="244094"/>
                </a:lnTo>
                <a:lnTo>
                  <a:pt x="3160750" y="244348"/>
                </a:lnTo>
                <a:lnTo>
                  <a:pt x="3163925" y="241808"/>
                </a:lnTo>
                <a:lnTo>
                  <a:pt x="3164179" y="238379"/>
                </a:lnTo>
                <a:lnTo>
                  <a:pt x="3164560" y="234823"/>
                </a:lnTo>
                <a:close/>
              </a:path>
              <a:path w="5774690" h="2138045">
                <a:moveTo>
                  <a:pt x="3175101" y="363347"/>
                </a:moveTo>
                <a:lnTo>
                  <a:pt x="3172688" y="360172"/>
                </a:lnTo>
                <a:lnTo>
                  <a:pt x="3169259" y="359664"/>
                </a:lnTo>
                <a:lnTo>
                  <a:pt x="3169132" y="359664"/>
                </a:lnTo>
                <a:lnTo>
                  <a:pt x="3165703" y="359156"/>
                </a:lnTo>
                <a:lnTo>
                  <a:pt x="3162528" y="361569"/>
                </a:lnTo>
                <a:lnTo>
                  <a:pt x="3161512" y="368554"/>
                </a:lnTo>
                <a:lnTo>
                  <a:pt x="3163925" y="371729"/>
                </a:lnTo>
                <a:lnTo>
                  <a:pt x="3170910" y="372745"/>
                </a:lnTo>
                <a:lnTo>
                  <a:pt x="3174085" y="370332"/>
                </a:lnTo>
                <a:lnTo>
                  <a:pt x="3175101" y="363347"/>
                </a:lnTo>
                <a:close/>
              </a:path>
              <a:path w="5774690" h="2138045">
                <a:moveTo>
                  <a:pt x="3189833" y="237236"/>
                </a:moveTo>
                <a:lnTo>
                  <a:pt x="3187293" y="234061"/>
                </a:lnTo>
                <a:lnTo>
                  <a:pt x="3183737" y="233807"/>
                </a:lnTo>
                <a:lnTo>
                  <a:pt x="3180308" y="233426"/>
                </a:lnTo>
                <a:lnTo>
                  <a:pt x="3177260" y="235966"/>
                </a:lnTo>
                <a:lnTo>
                  <a:pt x="3176498" y="242951"/>
                </a:lnTo>
                <a:lnTo>
                  <a:pt x="3179165" y="246126"/>
                </a:lnTo>
                <a:lnTo>
                  <a:pt x="3182594" y="246380"/>
                </a:lnTo>
                <a:lnTo>
                  <a:pt x="3186150" y="246761"/>
                </a:lnTo>
                <a:lnTo>
                  <a:pt x="3189198" y="244221"/>
                </a:lnTo>
                <a:lnTo>
                  <a:pt x="3189579" y="240665"/>
                </a:lnTo>
                <a:lnTo>
                  <a:pt x="3189833" y="237236"/>
                </a:lnTo>
                <a:close/>
              </a:path>
              <a:path w="5774690" h="2138045">
                <a:moveTo>
                  <a:pt x="3200247" y="367030"/>
                </a:moveTo>
                <a:lnTo>
                  <a:pt x="3197834" y="363728"/>
                </a:lnTo>
                <a:lnTo>
                  <a:pt x="3194405" y="363347"/>
                </a:lnTo>
                <a:lnTo>
                  <a:pt x="3194278" y="363347"/>
                </a:lnTo>
                <a:lnTo>
                  <a:pt x="3190849" y="362839"/>
                </a:lnTo>
                <a:lnTo>
                  <a:pt x="3187674" y="365252"/>
                </a:lnTo>
                <a:lnTo>
                  <a:pt x="3186658" y="372110"/>
                </a:lnTo>
                <a:lnTo>
                  <a:pt x="3189071" y="375412"/>
                </a:lnTo>
                <a:lnTo>
                  <a:pt x="3192500" y="375920"/>
                </a:lnTo>
                <a:lnTo>
                  <a:pt x="3196056" y="376301"/>
                </a:lnTo>
                <a:lnTo>
                  <a:pt x="3199231" y="373888"/>
                </a:lnTo>
                <a:lnTo>
                  <a:pt x="3200247" y="367030"/>
                </a:lnTo>
                <a:close/>
              </a:path>
              <a:path w="5774690" h="2138045">
                <a:moveTo>
                  <a:pt x="3215106" y="239522"/>
                </a:moveTo>
                <a:lnTo>
                  <a:pt x="3212566" y="236474"/>
                </a:lnTo>
                <a:lnTo>
                  <a:pt x="3209137" y="236093"/>
                </a:lnTo>
                <a:lnTo>
                  <a:pt x="3205581" y="235839"/>
                </a:lnTo>
                <a:lnTo>
                  <a:pt x="3202533" y="238379"/>
                </a:lnTo>
                <a:lnTo>
                  <a:pt x="3202152" y="241808"/>
                </a:lnTo>
                <a:lnTo>
                  <a:pt x="3201898" y="245364"/>
                </a:lnTo>
                <a:lnTo>
                  <a:pt x="3204438" y="248412"/>
                </a:lnTo>
                <a:lnTo>
                  <a:pt x="3207867" y="248793"/>
                </a:lnTo>
                <a:lnTo>
                  <a:pt x="3211423" y="249047"/>
                </a:lnTo>
                <a:lnTo>
                  <a:pt x="3214471" y="246507"/>
                </a:lnTo>
                <a:lnTo>
                  <a:pt x="3214852" y="243078"/>
                </a:lnTo>
                <a:lnTo>
                  <a:pt x="3215106" y="239522"/>
                </a:lnTo>
                <a:close/>
              </a:path>
              <a:path w="5774690" h="2138045">
                <a:moveTo>
                  <a:pt x="3225393" y="370586"/>
                </a:moveTo>
                <a:lnTo>
                  <a:pt x="3222980" y="367411"/>
                </a:lnTo>
                <a:lnTo>
                  <a:pt x="3215995" y="366395"/>
                </a:lnTo>
                <a:lnTo>
                  <a:pt x="3212820" y="368808"/>
                </a:lnTo>
                <a:lnTo>
                  <a:pt x="3211804" y="375793"/>
                </a:lnTo>
                <a:lnTo>
                  <a:pt x="3214217" y="378968"/>
                </a:lnTo>
                <a:lnTo>
                  <a:pt x="3217646" y="379476"/>
                </a:lnTo>
                <a:lnTo>
                  <a:pt x="3217773" y="379476"/>
                </a:lnTo>
                <a:lnTo>
                  <a:pt x="3221202" y="379984"/>
                </a:lnTo>
                <a:lnTo>
                  <a:pt x="3224377" y="377571"/>
                </a:lnTo>
                <a:lnTo>
                  <a:pt x="3225393" y="370586"/>
                </a:lnTo>
                <a:close/>
              </a:path>
              <a:path w="5774690" h="2138045">
                <a:moveTo>
                  <a:pt x="3240506" y="241935"/>
                </a:moveTo>
                <a:lnTo>
                  <a:pt x="3237839" y="238760"/>
                </a:lnTo>
                <a:lnTo>
                  <a:pt x="3234410" y="238506"/>
                </a:lnTo>
                <a:lnTo>
                  <a:pt x="3230854" y="238125"/>
                </a:lnTo>
                <a:lnTo>
                  <a:pt x="3227806" y="240665"/>
                </a:lnTo>
                <a:lnTo>
                  <a:pt x="3227425" y="244221"/>
                </a:lnTo>
                <a:lnTo>
                  <a:pt x="3227171" y="247650"/>
                </a:lnTo>
                <a:lnTo>
                  <a:pt x="3229711" y="250825"/>
                </a:lnTo>
                <a:lnTo>
                  <a:pt x="3233267" y="251079"/>
                </a:lnTo>
                <a:lnTo>
                  <a:pt x="3236696" y="251460"/>
                </a:lnTo>
                <a:lnTo>
                  <a:pt x="3239871" y="248920"/>
                </a:lnTo>
                <a:lnTo>
                  <a:pt x="3240125" y="245364"/>
                </a:lnTo>
                <a:lnTo>
                  <a:pt x="3240506" y="241935"/>
                </a:lnTo>
                <a:close/>
              </a:path>
              <a:path w="5774690" h="2138045">
                <a:moveTo>
                  <a:pt x="3250539" y="374269"/>
                </a:moveTo>
                <a:lnTo>
                  <a:pt x="3248126" y="371094"/>
                </a:lnTo>
                <a:lnTo>
                  <a:pt x="3241141" y="370078"/>
                </a:lnTo>
                <a:lnTo>
                  <a:pt x="3237966" y="372491"/>
                </a:lnTo>
                <a:lnTo>
                  <a:pt x="3236950" y="379349"/>
                </a:lnTo>
                <a:lnTo>
                  <a:pt x="3239363" y="382651"/>
                </a:lnTo>
                <a:lnTo>
                  <a:pt x="3242792" y="383159"/>
                </a:lnTo>
                <a:lnTo>
                  <a:pt x="3242919" y="383159"/>
                </a:lnTo>
                <a:lnTo>
                  <a:pt x="3246348" y="383667"/>
                </a:lnTo>
                <a:lnTo>
                  <a:pt x="3249523" y="381254"/>
                </a:lnTo>
                <a:lnTo>
                  <a:pt x="3250539" y="374269"/>
                </a:lnTo>
                <a:close/>
              </a:path>
              <a:path w="5774690" h="2138045">
                <a:moveTo>
                  <a:pt x="3265779" y="244221"/>
                </a:moveTo>
                <a:lnTo>
                  <a:pt x="3263239" y="241173"/>
                </a:lnTo>
                <a:lnTo>
                  <a:pt x="3259683" y="240792"/>
                </a:lnTo>
                <a:lnTo>
                  <a:pt x="3256254" y="240538"/>
                </a:lnTo>
                <a:lnTo>
                  <a:pt x="3253079" y="243078"/>
                </a:lnTo>
                <a:lnTo>
                  <a:pt x="3252825" y="246507"/>
                </a:lnTo>
                <a:lnTo>
                  <a:pt x="3252444" y="250063"/>
                </a:lnTo>
                <a:lnTo>
                  <a:pt x="3254984" y="253111"/>
                </a:lnTo>
                <a:lnTo>
                  <a:pt x="3258540" y="253492"/>
                </a:lnTo>
                <a:lnTo>
                  <a:pt x="3261969" y="253746"/>
                </a:lnTo>
                <a:lnTo>
                  <a:pt x="3265144" y="251206"/>
                </a:lnTo>
                <a:lnTo>
                  <a:pt x="3265398" y="247777"/>
                </a:lnTo>
                <a:lnTo>
                  <a:pt x="3265779" y="244221"/>
                </a:lnTo>
                <a:close/>
              </a:path>
              <a:path w="5774690" h="2138045">
                <a:moveTo>
                  <a:pt x="3275685" y="377825"/>
                </a:moveTo>
                <a:lnTo>
                  <a:pt x="3273272" y="374650"/>
                </a:lnTo>
                <a:lnTo>
                  <a:pt x="3266287" y="373634"/>
                </a:lnTo>
                <a:lnTo>
                  <a:pt x="3263112" y="376047"/>
                </a:lnTo>
                <a:lnTo>
                  <a:pt x="3262096" y="383032"/>
                </a:lnTo>
                <a:lnTo>
                  <a:pt x="3264509" y="386207"/>
                </a:lnTo>
                <a:lnTo>
                  <a:pt x="3271494" y="387223"/>
                </a:lnTo>
                <a:lnTo>
                  <a:pt x="3274669" y="384810"/>
                </a:lnTo>
                <a:lnTo>
                  <a:pt x="3275685" y="377825"/>
                </a:lnTo>
                <a:close/>
              </a:path>
              <a:path w="5774690" h="2138045">
                <a:moveTo>
                  <a:pt x="3291052" y="246634"/>
                </a:moveTo>
                <a:lnTo>
                  <a:pt x="3288512" y="243459"/>
                </a:lnTo>
                <a:lnTo>
                  <a:pt x="3284956" y="243205"/>
                </a:lnTo>
                <a:lnTo>
                  <a:pt x="3281527" y="242824"/>
                </a:lnTo>
                <a:lnTo>
                  <a:pt x="3278479" y="245364"/>
                </a:lnTo>
                <a:lnTo>
                  <a:pt x="3277717" y="252349"/>
                </a:lnTo>
                <a:lnTo>
                  <a:pt x="3280384" y="255524"/>
                </a:lnTo>
                <a:lnTo>
                  <a:pt x="3283813" y="255778"/>
                </a:lnTo>
                <a:lnTo>
                  <a:pt x="3287369" y="256159"/>
                </a:lnTo>
                <a:lnTo>
                  <a:pt x="3290417" y="253619"/>
                </a:lnTo>
                <a:lnTo>
                  <a:pt x="3290798" y="250063"/>
                </a:lnTo>
                <a:lnTo>
                  <a:pt x="3291052" y="246634"/>
                </a:lnTo>
                <a:close/>
              </a:path>
              <a:path w="5774690" h="2138045">
                <a:moveTo>
                  <a:pt x="3300831" y="381508"/>
                </a:moveTo>
                <a:lnTo>
                  <a:pt x="3298418" y="378333"/>
                </a:lnTo>
                <a:lnTo>
                  <a:pt x="3291433" y="377317"/>
                </a:lnTo>
                <a:lnTo>
                  <a:pt x="3288258" y="379730"/>
                </a:lnTo>
                <a:lnTo>
                  <a:pt x="3287242" y="386588"/>
                </a:lnTo>
                <a:lnTo>
                  <a:pt x="3289655" y="389890"/>
                </a:lnTo>
                <a:lnTo>
                  <a:pt x="3296640" y="390906"/>
                </a:lnTo>
                <a:lnTo>
                  <a:pt x="3299815" y="388493"/>
                </a:lnTo>
                <a:lnTo>
                  <a:pt x="3300831" y="381508"/>
                </a:lnTo>
                <a:close/>
              </a:path>
              <a:path w="5774690" h="2138045">
                <a:moveTo>
                  <a:pt x="3316325" y="248920"/>
                </a:moveTo>
                <a:lnTo>
                  <a:pt x="3313785" y="245872"/>
                </a:lnTo>
                <a:lnTo>
                  <a:pt x="3310356" y="245491"/>
                </a:lnTo>
                <a:lnTo>
                  <a:pt x="3306800" y="245237"/>
                </a:lnTo>
                <a:lnTo>
                  <a:pt x="3303752" y="247777"/>
                </a:lnTo>
                <a:lnTo>
                  <a:pt x="3303371" y="251206"/>
                </a:lnTo>
                <a:lnTo>
                  <a:pt x="3303117" y="254762"/>
                </a:lnTo>
                <a:lnTo>
                  <a:pt x="3305657" y="257810"/>
                </a:lnTo>
                <a:lnTo>
                  <a:pt x="3309086" y="258191"/>
                </a:lnTo>
                <a:lnTo>
                  <a:pt x="3312642" y="258445"/>
                </a:lnTo>
                <a:lnTo>
                  <a:pt x="3315690" y="255905"/>
                </a:lnTo>
                <a:lnTo>
                  <a:pt x="3316071" y="252476"/>
                </a:lnTo>
                <a:lnTo>
                  <a:pt x="3316325" y="248920"/>
                </a:lnTo>
                <a:close/>
              </a:path>
              <a:path w="5774690" h="2138045">
                <a:moveTo>
                  <a:pt x="3325977" y="385064"/>
                </a:moveTo>
                <a:lnTo>
                  <a:pt x="3323564" y="381889"/>
                </a:lnTo>
                <a:lnTo>
                  <a:pt x="3316579" y="380873"/>
                </a:lnTo>
                <a:lnTo>
                  <a:pt x="3313404" y="383286"/>
                </a:lnTo>
                <a:lnTo>
                  <a:pt x="3312388" y="390271"/>
                </a:lnTo>
                <a:lnTo>
                  <a:pt x="3314801" y="393446"/>
                </a:lnTo>
                <a:lnTo>
                  <a:pt x="3321786" y="394462"/>
                </a:lnTo>
                <a:lnTo>
                  <a:pt x="3324961" y="392049"/>
                </a:lnTo>
                <a:lnTo>
                  <a:pt x="3325977" y="385064"/>
                </a:lnTo>
                <a:close/>
              </a:path>
              <a:path w="5774690" h="2138045">
                <a:moveTo>
                  <a:pt x="3341725" y="251333"/>
                </a:moveTo>
                <a:lnTo>
                  <a:pt x="3339058" y="248158"/>
                </a:lnTo>
                <a:lnTo>
                  <a:pt x="3335629" y="247904"/>
                </a:lnTo>
                <a:lnTo>
                  <a:pt x="3332073" y="247523"/>
                </a:lnTo>
                <a:lnTo>
                  <a:pt x="3329025" y="250063"/>
                </a:lnTo>
                <a:lnTo>
                  <a:pt x="3328644" y="253619"/>
                </a:lnTo>
                <a:lnTo>
                  <a:pt x="3328390" y="257048"/>
                </a:lnTo>
                <a:lnTo>
                  <a:pt x="3330930" y="260223"/>
                </a:lnTo>
                <a:lnTo>
                  <a:pt x="3334486" y="260477"/>
                </a:lnTo>
                <a:lnTo>
                  <a:pt x="3337915" y="260858"/>
                </a:lnTo>
                <a:lnTo>
                  <a:pt x="3340963" y="258318"/>
                </a:lnTo>
                <a:lnTo>
                  <a:pt x="3341725" y="251333"/>
                </a:lnTo>
                <a:close/>
              </a:path>
              <a:path w="5774690" h="2138045">
                <a:moveTo>
                  <a:pt x="3351123" y="388747"/>
                </a:moveTo>
                <a:lnTo>
                  <a:pt x="3348710" y="385572"/>
                </a:lnTo>
                <a:lnTo>
                  <a:pt x="3341725" y="384556"/>
                </a:lnTo>
                <a:lnTo>
                  <a:pt x="3338550" y="386969"/>
                </a:lnTo>
                <a:lnTo>
                  <a:pt x="3337534" y="393954"/>
                </a:lnTo>
                <a:lnTo>
                  <a:pt x="3339947" y="397129"/>
                </a:lnTo>
                <a:lnTo>
                  <a:pt x="3346932" y="398145"/>
                </a:lnTo>
                <a:lnTo>
                  <a:pt x="3350107" y="395732"/>
                </a:lnTo>
                <a:lnTo>
                  <a:pt x="3351123" y="388747"/>
                </a:lnTo>
                <a:close/>
              </a:path>
              <a:path w="5774690" h="2138045">
                <a:moveTo>
                  <a:pt x="3366998" y="253619"/>
                </a:moveTo>
                <a:lnTo>
                  <a:pt x="3364458" y="250571"/>
                </a:lnTo>
                <a:lnTo>
                  <a:pt x="3360902" y="250190"/>
                </a:lnTo>
                <a:lnTo>
                  <a:pt x="3357473" y="249936"/>
                </a:lnTo>
                <a:lnTo>
                  <a:pt x="3354298" y="252476"/>
                </a:lnTo>
                <a:lnTo>
                  <a:pt x="3354044" y="255905"/>
                </a:lnTo>
                <a:lnTo>
                  <a:pt x="3353663" y="259461"/>
                </a:lnTo>
                <a:lnTo>
                  <a:pt x="3356203" y="262509"/>
                </a:lnTo>
                <a:lnTo>
                  <a:pt x="3363188" y="263271"/>
                </a:lnTo>
                <a:lnTo>
                  <a:pt x="3366363" y="260604"/>
                </a:lnTo>
                <a:lnTo>
                  <a:pt x="3366617" y="257175"/>
                </a:lnTo>
                <a:lnTo>
                  <a:pt x="3366998" y="253619"/>
                </a:lnTo>
                <a:close/>
              </a:path>
              <a:path w="5774690" h="2138045">
                <a:moveTo>
                  <a:pt x="3376269" y="392430"/>
                </a:moveTo>
                <a:lnTo>
                  <a:pt x="3373856" y="389128"/>
                </a:lnTo>
                <a:lnTo>
                  <a:pt x="3366998" y="388112"/>
                </a:lnTo>
                <a:lnTo>
                  <a:pt x="3363696" y="390525"/>
                </a:lnTo>
                <a:lnTo>
                  <a:pt x="3362680" y="397510"/>
                </a:lnTo>
                <a:lnTo>
                  <a:pt x="3365093" y="400685"/>
                </a:lnTo>
                <a:lnTo>
                  <a:pt x="3372078" y="401701"/>
                </a:lnTo>
                <a:lnTo>
                  <a:pt x="3375380" y="399288"/>
                </a:lnTo>
                <a:lnTo>
                  <a:pt x="3375761" y="395859"/>
                </a:lnTo>
                <a:lnTo>
                  <a:pt x="3376269" y="392430"/>
                </a:lnTo>
                <a:close/>
              </a:path>
              <a:path w="5774690" h="2138045">
                <a:moveTo>
                  <a:pt x="3392271" y="256032"/>
                </a:moveTo>
                <a:lnTo>
                  <a:pt x="3389731" y="252857"/>
                </a:lnTo>
                <a:lnTo>
                  <a:pt x="3386175" y="252603"/>
                </a:lnTo>
                <a:lnTo>
                  <a:pt x="3382746" y="252222"/>
                </a:lnTo>
                <a:lnTo>
                  <a:pt x="3379571" y="254889"/>
                </a:lnTo>
                <a:lnTo>
                  <a:pt x="3379317" y="258318"/>
                </a:lnTo>
                <a:lnTo>
                  <a:pt x="3378936" y="261874"/>
                </a:lnTo>
                <a:lnTo>
                  <a:pt x="3381603" y="264922"/>
                </a:lnTo>
                <a:lnTo>
                  <a:pt x="3385032" y="265176"/>
                </a:lnTo>
                <a:lnTo>
                  <a:pt x="3388588" y="265557"/>
                </a:lnTo>
                <a:lnTo>
                  <a:pt x="3391636" y="263017"/>
                </a:lnTo>
                <a:lnTo>
                  <a:pt x="3392017" y="259461"/>
                </a:lnTo>
                <a:lnTo>
                  <a:pt x="3392271" y="256032"/>
                </a:lnTo>
                <a:close/>
              </a:path>
              <a:path w="5774690" h="2138045">
                <a:moveTo>
                  <a:pt x="3395573" y="392303"/>
                </a:moveTo>
                <a:lnTo>
                  <a:pt x="3392144" y="391795"/>
                </a:lnTo>
                <a:lnTo>
                  <a:pt x="3388842" y="394208"/>
                </a:lnTo>
                <a:lnTo>
                  <a:pt x="3387826" y="401193"/>
                </a:lnTo>
                <a:lnTo>
                  <a:pt x="3390239" y="404368"/>
                </a:lnTo>
                <a:lnTo>
                  <a:pt x="3393757" y="404888"/>
                </a:lnTo>
                <a:lnTo>
                  <a:pt x="3395573" y="392303"/>
                </a:lnTo>
                <a:close/>
              </a:path>
              <a:path w="5774690" h="2138045">
                <a:moveTo>
                  <a:pt x="3417544" y="258318"/>
                </a:moveTo>
                <a:lnTo>
                  <a:pt x="3415004" y="255270"/>
                </a:lnTo>
                <a:lnTo>
                  <a:pt x="3411575" y="254889"/>
                </a:lnTo>
                <a:lnTo>
                  <a:pt x="3408019" y="254635"/>
                </a:lnTo>
                <a:lnTo>
                  <a:pt x="3404971" y="257175"/>
                </a:lnTo>
                <a:lnTo>
                  <a:pt x="3404590" y="260731"/>
                </a:lnTo>
                <a:lnTo>
                  <a:pt x="3404336" y="264160"/>
                </a:lnTo>
                <a:lnTo>
                  <a:pt x="3406876" y="267208"/>
                </a:lnTo>
                <a:lnTo>
                  <a:pt x="3413861" y="267970"/>
                </a:lnTo>
                <a:lnTo>
                  <a:pt x="3416909" y="265303"/>
                </a:lnTo>
                <a:lnTo>
                  <a:pt x="3417290" y="261874"/>
                </a:lnTo>
                <a:lnTo>
                  <a:pt x="3417544" y="258318"/>
                </a:lnTo>
                <a:close/>
              </a:path>
              <a:path w="5774690" h="2138045">
                <a:moveTo>
                  <a:pt x="3442944" y="260731"/>
                </a:moveTo>
                <a:lnTo>
                  <a:pt x="3440277" y="257683"/>
                </a:lnTo>
                <a:lnTo>
                  <a:pt x="3433292" y="256921"/>
                </a:lnTo>
                <a:lnTo>
                  <a:pt x="3430244" y="259588"/>
                </a:lnTo>
                <a:lnTo>
                  <a:pt x="3429863" y="263017"/>
                </a:lnTo>
                <a:lnTo>
                  <a:pt x="3429609" y="266573"/>
                </a:lnTo>
                <a:lnTo>
                  <a:pt x="3432149" y="269621"/>
                </a:lnTo>
                <a:lnTo>
                  <a:pt x="3435578" y="270002"/>
                </a:lnTo>
                <a:lnTo>
                  <a:pt x="3439134" y="270256"/>
                </a:lnTo>
                <a:lnTo>
                  <a:pt x="3442182" y="267716"/>
                </a:lnTo>
                <a:lnTo>
                  <a:pt x="3442944" y="260731"/>
                </a:lnTo>
                <a:close/>
              </a:path>
              <a:path w="5774690" h="2138045">
                <a:moveTo>
                  <a:pt x="3463544" y="404888"/>
                </a:moveTo>
                <a:lnTo>
                  <a:pt x="3400145" y="360807"/>
                </a:lnTo>
                <a:lnTo>
                  <a:pt x="3395573" y="392303"/>
                </a:lnTo>
                <a:lnTo>
                  <a:pt x="3393757" y="404888"/>
                </a:lnTo>
                <a:lnTo>
                  <a:pt x="3397897" y="404888"/>
                </a:lnTo>
                <a:lnTo>
                  <a:pt x="3463544" y="404888"/>
                </a:lnTo>
                <a:close/>
              </a:path>
              <a:path w="5774690" h="2138045">
                <a:moveTo>
                  <a:pt x="3468217" y="263017"/>
                </a:moveTo>
                <a:lnTo>
                  <a:pt x="3465677" y="259969"/>
                </a:lnTo>
                <a:lnTo>
                  <a:pt x="3462121" y="259588"/>
                </a:lnTo>
                <a:lnTo>
                  <a:pt x="3458692" y="259334"/>
                </a:lnTo>
                <a:lnTo>
                  <a:pt x="3455517" y="261874"/>
                </a:lnTo>
                <a:lnTo>
                  <a:pt x="3455263" y="265430"/>
                </a:lnTo>
                <a:lnTo>
                  <a:pt x="3454882" y="268859"/>
                </a:lnTo>
                <a:lnTo>
                  <a:pt x="3457422" y="271907"/>
                </a:lnTo>
                <a:lnTo>
                  <a:pt x="3464407" y="272669"/>
                </a:lnTo>
                <a:lnTo>
                  <a:pt x="3467582" y="270002"/>
                </a:lnTo>
                <a:lnTo>
                  <a:pt x="3467836" y="266573"/>
                </a:lnTo>
                <a:lnTo>
                  <a:pt x="3468217" y="263017"/>
                </a:lnTo>
                <a:close/>
              </a:path>
              <a:path w="5774690" h="2138045">
                <a:moveTo>
                  <a:pt x="3470122" y="409448"/>
                </a:moveTo>
                <a:lnTo>
                  <a:pt x="3464268" y="405384"/>
                </a:lnTo>
                <a:lnTo>
                  <a:pt x="3397224" y="405384"/>
                </a:lnTo>
                <a:lnTo>
                  <a:pt x="3393681" y="405384"/>
                </a:lnTo>
                <a:lnTo>
                  <a:pt x="3389223" y="436245"/>
                </a:lnTo>
                <a:lnTo>
                  <a:pt x="3470122" y="409448"/>
                </a:lnTo>
                <a:close/>
              </a:path>
              <a:path w="5774690" h="2138045">
                <a:moveTo>
                  <a:pt x="3493490" y="265430"/>
                </a:moveTo>
                <a:lnTo>
                  <a:pt x="3490950" y="262382"/>
                </a:lnTo>
                <a:lnTo>
                  <a:pt x="3483965" y="261620"/>
                </a:lnTo>
                <a:lnTo>
                  <a:pt x="3480790" y="264287"/>
                </a:lnTo>
                <a:lnTo>
                  <a:pt x="3480536" y="267716"/>
                </a:lnTo>
                <a:lnTo>
                  <a:pt x="3480155" y="271272"/>
                </a:lnTo>
                <a:lnTo>
                  <a:pt x="3482695" y="274320"/>
                </a:lnTo>
                <a:lnTo>
                  <a:pt x="3486251" y="274701"/>
                </a:lnTo>
                <a:lnTo>
                  <a:pt x="3489807" y="274955"/>
                </a:lnTo>
                <a:lnTo>
                  <a:pt x="3492855" y="272415"/>
                </a:lnTo>
                <a:lnTo>
                  <a:pt x="3493236" y="268859"/>
                </a:lnTo>
                <a:lnTo>
                  <a:pt x="3493490" y="265430"/>
                </a:lnTo>
                <a:close/>
              </a:path>
              <a:path w="5774690" h="2138045">
                <a:moveTo>
                  <a:pt x="3518763" y="267716"/>
                </a:moveTo>
                <a:lnTo>
                  <a:pt x="3516223" y="264668"/>
                </a:lnTo>
                <a:lnTo>
                  <a:pt x="3512667" y="264414"/>
                </a:lnTo>
                <a:lnTo>
                  <a:pt x="3509238" y="264033"/>
                </a:lnTo>
                <a:lnTo>
                  <a:pt x="3506190" y="266573"/>
                </a:lnTo>
                <a:lnTo>
                  <a:pt x="3505809" y="270129"/>
                </a:lnTo>
                <a:lnTo>
                  <a:pt x="3505555" y="273558"/>
                </a:lnTo>
                <a:lnTo>
                  <a:pt x="3508095" y="276733"/>
                </a:lnTo>
                <a:lnTo>
                  <a:pt x="3511524" y="276987"/>
                </a:lnTo>
                <a:lnTo>
                  <a:pt x="3515080" y="277368"/>
                </a:lnTo>
                <a:lnTo>
                  <a:pt x="3518128" y="274701"/>
                </a:lnTo>
                <a:lnTo>
                  <a:pt x="3518509" y="271272"/>
                </a:lnTo>
                <a:lnTo>
                  <a:pt x="3518763" y="267716"/>
                </a:lnTo>
                <a:close/>
              </a:path>
              <a:path w="5774690" h="2138045">
                <a:moveTo>
                  <a:pt x="3544163" y="270129"/>
                </a:moveTo>
                <a:lnTo>
                  <a:pt x="3541496" y="267081"/>
                </a:lnTo>
                <a:lnTo>
                  <a:pt x="3538067" y="266700"/>
                </a:lnTo>
                <a:lnTo>
                  <a:pt x="3534511" y="266446"/>
                </a:lnTo>
                <a:lnTo>
                  <a:pt x="3531463" y="268986"/>
                </a:lnTo>
                <a:lnTo>
                  <a:pt x="3531082" y="272415"/>
                </a:lnTo>
                <a:lnTo>
                  <a:pt x="3530828" y="275971"/>
                </a:lnTo>
                <a:lnTo>
                  <a:pt x="3533368" y="279019"/>
                </a:lnTo>
                <a:lnTo>
                  <a:pt x="3536924" y="279400"/>
                </a:lnTo>
                <a:lnTo>
                  <a:pt x="3540353" y="279654"/>
                </a:lnTo>
                <a:lnTo>
                  <a:pt x="3543401" y="277114"/>
                </a:lnTo>
                <a:lnTo>
                  <a:pt x="3544163" y="270129"/>
                </a:lnTo>
                <a:close/>
              </a:path>
              <a:path w="5774690" h="2138045">
                <a:moveTo>
                  <a:pt x="3569436" y="272542"/>
                </a:moveTo>
                <a:lnTo>
                  <a:pt x="3566896" y="269367"/>
                </a:lnTo>
                <a:lnTo>
                  <a:pt x="3563340" y="269113"/>
                </a:lnTo>
                <a:lnTo>
                  <a:pt x="3559784" y="268732"/>
                </a:lnTo>
                <a:lnTo>
                  <a:pt x="3556736" y="271272"/>
                </a:lnTo>
                <a:lnTo>
                  <a:pt x="3556482" y="274828"/>
                </a:lnTo>
                <a:lnTo>
                  <a:pt x="3556101" y="278257"/>
                </a:lnTo>
                <a:lnTo>
                  <a:pt x="3558641" y="281432"/>
                </a:lnTo>
                <a:lnTo>
                  <a:pt x="3562197" y="281686"/>
                </a:lnTo>
                <a:lnTo>
                  <a:pt x="3565626" y="282067"/>
                </a:lnTo>
                <a:lnTo>
                  <a:pt x="3568801" y="279527"/>
                </a:lnTo>
                <a:lnTo>
                  <a:pt x="3569055" y="275971"/>
                </a:lnTo>
                <a:lnTo>
                  <a:pt x="3569436" y="272542"/>
                </a:lnTo>
                <a:close/>
              </a:path>
              <a:path w="5774690" h="2138045">
                <a:moveTo>
                  <a:pt x="3594709" y="274828"/>
                </a:moveTo>
                <a:lnTo>
                  <a:pt x="3592169" y="271780"/>
                </a:lnTo>
                <a:lnTo>
                  <a:pt x="3588613" y="271399"/>
                </a:lnTo>
                <a:lnTo>
                  <a:pt x="3585184" y="271145"/>
                </a:lnTo>
                <a:lnTo>
                  <a:pt x="3582009" y="273685"/>
                </a:lnTo>
                <a:lnTo>
                  <a:pt x="3581755" y="277114"/>
                </a:lnTo>
                <a:lnTo>
                  <a:pt x="3581374" y="280670"/>
                </a:lnTo>
                <a:lnTo>
                  <a:pt x="3583914" y="283718"/>
                </a:lnTo>
                <a:lnTo>
                  <a:pt x="3587470" y="284099"/>
                </a:lnTo>
                <a:lnTo>
                  <a:pt x="3591026" y="284353"/>
                </a:lnTo>
                <a:lnTo>
                  <a:pt x="3594074" y="281813"/>
                </a:lnTo>
                <a:lnTo>
                  <a:pt x="3594328" y="278384"/>
                </a:lnTo>
                <a:lnTo>
                  <a:pt x="3594709" y="274828"/>
                </a:lnTo>
                <a:close/>
              </a:path>
              <a:path w="5774690" h="2138045">
                <a:moveTo>
                  <a:pt x="3619982" y="277241"/>
                </a:moveTo>
                <a:lnTo>
                  <a:pt x="3617442" y="274066"/>
                </a:lnTo>
                <a:lnTo>
                  <a:pt x="3613886" y="273812"/>
                </a:lnTo>
                <a:lnTo>
                  <a:pt x="3610457" y="273431"/>
                </a:lnTo>
                <a:lnTo>
                  <a:pt x="3607409" y="275971"/>
                </a:lnTo>
                <a:lnTo>
                  <a:pt x="3607028" y="279527"/>
                </a:lnTo>
                <a:lnTo>
                  <a:pt x="3606774" y="282956"/>
                </a:lnTo>
                <a:lnTo>
                  <a:pt x="3609314" y="286131"/>
                </a:lnTo>
                <a:lnTo>
                  <a:pt x="3612743" y="286385"/>
                </a:lnTo>
                <a:lnTo>
                  <a:pt x="3616299" y="286766"/>
                </a:lnTo>
                <a:lnTo>
                  <a:pt x="3619347" y="284226"/>
                </a:lnTo>
                <a:lnTo>
                  <a:pt x="3619728" y="280670"/>
                </a:lnTo>
                <a:lnTo>
                  <a:pt x="3619982" y="277241"/>
                </a:lnTo>
                <a:close/>
              </a:path>
              <a:path w="5774690" h="2138045">
                <a:moveTo>
                  <a:pt x="3645382" y="279527"/>
                </a:moveTo>
                <a:lnTo>
                  <a:pt x="3642715" y="276479"/>
                </a:lnTo>
                <a:lnTo>
                  <a:pt x="3639286" y="276098"/>
                </a:lnTo>
                <a:lnTo>
                  <a:pt x="3635730" y="275844"/>
                </a:lnTo>
                <a:lnTo>
                  <a:pt x="3632682" y="278384"/>
                </a:lnTo>
                <a:lnTo>
                  <a:pt x="3632301" y="281813"/>
                </a:lnTo>
                <a:lnTo>
                  <a:pt x="3632047" y="285369"/>
                </a:lnTo>
                <a:lnTo>
                  <a:pt x="3634587" y="288417"/>
                </a:lnTo>
                <a:lnTo>
                  <a:pt x="3638016" y="288798"/>
                </a:lnTo>
                <a:lnTo>
                  <a:pt x="3641572" y="289052"/>
                </a:lnTo>
                <a:lnTo>
                  <a:pt x="3644620" y="286512"/>
                </a:lnTo>
                <a:lnTo>
                  <a:pt x="3645382" y="279527"/>
                </a:lnTo>
                <a:close/>
              </a:path>
              <a:path w="5774690" h="2138045">
                <a:moveTo>
                  <a:pt x="3670655" y="281940"/>
                </a:moveTo>
                <a:lnTo>
                  <a:pt x="3668115" y="278765"/>
                </a:lnTo>
                <a:lnTo>
                  <a:pt x="3664559" y="278511"/>
                </a:lnTo>
                <a:lnTo>
                  <a:pt x="3661003" y="278130"/>
                </a:lnTo>
                <a:lnTo>
                  <a:pt x="3657955" y="280670"/>
                </a:lnTo>
                <a:lnTo>
                  <a:pt x="3657701" y="284226"/>
                </a:lnTo>
                <a:lnTo>
                  <a:pt x="3657320" y="287655"/>
                </a:lnTo>
                <a:lnTo>
                  <a:pt x="3659860" y="290830"/>
                </a:lnTo>
                <a:lnTo>
                  <a:pt x="3663416" y="291084"/>
                </a:lnTo>
                <a:lnTo>
                  <a:pt x="3666845" y="291465"/>
                </a:lnTo>
                <a:lnTo>
                  <a:pt x="3670020" y="288925"/>
                </a:lnTo>
                <a:lnTo>
                  <a:pt x="3670274" y="285369"/>
                </a:lnTo>
                <a:lnTo>
                  <a:pt x="3670655" y="281940"/>
                </a:lnTo>
                <a:close/>
              </a:path>
              <a:path w="5774690" h="2138045">
                <a:moveTo>
                  <a:pt x="3695928" y="284226"/>
                </a:moveTo>
                <a:lnTo>
                  <a:pt x="3693388" y="281178"/>
                </a:lnTo>
                <a:lnTo>
                  <a:pt x="3689832" y="280797"/>
                </a:lnTo>
                <a:lnTo>
                  <a:pt x="3686403" y="280543"/>
                </a:lnTo>
                <a:lnTo>
                  <a:pt x="3683228" y="283083"/>
                </a:lnTo>
                <a:lnTo>
                  <a:pt x="3682974" y="286512"/>
                </a:lnTo>
                <a:lnTo>
                  <a:pt x="3682593" y="290068"/>
                </a:lnTo>
                <a:lnTo>
                  <a:pt x="3685133" y="293116"/>
                </a:lnTo>
                <a:lnTo>
                  <a:pt x="3688689" y="293497"/>
                </a:lnTo>
                <a:lnTo>
                  <a:pt x="3692245" y="293751"/>
                </a:lnTo>
                <a:lnTo>
                  <a:pt x="3695293" y="291211"/>
                </a:lnTo>
                <a:lnTo>
                  <a:pt x="3695547" y="287782"/>
                </a:lnTo>
                <a:lnTo>
                  <a:pt x="3695928" y="284226"/>
                </a:lnTo>
                <a:close/>
              </a:path>
              <a:path w="5774690" h="2138045">
                <a:moveTo>
                  <a:pt x="3721201" y="286639"/>
                </a:moveTo>
                <a:lnTo>
                  <a:pt x="3718661" y="283464"/>
                </a:lnTo>
                <a:lnTo>
                  <a:pt x="3715105" y="283210"/>
                </a:lnTo>
                <a:lnTo>
                  <a:pt x="3711676" y="282829"/>
                </a:lnTo>
                <a:lnTo>
                  <a:pt x="3708628" y="285369"/>
                </a:lnTo>
                <a:lnTo>
                  <a:pt x="3707866" y="292354"/>
                </a:lnTo>
                <a:lnTo>
                  <a:pt x="3710533" y="295529"/>
                </a:lnTo>
                <a:lnTo>
                  <a:pt x="3713962" y="295783"/>
                </a:lnTo>
                <a:lnTo>
                  <a:pt x="3717518" y="296164"/>
                </a:lnTo>
                <a:lnTo>
                  <a:pt x="3720566" y="293624"/>
                </a:lnTo>
                <a:lnTo>
                  <a:pt x="3720947" y="290068"/>
                </a:lnTo>
                <a:lnTo>
                  <a:pt x="3721201" y="286639"/>
                </a:lnTo>
                <a:close/>
              </a:path>
              <a:path w="5774690" h="2138045">
                <a:moveTo>
                  <a:pt x="3746474" y="288925"/>
                </a:moveTo>
                <a:lnTo>
                  <a:pt x="3743934" y="285877"/>
                </a:lnTo>
                <a:lnTo>
                  <a:pt x="3740505" y="285496"/>
                </a:lnTo>
                <a:lnTo>
                  <a:pt x="3736949" y="285242"/>
                </a:lnTo>
                <a:lnTo>
                  <a:pt x="3733901" y="287782"/>
                </a:lnTo>
                <a:lnTo>
                  <a:pt x="3733520" y="291211"/>
                </a:lnTo>
                <a:lnTo>
                  <a:pt x="3733266" y="294767"/>
                </a:lnTo>
                <a:lnTo>
                  <a:pt x="3735806" y="297815"/>
                </a:lnTo>
                <a:lnTo>
                  <a:pt x="3739235" y="298196"/>
                </a:lnTo>
                <a:lnTo>
                  <a:pt x="3742791" y="298450"/>
                </a:lnTo>
                <a:lnTo>
                  <a:pt x="3745839" y="295910"/>
                </a:lnTo>
                <a:lnTo>
                  <a:pt x="3746220" y="292481"/>
                </a:lnTo>
                <a:lnTo>
                  <a:pt x="3746474" y="288925"/>
                </a:lnTo>
                <a:close/>
              </a:path>
              <a:path w="5774690" h="2138045">
                <a:moveTo>
                  <a:pt x="3771874" y="291338"/>
                </a:moveTo>
                <a:lnTo>
                  <a:pt x="3769207" y="288163"/>
                </a:lnTo>
                <a:lnTo>
                  <a:pt x="3765778" y="287909"/>
                </a:lnTo>
                <a:lnTo>
                  <a:pt x="3762222" y="287528"/>
                </a:lnTo>
                <a:lnTo>
                  <a:pt x="3759174" y="290195"/>
                </a:lnTo>
                <a:lnTo>
                  <a:pt x="3758793" y="293624"/>
                </a:lnTo>
                <a:lnTo>
                  <a:pt x="3758539" y="297180"/>
                </a:lnTo>
                <a:lnTo>
                  <a:pt x="3761079" y="300228"/>
                </a:lnTo>
                <a:lnTo>
                  <a:pt x="3764635" y="300482"/>
                </a:lnTo>
                <a:lnTo>
                  <a:pt x="3768064" y="300863"/>
                </a:lnTo>
                <a:lnTo>
                  <a:pt x="3771239" y="298323"/>
                </a:lnTo>
                <a:lnTo>
                  <a:pt x="3771493" y="294767"/>
                </a:lnTo>
                <a:lnTo>
                  <a:pt x="3771874" y="291338"/>
                </a:lnTo>
                <a:close/>
              </a:path>
              <a:path w="5774690" h="2138045">
                <a:moveTo>
                  <a:pt x="3797147" y="293624"/>
                </a:moveTo>
                <a:lnTo>
                  <a:pt x="3794607" y="290576"/>
                </a:lnTo>
                <a:lnTo>
                  <a:pt x="3791051" y="290195"/>
                </a:lnTo>
                <a:lnTo>
                  <a:pt x="3787622" y="289941"/>
                </a:lnTo>
                <a:lnTo>
                  <a:pt x="3784447" y="292481"/>
                </a:lnTo>
                <a:lnTo>
                  <a:pt x="3784193" y="296037"/>
                </a:lnTo>
                <a:lnTo>
                  <a:pt x="3783812" y="299466"/>
                </a:lnTo>
                <a:lnTo>
                  <a:pt x="3786352" y="302514"/>
                </a:lnTo>
                <a:lnTo>
                  <a:pt x="3789908" y="302895"/>
                </a:lnTo>
                <a:lnTo>
                  <a:pt x="3793464" y="303149"/>
                </a:lnTo>
                <a:lnTo>
                  <a:pt x="3796512" y="300609"/>
                </a:lnTo>
                <a:lnTo>
                  <a:pt x="3796766" y="297180"/>
                </a:lnTo>
                <a:lnTo>
                  <a:pt x="3797147" y="293624"/>
                </a:lnTo>
                <a:close/>
              </a:path>
              <a:path w="5774690" h="2138045">
                <a:moveTo>
                  <a:pt x="3822420" y="296037"/>
                </a:moveTo>
                <a:lnTo>
                  <a:pt x="3819880" y="292862"/>
                </a:lnTo>
                <a:lnTo>
                  <a:pt x="3816324" y="292608"/>
                </a:lnTo>
                <a:lnTo>
                  <a:pt x="3812895" y="292227"/>
                </a:lnTo>
                <a:lnTo>
                  <a:pt x="3809847" y="294894"/>
                </a:lnTo>
                <a:lnTo>
                  <a:pt x="3809085" y="301879"/>
                </a:lnTo>
                <a:lnTo>
                  <a:pt x="3811752" y="304927"/>
                </a:lnTo>
                <a:lnTo>
                  <a:pt x="3815181" y="305181"/>
                </a:lnTo>
                <a:lnTo>
                  <a:pt x="3818737" y="305562"/>
                </a:lnTo>
                <a:lnTo>
                  <a:pt x="3821785" y="303022"/>
                </a:lnTo>
                <a:lnTo>
                  <a:pt x="3822166" y="299466"/>
                </a:lnTo>
                <a:lnTo>
                  <a:pt x="3822420" y="296037"/>
                </a:lnTo>
                <a:close/>
              </a:path>
              <a:path w="5774690" h="2138045">
                <a:moveTo>
                  <a:pt x="3847693" y="298323"/>
                </a:moveTo>
                <a:lnTo>
                  <a:pt x="3845153" y="295275"/>
                </a:lnTo>
                <a:lnTo>
                  <a:pt x="3841724" y="294894"/>
                </a:lnTo>
                <a:lnTo>
                  <a:pt x="3838168" y="294640"/>
                </a:lnTo>
                <a:lnTo>
                  <a:pt x="3835120" y="297180"/>
                </a:lnTo>
                <a:lnTo>
                  <a:pt x="3834739" y="300736"/>
                </a:lnTo>
                <a:lnTo>
                  <a:pt x="3834485" y="304165"/>
                </a:lnTo>
                <a:lnTo>
                  <a:pt x="3837025" y="307213"/>
                </a:lnTo>
                <a:lnTo>
                  <a:pt x="3844010" y="307975"/>
                </a:lnTo>
                <a:lnTo>
                  <a:pt x="3847058" y="305308"/>
                </a:lnTo>
                <a:lnTo>
                  <a:pt x="3847439" y="301879"/>
                </a:lnTo>
                <a:lnTo>
                  <a:pt x="3847693" y="298323"/>
                </a:lnTo>
                <a:close/>
              </a:path>
              <a:path w="5774690" h="2138045">
                <a:moveTo>
                  <a:pt x="3873093" y="300736"/>
                </a:moveTo>
                <a:lnTo>
                  <a:pt x="3870426" y="297688"/>
                </a:lnTo>
                <a:lnTo>
                  <a:pt x="3863441" y="296926"/>
                </a:lnTo>
                <a:lnTo>
                  <a:pt x="3860393" y="299593"/>
                </a:lnTo>
                <a:lnTo>
                  <a:pt x="3860012" y="303022"/>
                </a:lnTo>
                <a:lnTo>
                  <a:pt x="3859758" y="306578"/>
                </a:lnTo>
                <a:lnTo>
                  <a:pt x="3862298" y="309626"/>
                </a:lnTo>
                <a:lnTo>
                  <a:pt x="3865854" y="310007"/>
                </a:lnTo>
                <a:lnTo>
                  <a:pt x="3869283" y="310261"/>
                </a:lnTo>
                <a:lnTo>
                  <a:pt x="3872458" y="307721"/>
                </a:lnTo>
                <a:lnTo>
                  <a:pt x="3872712" y="304165"/>
                </a:lnTo>
                <a:lnTo>
                  <a:pt x="3873093" y="300736"/>
                </a:lnTo>
                <a:close/>
              </a:path>
              <a:path w="5774690" h="2138045">
                <a:moveTo>
                  <a:pt x="3898366" y="303022"/>
                </a:moveTo>
                <a:lnTo>
                  <a:pt x="3895826" y="299974"/>
                </a:lnTo>
                <a:lnTo>
                  <a:pt x="3892270" y="299593"/>
                </a:lnTo>
                <a:lnTo>
                  <a:pt x="3888841" y="299339"/>
                </a:lnTo>
                <a:lnTo>
                  <a:pt x="3885666" y="301879"/>
                </a:lnTo>
                <a:lnTo>
                  <a:pt x="3885412" y="305435"/>
                </a:lnTo>
                <a:lnTo>
                  <a:pt x="3885031" y="308864"/>
                </a:lnTo>
                <a:lnTo>
                  <a:pt x="3887571" y="312039"/>
                </a:lnTo>
                <a:lnTo>
                  <a:pt x="3891127" y="312293"/>
                </a:lnTo>
                <a:lnTo>
                  <a:pt x="3894556" y="312674"/>
                </a:lnTo>
                <a:lnTo>
                  <a:pt x="3897731" y="310007"/>
                </a:lnTo>
                <a:lnTo>
                  <a:pt x="3897985" y="306578"/>
                </a:lnTo>
                <a:lnTo>
                  <a:pt x="3898366" y="303022"/>
                </a:lnTo>
                <a:close/>
              </a:path>
              <a:path w="5774690" h="2138045">
                <a:moveTo>
                  <a:pt x="3923639" y="305435"/>
                </a:moveTo>
                <a:lnTo>
                  <a:pt x="3921099" y="302387"/>
                </a:lnTo>
                <a:lnTo>
                  <a:pt x="3914114" y="301625"/>
                </a:lnTo>
                <a:lnTo>
                  <a:pt x="3910939" y="304292"/>
                </a:lnTo>
                <a:lnTo>
                  <a:pt x="3910685" y="307721"/>
                </a:lnTo>
                <a:lnTo>
                  <a:pt x="3910304" y="311277"/>
                </a:lnTo>
                <a:lnTo>
                  <a:pt x="3912971" y="314325"/>
                </a:lnTo>
                <a:lnTo>
                  <a:pt x="3916400" y="314706"/>
                </a:lnTo>
                <a:lnTo>
                  <a:pt x="3919956" y="314960"/>
                </a:lnTo>
                <a:lnTo>
                  <a:pt x="3923004" y="312420"/>
                </a:lnTo>
                <a:lnTo>
                  <a:pt x="3923385" y="308864"/>
                </a:lnTo>
                <a:lnTo>
                  <a:pt x="3923639" y="305435"/>
                </a:lnTo>
                <a:close/>
              </a:path>
              <a:path w="5774690" h="2138045">
                <a:moveTo>
                  <a:pt x="3948912" y="307721"/>
                </a:moveTo>
                <a:lnTo>
                  <a:pt x="3946372" y="304673"/>
                </a:lnTo>
                <a:lnTo>
                  <a:pt x="3942943" y="304419"/>
                </a:lnTo>
                <a:lnTo>
                  <a:pt x="3939387" y="304038"/>
                </a:lnTo>
                <a:lnTo>
                  <a:pt x="3936339" y="306578"/>
                </a:lnTo>
                <a:lnTo>
                  <a:pt x="3935958" y="310134"/>
                </a:lnTo>
                <a:lnTo>
                  <a:pt x="3935704" y="313563"/>
                </a:lnTo>
                <a:lnTo>
                  <a:pt x="3938244" y="316738"/>
                </a:lnTo>
                <a:lnTo>
                  <a:pt x="3941673" y="316992"/>
                </a:lnTo>
                <a:lnTo>
                  <a:pt x="3945229" y="317373"/>
                </a:lnTo>
                <a:lnTo>
                  <a:pt x="3948277" y="314706"/>
                </a:lnTo>
                <a:lnTo>
                  <a:pt x="3948658" y="311277"/>
                </a:lnTo>
                <a:lnTo>
                  <a:pt x="3948912" y="307721"/>
                </a:lnTo>
                <a:close/>
              </a:path>
              <a:path w="5774690" h="2138045">
                <a:moveTo>
                  <a:pt x="3974312" y="310134"/>
                </a:moveTo>
                <a:lnTo>
                  <a:pt x="3971645" y="307086"/>
                </a:lnTo>
                <a:lnTo>
                  <a:pt x="3968216" y="306705"/>
                </a:lnTo>
                <a:lnTo>
                  <a:pt x="3964660" y="306451"/>
                </a:lnTo>
                <a:lnTo>
                  <a:pt x="3961612" y="308991"/>
                </a:lnTo>
                <a:lnTo>
                  <a:pt x="3961231" y="312420"/>
                </a:lnTo>
                <a:lnTo>
                  <a:pt x="3960977" y="315976"/>
                </a:lnTo>
                <a:lnTo>
                  <a:pt x="3963517" y="319024"/>
                </a:lnTo>
                <a:lnTo>
                  <a:pt x="3967073" y="319405"/>
                </a:lnTo>
                <a:lnTo>
                  <a:pt x="3970502" y="319659"/>
                </a:lnTo>
                <a:lnTo>
                  <a:pt x="3973677" y="317119"/>
                </a:lnTo>
                <a:lnTo>
                  <a:pt x="3973931" y="313563"/>
                </a:lnTo>
                <a:lnTo>
                  <a:pt x="3974312" y="310134"/>
                </a:lnTo>
                <a:close/>
              </a:path>
              <a:path w="5774690" h="2138045">
                <a:moveTo>
                  <a:pt x="3999585" y="312547"/>
                </a:moveTo>
                <a:lnTo>
                  <a:pt x="3997045" y="309372"/>
                </a:lnTo>
                <a:lnTo>
                  <a:pt x="3993489" y="309118"/>
                </a:lnTo>
                <a:lnTo>
                  <a:pt x="3990060" y="308737"/>
                </a:lnTo>
                <a:lnTo>
                  <a:pt x="3986885" y="311277"/>
                </a:lnTo>
                <a:lnTo>
                  <a:pt x="3986631" y="314833"/>
                </a:lnTo>
                <a:lnTo>
                  <a:pt x="3986250" y="318262"/>
                </a:lnTo>
                <a:lnTo>
                  <a:pt x="3988790" y="321437"/>
                </a:lnTo>
                <a:lnTo>
                  <a:pt x="3992346" y="321691"/>
                </a:lnTo>
                <a:lnTo>
                  <a:pt x="3995775" y="322072"/>
                </a:lnTo>
                <a:lnTo>
                  <a:pt x="3998950" y="319532"/>
                </a:lnTo>
                <a:lnTo>
                  <a:pt x="3999204" y="315976"/>
                </a:lnTo>
                <a:lnTo>
                  <a:pt x="3999585" y="312547"/>
                </a:lnTo>
                <a:close/>
              </a:path>
              <a:path w="5774690" h="2138045">
                <a:moveTo>
                  <a:pt x="4024858" y="314833"/>
                </a:moveTo>
                <a:lnTo>
                  <a:pt x="4022318" y="311785"/>
                </a:lnTo>
                <a:lnTo>
                  <a:pt x="4018762" y="311404"/>
                </a:lnTo>
                <a:lnTo>
                  <a:pt x="4015333" y="311150"/>
                </a:lnTo>
                <a:lnTo>
                  <a:pt x="4012158" y="313690"/>
                </a:lnTo>
                <a:lnTo>
                  <a:pt x="4011904" y="317119"/>
                </a:lnTo>
                <a:lnTo>
                  <a:pt x="4011523" y="320675"/>
                </a:lnTo>
                <a:lnTo>
                  <a:pt x="4014190" y="323723"/>
                </a:lnTo>
                <a:lnTo>
                  <a:pt x="4017619" y="324104"/>
                </a:lnTo>
                <a:lnTo>
                  <a:pt x="4021175" y="324358"/>
                </a:lnTo>
                <a:lnTo>
                  <a:pt x="4024223" y="321818"/>
                </a:lnTo>
                <a:lnTo>
                  <a:pt x="4024604" y="318389"/>
                </a:lnTo>
                <a:lnTo>
                  <a:pt x="4024858" y="314833"/>
                </a:lnTo>
                <a:close/>
              </a:path>
              <a:path w="5774690" h="2138045">
                <a:moveTo>
                  <a:pt x="4050131" y="317246"/>
                </a:moveTo>
                <a:lnTo>
                  <a:pt x="4047591" y="314071"/>
                </a:lnTo>
                <a:lnTo>
                  <a:pt x="4044162" y="313817"/>
                </a:lnTo>
                <a:lnTo>
                  <a:pt x="4040606" y="313436"/>
                </a:lnTo>
                <a:lnTo>
                  <a:pt x="4037558" y="315976"/>
                </a:lnTo>
                <a:lnTo>
                  <a:pt x="4037177" y="319532"/>
                </a:lnTo>
                <a:lnTo>
                  <a:pt x="4036923" y="322961"/>
                </a:lnTo>
                <a:lnTo>
                  <a:pt x="4039463" y="326136"/>
                </a:lnTo>
                <a:lnTo>
                  <a:pt x="4042892" y="326390"/>
                </a:lnTo>
                <a:lnTo>
                  <a:pt x="4046448" y="326771"/>
                </a:lnTo>
                <a:lnTo>
                  <a:pt x="4049496" y="324231"/>
                </a:lnTo>
                <a:lnTo>
                  <a:pt x="4049877" y="320675"/>
                </a:lnTo>
                <a:lnTo>
                  <a:pt x="4050131" y="317246"/>
                </a:lnTo>
                <a:close/>
              </a:path>
              <a:path w="5774690" h="2138045">
                <a:moveTo>
                  <a:pt x="4075531" y="319532"/>
                </a:moveTo>
                <a:lnTo>
                  <a:pt x="4072864" y="316484"/>
                </a:lnTo>
                <a:lnTo>
                  <a:pt x="4069435" y="316103"/>
                </a:lnTo>
                <a:lnTo>
                  <a:pt x="4065879" y="315849"/>
                </a:lnTo>
                <a:lnTo>
                  <a:pt x="4062831" y="318389"/>
                </a:lnTo>
                <a:lnTo>
                  <a:pt x="4062450" y="321818"/>
                </a:lnTo>
                <a:lnTo>
                  <a:pt x="4062196" y="325374"/>
                </a:lnTo>
                <a:lnTo>
                  <a:pt x="4064736" y="328422"/>
                </a:lnTo>
                <a:lnTo>
                  <a:pt x="4068292" y="328803"/>
                </a:lnTo>
                <a:lnTo>
                  <a:pt x="4071721" y="329057"/>
                </a:lnTo>
                <a:lnTo>
                  <a:pt x="4074769" y="326517"/>
                </a:lnTo>
                <a:lnTo>
                  <a:pt x="4075531" y="319532"/>
                </a:lnTo>
                <a:close/>
              </a:path>
              <a:path w="5774690" h="2138045">
                <a:moveTo>
                  <a:pt x="4100804" y="321945"/>
                </a:moveTo>
                <a:lnTo>
                  <a:pt x="4098264" y="318770"/>
                </a:lnTo>
                <a:lnTo>
                  <a:pt x="4094708" y="318516"/>
                </a:lnTo>
                <a:lnTo>
                  <a:pt x="4091279" y="318135"/>
                </a:lnTo>
                <a:lnTo>
                  <a:pt x="4088104" y="320675"/>
                </a:lnTo>
                <a:lnTo>
                  <a:pt x="4087850" y="324231"/>
                </a:lnTo>
                <a:lnTo>
                  <a:pt x="4087469" y="327660"/>
                </a:lnTo>
                <a:lnTo>
                  <a:pt x="4090009" y="330835"/>
                </a:lnTo>
                <a:lnTo>
                  <a:pt x="4093565" y="331089"/>
                </a:lnTo>
                <a:lnTo>
                  <a:pt x="4096994" y="331470"/>
                </a:lnTo>
                <a:lnTo>
                  <a:pt x="4100169" y="328930"/>
                </a:lnTo>
                <a:lnTo>
                  <a:pt x="4100423" y="325374"/>
                </a:lnTo>
                <a:lnTo>
                  <a:pt x="4100804" y="321945"/>
                </a:lnTo>
                <a:close/>
              </a:path>
              <a:path w="5774690" h="2138045">
                <a:moveTo>
                  <a:pt x="4126077" y="324231"/>
                </a:moveTo>
                <a:lnTo>
                  <a:pt x="4123537" y="321183"/>
                </a:lnTo>
                <a:lnTo>
                  <a:pt x="4119981" y="320802"/>
                </a:lnTo>
                <a:lnTo>
                  <a:pt x="4116552" y="320548"/>
                </a:lnTo>
                <a:lnTo>
                  <a:pt x="4113377" y="323088"/>
                </a:lnTo>
                <a:lnTo>
                  <a:pt x="4113123" y="326517"/>
                </a:lnTo>
                <a:lnTo>
                  <a:pt x="4112742" y="330073"/>
                </a:lnTo>
                <a:lnTo>
                  <a:pt x="4115409" y="333121"/>
                </a:lnTo>
                <a:lnTo>
                  <a:pt x="4118838" y="333502"/>
                </a:lnTo>
                <a:lnTo>
                  <a:pt x="4122394" y="333756"/>
                </a:lnTo>
                <a:lnTo>
                  <a:pt x="4125442" y="331216"/>
                </a:lnTo>
                <a:lnTo>
                  <a:pt x="4125823" y="327787"/>
                </a:lnTo>
                <a:lnTo>
                  <a:pt x="4126077" y="324231"/>
                </a:lnTo>
                <a:close/>
              </a:path>
              <a:path w="5774690" h="2138045">
                <a:moveTo>
                  <a:pt x="4151350" y="326644"/>
                </a:moveTo>
                <a:lnTo>
                  <a:pt x="4148810" y="323469"/>
                </a:lnTo>
                <a:lnTo>
                  <a:pt x="4145254" y="323215"/>
                </a:lnTo>
                <a:lnTo>
                  <a:pt x="4141825" y="322834"/>
                </a:lnTo>
                <a:lnTo>
                  <a:pt x="4138777" y="325374"/>
                </a:lnTo>
                <a:lnTo>
                  <a:pt x="4138396" y="328930"/>
                </a:lnTo>
                <a:lnTo>
                  <a:pt x="4138142" y="332359"/>
                </a:lnTo>
                <a:lnTo>
                  <a:pt x="4140682" y="335534"/>
                </a:lnTo>
                <a:lnTo>
                  <a:pt x="4144111" y="335788"/>
                </a:lnTo>
                <a:lnTo>
                  <a:pt x="4147667" y="336169"/>
                </a:lnTo>
                <a:lnTo>
                  <a:pt x="4150715" y="333629"/>
                </a:lnTo>
                <a:lnTo>
                  <a:pt x="4151096" y="330073"/>
                </a:lnTo>
                <a:lnTo>
                  <a:pt x="4151350" y="326644"/>
                </a:lnTo>
                <a:close/>
              </a:path>
              <a:path w="5774690" h="2138045">
                <a:moveTo>
                  <a:pt x="4176750" y="328930"/>
                </a:moveTo>
                <a:lnTo>
                  <a:pt x="4174083" y="325882"/>
                </a:lnTo>
                <a:lnTo>
                  <a:pt x="4170654" y="325501"/>
                </a:lnTo>
                <a:lnTo>
                  <a:pt x="4167098" y="325247"/>
                </a:lnTo>
                <a:lnTo>
                  <a:pt x="4164050" y="327787"/>
                </a:lnTo>
                <a:lnTo>
                  <a:pt x="4163669" y="331216"/>
                </a:lnTo>
                <a:lnTo>
                  <a:pt x="4163415" y="334772"/>
                </a:lnTo>
                <a:lnTo>
                  <a:pt x="4165955" y="337820"/>
                </a:lnTo>
                <a:lnTo>
                  <a:pt x="4169511" y="338201"/>
                </a:lnTo>
                <a:lnTo>
                  <a:pt x="4172940" y="338455"/>
                </a:lnTo>
                <a:lnTo>
                  <a:pt x="4175988" y="335915"/>
                </a:lnTo>
                <a:lnTo>
                  <a:pt x="4176750" y="328930"/>
                </a:lnTo>
                <a:close/>
              </a:path>
              <a:path w="5774690" h="2138045">
                <a:moveTo>
                  <a:pt x="4202023" y="331343"/>
                </a:moveTo>
                <a:lnTo>
                  <a:pt x="4199483" y="328168"/>
                </a:lnTo>
                <a:lnTo>
                  <a:pt x="4195927" y="327914"/>
                </a:lnTo>
                <a:lnTo>
                  <a:pt x="4192371" y="327533"/>
                </a:lnTo>
                <a:lnTo>
                  <a:pt x="4189323" y="330200"/>
                </a:lnTo>
                <a:lnTo>
                  <a:pt x="4189069" y="333629"/>
                </a:lnTo>
                <a:lnTo>
                  <a:pt x="4188688" y="337185"/>
                </a:lnTo>
                <a:lnTo>
                  <a:pt x="4191228" y="340233"/>
                </a:lnTo>
                <a:lnTo>
                  <a:pt x="4194784" y="340487"/>
                </a:lnTo>
                <a:lnTo>
                  <a:pt x="4198213" y="340868"/>
                </a:lnTo>
                <a:lnTo>
                  <a:pt x="4201388" y="338328"/>
                </a:lnTo>
                <a:lnTo>
                  <a:pt x="4201642" y="334772"/>
                </a:lnTo>
                <a:lnTo>
                  <a:pt x="4202023" y="331343"/>
                </a:lnTo>
                <a:close/>
              </a:path>
              <a:path w="5774690" h="2138045">
                <a:moveTo>
                  <a:pt x="4227296" y="333629"/>
                </a:moveTo>
                <a:lnTo>
                  <a:pt x="4224756" y="330581"/>
                </a:lnTo>
                <a:lnTo>
                  <a:pt x="4221200" y="330200"/>
                </a:lnTo>
                <a:lnTo>
                  <a:pt x="4217771" y="329946"/>
                </a:lnTo>
                <a:lnTo>
                  <a:pt x="4214596" y="332486"/>
                </a:lnTo>
                <a:lnTo>
                  <a:pt x="4214342" y="336042"/>
                </a:lnTo>
                <a:lnTo>
                  <a:pt x="4213961" y="339471"/>
                </a:lnTo>
                <a:lnTo>
                  <a:pt x="4216501" y="342519"/>
                </a:lnTo>
                <a:lnTo>
                  <a:pt x="4223613" y="343281"/>
                </a:lnTo>
                <a:lnTo>
                  <a:pt x="4226661" y="340614"/>
                </a:lnTo>
                <a:lnTo>
                  <a:pt x="4226915" y="337185"/>
                </a:lnTo>
                <a:lnTo>
                  <a:pt x="4227296" y="333629"/>
                </a:lnTo>
                <a:close/>
              </a:path>
              <a:path w="5774690" h="2138045">
                <a:moveTo>
                  <a:pt x="4252569" y="336042"/>
                </a:moveTo>
                <a:lnTo>
                  <a:pt x="4250029" y="332867"/>
                </a:lnTo>
                <a:lnTo>
                  <a:pt x="4246473" y="332613"/>
                </a:lnTo>
                <a:lnTo>
                  <a:pt x="4243044" y="332232"/>
                </a:lnTo>
                <a:lnTo>
                  <a:pt x="4239996" y="334899"/>
                </a:lnTo>
                <a:lnTo>
                  <a:pt x="4239615" y="338328"/>
                </a:lnTo>
                <a:lnTo>
                  <a:pt x="4239361" y="341884"/>
                </a:lnTo>
                <a:lnTo>
                  <a:pt x="4241901" y="344932"/>
                </a:lnTo>
                <a:lnTo>
                  <a:pt x="4245330" y="345186"/>
                </a:lnTo>
                <a:lnTo>
                  <a:pt x="4248886" y="345567"/>
                </a:lnTo>
                <a:lnTo>
                  <a:pt x="4251934" y="343027"/>
                </a:lnTo>
                <a:lnTo>
                  <a:pt x="4252315" y="339471"/>
                </a:lnTo>
                <a:lnTo>
                  <a:pt x="4252569" y="336042"/>
                </a:lnTo>
                <a:close/>
              </a:path>
              <a:path w="5774690" h="2138045">
                <a:moveTo>
                  <a:pt x="4277969" y="338328"/>
                </a:moveTo>
                <a:lnTo>
                  <a:pt x="4275302" y="335280"/>
                </a:lnTo>
                <a:lnTo>
                  <a:pt x="4271873" y="334899"/>
                </a:lnTo>
                <a:lnTo>
                  <a:pt x="4268317" y="334645"/>
                </a:lnTo>
                <a:lnTo>
                  <a:pt x="4265269" y="337185"/>
                </a:lnTo>
                <a:lnTo>
                  <a:pt x="4264888" y="340741"/>
                </a:lnTo>
                <a:lnTo>
                  <a:pt x="4264634" y="344170"/>
                </a:lnTo>
                <a:lnTo>
                  <a:pt x="4267174" y="347218"/>
                </a:lnTo>
                <a:lnTo>
                  <a:pt x="4270603" y="347599"/>
                </a:lnTo>
                <a:lnTo>
                  <a:pt x="4270730" y="347599"/>
                </a:lnTo>
                <a:lnTo>
                  <a:pt x="4274159" y="347980"/>
                </a:lnTo>
                <a:lnTo>
                  <a:pt x="4277207" y="345313"/>
                </a:lnTo>
                <a:lnTo>
                  <a:pt x="4277969" y="338328"/>
                </a:lnTo>
                <a:close/>
              </a:path>
              <a:path w="5774690" h="2138045">
                <a:moveTo>
                  <a:pt x="4303242" y="340741"/>
                </a:moveTo>
                <a:lnTo>
                  <a:pt x="4300702" y="337693"/>
                </a:lnTo>
                <a:lnTo>
                  <a:pt x="4293590" y="336931"/>
                </a:lnTo>
                <a:lnTo>
                  <a:pt x="4290542" y="339598"/>
                </a:lnTo>
                <a:lnTo>
                  <a:pt x="4290288" y="343027"/>
                </a:lnTo>
                <a:lnTo>
                  <a:pt x="4289907" y="346583"/>
                </a:lnTo>
                <a:lnTo>
                  <a:pt x="4292447" y="349631"/>
                </a:lnTo>
                <a:lnTo>
                  <a:pt x="4296003" y="350012"/>
                </a:lnTo>
                <a:lnTo>
                  <a:pt x="4299432" y="350266"/>
                </a:lnTo>
                <a:lnTo>
                  <a:pt x="4302607" y="347726"/>
                </a:lnTo>
                <a:lnTo>
                  <a:pt x="4302861" y="344170"/>
                </a:lnTo>
                <a:lnTo>
                  <a:pt x="4303242" y="340741"/>
                </a:lnTo>
                <a:close/>
              </a:path>
              <a:path w="5774690" h="2138045">
                <a:moveTo>
                  <a:pt x="4328515" y="343027"/>
                </a:moveTo>
                <a:lnTo>
                  <a:pt x="4325975" y="339979"/>
                </a:lnTo>
                <a:lnTo>
                  <a:pt x="4322419" y="339725"/>
                </a:lnTo>
                <a:lnTo>
                  <a:pt x="4322419" y="339598"/>
                </a:lnTo>
                <a:lnTo>
                  <a:pt x="4318990" y="339344"/>
                </a:lnTo>
                <a:lnTo>
                  <a:pt x="4315815" y="341884"/>
                </a:lnTo>
                <a:lnTo>
                  <a:pt x="4315561" y="345440"/>
                </a:lnTo>
                <a:lnTo>
                  <a:pt x="4315180" y="348869"/>
                </a:lnTo>
                <a:lnTo>
                  <a:pt x="4317720" y="352044"/>
                </a:lnTo>
                <a:lnTo>
                  <a:pt x="4321276" y="352298"/>
                </a:lnTo>
                <a:lnTo>
                  <a:pt x="4324832" y="352679"/>
                </a:lnTo>
                <a:lnTo>
                  <a:pt x="4327880" y="350012"/>
                </a:lnTo>
                <a:lnTo>
                  <a:pt x="4328134" y="346583"/>
                </a:lnTo>
                <a:lnTo>
                  <a:pt x="4328515" y="343027"/>
                </a:lnTo>
                <a:close/>
              </a:path>
              <a:path w="5774690" h="2138045">
                <a:moveTo>
                  <a:pt x="4353788" y="345440"/>
                </a:moveTo>
                <a:lnTo>
                  <a:pt x="4351248" y="342392"/>
                </a:lnTo>
                <a:lnTo>
                  <a:pt x="4347819" y="342011"/>
                </a:lnTo>
                <a:lnTo>
                  <a:pt x="4347692" y="342011"/>
                </a:lnTo>
                <a:lnTo>
                  <a:pt x="4344263" y="341630"/>
                </a:lnTo>
                <a:lnTo>
                  <a:pt x="4341215" y="344297"/>
                </a:lnTo>
                <a:lnTo>
                  <a:pt x="4340453" y="351282"/>
                </a:lnTo>
                <a:lnTo>
                  <a:pt x="4343120" y="354330"/>
                </a:lnTo>
                <a:lnTo>
                  <a:pt x="4346549" y="354711"/>
                </a:lnTo>
                <a:lnTo>
                  <a:pt x="4350105" y="354965"/>
                </a:lnTo>
                <a:lnTo>
                  <a:pt x="4353153" y="352425"/>
                </a:lnTo>
                <a:lnTo>
                  <a:pt x="4353534" y="348869"/>
                </a:lnTo>
                <a:lnTo>
                  <a:pt x="4353788" y="345440"/>
                </a:lnTo>
                <a:close/>
              </a:path>
              <a:path w="5774690" h="2138045">
                <a:moveTo>
                  <a:pt x="4379061" y="347726"/>
                </a:moveTo>
                <a:lnTo>
                  <a:pt x="4376521" y="344678"/>
                </a:lnTo>
                <a:lnTo>
                  <a:pt x="4373092" y="344424"/>
                </a:lnTo>
                <a:lnTo>
                  <a:pt x="4369536" y="344043"/>
                </a:lnTo>
                <a:lnTo>
                  <a:pt x="4366488" y="346583"/>
                </a:lnTo>
                <a:lnTo>
                  <a:pt x="4366107" y="350139"/>
                </a:lnTo>
                <a:lnTo>
                  <a:pt x="4365853" y="353568"/>
                </a:lnTo>
                <a:lnTo>
                  <a:pt x="4368393" y="356743"/>
                </a:lnTo>
                <a:lnTo>
                  <a:pt x="4371949" y="356997"/>
                </a:lnTo>
                <a:lnTo>
                  <a:pt x="4375378" y="357378"/>
                </a:lnTo>
                <a:lnTo>
                  <a:pt x="4378426" y="354711"/>
                </a:lnTo>
                <a:lnTo>
                  <a:pt x="4378807" y="351282"/>
                </a:lnTo>
                <a:lnTo>
                  <a:pt x="4379061" y="347726"/>
                </a:lnTo>
                <a:close/>
              </a:path>
              <a:path w="5774690" h="2138045">
                <a:moveTo>
                  <a:pt x="4404461" y="350139"/>
                </a:moveTo>
                <a:lnTo>
                  <a:pt x="4401794" y="347091"/>
                </a:lnTo>
                <a:lnTo>
                  <a:pt x="4398365" y="346710"/>
                </a:lnTo>
                <a:lnTo>
                  <a:pt x="4394809" y="346456"/>
                </a:lnTo>
                <a:lnTo>
                  <a:pt x="4391761" y="348996"/>
                </a:lnTo>
                <a:lnTo>
                  <a:pt x="4391380" y="352425"/>
                </a:lnTo>
                <a:lnTo>
                  <a:pt x="4391126" y="355981"/>
                </a:lnTo>
                <a:lnTo>
                  <a:pt x="4393666" y="359029"/>
                </a:lnTo>
                <a:lnTo>
                  <a:pt x="4397222" y="359410"/>
                </a:lnTo>
                <a:lnTo>
                  <a:pt x="4400651" y="359664"/>
                </a:lnTo>
                <a:lnTo>
                  <a:pt x="4403826" y="357124"/>
                </a:lnTo>
                <a:lnTo>
                  <a:pt x="4404080" y="353568"/>
                </a:lnTo>
                <a:lnTo>
                  <a:pt x="4404461" y="350139"/>
                </a:lnTo>
                <a:close/>
              </a:path>
              <a:path w="5774690" h="2138045">
                <a:moveTo>
                  <a:pt x="4429734" y="352552"/>
                </a:moveTo>
                <a:lnTo>
                  <a:pt x="4427194" y="349377"/>
                </a:lnTo>
                <a:lnTo>
                  <a:pt x="4423638" y="349123"/>
                </a:lnTo>
                <a:lnTo>
                  <a:pt x="4420209" y="348742"/>
                </a:lnTo>
                <a:lnTo>
                  <a:pt x="4417034" y="351282"/>
                </a:lnTo>
                <a:lnTo>
                  <a:pt x="4416780" y="354838"/>
                </a:lnTo>
                <a:lnTo>
                  <a:pt x="4416399" y="358267"/>
                </a:lnTo>
                <a:lnTo>
                  <a:pt x="4418939" y="361442"/>
                </a:lnTo>
                <a:lnTo>
                  <a:pt x="4422495" y="361696"/>
                </a:lnTo>
                <a:lnTo>
                  <a:pt x="4426051" y="362077"/>
                </a:lnTo>
                <a:lnTo>
                  <a:pt x="4429099" y="359537"/>
                </a:lnTo>
                <a:lnTo>
                  <a:pt x="4429353" y="355981"/>
                </a:lnTo>
                <a:lnTo>
                  <a:pt x="4429734" y="352552"/>
                </a:lnTo>
                <a:close/>
              </a:path>
              <a:path w="5774690" h="2138045">
                <a:moveTo>
                  <a:pt x="4455007" y="354838"/>
                </a:moveTo>
                <a:lnTo>
                  <a:pt x="4452467" y="351790"/>
                </a:lnTo>
                <a:lnTo>
                  <a:pt x="4448911" y="351409"/>
                </a:lnTo>
                <a:lnTo>
                  <a:pt x="4445482" y="351155"/>
                </a:lnTo>
                <a:lnTo>
                  <a:pt x="4442434" y="353695"/>
                </a:lnTo>
                <a:lnTo>
                  <a:pt x="4441672" y="360680"/>
                </a:lnTo>
                <a:lnTo>
                  <a:pt x="4444339" y="363728"/>
                </a:lnTo>
                <a:lnTo>
                  <a:pt x="4447768" y="364109"/>
                </a:lnTo>
                <a:lnTo>
                  <a:pt x="4451324" y="364363"/>
                </a:lnTo>
                <a:lnTo>
                  <a:pt x="4454372" y="361823"/>
                </a:lnTo>
                <a:lnTo>
                  <a:pt x="4454753" y="358394"/>
                </a:lnTo>
                <a:lnTo>
                  <a:pt x="4455007" y="354838"/>
                </a:lnTo>
                <a:close/>
              </a:path>
              <a:path w="5774690" h="2138045">
                <a:moveTo>
                  <a:pt x="4480280" y="357251"/>
                </a:moveTo>
                <a:lnTo>
                  <a:pt x="4477740" y="354076"/>
                </a:lnTo>
                <a:lnTo>
                  <a:pt x="4474311" y="353822"/>
                </a:lnTo>
                <a:lnTo>
                  <a:pt x="4470755" y="353441"/>
                </a:lnTo>
                <a:lnTo>
                  <a:pt x="4467707" y="355981"/>
                </a:lnTo>
                <a:lnTo>
                  <a:pt x="4467326" y="359537"/>
                </a:lnTo>
                <a:lnTo>
                  <a:pt x="4467072" y="362966"/>
                </a:lnTo>
                <a:lnTo>
                  <a:pt x="4469612" y="366141"/>
                </a:lnTo>
                <a:lnTo>
                  <a:pt x="4473041" y="366395"/>
                </a:lnTo>
                <a:lnTo>
                  <a:pt x="4476597" y="366776"/>
                </a:lnTo>
                <a:lnTo>
                  <a:pt x="4479645" y="364236"/>
                </a:lnTo>
                <a:lnTo>
                  <a:pt x="4480026" y="360680"/>
                </a:lnTo>
                <a:lnTo>
                  <a:pt x="4480280" y="357251"/>
                </a:lnTo>
                <a:close/>
              </a:path>
              <a:path w="5774690" h="2138045">
                <a:moveTo>
                  <a:pt x="4505680" y="359537"/>
                </a:moveTo>
                <a:lnTo>
                  <a:pt x="4503013" y="356489"/>
                </a:lnTo>
                <a:lnTo>
                  <a:pt x="4499584" y="356108"/>
                </a:lnTo>
                <a:lnTo>
                  <a:pt x="4496028" y="355854"/>
                </a:lnTo>
                <a:lnTo>
                  <a:pt x="4492980" y="358394"/>
                </a:lnTo>
                <a:lnTo>
                  <a:pt x="4492599" y="361823"/>
                </a:lnTo>
                <a:lnTo>
                  <a:pt x="4492345" y="365379"/>
                </a:lnTo>
                <a:lnTo>
                  <a:pt x="4494885" y="368427"/>
                </a:lnTo>
                <a:lnTo>
                  <a:pt x="4498441" y="368808"/>
                </a:lnTo>
                <a:lnTo>
                  <a:pt x="4501870" y="369062"/>
                </a:lnTo>
                <a:lnTo>
                  <a:pt x="4505045" y="366522"/>
                </a:lnTo>
                <a:lnTo>
                  <a:pt x="4505299" y="363093"/>
                </a:lnTo>
                <a:lnTo>
                  <a:pt x="4505680" y="359537"/>
                </a:lnTo>
                <a:close/>
              </a:path>
              <a:path w="5774690" h="2138045">
                <a:moveTo>
                  <a:pt x="4530953" y="361950"/>
                </a:moveTo>
                <a:lnTo>
                  <a:pt x="4528413" y="358775"/>
                </a:lnTo>
                <a:lnTo>
                  <a:pt x="4524857" y="358521"/>
                </a:lnTo>
                <a:lnTo>
                  <a:pt x="4521428" y="358140"/>
                </a:lnTo>
                <a:lnTo>
                  <a:pt x="4518253" y="360680"/>
                </a:lnTo>
                <a:lnTo>
                  <a:pt x="4517999" y="364236"/>
                </a:lnTo>
                <a:lnTo>
                  <a:pt x="4517618" y="367665"/>
                </a:lnTo>
                <a:lnTo>
                  <a:pt x="4520158" y="370840"/>
                </a:lnTo>
                <a:lnTo>
                  <a:pt x="4523714" y="371094"/>
                </a:lnTo>
                <a:lnTo>
                  <a:pt x="4527143" y="371475"/>
                </a:lnTo>
                <a:lnTo>
                  <a:pt x="4530318" y="368935"/>
                </a:lnTo>
                <a:lnTo>
                  <a:pt x="4530572" y="365379"/>
                </a:lnTo>
                <a:lnTo>
                  <a:pt x="4530953" y="361950"/>
                </a:lnTo>
                <a:close/>
              </a:path>
              <a:path w="5774690" h="2138045">
                <a:moveTo>
                  <a:pt x="4556226" y="364236"/>
                </a:moveTo>
                <a:lnTo>
                  <a:pt x="4553686" y="361188"/>
                </a:lnTo>
                <a:lnTo>
                  <a:pt x="4550130" y="360807"/>
                </a:lnTo>
                <a:lnTo>
                  <a:pt x="4546701" y="360553"/>
                </a:lnTo>
                <a:lnTo>
                  <a:pt x="4543526" y="363093"/>
                </a:lnTo>
                <a:lnTo>
                  <a:pt x="4543272" y="366522"/>
                </a:lnTo>
                <a:lnTo>
                  <a:pt x="4542891" y="370078"/>
                </a:lnTo>
                <a:lnTo>
                  <a:pt x="4545558" y="373126"/>
                </a:lnTo>
                <a:lnTo>
                  <a:pt x="4548987" y="373507"/>
                </a:lnTo>
                <a:lnTo>
                  <a:pt x="4552543" y="373761"/>
                </a:lnTo>
                <a:lnTo>
                  <a:pt x="4555591" y="371221"/>
                </a:lnTo>
                <a:lnTo>
                  <a:pt x="4555972" y="367792"/>
                </a:lnTo>
                <a:lnTo>
                  <a:pt x="4556226" y="364236"/>
                </a:lnTo>
                <a:close/>
              </a:path>
              <a:path w="5774690" h="2138045">
                <a:moveTo>
                  <a:pt x="4581499" y="366649"/>
                </a:moveTo>
                <a:lnTo>
                  <a:pt x="4578959" y="363474"/>
                </a:lnTo>
                <a:lnTo>
                  <a:pt x="4575530" y="363220"/>
                </a:lnTo>
                <a:lnTo>
                  <a:pt x="4571974" y="362839"/>
                </a:lnTo>
                <a:lnTo>
                  <a:pt x="4568926" y="365379"/>
                </a:lnTo>
                <a:lnTo>
                  <a:pt x="4568545" y="368935"/>
                </a:lnTo>
                <a:lnTo>
                  <a:pt x="4568291" y="372364"/>
                </a:lnTo>
                <a:lnTo>
                  <a:pt x="4570831" y="375539"/>
                </a:lnTo>
                <a:lnTo>
                  <a:pt x="4574260" y="375793"/>
                </a:lnTo>
                <a:lnTo>
                  <a:pt x="4577816" y="376174"/>
                </a:lnTo>
                <a:lnTo>
                  <a:pt x="4580864" y="373634"/>
                </a:lnTo>
                <a:lnTo>
                  <a:pt x="4581245" y="370078"/>
                </a:lnTo>
                <a:lnTo>
                  <a:pt x="4581499" y="366649"/>
                </a:lnTo>
                <a:close/>
              </a:path>
              <a:path w="5774690" h="2138045">
                <a:moveTo>
                  <a:pt x="4606899" y="368935"/>
                </a:moveTo>
                <a:lnTo>
                  <a:pt x="4604232" y="365887"/>
                </a:lnTo>
                <a:lnTo>
                  <a:pt x="4600803" y="365506"/>
                </a:lnTo>
                <a:lnTo>
                  <a:pt x="4597247" y="365252"/>
                </a:lnTo>
                <a:lnTo>
                  <a:pt x="4594199" y="367792"/>
                </a:lnTo>
                <a:lnTo>
                  <a:pt x="4593818" y="371348"/>
                </a:lnTo>
                <a:lnTo>
                  <a:pt x="4593564" y="374777"/>
                </a:lnTo>
                <a:lnTo>
                  <a:pt x="4596104" y="377825"/>
                </a:lnTo>
                <a:lnTo>
                  <a:pt x="4599660" y="378206"/>
                </a:lnTo>
                <a:lnTo>
                  <a:pt x="4603089" y="378460"/>
                </a:lnTo>
                <a:lnTo>
                  <a:pt x="4606264" y="375920"/>
                </a:lnTo>
                <a:lnTo>
                  <a:pt x="4606518" y="372491"/>
                </a:lnTo>
                <a:lnTo>
                  <a:pt x="4606899" y="368935"/>
                </a:lnTo>
                <a:close/>
              </a:path>
              <a:path w="5774690" h="2138045">
                <a:moveTo>
                  <a:pt x="4632172" y="371348"/>
                </a:moveTo>
                <a:lnTo>
                  <a:pt x="4629632" y="368173"/>
                </a:lnTo>
                <a:lnTo>
                  <a:pt x="4626076" y="367919"/>
                </a:lnTo>
                <a:lnTo>
                  <a:pt x="4622647" y="367538"/>
                </a:lnTo>
                <a:lnTo>
                  <a:pt x="4619472" y="370205"/>
                </a:lnTo>
                <a:lnTo>
                  <a:pt x="4619218" y="373634"/>
                </a:lnTo>
                <a:lnTo>
                  <a:pt x="4618837" y="377190"/>
                </a:lnTo>
                <a:lnTo>
                  <a:pt x="4621377" y="380238"/>
                </a:lnTo>
                <a:lnTo>
                  <a:pt x="4624933" y="380492"/>
                </a:lnTo>
                <a:lnTo>
                  <a:pt x="4628362" y="380873"/>
                </a:lnTo>
                <a:lnTo>
                  <a:pt x="4631537" y="378333"/>
                </a:lnTo>
                <a:lnTo>
                  <a:pt x="4631791" y="374777"/>
                </a:lnTo>
                <a:lnTo>
                  <a:pt x="4632172" y="371348"/>
                </a:lnTo>
                <a:close/>
              </a:path>
              <a:path w="5774690" h="2138045">
                <a:moveTo>
                  <a:pt x="4657445" y="373634"/>
                </a:moveTo>
                <a:lnTo>
                  <a:pt x="4654905" y="370586"/>
                </a:lnTo>
                <a:lnTo>
                  <a:pt x="4651349" y="370205"/>
                </a:lnTo>
                <a:lnTo>
                  <a:pt x="4647920" y="369951"/>
                </a:lnTo>
                <a:lnTo>
                  <a:pt x="4644745" y="372491"/>
                </a:lnTo>
                <a:lnTo>
                  <a:pt x="4644491" y="376047"/>
                </a:lnTo>
                <a:lnTo>
                  <a:pt x="4644110" y="379476"/>
                </a:lnTo>
                <a:lnTo>
                  <a:pt x="4646777" y="382524"/>
                </a:lnTo>
                <a:lnTo>
                  <a:pt x="4653762" y="383286"/>
                </a:lnTo>
                <a:lnTo>
                  <a:pt x="4656810" y="380619"/>
                </a:lnTo>
                <a:lnTo>
                  <a:pt x="4657191" y="377190"/>
                </a:lnTo>
                <a:lnTo>
                  <a:pt x="4657445" y="373634"/>
                </a:lnTo>
                <a:close/>
              </a:path>
              <a:path w="5774690" h="2138045">
                <a:moveTo>
                  <a:pt x="4682718" y="376047"/>
                </a:moveTo>
                <a:lnTo>
                  <a:pt x="4680178" y="372872"/>
                </a:lnTo>
                <a:lnTo>
                  <a:pt x="4676749" y="372618"/>
                </a:lnTo>
                <a:lnTo>
                  <a:pt x="4673193" y="372237"/>
                </a:lnTo>
                <a:lnTo>
                  <a:pt x="4670145" y="374904"/>
                </a:lnTo>
                <a:lnTo>
                  <a:pt x="4669764" y="378333"/>
                </a:lnTo>
                <a:lnTo>
                  <a:pt x="4669510" y="381889"/>
                </a:lnTo>
                <a:lnTo>
                  <a:pt x="4672050" y="384937"/>
                </a:lnTo>
                <a:lnTo>
                  <a:pt x="4675479" y="385191"/>
                </a:lnTo>
                <a:lnTo>
                  <a:pt x="4679035" y="385572"/>
                </a:lnTo>
                <a:lnTo>
                  <a:pt x="4682083" y="383032"/>
                </a:lnTo>
                <a:lnTo>
                  <a:pt x="4682464" y="379476"/>
                </a:lnTo>
                <a:lnTo>
                  <a:pt x="4682718" y="376047"/>
                </a:lnTo>
                <a:close/>
              </a:path>
              <a:path w="5774690" h="2138045">
                <a:moveTo>
                  <a:pt x="4708118" y="378333"/>
                </a:moveTo>
                <a:lnTo>
                  <a:pt x="4705451" y="375285"/>
                </a:lnTo>
                <a:lnTo>
                  <a:pt x="4702022" y="374904"/>
                </a:lnTo>
                <a:lnTo>
                  <a:pt x="4698466" y="374650"/>
                </a:lnTo>
                <a:lnTo>
                  <a:pt x="4695418" y="377190"/>
                </a:lnTo>
                <a:lnTo>
                  <a:pt x="4695037" y="380746"/>
                </a:lnTo>
                <a:lnTo>
                  <a:pt x="4694783" y="384175"/>
                </a:lnTo>
                <a:lnTo>
                  <a:pt x="4697323" y="387223"/>
                </a:lnTo>
                <a:lnTo>
                  <a:pt x="4704308" y="387985"/>
                </a:lnTo>
                <a:lnTo>
                  <a:pt x="4707483" y="385318"/>
                </a:lnTo>
                <a:lnTo>
                  <a:pt x="4707737" y="381889"/>
                </a:lnTo>
                <a:lnTo>
                  <a:pt x="4708118" y="378333"/>
                </a:lnTo>
                <a:close/>
              </a:path>
              <a:path w="5774690" h="2138045">
                <a:moveTo>
                  <a:pt x="4733391" y="380746"/>
                </a:moveTo>
                <a:lnTo>
                  <a:pt x="4730851" y="377698"/>
                </a:lnTo>
                <a:lnTo>
                  <a:pt x="4723866" y="376936"/>
                </a:lnTo>
                <a:lnTo>
                  <a:pt x="4720691" y="379603"/>
                </a:lnTo>
                <a:lnTo>
                  <a:pt x="4720437" y="383032"/>
                </a:lnTo>
                <a:lnTo>
                  <a:pt x="4720056" y="386588"/>
                </a:lnTo>
                <a:lnTo>
                  <a:pt x="4722596" y="389636"/>
                </a:lnTo>
                <a:lnTo>
                  <a:pt x="4726152" y="390017"/>
                </a:lnTo>
                <a:lnTo>
                  <a:pt x="4729581" y="390271"/>
                </a:lnTo>
                <a:lnTo>
                  <a:pt x="4732756" y="387731"/>
                </a:lnTo>
                <a:lnTo>
                  <a:pt x="4733010" y="384175"/>
                </a:lnTo>
                <a:lnTo>
                  <a:pt x="4733391" y="380746"/>
                </a:lnTo>
                <a:close/>
              </a:path>
              <a:path w="5774690" h="2138045">
                <a:moveTo>
                  <a:pt x="4758664" y="383032"/>
                </a:moveTo>
                <a:lnTo>
                  <a:pt x="4756124" y="379984"/>
                </a:lnTo>
                <a:lnTo>
                  <a:pt x="4752568" y="379730"/>
                </a:lnTo>
                <a:lnTo>
                  <a:pt x="4749139" y="379349"/>
                </a:lnTo>
                <a:lnTo>
                  <a:pt x="4745964" y="381889"/>
                </a:lnTo>
                <a:lnTo>
                  <a:pt x="4745710" y="385445"/>
                </a:lnTo>
                <a:lnTo>
                  <a:pt x="4745329" y="388874"/>
                </a:lnTo>
                <a:lnTo>
                  <a:pt x="4747996" y="392049"/>
                </a:lnTo>
                <a:lnTo>
                  <a:pt x="4751425" y="392303"/>
                </a:lnTo>
                <a:lnTo>
                  <a:pt x="4754981" y="392684"/>
                </a:lnTo>
                <a:lnTo>
                  <a:pt x="4758029" y="390017"/>
                </a:lnTo>
                <a:lnTo>
                  <a:pt x="4758410" y="386588"/>
                </a:lnTo>
                <a:lnTo>
                  <a:pt x="4758664" y="383032"/>
                </a:lnTo>
                <a:close/>
              </a:path>
              <a:path w="5774690" h="2138045">
                <a:moveTo>
                  <a:pt x="4783937" y="385445"/>
                </a:moveTo>
                <a:lnTo>
                  <a:pt x="4781397" y="382397"/>
                </a:lnTo>
                <a:lnTo>
                  <a:pt x="4774412" y="381635"/>
                </a:lnTo>
                <a:lnTo>
                  <a:pt x="4771364" y="384302"/>
                </a:lnTo>
                <a:lnTo>
                  <a:pt x="4770983" y="387731"/>
                </a:lnTo>
                <a:lnTo>
                  <a:pt x="4770729" y="391287"/>
                </a:lnTo>
                <a:lnTo>
                  <a:pt x="4773269" y="394335"/>
                </a:lnTo>
                <a:lnTo>
                  <a:pt x="4776698" y="394716"/>
                </a:lnTo>
                <a:lnTo>
                  <a:pt x="4780254" y="394970"/>
                </a:lnTo>
                <a:lnTo>
                  <a:pt x="4783302" y="392430"/>
                </a:lnTo>
                <a:lnTo>
                  <a:pt x="4783683" y="388874"/>
                </a:lnTo>
                <a:lnTo>
                  <a:pt x="4783937" y="385445"/>
                </a:lnTo>
                <a:close/>
              </a:path>
              <a:path w="5774690" h="2138045">
                <a:moveTo>
                  <a:pt x="4809337" y="387731"/>
                </a:moveTo>
                <a:lnTo>
                  <a:pt x="4806670" y="384683"/>
                </a:lnTo>
                <a:lnTo>
                  <a:pt x="4803241" y="384429"/>
                </a:lnTo>
                <a:lnTo>
                  <a:pt x="4799685" y="384048"/>
                </a:lnTo>
                <a:lnTo>
                  <a:pt x="4796637" y="386588"/>
                </a:lnTo>
                <a:lnTo>
                  <a:pt x="4796256" y="390144"/>
                </a:lnTo>
                <a:lnTo>
                  <a:pt x="4796002" y="393573"/>
                </a:lnTo>
                <a:lnTo>
                  <a:pt x="4798542" y="396748"/>
                </a:lnTo>
                <a:lnTo>
                  <a:pt x="4802098" y="397002"/>
                </a:lnTo>
                <a:lnTo>
                  <a:pt x="4805527" y="397383"/>
                </a:lnTo>
                <a:lnTo>
                  <a:pt x="4808575" y="394716"/>
                </a:lnTo>
                <a:lnTo>
                  <a:pt x="4809337" y="387731"/>
                </a:lnTo>
                <a:close/>
              </a:path>
              <a:path w="5774690" h="2138045">
                <a:moveTo>
                  <a:pt x="4834610" y="390144"/>
                </a:moveTo>
                <a:lnTo>
                  <a:pt x="4832070" y="387096"/>
                </a:lnTo>
                <a:lnTo>
                  <a:pt x="4828514" y="386715"/>
                </a:lnTo>
                <a:lnTo>
                  <a:pt x="4824958" y="386461"/>
                </a:lnTo>
                <a:lnTo>
                  <a:pt x="4821910" y="389001"/>
                </a:lnTo>
                <a:lnTo>
                  <a:pt x="4821656" y="392430"/>
                </a:lnTo>
                <a:lnTo>
                  <a:pt x="4821275" y="395986"/>
                </a:lnTo>
                <a:lnTo>
                  <a:pt x="4823815" y="399034"/>
                </a:lnTo>
                <a:lnTo>
                  <a:pt x="4827371" y="399415"/>
                </a:lnTo>
                <a:lnTo>
                  <a:pt x="4830800" y="399669"/>
                </a:lnTo>
                <a:lnTo>
                  <a:pt x="4833975" y="397129"/>
                </a:lnTo>
                <a:lnTo>
                  <a:pt x="4834229" y="393573"/>
                </a:lnTo>
                <a:lnTo>
                  <a:pt x="4834610" y="390144"/>
                </a:lnTo>
                <a:close/>
              </a:path>
              <a:path w="5774690" h="2138045">
                <a:moveTo>
                  <a:pt x="4859883" y="392557"/>
                </a:moveTo>
                <a:lnTo>
                  <a:pt x="4857343" y="389382"/>
                </a:lnTo>
                <a:lnTo>
                  <a:pt x="4853787" y="389128"/>
                </a:lnTo>
                <a:lnTo>
                  <a:pt x="4850358" y="388747"/>
                </a:lnTo>
                <a:lnTo>
                  <a:pt x="4847183" y="391287"/>
                </a:lnTo>
                <a:lnTo>
                  <a:pt x="4846929" y="394843"/>
                </a:lnTo>
                <a:lnTo>
                  <a:pt x="4846548" y="398272"/>
                </a:lnTo>
                <a:lnTo>
                  <a:pt x="4849215" y="401447"/>
                </a:lnTo>
                <a:lnTo>
                  <a:pt x="4852644" y="401701"/>
                </a:lnTo>
                <a:lnTo>
                  <a:pt x="4856200" y="402082"/>
                </a:lnTo>
                <a:lnTo>
                  <a:pt x="4859248" y="399542"/>
                </a:lnTo>
                <a:lnTo>
                  <a:pt x="4859629" y="395986"/>
                </a:lnTo>
                <a:lnTo>
                  <a:pt x="4859883" y="392557"/>
                </a:lnTo>
                <a:close/>
              </a:path>
              <a:path w="5774690" h="2138045">
                <a:moveTo>
                  <a:pt x="4885156" y="394843"/>
                </a:moveTo>
                <a:lnTo>
                  <a:pt x="4882616" y="391795"/>
                </a:lnTo>
                <a:lnTo>
                  <a:pt x="4879187" y="391414"/>
                </a:lnTo>
                <a:lnTo>
                  <a:pt x="4875631" y="391160"/>
                </a:lnTo>
                <a:lnTo>
                  <a:pt x="4872583" y="393700"/>
                </a:lnTo>
                <a:lnTo>
                  <a:pt x="4872202" y="397129"/>
                </a:lnTo>
                <a:lnTo>
                  <a:pt x="4871948" y="400685"/>
                </a:lnTo>
                <a:lnTo>
                  <a:pt x="4874488" y="403733"/>
                </a:lnTo>
                <a:lnTo>
                  <a:pt x="4877917" y="404114"/>
                </a:lnTo>
                <a:lnTo>
                  <a:pt x="4881473" y="404368"/>
                </a:lnTo>
                <a:lnTo>
                  <a:pt x="4884521" y="401828"/>
                </a:lnTo>
                <a:lnTo>
                  <a:pt x="4884902" y="398399"/>
                </a:lnTo>
                <a:lnTo>
                  <a:pt x="4885156" y="394843"/>
                </a:lnTo>
                <a:close/>
              </a:path>
              <a:path w="5774690" h="2138045">
                <a:moveTo>
                  <a:pt x="4910556" y="397256"/>
                </a:moveTo>
                <a:lnTo>
                  <a:pt x="4907889" y="394081"/>
                </a:lnTo>
                <a:lnTo>
                  <a:pt x="4904460" y="393827"/>
                </a:lnTo>
                <a:lnTo>
                  <a:pt x="4900904" y="393446"/>
                </a:lnTo>
                <a:lnTo>
                  <a:pt x="4897856" y="395986"/>
                </a:lnTo>
                <a:lnTo>
                  <a:pt x="4897475" y="399542"/>
                </a:lnTo>
                <a:lnTo>
                  <a:pt x="4897221" y="402971"/>
                </a:lnTo>
                <a:lnTo>
                  <a:pt x="4899761" y="406146"/>
                </a:lnTo>
                <a:lnTo>
                  <a:pt x="4903317" y="406400"/>
                </a:lnTo>
                <a:lnTo>
                  <a:pt x="4906746" y="406781"/>
                </a:lnTo>
                <a:lnTo>
                  <a:pt x="4909794" y="404241"/>
                </a:lnTo>
                <a:lnTo>
                  <a:pt x="4910556" y="397256"/>
                </a:lnTo>
                <a:close/>
              </a:path>
              <a:path w="5774690" h="2138045">
                <a:moveTo>
                  <a:pt x="4935829" y="399542"/>
                </a:moveTo>
                <a:lnTo>
                  <a:pt x="4933289" y="396494"/>
                </a:lnTo>
                <a:lnTo>
                  <a:pt x="4929733" y="396113"/>
                </a:lnTo>
                <a:lnTo>
                  <a:pt x="4926177" y="395859"/>
                </a:lnTo>
                <a:lnTo>
                  <a:pt x="4923129" y="398399"/>
                </a:lnTo>
                <a:lnTo>
                  <a:pt x="4922875" y="401828"/>
                </a:lnTo>
                <a:lnTo>
                  <a:pt x="4922494" y="405384"/>
                </a:lnTo>
                <a:lnTo>
                  <a:pt x="4925034" y="408432"/>
                </a:lnTo>
                <a:lnTo>
                  <a:pt x="4928590" y="408813"/>
                </a:lnTo>
                <a:lnTo>
                  <a:pt x="4932019" y="409067"/>
                </a:lnTo>
                <a:lnTo>
                  <a:pt x="4935194" y="406527"/>
                </a:lnTo>
                <a:lnTo>
                  <a:pt x="4935448" y="403098"/>
                </a:lnTo>
                <a:lnTo>
                  <a:pt x="4935829" y="399542"/>
                </a:lnTo>
                <a:close/>
              </a:path>
              <a:path w="5774690" h="2138045">
                <a:moveTo>
                  <a:pt x="4961102" y="401955"/>
                </a:moveTo>
                <a:lnTo>
                  <a:pt x="4958562" y="398780"/>
                </a:lnTo>
                <a:lnTo>
                  <a:pt x="4955006" y="398526"/>
                </a:lnTo>
                <a:lnTo>
                  <a:pt x="4951577" y="398145"/>
                </a:lnTo>
                <a:lnTo>
                  <a:pt x="4948402" y="400685"/>
                </a:lnTo>
                <a:lnTo>
                  <a:pt x="4948148" y="404241"/>
                </a:lnTo>
                <a:lnTo>
                  <a:pt x="4947767" y="407670"/>
                </a:lnTo>
                <a:lnTo>
                  <a:pt x="4950307" y="410845"/>
                </a:lnTo>
                <a:lnTo>
                  <a:pt x="4953863" y="411099"/>
                </a:lnTo>
                <a:lnTo>
                  <a:pt x="4957419" y="411480"/>
                </a:lnTo>
                <a:lnTo>
                  <a:pt x="4960467" y="408940"/>
                </a:lnTo>
                <a:lnTo>
                  <a:pt x="4960721" y="405384"/>
                </a:lnTo>
                <a:lnTo>
                  <a:pt x="4961102" y="401955"/>
                </a:lnTo>
                <a:close/>
              </a:path>
              <a:path w="5774690" h="2138045">
                <a:moveTo>
                  <a:pt x="4986375" y="404241"/>
                </a:moveTo>
                <a:lnTo>
                  <a:pt x="4983835" y="401193"/>
                </a:lnTo>
                <a:lnTo>
                  <a:pt x="4980406" y="400812"/>
                </a:lnTo>
                <a:lnTo>
                  <a:pt x="4976850" y="400558"/>
                </a:lnTo>
                <a:lnTo>
                  <a:pt x="4973802" y="403098"/>
                </a:lnTo>
                <a:lnTo>
                  <a:pt x="4973040" y="410083"/>
                </a:lnTo>
                <a:lnTo>
                  <a:pt x="4975707" y="413131"/>
                </a:lnTo>
                <a:lnTo>
                  <a:pt x="4979136" y="413512"/>
                </a:lnTo>
                <a:lnTo>
                  <a:pt x="4982692" y="413766"/>
                </a:lnTo>
                <a:lnTo>
                  <a:pt x="4985740" y="411226"/>
                </a:lnTo>
                <a:lnTo>
                  <a:pt x="4986121" y="407797"/>
                </a:lnTo>
                <a:lnTo>
                  <a:pt x="4986375" y="404241"/>
                </a:lnTo>
                <a:close/>
              </a:path>
              <a:path w="5774690" h="2138045">
                <a:moveTo>
                  <a:pt x="5011775" y="406654"/>
                </a:moveTo>
                <a:lnTo>
                  <a:pt x="5009108" y="403479"/>
                </a:lnTo>
                <a:lnTo>
                  <a:pt x="5005679" y="403225"/>
                </a:lnTo>
                <a:lnTo>
                  <a:pt x="5002123" y="402844"/>
                </a:lnTo>
                <a:lnTo>
                  <a:pt x="4999075" y="405384"/>
                </a:lnTo>
                <a:lnTo>
                  <a:pt x="4998694" y="408940"/>
                </a:lnTo>
                <a:lnTo>
                  <a:pt x="4998440" y="412369"/>
                </a:lnTo>
                <a:lnTo>
                  <a:pt x="5000980" y="415544"/>
                </a:lnTo>
                <a:lnTo>
                  <a:pt x="5004536" y="415798"/>
                </a:lnTo>
                <a:lnTo>
                  <a:pt x="5007965" y="416179"/>
                </a:lnTo>
                <a:lnTo>
                  <a:pt x="5011013" y="413639"/>
                </a:lnTo>
                <a:lnTo>
                  <a:pt x="5011775" y="406654"/>
                </a:lnTo>
                <a:close/>
              </a:path>
              <a:path w="5774690" h="2138045">
                <a:moveTo>
                  <a:pt x="5037048" y="408940"/>
                </a:moveTo>
                <a:lnTo>
                  <a:pt x="5034508" y="405892"/>
                </a:lnTo>
                <a:lnTo>
                  <a:pt x="5030952" y="405511"/>
                </a:lnTo>
                <a:lnTo>
                  <a:pt x="5027396" y="405257"/>
                </a:lnTo>
                <a:lnTo>
                  <a:pt x="5024348" y="407797"/>
                </a:lnTo>
                <a:lnTo>
                  <a:pt x="5024094" y="411353"/>
                </a:lnTo>
                <a:lnTo>
                  <a:pt x="5023713" y="414782"/>
                </a:lnTo>
                <a:lnTo>
                  <a:pt x="5026253" y="417830"/>
                </a:lnTo>
                <a:lnTo>
                  <a:pt x="5029809" y="418211"/>
                </a:lnTo>
                <a:lnTo>
                  <a:pt x="5033238" y="418465"/>
                </a:lnTo>
                <a:lnTo>
                  <a:pt x="5036413" y="415925"/>
                </a:lnTo>
                <a:lnTo>
                  <a:pt x="5036667" y="412496"/>
                </a:lnTo>
                <a:lnTo>
                  <a:pt x="5037048" y="408940"/>
                </a:lnTo>
                <a:close/>
              </a:path>
              <a:path w="5774690" h="2138045">
                <a:moveTo>
                  <a:pt x="5062321" y="411353"/>
                </a:moveTo>
                <a:lnTo>
                  <a:pt x="5059781" y="408178"/>
                </a:lnTo>
                <a:lnTo>
                  <a:pt x="5056225" y="407924"/>
                </a:lnTo>
                <a:lnTo>
                  <a:pt x="5052796" y="407543"/>
                </a:lnTo>
                <a:lnTo>
                  <a:pt x="5049621" y="410210"/>
                </a:lnTo>
                <a:lnTo>
                  <a:pt x="5049367" y="413639"/>
                </a:lnTo>
                <a:lnTo>
                  <a:pt x="5048986" y="417195"/>
                </a:lnTo>
                <a:lnTo>
                  <a:pt x="5051526" y="420243"/>
                </a:lnTo>
                <a:lnTo>
                  <a:pt x="5055082" y="420497"/>
                </a:lnTo>
                <a:lnTo>
                  <a:pt x="5058638" y="420878"/>
                </a:lnTo>
                <a:lnTo>
                  <a:pt x="5061686" y="418338"/>
                </a:lnTo>
                <a:lnTo>
                  <a:pt x="5061940" y="414782"/>
                </a:lnTo>
                <a:lnTo>
                  <a:pt x="5062321" y="411353"/>
                </a:lnTo>
                <a:close/>
              </a:path>
              <a:path w="5774690" h="2138045">
                <a:moveTo>
                  <a:pt x="5087594" y="413639"/>
                </a:moveTo>
                <a:lnTo>
                  <a:pt x="5085054" y="410591"/>
                </a:lnTo>
                <a:lnTo>
                  <a:pt x="5081625" y="410210"/>
                </a:lnTo>
                <a:lnTo>
                  <a:pt x="5078069" y="409956"/>
                </a:lnTo>
                <a:lnTo>
                  <a:pt x="5075021" y="412496"/>
                </a:lnTo>
                <a:lnTo>
                  <a:pt x="5074259" y="419481"/>
                </a:lnTo>
                <a:lnTo>
                  <a:pt x="5076926" y="422529"/>
                </a:lnTo>
                <a:lnTo>
                  <a:pt x="5083911" y="423291"/>
                </a:lnTo>
                <a:lnTo>
                  <a:pt x="5086959" y="420624"/>
                </a:lnTo>
                <a:lnTo>
                  <a:pt x="5087340" y="417195"/>
                </a:lnTo>
                <a:lnTo>
                  <a:pt x="5087594" y="413639"/>
                </a:lnTo>
                <a:close/>
              </a:path>
              <a:path w="5774690" h="2138045">
                <a:moveTo>
                  <a:pt x="5112867" y="416052"/>
                </a:moveTo>
                <a:lnTo>
                  <a:pt x="5110327" y="412877"/>
                </a:lnTo>
                <a:lnTo>
                  <a:pt x="5106898" y="412623"/>
                </a:lnTo>
                <a:lnTo>
                  <a:pt x="5103342" y="412242"/>
                </a:lnTo>
                <a:lnTo>
                  <a:pt x="5100294" y="414909"/>
                </a:lnTo>
                <a:lnTo>
                  <a:pt x="5099913" y="418338"/>
                </a:lnTo>
                <a:lnTo>
                  <a:pt x="5099659" y="421894"/>
                </a:lnTo>
                <a:lnTo>
                  <a:pt x="5102199" y="424942"/>
                </a:lnTo>
                <a:lnTo>
                  <a:pt x="5105628" y="425196"/>
                </a:lnTo>
                <a:lnTo>
                  <a:pt x="5105755" y="425323"/>
                </a:lnTo>
                <a:lnTo>
                  <a:pt x="5109184" y="425577"/>
                </a:lnTo>
                <a:lnTo>
                  <a:pt x="5112232" y="423037"/>
                </a:lnTo>
                <a:lnTo>
                  <a:pt x="5112613" y="419481"/>
                </a:lnTo>
                <a:lnTo>
                  <a:pt x="5112867" y="416052"/>
                </a:lnTo>
                <a:close/>
              </a:path>
              <a:path w="5774690" h="2138045">
                <a:moveTo>
                  <a:pt x="5138267" y="418338"/>
                </a:moveTo>
                <a:lnTo>
                  <a:pt x="5135600" y="415290"/>
                </a:lnTo>
                <a:lnTo>
                  <a:pt x="5132171" y="414909"/>
                </a:lnTo>
                <a:lnTo>
                  <a:pt x="5128615" y="414655"/>
                </a:lnTo>
                <a:lnTo>
                  <a:pt x="5125567" y="417195"/>
                </a:lnTo>
                <a:lnTo>
                  <a:pt x="5125186" y="420751"/>
                </a:lnTo>
                <a:lnTo>
                  <a:pt x="5124932" y="424180"/>
                </a:lnTo>
                <a:lnTo>
                  <a:pt x="5127472" y="427228"/>
                </a:lnTo>
                <a:lnTo>
                  <a:pt x="5134457" y="427990"/>
                </a:lnTo>
                <a:lnTo>
                  <a:pt x="5137632" y="425323"/>
                </a:lnTo>
                <a:lnTo>
                  <a:pt x="5137886" y="421894"/>
                </a:lnTo>
                <a:lnTo>
                  <a:pt x="5138267" y="418338"/>
                </a:lnTo>
                <a:close/>
              </a:path>
              <a:path w="5774690" h="2138045">
                <a:moveTo>
                  <a:pt x="5163540" y="420751"/>
                </a:moveTo>
                <a:lnTo>
                  <a:pt x="5161000" y="417703"/>
                </a:lnTo>
                <a:lnTo>
                  <a:pt x="5154015" y="416941"/>
                </a:lnTo>
                <a:lnTo>
                  <a:pt x="5150840" y="419608"/>
                </a:lnTo>
                <a:lnTo>
                  <a:pt x="5150586" y="423037"/>
                </a:lnTo>
                <a:lnTo>
                  <a:pt x="5150205" y="426593"/>
                </a:lnTo>
                <a:lnTo>
                  <a:pt x="5152745" y="429641"/>
                </a:lnTo>
                <a:lnTo>
                  <a:pt x="5156301" y="430022"/>
                </a:lnTo>
                <a:lnTo>
                  <a:pt x="5159857" y="430276"/>
                </a:lnTo>
                <a:lnTo>
                  <a:pt x="5162905" y="427736"/>
                </a:lnTo>
                <a:lnTo>
                  <a:pt x="5163159" y="424180"/>
                </a:lnTo>
                <a:lnTo>
                  <a:pt x="5163540" y="420751"/>
                </a:lnTo>
                <a:close/>
              </a:path>
              <a:path w="5774690" h="2138045">
                <a:moveTo>
                  <a:pt x="5188813" y="423037"/>
                </a:moveTo>
                <a:lnTo>
                  <a:pt x="5186273" y="419989"/>
                </a:lnTo>
                <a:lnTo>
                  <a:pt x="5182717" y="419735"/>
                </a:lnTo>
                <a:lnTo>
                  <a:pt x="5179288" y="419354"/>
                </a:lnTo>
                <a:lnTo>
                  <a:pt x="5176240" y="421894"/>
                </a:lnTo>
                <a:lnTo>
                  <a:pt x="5175478" y="428879"/>
                </a:lnTo>
                <a:lnTo>
                  <a:pt x="5178145" y="432054"/>
                </a:lnTo>
                <a:lnTo>
                  <a:pt x="5181574" y="432308"/>
                </a:lnTo>
                <a:lnTo>
                  <a:pt x="5185130" y="432689"/>
                </a:lnTo>
                <a:lnTo>
                  <a:pt x="5188178" y="430022"/>
                </a:lnTo>
                <a:lnTo>
                  <a:pt x="5188559" y="426593"/>
                </a:lnTo>
                <a:lnTo>
                  <a:pt x="5188813" y="423037"/>
                </a:lnTo>
                <a:close/>
              </a:path>
              <a:path w="5774690" h="2138045">
                <a:moveTo>
                  <a:pt x="5214086" y="425450"/>
                </a:moveTo>
                <a:lnTo>
                  <a:pt x="5211546" y="422402"/>
                </a:lnTo>
                <a:lnTo>
                  <a:pt x="5204561" y="421640"/>
                </a:lnTo>
                <a:lnTo>
                  <a:pt x="5201513" y="424307"/>
                </a:lnTo>
                <a:lnTo>
                  <a:pt x="5201132" y="427736"/>
                </a:lnTo>
                <a:lnTo>
                  <a:pt x="5200878" y="431292"/>
                </a:lnTo>
                <a:lnTo>
                  <a:pt x="5203418" y="434340"/>
                </a:lnTo>
                <a:lnTo>
                  <a:pt x="5206847" y="434721"/>
                </a:lnTo>
                <a:lnTo>
                  <a:pt x="5210403" y="434975"/>
                </a:lnTo>
                <a:lnTo>
                  <a:pt x="5213451" y="432435"/>
                </a:lnTo>
                <a:lnTo>
                  <a:pt x="5213832" y="428879"/>
                </a:lnTo>
                <a:lnTo>
                  <a:pt x="5214086" y="425450"/>
                </a:lnTo>
                <a:close/>
              </a:path>
              <a:path w="5774690" h="2138045">
                <a:moveTo>
                  <a:pt x="5239486" y="427736"/>
                </a:moveTo>
                <a:lnTo>
                  <a:pt x="5236819" y="424688"/>
                </a:lnTo>
                <a:lnTo>
                  <a:pt x="5233390" y="424434"/>
                </a:lnTo>
                <a:lnTo>
                  <a:pt x="5229834" y="424053"/>
                </a:lnTo>
                <a:lnTo>
                  <a:pt x="5226786" y="426593"/>
                </a:lnTo>
                <a:lnTo>
                  <a:pt x="5226405" y="430149"/>
                </a:lnTo>
                <a:lnTo>
                  <a:pt x="5226151" y="433578"/>
                </a:lnTo>
                <a:lnTo>
                  <a:pt x="5228691" y="436753"/>
                </a:lnTo>
                <a:lnTo>
                  <a:pt x="5232247" y="437007"/>
                </a:lnTo>
                <a:lnTo>
                  <a:pt x="5235676" y="437388"/>
                </a:lnTo>
                <a:lnTo>
                  <a:pt x="5238851" y="434721"/>
                </a:lnTo>
                <a:lnTo>
                  <a:pt x="5239105" y="431292"/>
                </a:lnTo>
                <a:lnTo>
                  <a:pt x="5239486" y="427736"/>
                </a:lnTo>
                <a:close/>
              </a:path>
              <a:path w="5774690" h="2138045">
                <a:moveTo>
                  <a:pt x="5264759" y="430149"/>
                </a:moveTo>
                <a:lnTo>
                  <a:pt x="5262219" y="427101"/>
                </a:lnTo>
                <a:lnTo>
                  <a:pt x="5258663" y="426720"/>
                </a:lnTo>
                <a:lnTo>
                  <a:pt x="5255234" y="426466"/>
                </a:lnTo>
                <a:lnTo>
                  <a:pt x="5252059" y="429006"/>
                </a:lnTo>
                <a:lnTo>
                  <a:pt x="5251805" y="432435"/>
                </a:lnTo>
                <a:lnTo>
                  <a:pt x="5251424" y="435991"/>
                </a:lnTo>
                <a:lnTo>
                  <a:pt x="5253964" y="439039"/>
                </a:lnTo>
                <a:lnTo>
                  <a:pt x="5257520" y="439420"/>
                </a:lnTo>
                <a:lnTo>
                  <a:pt x="5260949" y="439674"/>
                </a:lnTo>
                <a:lnTo>
                  <a:pt x="5264124" y="437134"/>
                </a:lnTo>
                <a:lnTo>
                  <a:pt x="5264378" y="433705"/>
                </a:lnTo>
                <a:lnTo>
                  <a:pt x="5264759" y="430149"/>
                </a:lnTo>
                <a:close/>
              </a:path>
              <a:path w="5774690" h="2138045">
                <a:moveTo>
                  <a:pt x="5290032" y="432562"/>
                </a:moveTo>
                <a:lnTo>
                  <a:pt x="5287492" y="429387"/>
                </a:lnTo>
                <a:lnTo>
                  <a:pt x="5283936" y="429133"/>
                </a:lnTo>
                <a:lnTo>
                  <a:pt x="5280507" y="428752"/>
                </a:lnTo>
                <a:lnTo>
                  <a:pt x="5277459" y="431292"/>
                </a:lnTo>
                <a:lnTo>
                  <a:pt x="5276697" y="438277"/>
                </a:lnTo>
                <a:lnTo>
                  <a:pt x="5279364" y="441452"/>
                </a:lnTo>
                <a:lnTo>
                  <a:pt x="5282793" y="441706"/>
                </a:lnTo>
                <a:lnTo>
                  <a:pt x="5286349" y="442087"/>
                </a:lnTo>
                <a:lnTo>
                  <a:pt x="5289397" y="439547"/>
                </a:lnTo>
                <a:lnTo>
                  <a:pt x="5289778" y="435991"/>
                </a:lnTo>
                <a:lnTo>
                  <a:pt x="5290032" y="432562"/>
                </a:lnTo>
                <a:close/>
              </a:path>
              <a:path w="5774690" h="2138045">
                <a:moveTo>
                  <a:pt x="5315305" y="434848"/>
                </a:moveTo>
                <a:lnTo>
                  <a:pt x="5312765" y="431800"/>
                </a:lnTo>
                <a:lnTo>
                  <a:pt x="5309336" y="431419"/>
                </a:lnTo>
                <a:lnTo>
                  <a:pt x="5305780" y="431165"/>
                </a:lnTo>
                <a:lnTo>
                  <a:pt x="5302732" y="433705"/>
                </a:lnTo>
                <a:lnTo>
                  <a:pt x="5302351" y="437134"/>
                </a:lnTo>
                <a:lnTo>
                  <a:pt x="5302097" y="440690"/>
                </a:lnTo>
                <a:lnTo>
                  <a:pt x="5304637" y="443738"/>
                </a:lnTo>
                <a:lnTo>
                  <a:pt x="5308066" y="444119"/>
                </a:lnTo>
                <a:lnTo>
                  <a:pt x="5311622" y="444373"/>
                </a:lnTo>
                <a:lnTo>
                  <a:pt x="5314670" y="441833"/>
                </a:lnTo>
                <a:lnTo>
                  <a:pt x="5315051" y="438404"/>
                </a:lnTo>
                <a:lnTo>
                  <a:pt x="5315305" y="434848"/>
                </a:lnTo>
                <a:close/>
              </a:path>
              <a:path w="5774690" h="2138045">
                <a:moveTo>
                  <a:pt x="5340705" y="437261"/>
                </a:moveTo>
                <a:lnTo>
                  <a:pt x="5338038" y="434086"/>
                </a:lnTo>
                <a:lnTo>
                  <a:pt x="5334609" y="433832"/>
                </a:lnTo>
                <a:lnTo>
                  <a:pt x="5331053" y="433451"/>
                </a:lnTo>
                <a:lnTo>
                  <a:pt x="5328005" y="435991"/>
                </a:lnTo>
                <a:lnTo>
                  <a:pt x="5327624" y="439547"/>
                </a:lnTo>
                <a:lnTo>
                  <a:pt x="5327370" y="442976"/>
                </a:lnTo>
                <a:lnTo>
                  <a:pt x="5329910" y="446151"/>
                </a:lnTo>
                <a:lnTo>
                  <a:pt x="5333466" y="446405"/>
                </a:lnTo>
                <a:lnTo>
                  <a:pt x="5336895" y="446786"/>
                </a:lnTo>
                <a:lnTo>
                  <a:pt x="5340070" y="444246"/>
                </a:lnTo>
                <a:lnTo>
                  <a:pt x="5340324" y="440690"/>
                </a:lnTo>
                <a:lnTo>
                  <a:pt x="5340705" y="437261"/>
                </a:lnTo>
                <a:close/>
              </a:path>
              <a:path w="5774690" h="2138045">
                <a:moveTo>
                  <a:pt x="5365978" y="439547"/>
                </a:moveTo>
                <a:lnTo>
                  <a:pt x="5363438" y="436499"/>
                </a:lnTo>
                <a:lnTo>
                  <a:pt x="5359882" y="436118"/>
                </a:lnTo>
                <a:lnTo>
                  <a:pt x="5356453" y="435864"/>
                </a:lnTo>
                <a:lnTo>
                  <a:pt x="5353278" y="438404"/>
                </a:lnTo>
                <a:lnTo>
                  <a:pt x="5353024" y="441833"/>
                </a:lnTo>
                <a:lnTo>
                  <a:pt x="5352643" y="445389"/>
                </a:lnTo>
                <a:lnTo>
                  <a:pt x="5355183" y="448437"/>
                </a:lnTo>
                <a:lnTo>
                  <a:pt x="5358739" y="448818"/>
                </a:lnTo>
                <a:lnTo>
                  <a:pt x="5362168" y="449072"/>
                </a:lnTo>
                <a:lnTo>
                  <a:pt x="5365343" y="446532"/>
                </a:lnTo>
                <a:lnTo>
                  <a:pt x="5365597" y="443103"/>
                </a:lnTo>
                <a:lnTo>
                  <a:pt x="5365978" y="439547"/>
                </a:lnTo>
                <a:close/>
              </a:path>
              <a:path w="5774690" h="2138045">
                <a:moveTo>
                  <a:pt x="5391251" y="441960"/>
                </a:moveTo>
                <a:lnTo>
                  <a:pt x="5388711" y="438785"/>
                </a:lnTo>
                <a:lnTo>
                  <a:pt x="5385155" y="438531"/>
                </a:lnTo>
                <a:lnTo>
                  <a:pt x="5381726" y="438150"/>
                </a:lnTo>
                <a:lnTo>
                  <a:pt x="5378551" y="440690"/>
                </a:lnTo>
                <a:lnTo>
                  <a:pt x="5378297" y="444246"/>
                </a:lnTo>
                <a:lnTo>
                  <a:pt x="5377916" y="447675"/>
                </a:lnTo>
                <a:lnTo>
                  <a:pt x="5380583" y="450850"/>
                </a:lnTo>
                <a:lnTo>
                  <a:pt x="5384012" y="451104"/>
                </a:lnTo>
                <a:lnTo>
                  <a:pt x="5387568" y="451485"/>
                </a:lnTo>
                <a:lnTo>
                  <a:pt x="5390616" y="448945"/>
                </a:lnTo>
                <a:lnTo>
                  <a:pt x="5390997" y="445389"/>
                </a:lnTo>
                <a:lnTo>
                  <a:pt x="5391251" y="441960"/>
                </a:lnTo>
                <a:close/>
              </a:path>
              <a:path w="5774690" h="2138045">
                <a:moveTo>
                  <a:pt x="5416524" y="444246"/>
                </a:moveTo>
                <a:lnTo>
                  <a:pt x="5413984" y="441198"/>
                </a:lnTo>
                <a:lnTo>
                  <a:pt x="5410555" y="440817"/>
                </a:lnTo>
                <a:lnTo>
                  <a:pt x="5406999" y="440563"/>
                </a:lnTo>
                <a:lnTo>
                  <a:pt x="5403951" y="443103"/>
                </a:lnTo>
                <a:lnTo>
                  <a:pt x="5403570" y="446532"/>
                </a:lnTo>
                <a:lnTo>
                  <a:pt x="5403316" y="450088"/>
                </a:lnTo>
                <a:lnTo>
                  <a:pt x="5405856" y="453136"/>
                </a:lnTo>
                <a:lnTo>
                  <a:pt x="5409285" y="453517"/>
                </a:lnTo>
                <a:lnTo>
                  <a:pt x="5412841" y="453771"/>
                </a:lnTo>
                <a:lnTo>
                  <a:pt x="5415889" y="451231"/>
                </a:lnTo>
                <a:lnTo>
                  <a:pt x="5416270" y="447802"/>
                </a:lnTo>
                <a:lnTo>
                  <a:pt x="5416524" y="444246"/>
                </a:lnTo>
                <a:close/>
              </a:path>
              <a:path w="5774690" h="2138045">
                <a:moveTo>
                  <a:pt x="5441924" y="446659"/>
                </a:moveTo>
                <a:lnTo>
                  <a:pt x="5439257" y="443484"/>
                </a:lnTo>
                <a:lnTo>
                  <a:pt x="5435828" y="443230"/>
                </a:lnTo>
                <a:lnTo>
                  <a:pt x="5432272" y="442849"/>
                </a:lnTo>
                <a:lnTo>
                  <a:pt x="5429224" y="445389"/>
                </a:lnTo>
                <a:lnTo>
                  <a:pt x="5428843" y="448945"/>
                </a:lnTo>
                <a:lnTo>
                  <a:pt x="5428589" y="452374"/>
                </a:lnTo>
                <a:lnTo>
                  <a:pt x="5431129" y="455549"/>
                </a:lnTo>
                <a:lnTo>
                  <a:pt x="5434685" y="455803"/>
                </a:lnTo>
                <a:lnTo>
                  <a:pt x="5438114" y="456184"/>
                </a:lnTo>
                <a:lnTo>
                  <a:pt x="5441289" y="453644"/>
                </a:lnTo>
                <a:lnTo>
                  <a:pt x="5441543" y="450088"/>
                </a:lnTo>
                <a:lnTo>
                  <a:pt x="5441924" y="446659"/>
                </a:lnTo>
                <a:close/>
              </a:path>
              <a:path w="5774690" h="2138045">
                <a:moveTo>
                  <a:pt x="5467197" y="448945"/>
                </a:moveTo>
                <a:lnTo>
                  <a:pt x="5464657" y="445897"/>
                </a:lnTo>
                <a:lnTo>
                  <a:pt x="5461101" y="445516"/>
                </a:lnTo>
                <a:lnTo>
                  <a:pt x="5457672" y="445262"/>
                </a:lnTo>
                <a:lnTo>
                  <a:pt x="5454497" y="447802"/>
                </a:lnTo>
                <a:lnTo>
                  <a:pt x="5454243" y="451358"/>
                </a:lnTo>
                <a:lnTo>
                  <a:pt x="5453862" y="454787"/>
                </a:lnTo>
                <a:lnTo>
                  <a:pt x="5456402" y="457835"/>
                </a:lnTo>
                <a:lnTo>
                  <a:pt x="5459958" y="458216"/>
                </a:lnTo>
                <a:lnTo>
                  <a:pt x="5463387" y="458470"/>
                </a:lnTo>
                <a:lnTo>
                  <a:pt x="5466562" y="455930"/>
                </a:lnTo>
                <a:lnTo>
                  <a:pt x="5466816" y="452501"/>
                </a:lnTo>
                <a:lnTo>
                  <a:pt x="5467197" y="448945"/>
                </a:lnTo>
                <a:close/>
              </a:path>
              <a:path w="5774690" h="2138045">
                <a:moveTo>
                  <a:pt x="5492470" y="451358"/>
                </a:moveTo>
                <a:lnTo>
                  <a:pt x="5489930" y="448183"/>
                </a:lnTo>
                <a:lnTo>
                  <a:pt x="5486374" y="447929"/>
                </a:lnTo>
                <a:lnTo>
                  <a:pt x="5482945" y="447548"/>
                </a:lnTo>
                <a:lnTo>
                  <a:pt x="5479770" y="450215"/>
                </a:lnTo>
                <a:lnTo>
                  <a:pt x="5479516" y="453644"/>
                </a:lnTo>
                <a:lnTo>
                  <a:pt x="5479135" y="457200"/>
                </a:lnTo>
                <a:lnTo>
                  <a:pt x="5481802" y="460248"/>
                </a:lnTo>
                <a:lnTo>
                  <a:pt x="5485231" y="460502"/>
                </a:lnTo>
                <a:lnTo>
                  <a:pt x="5488787" y="460883"/>
                </a:lnTo>
                <a:lnTo>
                  <a:pt x="5491835" y="458343"/>
                </a:lnTo>
                <a:lnTo>
                  <a:pt x="5492216" y="454787"/>
                </a:lnTo>
                <a:lnTo>
                  <a:pt x="5492470" y="451358"/>
                </a:lnTo>
                <a:close/>
              </a:path>
              <a:path w="5774690" h="2138045">
                <a:moveTo>
                  <a:pt x="5517743" y="453644"/>
                </a:moveTo>
                <a:lnTo>
                  <a:pt x="5515203" y="450596"/>
                </a:lnTo>
                <a:lnTo>
                  <a:pt x="5511774" y="450215"/>
                </a:lnTo>
                <a:lnTo>
                  <a:pt x="5508218" y="449961"/>
                </a:lnTo>
                <a:lnTo>
                  <a:pt x="5505170" y="452501"/>
                </a:lnTo>
                <a:lnTo>
                  <a:pt x="5504789" y="456057"/>
                </a:lnTo>
                <a:lnTo>
                  <a:pt x="5504535" y="459486"/>
                </a:lnTo>
                <a:lnTo>
                  <a:pt x="5507075" y="462534"/>
                </a:lnTo>
                <a:lnTo>
                  <a:pt x="5514060" y="463296"/>
                </a:lnTo>
                <a:lnTo>
                  <a:pt x="5517108" y="460629"/>
                </a:lnTo>
                <a:lnTo>
                  <a:pt x="5517489" y="457200"/>
                </a:lnTo>
                <a:lnTo>
                  <a:pt x="5517743" y="453644"/>
                </a:lnTo>
                <a:close/>
              </a:path>
              <a:path w="5774690" h="2138045">
                <a:moveTo>
                  <a:pt x="5543143" y="456057"/>
                </a:moveTo>
                <a:lnTo>
                  <a:pt x="5540476" y="452882"/>
                </a:lnTo>
                <a:lnTo>
                  <a:pt x="5537047" y="452628"/>
                </a:lnTo>
                <a:lnTo>
                  <a:pt x="5533491" y="452247"/>
                </a:lnTo>
                <a:lnTo>
                  <a:pt x="5530443" y="454914"/>
                </a:lnTo>
                <a:lnTo>
                  <a:pt x="5530062" y="458343"/>
                </a:lnTo>
                <a:lnTo>
                  <a:pt x="5529808" y="461899"/>
                </a:lnTo>
                <a:lnTo>
                  <a:pt x="5532348" y="464947"/>
                </a:lnTo>
                <a:lnTo>
                  <a:pt x="5535904" y="465328"/>
                </a:lnTo>
                <a:lnTo>
                  <a:pt x="5539333" y="465582"/>
                </a:lnTo>
                <a:lnTo>
                  <a:pt x="5542508" y="463042"/>
                </a:lnTo>
                <a:lnTo>
                  <a:pt x="5542762" y="459486"/>
                </a:lnTo>
                <a:lnTo>
                  <a:pt x="5543143" y="456057"/>
                </a:lnTo>
                <a:close/>
              </a:path>
              <a:path w="5774690" h="2138045">
                <a:moveTo>
                  <a:pt x="5568416" y="458343"/>
                </a:moveTo>
                <a:lnTo>
                  <a:pt x="5565876" y="455295"/>
                </a:lnTo>
                <a:lnTo>
                  <a:pt x="5562320" y="454914"/>
                </a:lnTo>
                <a:lnTo>
                  <a:pt x="5558891" y="454660"/>
                </a:lnTo>
                <a:lnTo>
                  <a:pt x="5555716" y="457200"/>
                </a:lnTo>
                <a:lnTo>
                  <a:pt x="5555462" y="460756"/>
                </a:lnTo>
                <a:lnTo>
                  <a:pt x="5555081" y="464185"/>
                </a:lnTo>
                <a:lnTo>
                  <a:pt x="5557621" y="467233"/>
                </a:lnTo>
                <a:lnTo>
                  <a:pt x="5564606" y="467995"/>
                </a:lnTo>
                <a:lnTo>
                  <a:pt x="5567781" y="465328"/>
                </a:lnTo>
                <a:lnTo>
                  <a:pt x="5568035" y="461899"/>
                </a:lnTo>
                <a:lnTo>
                  <a:pt x="5568416" y="458343"/>
                </a:lnTo>
                <a:close/>
              </a:path>
              <a:path w="5774690" h="2138045">
                <a:moveTo>
                  <a:pt x="5593689" y="460756"/>
                </a:moveTo>
                <a:lnTo>
                  <a:pt x="5591149" y="457708"/>
                </a:lnTo>
                <a:lnTo>
                  <a:pt x="5584164" y="456946"/>
                </a:lnTo>
                <a:lnTo>
                  <a:pt x="5580989" y="459613"/>
                </a:lnTo>
                <a:lnTo>
                  <a:pt x="5580735" y="463042"/>
                </a:lnTo>
                <a:lnTo>
                  <a:pt x="5580354" y="466598"/>
                </a:lnTo>
                <a:lnTo>
                  <a:pt x="5583021" y="469646"/>
                </a:lnTo>
                <a:lnTo>
                  <a:pt x="5586450" y="470027"/>
                </a:lnTo>
                <a:lnTo>
                  <a:pt x="5590006" y="470281"/>
                </a:lnTo>
                <a:lnTo>
                  <a:pt x="5593054" y="467741"/>
                </a:lnTo>
                <a:lnTo>
                  <a:pt x="5593435" y="464185"/>
                </a:lnTo>
                <a:lnTo>
                  <a:pt x="5593689" y="460756"/>
                </a:lnTo>
                <a:close/>
              </a:path>
              <a:path w="5774690" h="2138045">
                <a:moveTo>
                  <a:pt x="5618950" y="463042"/>
                </a:moveTo>
                <a:lnTo>
                  <a:pt x="5616422" y="459994"/>
                </a:lnTo>
                <a:lnTo>
                  <a:pt x="5612993" y="459740"/>
                </a:lnTo>
                <a:lnTo>
                  <a:pt x="5609437" y="459359"/>
                </a:lnTo>
                <a:lnTo>
                  <a:pt x="5606389" y="461899"/>
                </a:lnTo>
                <a:lnTo>
                  <a:pt x="5606008" y="465455"/>
                </a:lnTo>
                <a:lnTo>
                  <a:pt x="5605754" y="468884"/>
                </a:lnTo>
                <a:lnTo>
                  <a:pt x="5608294" y="472059"/>
                </a:lnTo>
                <a:lnTo>
                  <a:pt x="5611723" y="472313"/>
                </a:lnTo>
                <a:lnTo>
                  <a:pt x="5615279" y="472694"/>
                </a:lnTo>
                <a:lnTo>
                  <a:pt x="5618327" y="470027"/>
                </a:lnTo>
                <a:lnTo>
                  <a:pt x="5618708" y="466598"/>
                </a:lnTo>
                <a:lnTo>
                  <a:pt x="5618950" y="463042"/>
                </a:lnTo>
                <a:close/>
              </a:path>
              <a:path w="5774690" h="2138045">
                <a:moveTo>
                  <a:pt x="5644350" y="465455"/>
                </a:moveTo>
                <a:lnTo>
                  <a:pt x="5641695" y="462407"/>
                </a:lnTo>
                <a:lnTo>
                  <a:pt x="5638254" y="462026"/>
                </a:lnTo>
                <a:lnTo>
                  <a:pt x="5634710" y="461772"/>
                </a:lnTo>
                <a:lnTo>
                  <a:pt x="5631650" y="464312"/>
                </a:lnTo>
                <a:lnTo>
                  <a:pt x="5631281" y="467741"/>
                </a:lnTo>
                <a:lnTo>
                  <a:pt x="5631027" y="471297"/>
                </a:lnTo>
                <a:lnTo>
                  <a:pt x="5633555" y="474345"/>
                </a:lnTo>
                <a:lnTo>
                  <a:pt x="5637123" y="474726"/>
                </a:lnTo>
                <a:lnTo>
                  <a:pt x="5640552" y="474980"/>
                </a:lnTo>
                <a:lnTo>
                  <a:pt x="5643727" y="472440"/>
                </a:lnTo>
                <a:lnTo>
                  <a:pt x="5643981" y="468884"/>
                </a:lnTo>
                <a:lnTo>
                  <a:pt x="5644350" y="465455"/>
                </a:lnTo>
                <a:close/>
              </a:path>
              <a:path w="5774690" h="2138045">
                <a:moveTo>
                  <a:pt x="5669635" y="467741"/>
                </a:moveTo>
                <a:lnTo>
                  <a:pt x="5667095" y="464693"/>
                </a:lnTo>
                <a:lnTo>
                  <a:pt x="5663527" y="464439"/>
                </a:lnTo>
                <a:lnTo>
                  <a:pt x="5660110" y="464058"/>
                </a:lnTo>
                <a:lnTo>
                  <a:pt x="5656935" y="466598"/>
                </a:lnTo>
                <a:lnTo>
                  <a:pt x="5656681" y="470154"/>
                </a:lnTo>
                <a:lnTo>
                  <a:pt x="5656300" y="473583"/>
                </a:lnTo>
                <a:lnTo>
                  <a:pt x="5658828" y="476758"/>
                </a:lnTo>
                <a:lnTo>
                  <a:pt x="5662396" y="477012"/>
                </a:lnTo>
                <a:lnTo>
                  <a:pt x="5665825" y="477393"/>
                </a:lnTo>
                <a:lnTo>
                  <a:pt x="5669000" y="474726"/>
                </a:lnTo>
                <a:lnTo>
                  <a:pt x="5669254" y="471297"/>
                </a:lnTo>
                <a:lnTo>
                  <a:pt x="5669635" y="467741"/>
                </a:lnTo>
                <a:close/>
              </a:path>
              <a:path w="5774690" h="2138045">
                <a:moveTo>
                  <a:pt x="5694908" y="470154"/>
                </a:moveTo>
                <a:lnTo>
                  <a:pt x="5692368" y="467106"/>
                </a:lnTo>
                <a:lnTo>
                  <a:pt x="5688800" y="466725"/>
                </a:lnTo>
                <a:lnTo>
                  <a:pt x="5685383" y="466471"/>
                </a:lnTo>
                <a:lnTo>
                  <a:pt x="5682208" y="469011"/>
                </a:lnTo>
                <a:lnTo>
                  <a:pt x="5681954" y="472440"/>
                </a:lnTo>
                <a:lnTo>
                  <a:pt x="5681573" y="475996"/>
                </a:lnTo>
                <a:lnTo>
                  <a:pt x="5684228" y="479044"/>
                </a:lnTo>
                <a:lnTo>
                  <a:pt x="5687669" y="479425"/>
                </a:lnTo>
                <a:lnTo>
                  <a:pt x="5691225" y="479679"/>
                </a:lnTo>
                <a:lnTo>
                  <a:pt x="5694273" y="477139"/>
                </a:lnTo>
                <a:lnTo>
                  <a:pt x="5694654" y="473710"/>
                </a:lnTo>
                <a:lnTo>
                  <a:pt x="5694908" y="470154"/>
                </a:lnTo>
                <a:close/>
              </a:path>
              <a:path w="5774690" h="2138045">
                <a:moveTo>
                  <a:pt x="5774410" y="481076"/>
                </a:moveTo>
                <a:lnTo>
                  <a:pt x="5702020" y="436118"/>
                </a:lnTo>
                <a:lnTo>
                  <a:pt x="5695035" y="511937"/>
                </a:lnTo>
                <a:lnTo>
                  <a:pt x="5774410" y="481076"/>
                </a:lnTo>
                <a:close/>
              </a:path>
            </a:pathLst>
          </a:custGeom>
          <a:solidFill>
            <a:srgbClr val="000000"/>
          </a:solid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1718" y="6431076"/>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a:cs typeface="Arial"/>
              </a:rPr>
              <a:t>52</a:t>
            </a:r>
            <a:endParaRPr sz="1200">
              <a:latin typeface="Arial"/>
              <a:cs typeface="Arial"/>
            </a:endParaRPr>
          </a:p>
        </p:txBody>
      </p:sp>
      <p:sp>
        <p:nvSpPr>
          <p:cNvPr id="3" name="object 3"/>
          <p:cNvSpPr txBox="1">
            <a:spLocks noGrp="1"/>
          </p:cNvSpPr>
          <p:nvPr>
            <p:ph type="title"/>
          </p:nvPr>
        </p:nvSpPr>
        <p:spPr>
          <a:xfrm>
            <a:off x="1042822" y="260045"/>
            <a:ext cx="6988809" cy="697230"/>
          </a:xfrm>
          <a:prstGeom prst="rect">
            <a:avLst/>
          </a:prstGeom>
        </p:spPr>
        <p:txBody>
          <a:bodyPr vert="horz" wrap="square" lIns="0" tIns="13335" rIns="0" bIns="0" rtlCol="0">
            <a:spAutoFit/>
          </a:bodyPr>
          <a:lstStyle/>
          <a:p>
            <a:pPr marL="12700">
              <a:lnSpc>
                <a:spcPct val="100000"/>
              </a:lnSpc>
              <a:spcBef>
                <a:spcPts val="105"/>
              </a:spcBef>
            </a:pPr>
            <a:r>
              <a:rPr dirty="0">
                <a:solidFill>
                  <a:srgbClr val="800000"/>
                </a:solidFill>
              </a:rPr>
              <a:t>Example: Single</a:t>
            </a:r>
            <a:r>
              <a:rPr spc="-70" dirty="0">
                <a:solidFill>
                  <a:srgbClr val="800000"/>
                </a:solidFill>
              </a:rPr>
              <a:t> </a:t>
            </a:r>
            <a:r>
              <a:rPr dirty="0">
                <a:solidFill>
                  <a:srgbClr val="800000"/>
                </a:solidFill>
              </a:rPr>
              <a:t>Inheritance</a:t>
            </a:r>
          </a:p>
        </p:txBody>
      </p:sp>
      <p:sp>
        <p:nvSpPr>
          <p:cNvPr id="4" name="object 4"/>
          <p:cNvSpPr txBox="1"/>
          <p:nvPr/>
        </p:nvSpPr>
        <p:spPr>
          <a:xfrm>
            <a:off x="440842" y="1125482"/>
            <a:ext cx="5779135" cy="1074420"/>
          </a:xfrm>
          <a:prstGeom prst="rect">
            <a:avLst/>
          </a:prstGeom>
        </p:spPr>
        <p:txBody>
          <a:bodyPr vert="horz" wrap="square" lIns="0" tIns="196215" rIns="0" bIns="0" rtlCol="0">
            <a:spAutoFit/>
          </a:bodyPr>
          <a:lstStyle/>
          <a:p>
            <a:pPr marL="12700">
              <a:lnSpc>
                <a:spcPct val="100000"/>
              </a:lnSpc>
              <a:spcBef>
                <a:spcPts val="1545"/>
              </a:spcBef>
            </a:pPr>
            <a:r>
              <a:rPr sz="3200" dirty="0">
                <a:latin typeface="Arial"/>
                <a:cs typeface="Arial"/>
              </a:rPr>
              <a:t>One class </a:t>
            </a:r>
            <a:r>
              <a:rPr sz="3200" spc="-5" dirty="0">
                <a:latin typeface="Arial"/>
                <a:cs typeface="Arial"/>
              </a:rPr>
              <a:t>inherits </a:t>
            </a:r>
            <a:r>
              <a:rPr sz="3200" dirty="0">
                <a:latin typeface="Arial"/>
                <a:cs typeface="Arial"/>
              </a:rPr>
              <a:t>from</a:t>
            </a:r>
            <a:r>
              <a:rPr sz="3200" spc="-85" dirty="0">
                <a:latin typeface="Arial"/>
                <a:cs typeface="Arial"/>
              </a:rPr>
              <a:t> </a:t>
            </a:r>
            <a:r>
              <a:rPr sz="3200" spc="-5" dirty="0">
                <a:latin typeface="Arial"/>
                <a:cs typeface="Arial"/>
              </a:rPr>
              <a:t>another.</a:t>
            </a:r>
            <a:endParaRPr sz="3200">
              <a:latin typeface="Arial"/>
              <a:cs typeface="Arial"/>
            </a:endParaRPr>
          </a:p>
          <a:p>
            <a:pPr marL="1057910" algn="ctr">
              <a:lnSpc>
                <a:spcPct val="100000"/>
              </a:lnSpc>
              <a:spcBef>
                <a:spcPts val="815"/>
              </a:spcBef>
            </a:pPr>
            <a:r>
              <a:rPr sz="1800" spc="-5" dirty="0">
                <a:latin typeface="Liberation Sans Narrow"/>
                <a:cs typeface="Liberation Sans Narrow"/>
              </a:rPr>
              <a:t>Ancestor</a:t>
            </a:r>
            <a:endParaRPr sz="1800">
              <a:latin typeface="Liberation Sans Narrow"/>
              <a:cs typeface="Liberation Sans Narrow"/>
            </a:endParaRPr>
          </a:p>
        </p:txBody>
      </p:sp>
      <p:grpSp>
        <p:nvGrpSpPr>
          <p:cNvPr id="5" name="object 5"/>
          <p:cNvGrpSpPr/>
          <p:nvPr/>
        </p:nvGrpSpPr>
        <p:grpSpPr>
          <a:xfrm>
            <a:off x="5291137" y="5562409"/>
            <a:ext cx="1144905" cy="671195"/>
            <a:chOff x="5291137" y="5562409"/>
            <a:chExt cx="1144905" cy="671195"/>
          </a:xfrm>
        </p:grpSpPr>
        <p:sp>
          <p:nvSpPr>
            <p:cNvPr id="6" name="object 6"/>
            <p:cNvSpPr/>
            <p:nvPr/>
          </p:nvSpPr>
          <p:spPr>
            <a:xfrm>
              <a:off x="5292090" y="5563361"/>
              <a:ext cx="1143000" cy="669290"/>
            </a:xfrm>
            <a:custGeom>
              <a:avLst/>
              <a:gdLst/>
              <a:ahLst/>
              <a:cxnLst/>
              <a:rect l="l" t="t" r="r" b="b"/>
              <a:pathLst>
                <a:path w="1143000" h="669289">
                  <a:moveTo>
                    <a:pt x="1143000" y="0"/>
                  </a:moveTo>
                  <a:lnTo>
                    <a:pt x="0" y="0"/>
                  </a:lnTo>
                  <a:lnTo>
                    <a:pt x="0" y="669036"/>
                  </a:lnTo>
                  <a:lnTo>
                    <a:pt x="1143000" y="669036"/>
                  </a:lnTo>
                  <a:lnTo>
                    <a:pt x="1143000" y="0"/>
                  </a:lnTo>
                  <a:close/>
                </a:path>
              </a:pathLst>
            </a:custGeom>
            <a:solidFill>
              <a:srgbClr val="FFFFCC"/>
            </a:solidFill>
          </p:spPr>
          <p:txBody>
            <a:bodyPr wrap="square" lIns="0" tIns="0" rIns="0" bIns="0" rtlCol="0"/>
            <a:lstStyle/>
            <a:p>
              <a:endParaRPr/>
            </a:p>
          </p:txBody>
        </p:sp>
        <p:sp>
          <p:nvSpPr>
            <p:cNvPr id="7" name="object 7"/>
            <p:cNvSpPr/>
            <p:nvPr/>
          </p:nvSpPr>
          <p:spPr>
            <a:xfrm>
              <a:off x="5292090" y="5563361"/>
              <a:ext cx="1143000" cy="669290"/>
            </a:xfrm>
            <a:custGeom>
              <a:avLst/>
              <a:gdLst/>
              <a:ahLst/>
              <a:cxnLst/>
              <a:rect l="l" t="t" r="r" b="b"/>
              <a:pathLst>
                <a:path w="1143000" h="669289">
                  <a:moveTo>
                    <a:pt x="0" y="669036"/>
                  </a:moveTo>
                  <a:lnTo>
                    <a:pt x="1143000" y="669036"/>
                  </a:lnTo>
                  <a:lnTo>
                    <a:pt x="1143000" y="0"/>
                  </a:lnTo>
                  <a:lnTo>
                    <a:pt x="0" y="0"/>
                  </a:lnTo>
                  <a:lnTo>
                    <a:pt x="0" y="669036"/>
                  </a:lnTo>
                  <a:close/>
                </a:path>
              </a:pathLst>
            </a:custGeom>
            <a:ln w="3175">
              <a:solidFill>
                <a:srgbClr val="990033"/>
              </a:solidFill>
            </a:ln>
          </p:spPr>
          <p:txBody>
            <a:bodyPr wrap="square" lIns="0" tIns="0" rIns="0" bIns="0" rtlCol="0"/>
            <a:lstStyle/>
            <a:p>
              <a:endParaRPr/>
            </a:p>
          </p:txBody>
        </p:sp>
      </p:grpSp>
      <p:sp>
        <p:nvSpPr>
          <p:cNvPr id="8" name="object 8"/>
          <p:cNvSpPr txBox="1"/>
          <p:nvPr/>
        </p:nvSpPr>
        <p:spPr>
          <a:xfrm>
            <a:off x="5292090" y="5563361"/>
            <a:ext cx="1143000" cy="358140"/>
          </a:xfrm>
          <a:prstGeom prst="rect">
            <a:avLst/>
          </a:prstGeom>
          <a:solidFill>
            <a:srgbClr val="FFFFCC"/>
          </a:solidFill>
          <a:ln w="3175">
            <a:solidFill>
              <a:srgbClr val="990033"/>
            </a:solidFill>
          </a:ln>
        </p:spPr>
        <p:txBody>
          <a:bodyPr vert="horz" wrap="square" lIns="0" tIns="59055" rIns="0" bIns="0" rtlCol="0">
            <a:spAutoFit/>
          </a:bodyPr>
          <a:lstStyle/>
          <a:p>
            <a:pPr marL="129539">
              <a:lnSpc>
                <a:spcPct val="100000"/>
              </a:lnSpc>
              <a:spcBef>
                <a:spcPts val="465"/>
              </a:spcBef>
            </a:pPr>
            <a:r>
              <a:rPr sz="1700" dirty="0">
                <a:latin typeface="Arial"/>
                <a:cs typeface="Arial"/>
              </a:rPr>
              <a:t>Checking</a:t>
            </a:r>
            <a:endParaRPr sz="1700">
              <a:latin typeface="Arial"/>
              <a:cs typeface="Arial"/>
            </a:endParaRPr>
          </a:p>
        </p:txBody>
      </p:sp>
      <p:grpSp>
        <p:nvGrpSpPr>
          <p:cNvPr id="9" name="object 9"/>
          <p:cNvGrpSpPr/>
          <p:nvPr/>
        </p:nvGrpSpPr>
        <p:grpSpPr>
          <a:xfrm>
            <a:off x="2252281" y="5658421"/>
            <a:ext cx="4184015" cy="672465"/>
            <a:chOff x="2252281" y="5658421"/>
            <a:chExt cx="4184015" cy="672465"/>
          </a:xfrm>
        </p:grpSpPr>
        <p:sp>
          <p:nvSpPr>
            <p:cNvPr id="10" name="object 10"/>
            <p:cNvSpPr/>
            <p:nvPr/>
          </p:nvSpPr>
          <p:spPr>
            <a:xfrm>
              <a:off x="5292089" y="5921502"/>
              <a:ext cx="1143000" cy="311150"/>
            </a:xfrm>
            <a:custGeom>
              <a:avLst/>
              <a:gdLst/>
              <a:ahLst/>
              <a:cxnLst/>
              <a:rect l="l" t="t" r="r" b="b"/>
              <a:pathLst>
                <a:path w="1143000" h="311150">
                  <a:moveTo>
                    <a:pt x="0" y="310896"/>
                  </a:moveTo>
                  <a:lnTo>
                    <a:pt x="1143000" y="310896"/>
                  </a:lnTo>
                  <a:lnTo>
                    <a:pt x="1143000" y="0"/>
                  </a:lnTo>
                  <a:lnTo>
                    <a:pt x="0" y="0"/>
                  </a:lnTo>
                  <a:lnTo>
                    <a:pt x="0" y="310896"/>
                  </a:lnTo>
                  <a:close/>
                </a:path>
                <a:path w="1143000" h="311150">
                  <a:moveTo>
                    <a:pt x="0" y="310896"/>
                  </a:moveTo>
                  <a:lnTo>
                    <a:pt x="1143000" y="310896"/>
                  </a:lnTo>
                  <a:lnTo>
                    <a:pt x="1143000" y="129540"/>
                  </a:lnTo>
                  <a:lnTo>
                    <a:pt x="0" y="129540"/>
                  </a:lnTo>
                  <a:lnTo>
                    <a:pt x="0" y="310896"/>
                  </a:lnTo>
                  <a:close/>
                </a:path>
              </a:pathLst>
            </a:custGeom>
            <a:ln w="3175">
              <a:solidFill>
                <a:srgbClr val="990033"/>
              </a:solidFill>
            </a:ln>
          </p:spPr>
          <p:txBody>
            <a:bodyPr wrap="square" lIns="0" tIns="0" rIns="0" bIns="0" rtlCol="0"/>
            <a:lstStyle/>
            <a:p>
              <a:endParaRPr/>
            </a:p>
          </p:txBody>
        </p:sp>
        <p:sp>
          <p:nvSpPr>
            <p:cNvPr id="11" name="object 11"/>
            <p:cNvSpPr/>
            <p:nvPr/>
          </p:nvSpPr>
          <p:spPr>
            <a:xfrm>
              <a:off x="2253234" y="5659374"/>
              <a:ext cx="1028700" cy="670560"/>
            </a:xfrm>
            <a:custGeom>
              <a:avLst/>
              <a:gdLst/>
              <a:ahLst/>
              <a:cxnLst/>
              <a:rect l="l" t="t" r="r" b="b"/>
              <a:pathLst>
                <a:path w="1028700" h="670560">
                  <a:moveTo>
                    <a:pt x="1028699" y="0"/>
                  </a:moveTo>
                  <a:lnTo>
                    <a:pt x="0" y="0"/>
                  </a:lnTo>
                  <a:lnTo>
                    <a:pt x="0" y="670560"/>
                  </a:lnTo>
                  <a:lnTo>
                    <a:pt x="1028699" y="670560"/>
                  </a:lnTo>
                  <a:lnTo>
                    <a:pt x="1028699" y="0"/>
                  </a:lnTo>
                  <a:close/>
                </a:path>
              </a:pathLst>
            </a:custGeom>
            <a:solidFill>
              <a:srgbClr val="FFFFCC"/>
            </a:solidFill>
          </p:spPr>
          <p:txBody>
            <a:bodyPr wrap="square" lIns="0" tIns="0" rIns="0" bIns="0" rtlCol="0"/>
            <a:lstStyle/>
            <a:p>
              <a:endParaRPr/>
            </a:p>
          </p:txBody>
        </p:sp>
        <p:sp>
          <p:nvSpPr>
            <p:cNvPr id="12" name="object 12"/>
            <p:cNvSpPr/>
            <p:nvPr/>
          </p:nvSpPr>
          <p:spPr>
            <a:xfrm>
              <a:off x="2253234" y="5659374"/>
              <a:ext cx="1028700" cy="670560"/>
            </a:xfrm>
            <a:custGeom>
              <a:avLst/>
              <a:gdLst/>
              <a:ahLst/>
              <a:cxnLst/>
              <a:rect l="l" t="t" r="r" b="b"/>
              <a:pathLst>
                <a:path w="1028700" h="670560">
                  <a:moveTo>
                    <a:pt x="0" y="670560"/>
                  </a:moveTo>
                  <a:lnTo>
                    <a:pt x="1028699" y="670560"/>
                  </a:lnTo>
                  <a:lnTo>
                    <a:pt x="1028699" y="0"/>
                  </a:lnTo>
                  <a:lnTo>
                    <a:pt x="0" y="0"/>
                  </a:lnTo>
                  <a:lnTo>
                    <a:pt x="0" y="670560"/>
                  </a:lnTo>
                  <a:close/>
                </a:path>
              </a:pathLst>
            </a:custGeom>
            <a:ln w="3175">
              <a:solidFill>
                <a:srgbClr val="990033"/>
              </a:solidFill>
            </a:ln>
          </p:spPr>
          <p:txBody>
            <a:bodyPr wrap="square" lIns="0" tIns="0" rIns="0" bIns="0" rtlCol="0"/>
            <a:lstStyle/>
            <a:p>
              <a:endParaRPr/>
            </a:p>
          </p:txBody>
        </p:sp>
      </p:grpSp>
      <p:sp>
        <p:nvSpPr>
          <p:cNvPr id="13" name="object 13"/>
          <p:cNvSpPr txBox="1"/>
          <p:nvPr/>
        </p:nvSpPr>
        <p:spPr>
          <a:xfrm>
            <a:off x="2253233" y="5659373"/>
            <a:ext cx="1028700" cy="368300"/>
          </a:xfrm>
          <a:prstGeom prst="rect">
            <a:avLst/>
          </a:prstGeom>
          <a:solidFill>
            <a:srgbClr val="FFFFCC"/>
          </a:solidFill>
          <a:ln w="3175">
            <a:solidFill>
              <a:srgbClr val="990033"/>
            </a:solidFill>
          </a:ln>
        </p:spPr>
        <p:txBody>
          <a:bodyPr vert="horz" wrap="square" lIns="0" tIns="43815" rIns="0" bIns="0" rtlCol="0">
            <a:spAutoFit/>
          </a:bodyPr>
          <a:lstStyle/>
          <a:p>
            <a:pPr marL="147320">
              <a:lnSpc>
                <a:spcPct val="100000"/>
              </a:lnSpc>
              <a:spcBef>
                <a:spcPts val="345"/>
              </a:spcBef>
            </a:pPr>
            <a:r>
              <a:rPr sz="1700" dirty="0">
                <a:latin typeface="Arial"/>
                <a:cs typeface="Arial"/>
              </a:rPr>
              <a:t>Savings</a:t>
            </a:r>
            <a:endParaRPr sz="1700">
              <a:latin typeface="Arial"/>
              <a:cs typeface="Arial"/>
            </a:endParaRPr>
          </a:p>
        </p:txBody>
      </p:sp>
      <p:grpSp>
        <p:nvGrpSpPr>
          <p:cNvPr id="14" name="object 14"/>
          <p:cNvGrpSpPr/>
          <p:nvPr/>
        </p:nvGrpSpPr>
        <p:grpSpPr>
          <a:xfrm>
            <a:off x="2252281" y="4238053"/>
            <a:ext cx="3451225" cy="2092960"/>
            <a:chOff x="2252281" y="4238053"/>
            <a:chExt cx="3451225" cy="2092960"/>
          </a:xfrm>
        </p:grpSpPr>
        <p:sp>
          <p:nvSpPr>
            <p:cNvPr id="15" name="object 15"/>
            <p:cNvSpPr/>
            <p:nvPr/>
          </p:nvSpPr>
          <p:spPr>
            <a:xfrm>
              <a:off x="5700522" y="4760213"/>
              <a:ext cx="1905" cy="803275"/>
            </a:xfrm>
            <a:custGeom>
              <a:avLst/>
              <a:gdLst/>
              <a:ahLst/>
              <a:cxnLst/>
              <a:rect l="l" t="t" r="r" b="b"/>
              <a:pathLst>
                <a:path w="1904" h="803275">
                  <a:moveTo>
                    <a:pt x="0" y="803148"/>
                  </a:moveTo>
                  <a:lnTo>
                    <a:pt x="1524" y="0"/>
                  </a:lnTo>
                </a:path>
              </a:pathLst>
            </a:custGeom>
            <a:ln w="3175">
              <a:solidFill>
                <a:srgbClr val="990033"/>
              </a:solidFill>
            </a:ln>
          </p:spPr>
          <p:txBody>
            <a:bodyPr wrap="square" lIns="0" tIns="0" rIns="0" bIns="0" rtlCol="0"/>
            <a:lstStyle/>
            <a:p>
              <a:endParaRPr/>
            </a:p>
          </p:txBody>
        </p:sp>
        <p:sp>
          <p:nvSpPr>
            <p:cNvPr id="16" name="object 16"/>
            <p:cNvSpPr/>
            <p:nvPr/>
          </p:nvSpPr>
          <p:spPr>
            <a:xfrm>
              <a:off x="2253234" y="6003797"/>
              <a:ext cx="1028700" cy="326390"/>
            </a:xfrm>
            <a:custGeom>
              <a:avLst/>
              <a:gdLst/>
              <a:ahLst/>
              <a:cxnLst/>
              <a:rect l="l" t="t" r="r" b="b"/>
              <a:pathLst>
                <a:path w="1028700" h="326389">
                  <a:moveTo>
                    <a:pt x="0" y="326135"/>
                  </a:moveTo>
                  <a:lnTo>
                    <a:pt x="1028699" y="326135"/>
                  </a:lnTo>
                  <a:lnTo>
                    <a:pt x="1028699" y="0"/>
                  </a:lnTo>
                  <a:lnTo>
                    <a:pt x="0" y="0"/>
                  </a:lnTo>
                  <a:lnTo>
                    <a:pt x="0" y="326135"/>
                  </a:lnTo>
                  <a:close/>
                </a:path>
                <a:path w="1028700" h="326389">
                  <a:moveTo>
                    <a:pt x="0" y="326135"/>
                  </a:moveTo>
                  <a:lnTo>
                    <a:pt x="1028699" y="326135"/>
                  </a:lnTo>
                  <a:lnTo>
                    <a:pt x="1028699" y="131063"/>
                  </a:lnTo>
                  <a:lnTo>
                    <a:pt x="0" y="131063"/>
                  </a:lnTo>
                  <a:lnTo>
                    <a:pt x="0" y="326135"/>
                  </a:lnTo>
                  <a:close/>
                </a:path>
              </a:pathLst>
            </a:custGeom>
            <a:ln w="3175">
              <a:solidFill>
                <a:srgbClr val="990033"/>
              </a:solidFill>
            </a:ln>
          </p:spPr>
          <p:txBody>
            <a:bodyPr wrap="square" lIns="0" tIns="0" rIns="0" bIns="0" rtlCol="0"/>
            <a:lstStyle/>
            <a:p>
              <a:endParaRPr/>
            </a:p>
          </p:txBody>
        </p:sp>
        <p:sp>
          <p:nvSpPr>
            <p:cNvPr id="17" name="object 17"/>
            <p:cNvSpPr/>
            <p:nvPr/>
          </p:nvSpPr>
          <p:spPr>
            <a:xfrm>
              <a:off x="2907030" y="4239005"/>
              <a:ext cx="2794000" cy="1405255"/>
            </a:xfrm>
            <a:custGeom>
              <a:avLst/>
              <a:gdLst/>
              <a:ahLst/>
              <a:cxnLst/>
              <a:rect l="l" t="t" r="r" b="b"/>
              <a:pathLst>
                <a:path w="2794000" h="1405254">
                  <a:moveTo>
                    <a:pt x="0" y="1405128"/>
                  </a:moveTo>
                  <a:lnTo>
                    <a:pt x="1524" y="521208"/>
                  </a:lnTo>
                </a:path>
                <a:path w="2794000" h="1405254">
                  <a:moveTo>
                    <a:pt x="1536192" y="521208"/>
                  </a:moveTo>
                  <a:lnTo>
                    <a:pt x="1537716" y="0"/>
                  </a:lnTo>
                </a:path>
                <a:path w="2794000" h="1405254">
                  <a:moveTo>
                    <a:pt x="0" y="521208"/>
                  </a:moveTo>
                  <a:lnTo>
                    <a:pt x="2793492" y="524256"/>
                  </a:lnTo>
                </a:path>
              </a:pathLst>
            </a:custGeom>
            <a:ln w="3175">
              <a:solidFill>
                <a:srgbClr val="990033"/>
              </a:solidFill>
            </a:ln>
          </p:spPr>
          <p:txBody>
            <a:bodyPr wrap="square" lIns="0" tIns="0" rIns="0" bIns="0" rtlCol="0"/>
            <a:lstStyle/>
            <a:p>
              <a:endParaRPr/>
            </a:p>
          </p:txBody>
        </p:sp>
        <p:sp>
          <p:nvSpPr>
            <p:cNvPr id="18" name="object 18"/>
            <p:cNvSpPr/>
            <p:nvPr/>
          </p:nvSpPr>
          <p:spPr>
            <a:xfrm>
              <a:off x="4328922" y="4239005"/>
              <a:ext cx="228600" cy="309880"/>
            </a:xfrm>
            <a:custGeom>
              <a:avLst/>
              <a:gdLst/>
              <a:ahLst/>
              <a:cxnLst/>
              <a:rect l="l" t="t" r="r" b="b"/>
              <a:pathLst>
                <a:path w="228600" h="309879">
                  <a:moveTo>
                    <a:pt x="114300" y="0"/>
                  </a:moveTo>
                  <a:lnTo>
                    <a:pt x="0" y="309372"/>
                  </a:lnTo>
                  <a:lnTo>
                    <a:pt x="228600" y="309372"/>
                  </a:lnTo>
                  <a:lnTo>
                    <a:pt x="114300" y="0"/>
                  </a:lnTo>
                  <a:close/>
                </a:path>
              </a:pathLst>
            </a:custGeom>
            <a:solidFill>
              <a:srgbClr val="FFFFFF"/>
            </a:solidFill>
          </p:spPr>
          <p:txBody>
            <a:bodyPr wrap="square" lIns="0" tIns="0" rIns="0" bIns="0" rtlCol="0"/>
            <a:lstStyle/>
            <a:p>
              <a:endParaRPr/>
            </a:p>
          </p:txBody>
        </p:sp>
        <p:sp>
          <p:nvSpPr>
            <p:cNvPr id="19" name="object 19"/>
            <p:cNvSpPr/>
            <p:nvPr/>
          </p:nvSpPr>
          <p:spPr>
            <a:xfrm>
              <a:off x="4328922" y="4239005"/>
              <a:ext cx="228600" cy="309880"/>
            </a:xfrm>
            <a:custGeom>
              <a:avLst/>
              <a:gdLst/>
              <a:ahLst/>
              <a:cxnLst/>
              <a:rect l="l" t="t" r="r" b="b"/>
              <a:pathLst>
                <a:path w="228600" h="309879">
                  <a:moveTo>
                    <a:pt x="114300" y="0"/>
                  </a:moveTo>
                  <a:lnTo>
                    <a:pt x="228600" y="309372"/>
                  </a:lnTo>
                  <a:lnTo>
                    <a:pt x="0" y="309372"/>
                  </a:lnTo>
                  <a:lnTo>
                    <a:pt x="114300" y="0"/>
                  </a:lnTo>
                  <a:close/>
                </a:path>
              </a:pathLst>
            </a:custGeom>
            <a:ln w="3175">
              <a:solidFill>
                <a:srgbClr val="990033"/>
              </a:solidFill>
            </a:ln>
          </p:spPr>
          <p:txBody>
            <a:bodyPr wrap="square" lIns="0" tIns="0" rIns="0" bIns="0" rtlCol="0"/>
            <a:lstStyle/>
            <a:p>
              <a:endParaRPr/>
            </a:p>
          </p:txBody>
        </p:sp>
      </p:grpSp>
      <p:sp>
        <p:nvSpPr>
          <p:cNvPr id="20" name="object 20"/>
          <p:cNvSpPr txBox="1"/>
          <p:nvPr/>
        </p:nvSpPr>
        <p:spPr>
          <a:xfrm>
            <a:off x="781304" y="2890773"/>
            <a:ext cx="95123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Liberation Sans Narrow"/>
                <a:cs typeface="Liberation Sans Narrow"/>
              </a:rPr>
              <a:t>S</a:t>
            </a:r>
            <a:r>
              <a:rPr sz="1800" spc="-10" dirty="0">
                <a:latin typeface="Liberation Sans Narrow"/>
                <a:cs typeface="Liberation Sans Narrow"/>
              </a:rPr>
              <a:t>u</a:t>
            </a:r>
            <a:r>
              <a:rPr sz="1800" spc="-5" dirty="0">
                <a:latin typeface="Liberation Sans Narrow"/>
                <a:cs typeface="Liberation Sans Narrow"/>
              </a:rPr>
              <a:t>p</a:t>
            </a:r>
            <a:r>
              <a:rPr sz="1800" spc="-10" dirty="0">
                <a:latin typeface="Liberation Sans Narrow"/>
                <a:cs typeface="Liberation Sans Narrow"/>
              </a:rPr>
              <a:t>e</a:t>
            </a:r>
            <a:r>
              <a:rPr sz="1800" dirty="0">
                <a:latin typeface="Liberation Sans Narrow"/>
                <a:cs typeface="Liberation Sans Narrow"/>
              </a:rPr>
              <a:t>r</a:t>
            </a:r>
            <a:r>
              <a:rPr sz="1800" spc="5" dirty="0">
                <a:latin typeface="Liberation Sans Narrow"/>
                <a:cs typeface="Liberation Sans Narrow"/>
              </a:rPr>
              <a:t>c</a:t>
            </a:r>
            <a:r>
              <a:rPr sz="1800" spc="-5" dirty="0">
                <a:latin typeface="Liberation Sans Narrow"/>
                <a:cs typeface="Liberation Sans Narrow"/>
              </a:rPr>
              <a:t>l</a:t>
            </a:r>
            <a:r>
              <a:rPr sz="1800" spc="-10" dirty="0">
                <a:latin typeface="Liberation Sans Narrow"/>
                <a:cs typeface="Liberation Sans Narrow"/>
              </a:rPr>
              <a:t>a</a:t>
            </a:r>
            <a:r>
              <a:rPr sz="1800" dirty="0">
                <a:latin typeface="Liberation Sans Narrow"/>
                <a:cs typeface="Liberation Sans Narrow"/>
              </a:rPr>
              <a:t>ss</a:t>
            </a:r>
            <a:endParaRPr sz="1800">
              <a:latin typeface="Liberation Sans Narrow"/>
              <a:cs typeface="Liberation Sans Narrow"/>
            </a:endParaRPr>
          </a:p>
          <a:p>
            <a:pPr marL="12700">
              <a:lnSpc>
                <a:spcPct val="100000"/>
              </a:lnSpc>
            </a:pPr>
            <a:r>
              <a:rPr sz="1800" spc="-5" dirty="0">
                <a:latin typeface="Liberation Sans Narrow"/>
                <a:cs typeface="Liberation Sans Narrow"/>
              </a:rPr>
              <a:t>(parent)</a:t>
            </a:r>
            <a:endParaRPr sz="1800">
              <a:latin typeface="Liberation Sans Narrow"/>
              <a:cs typeface="Liberation Sans Narrow"/>
            </a:endParaRPr>
          </a:p>
        </p:txBody>
      </p:sp>
      <p:sp>
        <p:nvSpPr>
          <p:cNvPr id="21" name="object 21"/>
          <p:cNvSpPr txBox="1"/>
          <p:nvPr/>
        </p:nvSpPr>
        <p:spPr>
          <a:xfrm>
            <a:off x="781304" y="5919012"/>
            <a:ext cx="9836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Liberation Sans Narrow"/>
                <a:cs typeface="Liberation Sans Narrow"/>
              </a:rPr>
              <a:t>S</a:t>
            </a:r>
            <a:r>
              <a:rPr sz="1800" spc="-10" dirty="0">
                <a:latin typeface="Liberation Sans Narrow"/>
                <a:cs typeface="Liberation Sans Narrow"/>
              </a:rPr>
              <a:t>u</a:t>
            </a:r>
            <a:r>
              <a:rPr sz="1800" spc="-5" dirty="0">
                <a:latin typeface="Liberation Sans Narrow"/>
                <a:cs typeface="Liberation Sans Narrow"/>
              </a:rPr>
              <a:t>bcl</a:t>
            </a:r>
            <a:r>
              <a:rPr sz="1800" spc="-10" dirty="0">
                <a:latin typeface="Liberation Sans Narrow"/>
                <a:cs typeface="Liberation Sans Narrow"/>
              </a:rPr>
              <a:t>a</a:t>
            </a:r>
            <a:r>
              <a:rPr sz="1800" dirty="0">
                <a:latin typeface="Liberation Sans Narrow"/>
                <a:cs typeface="Liberation Sans Narrow"/>
              </a:rPr>
              <a:t>ss</a:t>
            </a:r>
            <a:r>
              <a:rPr sz="1800" spc="-5" dirty="0">
                <a:latin typeface="Liberation Sans Narrow"/>
                <a:cs typeface="Liberation Sans Narrow"/>
              </a:rPr>
              <a:t>es</a:t>
            </a:r>
            <a:endParaRPr sz="1800">
              <a:latin typeface="Liberation Sans Narrow"/>
              <a:cs typeface="Liberation Sans Narrow"/>
            </a:endParaRPr>
          </a:p>
        </p:txBody>
      </p:sp>
      <p:sp>
        <p:nvSpPr>
          <p:cNvPr id="22" name="object 22"/>
          <p:cNvSpPr txBox="1"/>
          <p:nvPr/>
        </p:nvSpPr>
        <p:spPr>
          <a:xfrm>
            <a:off x="6344539" y="4138929"/>
            <a:ext cx="105346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999999"/>
                </a:solidFill>
                <a:latin typeface="Liberation Sans Narrow"/>
                <a:cs typeface="Liberation Sans Narrow"/>
              </a:rPr>
              <a:t>Inheritance  </a:t>
            </a:r>
            <a:r>
              <a:rPr sz="1800" dirty="0">
                <a:solidFill>
                  <a:srgbClr val="999999"/>
                </a:solidFill>
                <a:latin typeface="Liberation Sans Narrow"/>
                <a:cs typeface="Liberation Sans Narrow"/>
              </a:rPr>
              <a:t>Re</a:t>
            </a:r>
            <a:r>
              <a:rPr sz="1800" spc="-5" dirty="0">
                <a:solidFill>
                  <a:srgbClr val="999999"/>
                </a:solidFill>
                <a:latin typeface="Liberation Sans Narrow"/>
                <a:cs typeface="Liberation Sans Narrow"/>
              </a:rPr>
              <a:t>la</a:t>
            </a:r>
            <a:r>
              <a:rPr sz="1800" spc="-10" dirty="0">
                <a:solidFill>
                  <a:srgbClr val="999999"/>
                </a:solidFill>
                <a:latin typeface="Liberation Sans Narrow"/>
                <a:cs typeface="Liberation Sans Narrow"/>
              </a:rPr>
              <a:t>t</a:t>
            </a:r>
            <a:r>
              <a:rPr sz="1800" spc="-5" dirty="0">
                <a:solidFill>
                  <a:srgbClr val="999999"/>
                </a:solidFill>
                <a:latin typeface="Liberation Sans Narrow"/>
                <a:cs typeface="Liberation Sans Narrow"/>
              </a:rPr>
              <a:t>i</a:t>
            </a:r>
            <a:r>
              <a:rPr sz="1800" spc="-10" dirty="0">
                <a:solidFill>
                  <a:srgbClr val="999999"/>
                </a:solidFill>
                <a:latin typeface="Liberation Sans Narrow"/>
                <a:cs typeface="Liberation Sans Narrow"/>
              </a:rPr>
              <a:t>o</a:t>
            </a:r>
            <a:r>
              <a:rPr sz="1800" spc="-5" dirty="0">
                <a:solidFill>
                  <a:srgbClr val="999999"/>
                </a:solidFill>
                <a:latin typeface="Liberation Sans Narrow"/>
                <a:cs typeface="Liberation Sans Narrow"/>
              </a:rPr>
              <a:t>nsh</a:t>
            </a:r>
            <a:r>
              <a:rPr sz="1800" spc="-10" dirty="0">
                <a:solidFill>
                  <a:srgbClr val="999999"/>
                </a:solidFill>
                <a:latin typeface="Liberation Sans Narrow"/>
                <a:cs typeface="Liberation Sans Narrow"/>
              </a:rPr>
              <a:t>i</a:t>
            </a:r>
            <a:r>
              <a:rPr sz="1800" dirty="0">
                <a:solidFill>
                  <a:srgbClr val="999999"/>
                </a:solidFill>
                <a:latin typeface="Liberation Sans Narrow"/>
                <a:cs typeface="Liberation Sans Narrow"/>
              </a:rPr>
              <a:t>p</a:t>
            </a:r>
            <a:endParaRPr sz="1800">
              <a:latin typeface="Liberation Sans Narrow"/>
              <a:cs typeface="Liberation Sans Narrow"/>
            </a:endParaRPr>
          </a:p>
        </p:txBody>
      </p:sp>
      <p:sp>
        <p:nvSpPr>
          <p:cNvPr id="23" name="object 23"/>
          <p:cNvSpPr/>
          <p:nvPr/>
        </p:nvSpPr>
        <p:spPr>
          <a:xfrm>
            <a:off x="4725161" y="4434966"/>
            <a:ext cx="1633855" cy="292735"/>
          </a:xfrm>
          <a:custGeom>
            <a:avLst/>
            <a:gdLst/>
            <a:ahLst/>
            <a:cxnLst/>
            <a:rect l="l" t="t" r="r" b="b"/>
            <a:pathLst>
              <a:path w="1633854" h="292735">
                <a:moveTo>
                  <a:pt x="105028" y="179323"/>
                </a:moveTo>
                <a:lnTo>
                  <a:pt x="0" y="252094"/>
                </a:lnTo>
                <a:lnTo>
                  <a:pt x="121285" y="292480"/>
                </a:lnTo>
                <a:lnTo>
                  <a:pt x="116249" y="257428"/>
                </a:lnTo>
                <a:lnTo>
                  <a:pt x="97027" y="257428"/>
                </a:lnTo>
                <a:lnTo>
                  <a:pt x="91566" y="219709"/>
                </a:lnTo>
                <a:lnTo>
                  <a:pt x="110443" y="217010"/>
                </a:lnTo>
                <a:lnTo>
                  <a:pt x="105028" y="179323"/>
                </a:lnTo>
                <a:close/>
              </a:path>
              <a:path w="1633854" h="292735">
                <a:moveTo>
                  <a:pt x="110443" y="217010"/>
                </a:moveTo>
                <a:lnTo>
                  <a:pt x="91566" y="219709"/>
                </a:lnTo>
                <a:lnTo>
                  <a:pt x="97027" y="257428"/>
                </a:lnTo>
                <a:lnTo>
                  <a:pt x="115862" y="254735"/>
                </a:lnTo>
                <a:lnTo>
                  <a:pt x="110443" y="217010"/>
                </a:lnTo>
                <a:close/>
              </a:path>
              <a:path w="1633854" h="292735">
                <a:moveTo>
                  <a:pt x="115862" y="254735"/>
                </a:moveTo>
                <a:lnTo>
                  <a:pt x="97027" y="257428"/>
                </a:lnTo>
                <a:lnTo>
                  <a:pt x="116249" y="257428"/>
                </a:lnTo>
                <a:lnTo>
                  <a:pt x="115862" y="254735"/>
                </a:lnTo>
                <a:close/>
              </a:path>
              <a:path w="1633854" h="292735">
                <a:moveTo>
                  <a:pt x="1628013" y="0"/>
                </a:moveTo>
                <a:lnTo>
                  <a:pt x="110443" y="217010"/>
                </a:lnTo>
                <a:lnTo>
                  <a:pt x="115862" y="254735"/>
                </a:lnTo>
                <a:lnTo>
                  <a:pt x="1633347" y="37718"/>
                </a:lnTo>
                <a:lnTo>
                  <a:pt x="1628013" y="0"/>
                </a:lnTo>
                <a:close/>
              </a:path>
            </a:pathLst>
          </a:custGeom>
          <a:solidFill>
            <a:srgbClr val="000000"/>
          </a:solidFill>
        </p:spPr>
        <p:txBody>
          <a:bodyPr wrap="square" lIns="0" tIns="0" rIns="0" bIns="0" rtlCol="0"/>
          <a:lstStyle/>
          <a:p>
            <a:endParaRPr/>
          </a:p>
        </p:txBody>
      </p:sp>
      <p:sp>
        <p:nvSpPr>
          <p:cNvPr id="24" name="object 24"/>
          <p:cNvSpPr txBox="1"/>
          <p:nvPr/>
        </p:nvSpPr>
        <p:spPr>
          <a:xfrm>
            <a:off x="3600958" y="6396938"/>
            <a:ext cx="1117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Liberation Sans Narrow"/>
                <a:cs typeface="Liberation Sans Narrow"/>
              </a:rPr>
              <a:t>Des</a:t>
            </a:r>
            <a:r>
              <a:rPr sz="1800" spc="5" dirty="0">
                <a:latin typeface="Liberation Sans Narrow"/>
                <a:cs typeface="Liberation Sans Narrow"/>
              </a:rPr>
              <a:t>c</a:t>
            </a:r>
            <a:r>
              <a:rPr sz="1800" spc="-5" dirty="0">
                <a:latin typeface="Liberation Sans Narrow"/>
                <a:cs typeface="Liberation Sans Narrow"/>
              </a:rPr>
              <a:t>e</a:t>
            </a:r>
            <a:r>
              <a:rPr sz="1800" spc="-10" dirty="0">
                <a:latin typeface="Liberation Sans Narrow"/>
                <a:cs typeface="Liberation Sans Narrow"/>
              </a:rPr>
              <a:t>n</a:t>
            </a:r>
            <a:r>
              <a:rPr sz="1800" spc="-5" dirty="0">
                <a:latin typeface="Liberation Sans Narrow"/>
                <a:cs typeface="Liberation Sans Narrow"/>
              </a:rPr>
              <a:t>d</a:t>
            </a:r>
            <a:r>
              <a:rPr sz="1800" spc="-10" dirty="0">
                <a:latin typeface="Liberation Sans Narrow"/>
                <a:cs typeface="Liberation Sans Narrow"/>
              </a:rPr>
              <a:t>e</a:t>
            </a:r>
            <a:r>
              <a:rPr sz="1800" spc="-5" dirty="0">
                <a:latin typeface="Liberation Sans Narrow"/>
                <a:cs typeface="Liberation Sans Narrow"/>
              </a:rPr>
              <a:t>n</a:t>
            </a:r>
            <a:r>
              <a:rPr sz="1800" spc="-10" dirty="0">
                <a:latin typeface="Liberation Sans Narrow"/>
                <a:cs typeface="Liberation Sans Narrow"/>
              </a:rPr>
              <a:t>t</a:t>
            </a:r>
            <a:r>
              <a:rPr sz="1800" dirty="0">
                <a:latin typeface="Liberation Sans Narrow"/>
                <a:cs typeface="Liberation Sans Narrow"/>
              </a:rPr>
              <a:t>s</a:t>
            </a:r>
            <a:endParaRPr sz="1800">
              <a:latin typeface="Liberation Sans Narrow"/>
              <a:cs typeface="Liberation Sans Narrow"/>
            </a:endParaRPr>
          </a:p>
        </p:txBody>
      </p:sp>
      <p:graphicFrame>
        <p:nvGraphicFramePr>
          <p:cNvPr id="25" name="object 25"/>
          <p:cNvGraphicFramePr>
            <a:graphicFrameLocks noGrp="1"/>
          </p:cNvGraphicFramePr>
          <p:nvPr/>
        </p:nvGraphicFramePr>
        <p:xfrm>
          <a:off x="3449094" y="2344137"/>
          <a:ext cx="1986280" cy="1838298"/>
        </p:xfrm>
        <a:graphic>
          <a:graphicData uri="http://schemas.openxmlformats.org/drawingml/2006/table">
            <a:tbl>
              <a:tblPr firstRow="1" bandRow="1">
                <a:tableStyleId>{2D5ABB26-0587-4C30-8999-92F81FD0307C}</a:tableStyleId>
              </a:tblPr>
              <a:tblGrid>
                <a:gridCol w="1986280">
                  <a:extLst>
                    <a:ext uri="{9D8B030D-6E8A-4147-A177-3AD203B41FA5}">
                      <a16:colId xmlns:a16="http://schemas.microsoft.com/office/drawing/2014/main" val="20000"/>
                    </a:ext>
                  </a:extLst>
                </a:gridCol>
              </a:tblGrid>
              <a:tr h="321382">
                <a:tc>
                  <a:txBody>
                    <a:bodyPr/>
                    <a:lstStyle/>
                    <a:p>
                      <a:pPr marL="609600">
                        <a:lnSpc>
                          <a:spcPct val="100000"/>
                        </a:lnSpc>
                        <a:spcBef>
                          <a:spcPts val="340"/>
                        </a:spcBef>
                      </a:pPr>
                      <a:r>
                        <a:rPr sz="1550" spc="70" dirty="0">
                          <a:latin typeface="Arial"/>
                          <a:cs typeface="Arial"/>
                        </a:rPr>
                        <a:t>Account</a:t>
                      </a:r>
                      <a:endParaRPr sz="1550">
                        <a:latin typeface="Arial"/>
                        <a:cs typeface="Arial"/>
                      </a:endParaRPr>
                    </a:p>
                  </a:txBody>
                  <a:tcPr marL="0" marR="0" marT="4318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0"/>
                  </a:ext>
                </a:extLst>
              </a:tr>
              <a:tr h="840160">
                <a:tc>
                  <a:txBody>
                    <a:bodyPr/>
                    <a:lstStyle/>
                    <a:p>
                      <a:pPr marL="161290" indent="-114935">
                        <a:lnSpc>
                          <a:spcPct val="100000"/>
                        </a:lnSpc>
                        <a:spcBef>
                          <a:spcPts val="110"/>
                        </a:spcBef>
                        <a:buChar char="-"/>
                        <a:tabLst>
                          <a:tab pos="161925" algn="l"/>
                        </a:tabLst>
                      </a:pPr>
                      <a:r>
                        <a:rPr sz="1400" spc="95" dirty="0">
                          <a:latin typeface="Arial"/>
                          <a:cs typeface="Arial"/>
                        </a:rPr>
                        <a:t>balance</a:t>
                      </a:r>
                      <a:endParaRPr sz="1400">
                        <a:latin typeface="Arial"/>
                        <a:cs typeface="Arial"/>
                      </a:endParaRPr>
                    </a:p>
                    <a:p>
                      <a:pPr marL="161290" indent="-114935">
                        <a:lnSpc>
                          <a:spcPct val="100000"/>
                        </a:lnSpc>
                        <a:spcBef>
                          <a:spcPts val="95"/>
                        </a:spcBef>
                        <a:buChar char="-"/>
                        <a:tabLst>
                          <a:tab pos="161925" algn="l"/>
                        </a:tabLst>
                      </a:pPr>
                      <a:r>
                        <a:rPr sz="1400" spc="135" dirty="0">
                          <a:latin typeface="Arial"/>
                          <a:cs typeface="Arial"/>
                        </a:rPr>
                        <a:t>name</a:t>
                      </a:r>
                      <a:endParaRPr sz="1400">
                        <a:latin typeface="Arial"/>
                        <a:cs typeface="Arial"/>
                      </a:endParaRPr>
                    </a:p>
                    <a:p>
                      <a:pPr marL="161290" indent="-114935">
                        <a:lnSpc>
                          <a:spcPct val="100000"/>
                        </a:lnSpc>
                        <a:spcBef>
                          <a:spcPts val="100"/>
                        </a:spcBef>
                        <a:buChar char="-"/>
                        <a:tabLst>
                          <a:tab pos="161925" algn="l"/>
                        </a:tabLst>
                      </a:pPr>
                      <a:r>
                        <a:rPr sz="1400" spc="125" dirty="0">
                          <a:latin typeface="Arial"/>
                          <a:cs typeface="Arial"/>
                        </a:rPr>
                        <a:t>number</a:t>
                      </a:r>
                      <a:endParaRPr sz="1400">
                        <a:latin typeface="Arial"/>
                        <a:cs typeface="Arial"/>
                      </a:endParaRPr>
                    </a:p>
                  </a:txBody>
                  <a:tcPr marL="0" marR="0" marT="1397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1"/>
                  </a:ext>
                </a:extLst>
              </a:tr>
              <a:tr h="676756">
                <a:tc>
                  <a:txBody>
                    <a:bodyPr/>
                    <a:lstStyle/>
                    <a:p>
                      <a:pPr marL="46990">
                        <a:lnSpc>
                          <a:spcPct val="100000"/>
                        </a:lnSpc>
                        <a:spcBef>
                          <a:spcPts val="600"/>
                        </a:spcBef>
                      </a:pPr>
                      <a:r>
                        <a:rPr sz="1400" spc="85" dirty="0">
                          <a:latin typeface="Arial"/>
                          <a:cs typeface="Arial"/>
                        </a:rPr>
                        <a:t>+</a:t>
                      </a:r>
                      <a:r>
                        <a:rPr sz="1400" spc="-35" dirty="0">
                          <a:latin typeface="Arial"/>
                          <a:cs typeface="Arial"/>
                        </a:rPr>
                        <a:t> </a:t>
                      </a:r>
                      <a:r>
                        <a:rPr sz="1400" spc="80" dirty="0">
                          <a:latin typeface="Arial"/>
                          <a:cs typeface="Arial"/>
                        </a:rPr>
                        <a:t>withdraw()</a:t>
                      </a:r>
                      <a:endParaRPr sz="1400">
                        <a:latin typeface="Arial"/>
                        <a:cs typeface="Arial"/>
                      </a:endParaRPr>
                    </a:p>
                    <a:p>
                      <a:pPr marL="46990">
                        <a:lnSpc>
                          <a:spcPct val="100000"/>
                        </a:lnSpc>
                        <a:spcBef>
                          <a:spcPts val="95"/>
                        </a:spcBef>
                      </a:pPr>
                      <a:r>
                        <a:rPr sz="1400" spc="85" dirty="0">
                          <a:latin typeface="Arial"/>
                          <a:cs typeface="Arial"/>
                        </a:rPr>
                        <a:t>+</a:t>
                      </a:r>
                      <a:r>
                        <a:rPr sz="1400" spc="-40" dirty="0">
                          <a:latin typeface="Arial"/>
                          <a:cs typeface="Arial"/>
                        </a:rPr>
                        <a:t> </a:t>
                      </a:r>
                      <a:r>
                        <a:rPr sz="1400" spc="75" dirty="0">
                          <a:latin typeface="Arial"/>
                          <a:cs typeface="Arial"/>
                        </a:rPr>
                        <a:t>createStatement()</a:t>
                      </a:r>
                      <a:endParaRPr sz="1400">
                        <a:latin typeface="Arial"/>
                        <a:cs typeface="Arial"/>
                      </a:endParaRPr>
                    </a:p>
                  </a:txBody>
                  <a:tcPr marL="0" marR="0" marT="7620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3698" y="292049"/>
            <a:ext cx="6687820"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800000"/>
                </a:solidFill>
              </a:rPr>
              <a:t>Example: Multiple</a:t>
            </a:r>
            <a:r>
              <a:rPr sz="4000" spc="20" dirty="0">
                <a:solidFill>
                  <a:srgbClr val="800000"/>
                </a:solidFill>
              </a:rPr>
              <a:t> </a:t>
            </a:r>
            <a:r>
              <a:rPr sz="4000" spc="-5" dirty="0">
                <a:solidFill>
                  <a:srgbClr val="800000"/>
                </a:solidFill>
              </a:rPr>
              <a:t>Inheritance</a:t>
            </a:r>
            <a:endParaRPr sz="4000"/>
          </a:p>
        </p:txBody>
      </p:sp>
      <p:sp>
        <p:nvSpPr>
          <p:cNvPr id="3" name="object 3"/>
          <p:cNvSpPr txBox="1"/>
          <p:nvPr/>
        </p:nvSpPr>
        <p:spPr>
          <a:xfrm>
            <a:off x="1108049" y="5805932"/>
            <a:ext cx="7092950" cy="391160"/>
          </a:xfrm>
          <a:prstGeom prst="rect">
            <a:avLst/>
          </a:prstGeom>
        </p:spPr>
        <p:txBody>
          <a:bodyPr vert="horz" wrap="square" lIns="0" tIns="12700" rIns="0" bIns="0" rtlCol="0">
            <a:spAutoFit/>
          </a:bodyPr>
          <a:lstStyle/>
          <a:p>
            <a:pPr marL="12700">
              <a:lnSpc>
                <a:spcPct val="100000"/>
              </a:lnSpc>
              <a:spcBef>
                <a:spcPts val="100"/>
              </a:spcBef>
            </a:pPr>
            <a:r>
              <a:rPr sz="2400" b="1" i="1" spc="-5" dirty="0">
                <a:solidFill>
                  <a:srgbClr val="FF0000"/>
                </a:solidFill>
                <a:latin typeface="Liberation Sans Narrow"/>
                <a:cs typeface="Liberation Sans Narrow"/>
              </a:rPr>
              <a:t>Most </a:t>
            </a:r>
            <a:r>
              <a:rPr sz="2400" b="1" i="1" dirty="0">
                <a:solidFill>
                  <a:srgbClr val="FF0000"/>
                </a:solidFill>
                <a:latin typeface="Liberation Sans Narrow"/>
                <a:cs typeface="Liberation Sans Narrow"/>
              </a:rPr>
              <a:t>modern </a:t>
            </a:r>
            <a:r>
              <a:rPr sz="2400" b="1" i="1" spc="-5" dirty="0">
                <a:solidFill>
                  <a:srgbClr val="FF0000"/>
                </a:solidFill>
                <a:latin typeface="Liberation Sans Narrow"/>
                <a:cs typeface="Liberation Sans Narrow"/>
              </a:rPr>
              <a:t>languages don’t support multiple</a:t>
            </a:r>
            <a:r>
              <a:rPr sz="2400" b="1" i="1" dirty="0">
                <a:solidFill>
                  <a:srgbClr val="FF0000"/>
                </a:solidFill>
                <a:latin typeface="Liberation Sans Narrow"/>
                <a:cs typeface="Liberation Sans Narrow"/>
              </a:rPr>
              <a:t> </a:t>
            </a:r>
            <a:r>
              <a:rPr sz="2400" b="1" i="1" spc="-5" dirty="0">
                <a:solidFill>
                  <a:srgbClr val="FF0000"/>
                </a:solidFill>
                <a:latin typeface="Liberation Sans Narrow"/>
                <a:cs typeface="Liberation Sans Narrow"/>
              </a:rPr>
              <a:t>inheritance!</a:t>
            </a:r>
            <a:endParaRPr sz="2400">
              <a:latin typeface="Liberation Sans Narrow"/>
              <a:cs typeface="Liberation Sans Narrow"/>
            </a:endParaRPr>
          </a:p>
        </p:txBody>
      </p:sp>
      <p:sp>
        <p:nvSpPr>
          <p:cNvPr id="4" name="object 4"/>
          <p:cNvSpPr txBox="1"/>
          <p:nvPr/>
        </p:nvSpPr>
        <p:spPr>
          <a:xfrm>
            <a:off x="435965" y="1574749"/>
            <a:ext cx="7045325" cy="1002030"/>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3200" dirty="0">
                <a:latin typeface="Arial"/>
                <a:cs typeface="Arial"/>
              </a:rPr>
              <a:t>A </a:t>
            </a:r>
            <a:r>
              <a:rPr sz="3200" spc="-5" dirty="0">
                <a:latin typeface="Arial"/>
                <a:cs typeface="Arial"/>
              </a:rPr>
              <a:t>class </a:t>
            </a:r>
            <a:r>
              <a:rPr sz="3200" dirty="0">
                <a:latin typeface="Arial"/>
                <a:cs typeface="Arial"/>
              </a:rPr>
              <a:t>can </a:t>
            </a:r>
            <a:r>
              <a:rPr sz="3200" spc="-5" dirty="0">
                <a:latin typeface="Arial"/>
                <a:cs typeface="Arial"/>
              </a:rPr>
              <a:t>inherit </a:t>
            </a:r>
            <a:r>
              <a:rPr sz="3200" dirty="0">
                <a:latin typeface="Arial"/>
                <a:cs typeface="Arial"/>
              </a:rPr>
              <a:t>from several</a:t>
            </a:r>
            <a:r>
              <a:rPr sz="3200" spc="-100" dirty="0">
                <a:latin typeface="Arial"/>
                <a:cs typeface="Arial"/>
              </a:rPr>
              <a:t> </a:t>
            </a:r>
            <a:r>
              <a:rPr sz="3200" spc="-5" dirty="0">
                <a:latin typeface="Arial"/>
                <a:cs typeface="Arial"/>
              </a:rPr>
              <a:t>other  </a:t>
            </a:r>
            <a:r>
              <a:rPr sz="3200" dirty="0">
                <a:latin typeface="Arial"/>
                <a:cs typeface="Arial"/>
              </a:rPr>
              <a:t>classes.</a:t>
            </a:r>
            <a:endParaRPr sz="3200">
              <a:latin typeface="Arial"/>
              <a:cs typeface="Arial"/>
            </a:endParaRPr>
          </a:p>
        </p:txBody>
      </p:sp>
      <p:graphicFrame>
        <p:nvGraphicFramePr>
          <p:cNvPr id="5" name="object 5"/>
          <p:cNvGraphicFramePr>
            <a:graphicFrameLocks noGrp="1"/>
          </p:cNvGraphicFramePr>
          <p:nvPr/>
        </p:nvGraphicFramePr>
        <p:xfrm>
          <a:off x="1535885" y="2835260"/>
          <a:ext cx="1323340" cy="733650"/>
        </p:xfrm>
        <a:graphic>
          <a:graphicData uri="http://schemas.openxmlformats.org/drawingml/2006/table">
            <a:tbl>
              <a:tblPr firstRow="1" bandRow="1">
                <a:tableStyleId>{2D5ABB26-0587-4C30-8999-92F81FD0307C}</a:tableStyleId>
              </a:tblPr>
              <a:tblGrid>
                <a:gridCol w="1323340">
                  <a:extLst>
                    <a:ext uri="{9D8B030D-6E8A-4147-A177-3AD203B41FA5}">
                      <a16:colId xmlns:a16="http://schemas.microsoft.com/office/drawing/2014/main" val="20000"/>
                    </a:ext>
                  </a:extLst>
                </a:gridCol>
              </a:tblGrid>
              <a:tr h="399792">
                <a:tc>
                  <a:txBody>
                    <a:bodyPr/>
                    <a:lstStyle/>
                    <a:p>
                      <a:pPr marL="116839">
                        <a:lnSpc>
                          <a:spcPct val="100000"/>
                        </a:lnSpc>
                        <a:spcBef>
                          <a:spcPts val="450"/>
                        </a:spcBef>
                      </a:pPr>
                      <a:r>
                        <a:rPr sz="1900" spc="-105" dirty="0">
                          <a:latin typeface="Arial"/>
                          <a:cs typeface="Arial"/>
                        </a:rPr>
                        <a:t>FlyingThing</a:t>
                      </a:r>
                      <a:endParaRPr sz="1900">
                        <a:latin typeface="Arial"/>
                        <a:cs typeface="Arial"/>
                      </a:endParaRPr>
                    </a:p>
                  </a:txBody>
                  <a:tcPr marL="0" marR="0" marT="5715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0"/>
                  </a:ext>
                </a:extLst>
              </a:tr>
              <a:tr h="148897">
                <a:tc>
                  <a:txBody>
                    <a:bodyPr/>
                    <a:lstStyle/>
                    <a:p>
                      <a:pPr>
                        <a:lnSpc>
                          <a:spcPct val="100000"/>
                        </a:lnSpc>
                      </a:pPr>
                      <a:endParaRPr sz="800">
                        <a:latin typeface="Times New Roman"/>
                        <a:cs typeface="Times New Roman"/>
                      </a:endParaRPr>
                    </a:p>
                  </a:txBody>
                  <a:tcPr marL="0" marR="0" marT="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1"/>
                  </a:ext>
                </a:extLst>
              </a:tr>
              <a:tr h="184961">
                <a:tc>
                  <a:txBody>
                    <a:bodyPr/>
                    <a:lstStyle/>
                    <a:p>
                      <a:pPr>
                        <a:lnSpc>
                          <a:spcPct val="100000"/>
                        </a:lnSpc>
                      </a:pPr>
                      <a:endParaRPr sz="1000">
                        <a:latin typeface="Times New Roman"/>
                        <a:cs typeface="Times New Roman"/>
                      </a:endParaRPr>
                    </a:p>
                  </a:txBody>
                  <a:tcPr marL="0" marR="0" marT="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nvGraphicFramePr>
        <p:xfrm>
          <a:off x="6564593" y="2835299"/>
          <a:ext cx="962025" cy="733650"/>
        </p:xfrm>
        <a:graphic>
          <a:graphicData uri="http://schemas.openxmlformats.org/drawingml/2006/table">
            <a:tbl>
              <a:tblPr firstRow="1" bandRow="1">
                <a:tableStyleId>{2D5ABB26-0587-4C30-8999-92F81FD0307C}</a:tableStyleId>
              </a:tblPr>
              <a:tblGrid>
                <a:gridCol w="962025">
                  <a:extLst>
                    <a:ext uri="{9D8B030D-6E8A-4147-A177-3AD203B41FA5}">
                      <a16:colId xmlns:a16="http://schemas.microsoft.com/office/drawing/2014/main" val="20000"/>
                    </a:ext>
                  </a:extLst>
                </a:gridCol>
              </a:tblGrid>
              <a:tr h="399792">
                <a:tc>
                  <a:txBody>
                    <a:bodyPr/>
                    <a:lstStyle/>
                    <a:p>
                      <a:pPr marL="153670">
                        <a:lnSpc>
                          <a:spcPct val="100000"/>
                        </a:lnSpc>
                        <a:spcBef>
                          <a:spcPts val="450"/>
                        </a:spcBef>
                      </a:pPr>
                      <a:r>
                        <a:rPr sz="1900" spc="-100" dirty="0">
                          <a:latin typeface="Arial"/>
                          <a:cs typeface="Arial"/>
                        </a:rPr>
                        <a:t>Animal</a:t>
                      </a:r>
                      <a:endParaRPr sz="1900">
                        <a:latin typeface="Arial"/>
                        <a:cs typeface="Arial"/>
                      </a:endParaRPr>
                    </a:p>
                  </a:txBody>
                  <a:tcPr marL="0" marR="0" marT="5715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0"/>
                  </a:ext>
                </a:extLst>
              </a:tr>
              <a:tr h="148897">
                <a:tc>
                  <a:txBody>
                    <a:bodyPr/>
                    <a:lstStyle/>
                    <a:p>
                      <a:pPr>
                        <a:lnSpc>
                          <a:spcPct val="100000"/>
                        </a:lnSpc>
                      </a:pPr>
                      <a:endParaRPr sz="800">
                        <a:latin typeface="Times New Roman"/>
                        <a:cs typeface="Times New Roman"/>
                      </a:endParaRPr>
                    </a:p>
                  </a:txBody>
                  <a:tcPr marL="0" marR="0" marT="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1"/>
                  </a:ext>
                </a:extLst>
              </a:tr>
              <a:tr h="184961">
                <a:tc>
                  <a:txBody>
                    <a:bodyPr/>
                    <a:lstStyle/>
                    <a:p>
                      <a:pPr>
                        <a:lnSpc>
                          <a:spcPct val="100000"/>
                        </a:lnSpc>
                      </a:pPr>
                      <a:endParaRPr sz="1000">
                        <a:latin typeface="Times New Roman"/>
                        <a:cs typeface="Times New Roman"/>
                      </a:endParaRPr>
                    </a:p>
                  </a:txBody>
                  <a:tcPr marL="0" marR="0" marT="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nvGraphicFramePr>
        <p:xfrm>
          <a:off x="7292829" y="4554053"/>
          <a:ext cx="940435" cy="733650"/>
        </p:xfrm>
        <a:graphic>
          <a:graphicData uri="http://schemas.openxmlformats.org/drawingml/2006/table">
            <a:tbl>
              <a:tblPr firstRow="1" bandRow="1">
                <a:tableStyleId>{2D5ABB26-0587-4C30-8999-92F81FD0307C}</a:tableStyleId>
              </a:tblPr>
              <a:tblGrid>
                <a:gridCol w="940435">
                  <a:extLst>
                    <a:ext uri="{9D8B030D-6E8A-4147-A177-3AD203B41FA5}">
                      <a16:colId xmlns:a16="http://schemas.microsoft.com/office/drawing/2014/main" val="20000"/>
                    </a:ext>
                  </a:extLst>
                </a:gridCol>
              </a:tblGrid>
              <a:tr h="399792">
                <a:tc>
                  <a:txBody>
                    <a:bodyPr/>
                    <a:lstStyle/>
                    <a:p>
                      <a:pPr marL="196215">
                        <a:lnSpc>
                          <a:spcPct val="100000"/>
                        </a:lnSpc>
                        <a:spcBef>
                          <a:spcPts val="445"/>
                        </a:spcBef>
                      </a:pPr>
                      <a:r>
                        <a:rPr sz="1900" spc="-125" dirty="0">
                          <a:latin typeface="Arial"/>
                          <a:cs typeface="Arial"/>
                        </a:rPr>
                        <a:t>Horse</a:t>
                      </a:r>
                      <a:endParaRPr sz="1900">
                        <a:latin typeface="Arial"/>
                        <a:cs typeface="Arial"/>
                      </a:endParaRPr>
                    </a:p>
                  </a:txBody>
                  <a:tcPr marL="0" marR="0" marT="56515"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0"/>
                  </a:ext>
                </a:extLst>
              </a:tr>
              <a:tr h="148897">
                <a:tc>
                  <a:txBody>
                    <a:bodyPr/>
                    <a:lstStyle/>
                    <a:p>
                      <a:pPr>
                        <a:lnSpc>
                          <a:spcPct val="100000"/>
                        </a:lnSpc>
                      </a:pPr>
                      <a:endParaRPr sz="800">
                        <a:latin typeface="Times New Roman"/>
                        <a:cs typeface="Times New Roman"/>
                      </a:endParaRPr>
                    </a:p>
                  </a:txBody>
                  <a:tcPr marL="0" marR="0" marT="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1"/>
                  </a:ext>
                </a:extLst>
              </a:tr>
              <a:tr h="184961">
                <a:tc>
                  <a:txBody>
                    <a:bodyPr/>
                    <a:lstStyle/>
                    <a:p>
                      <a:pPr>
                        <a:lnSpc>
                          <a:spcPct val="100000"/>
                        </a:lnSpc>
                      </a:pPr>
                      <a:endParaRPr sz="1000">
                        <a:latin typeface="Times New Roman"/>
                        <a:cs typeface="Times New Roman"/>
                      </a:endParaRPr>
                    </a:p>
                  </a:txBody>
                  <a:tcPr marL="0" marR="0" marT="0" marB="0">
                    <a:lnL w="6350">
                      <a:solidFill>
                        <a:srgbClr val="990033"/>
                      </a:solidFill>
                      <a:prstDash val="solid"/>
                    </a:lnL>
                    <a:lnR w="6350">
                      <a:solidFill>
                        <a:srgbClr val="990033"/>
                      </a:solidFill>
                      <a:prstDash val="solid"/>
                    </a:lnR>
                    <a:lnT w="6350">
                      <a:solidFill>
                        <a:srgbClr val="990033"/>
                      </a:solidFill>
                      <a:prstDash val="solid"/>
                    </a:lnT>
                    <a:lnB w="6350">
                      <a:solidFill>
                        <a:srgbClr val="990033"/>
                      </a:solidFill>
                      <a:prstDash val="solid"/>
                    </a:lnB>
                    <a:solidFill>
                      <a:srgbClr val="FFFFCC"/>
                    </a:solidFill>
                  </a:tcPr>
                </a:tc>
                <a:extLst>
                  <a:ext uri="{0D108BD9-81ED-4DB2-BD59-A6C34878D82A}">
                    <a16:rowId xmlns:a16="http://schemas.microsoft.com/office/drawing/2014/main" val="10002"/>
                  </a:ext>
                </a:extLst>
              </a:tr>
            </a:tbl>
          </a:graphicData>
        </a:graphic>
      </p:graphicFrame>
      <p:grpSp>
        <p:nvGrpSpPr>
          <p:cNvPr id="8" name="object 8"/>
          <p:cNvGrpSpPr/>
          <p:nvPr/>
        </p:nvGrpSpPr>
        <p:grpSpPr>
          <a:xfrm>
            <a:off x="5639596" y="4559522"/>
            <a:ext cx="947419" cy="741045"/>
            <a:chOff x="5639596" y="4559522"/>
            <a:chExt cx="947419" cy="741045"/>
          </a:xfrm>
        </p:grpSpPr>
        <p:sp>
          <p:nvSpPr>
            <p:cNvPr id="9" name="object 9"/>
            <p:cNvSpPr/>
            <p:nvPr/>
          </p:nvSpPr>
          <p:spPr>
            <a:xfrm>
              <a:off x="5642771" y="4562697"/>
              <a:ext cx="941069" cy="734695"/>
            </a:xfrm>
            <a:custGeom>
              <a:avLst/>
              <a:gdLst/>
              <a:ahLst/>
              <a:cxnLst/>
              <a:rect l="l" t="t" r="r" b="b"/>
              <a:pathLst>
                <a:path w="941070" h="734695">
                  <a:moveTo>
                    <a:pt x="940656" y="0"/>
                  </a:moveTo>
                  <a:lnTo>
                    <a:pt x="0" y="0"/>
                  </a:lnTo>
                  <a:lnTo>
                    <a:pt x="0" y="734174"/>
                  </a:lnTo>
                  <a:lnTo>
                    <a:pt x="940656" y="734174"/>
                  </a:lnTo>
                  <a:lnTo>
                    <a:pt x="940656" y="0"/>
                  </a:lnTo>
                  <a:close/>
                </a:path>
              </a:pathLst>
            </a:custGeom>
            <a:solidFill>
              <a:srgbClr val="FFFFCC"/>
            </a:solidFill>
          </p:spPr>
          <p:txBody>
            <a:bodyPr wrap="square" lIns="0" tIns="0" rIns="0" bIns="0" rtlCol="0"/>
            <a:lstStyle/>
            <a:p>
              <a:endParaRPr/>
            </a:p>
          </p:txBody>
        </p:sp>
        <p:sp>
          <p:nvSpPr>
            <p:cNvPr id="10" name="object 10"/>
            <p:cNvSpPr/>
            <p:nvPr/>
          </p:nvSpPr>
          <p:spPr>
            <a:xfrm>
              <a:off x="5642771" y="4562697"/>
              <a:ext cx="941069" cy="734695"/>
            </a:xfrm>
            <a:custGeom>
              <a:avLst/>
              <a:gdLst/>
              <a:ahLst/>
              <a:cxnLst/>
              <a:rect l="l" t="t" r="r" b="b"/>
              <a:pathLst>
                <a:path w="941070" h="734695">
                  <a:moveTo>
                    <a:pt x="0" y="734174"/>
                  </a:moveTo>
                  <a:lnTo>
                    <a:pt x="940656" y="734174"/>
                  </a:lnTo>
                  <a:lnTo>
                    <a:pt x="940656" y="0"/>
                  </a:lnTo>
                  <a:lnTo>
                    <a:pt x="0" y="0"/>
                  </a:lnTo>
                  <a:lnTo>
                    <a:pt x="0" y="734174"/>
                  </a:lnTo>
                  <a:close/>
                </a:path>
              </a:pathLst>
            </a:custGeom>
            <a:ln w="5935">
              <a:solidFill>
                <a:srgbClr val="990033"/>
              </a:solidFill>
            </a:ln>
          </p:spPr>
          <p:txBody>
            <a:bodyPr wrap="square" lIns="0" tIns="0" rIns="0" bIns="0" rtlCol="0"/>
            <a:lstStyle/>
            <a:p>
              <a:endParaRPr/>
            </a:p>
          </p:txBody>
        </p:sp>
      </p:grpSp>
      <p:sp>
        <p:nvSpPr>
          <p:cNvPr id="11" name="object 11"/>
          <p:cNvSpPr txBox="1"/>
          <p:nvPr/>
        </p:nvSpPr>
        <p:spPr>
          <a:xfrm>
            <a:off x="5642771" y="4562697"/>
            <a:ext cx="941069" cy="400050"/>
          </a:xfrm>
          <a:prstGeom prst="rect">
            <a:avLst/>
          </a:prstGeom>
          <a:ln w="5968">
            <a:solidFill>
              <a:srgbClr val="990033"/>
            </a:solidFill>
          </a:ln>
        </p:spPr>
        <p:txBody>
          <a:bodyPr vert="horz" wrap="square" lIns="0" tIns="56515" rIns="0" bIns="0" rtlCol="0">
            <a:spAutoFit/>
          </a:bodyPr>
          <a:lstStyle/>
          <a:p>
            <a:pPr marL="260350">
              <a:lnSpc>
                <a:spcPct val="100000"/>
              </a:lnSpc>
              <a:spcBef>
                <a:spcPts val="445"/>
              </a:spcBef>
            </a:pPr>
            <a:r>
              <a:rPr sz="1900" spc="-80" dirty="0">
                <a:latin typeface="Arial"/>
                <a:cs typeface="Arial"/>
              </a:rPr>
              <a:t>Wolf</a:t>
            </a:r>
            <a:endParaRPr sz="1900">
              <a:latin typeface="Arial"/>
              <a:cs typeface="Arial"/>
            </a:endParaRPr>
          </a:p>
        </p:txBody>
      </p:sp>
      <p:grpSp>
        <p:nvGrpSpPr>
          <p:cNvPr id="12" name="object 12"/>
          <p:cNvGrpSpPr/>
          <p:nvPr/>
        </p:nvGrpSpPr>
        <p:grpSpPr>
          <a:xfrm>
            <a:off x="4108390" y="4553862"/>
            <a:ext cx="2478405" cy="746760"/>
            <a:chOff x="4108390" y="4553862"/>
            <a:chExt cx="2478405" cy="746760"/>
          </a:xfrm>
        </p:grpSpPr>
        <p:sp>
          <p:nvSpPr>
            <p:cNvPr id="13" name="object 13"/>
            <p:cNvSpPr/>
            <p:nvPr/>
          </p:nvSpPr>
          <p:spPr>
            <a:xfrm>
              <a:off x="5642771" y="4962510"/>
              <a:ext cx="941069" cy="334645"/>
            </a:xfrm>
            <a:custGeom>
              <a:avLst/>
              <a:gdLst/>
              <a:ahLst/>
              <a:cxnLst/>
              <a:rect l="l" t="t" r="r" b="b"/>
              <a:pathLst>
                <a:path w="941070" h="334645">
                  <a:moveTo>
                    <a:pt x="0" y="334360"/>
                  </a:moveTo>
                  <a:lnTo>
                    <a:pt x="940656" y="334360"/>
                  </a:lnTo>
                  <a:lnTo>
                    <a:pt x="940656" y="0"/>
                  </a:lnTo>
                  <a:lnTo>
                    <a:pt x="0" y="0"/>
                  </a:lnTo>
                  <a:lnTo>
                    <a:pt x="0" y="334360"/>
                  </a:lnTo>
                  <a:close/>
                </a:path>
                <a:path w="941070" h="334645">
                  <a:moveTo>
                    <a:pt x="0" y="334360"/>
                  </a:moveTo>
                  <a:lnTo>
                    <a:pt x="940656" y="334360"/>
                  </a:lnTo>
                  <a:lnTo>
                    <a:pt x="940656" y="149399"/>
                  </a:lnTo>
                  <a:lnTo>
                    <a:pt x="0" y="149399"/>
                  </a:lnTo>
                  <a:lnTo>
                    <a:pt x="0" y="334360"/>
                  </a:lnTo>
                  <a:close/>
                </a:path>
              </a:pathLst>
            </a:custGeom>
            <a:ln w="5856">
              <a:solidFill>
                <a:srgbClr val="990033"/>
              </a:solidFill>
            </a:ln>
          </p:spPr>
          <p:txBody>
            <a:bodyPr wrap="square" lIns="0" tIns="0" rIns="0" bIns="0" rtlCol="0"/>
            <a:lstStyle/>
            <a:p>
              <a:endParaRPr/>
            </a:p>
          </p:txBody>
        </p:sp>
        <p:sp>
          <p:nvSpPr>
            <p:cNvPr id="14" name="object 14"/>
            <p:cNvSpPr/>
            <p:nvPr/>
          </p:nvSpPr>
          <p:spPr>
            <a:xfrm>
              <a:off x="4111565" y="4557037"/>
              <a:ext cx="941705" cy="734060"/>
            </a:xfrm>
            <a:custGeom>
              <a:avLst/>
              <a:gdLst/>
              <a:ahLst/>
              <a:cxnLst/>
              <a:rect l="l" t="t" r="r" b="b"/>
              <a:pathLst>
                <a:path w="941704" h="734060">
                  <a:moveTo>
                    <a:pt x="941124" y="0"/>
                  </a:moveTo>
                  <a:lnTo>
                    <a:pt x="0" y="0"/>
                  </a:lnTo>
                  <a:lnTo>
                    <a:pt x="0" y="733651"/>
                  </a:lnTo>
                  <a:lnTo>
                    <a:pt x="941124" y="733651"/>
                  </a:lnTo>
                  <a:lnTo>
                    <a:pt x="941124" y="0"/>
                  </a:lnTo>
                  <a:close/>
                </a:path>
              </a:pathLst>
            </a:custGeom>
            <a:solidFill>
              <a:srgbClr val="FFFFCC"/>
            </a:solidFill>
          </p:spPr>
          <p:txBody>
            <a:bodyPr wrap="square" lIns="0" tIns="0" rIns="0" bIns="0" rtlCol="0"/>
            <a:lstStyle/>
            <a:p>
              <a:endParaRPr/>
            </a:p>
          </p:txBody>
        </p:sp>
        <p:sp>
          <p:nvSpPr>
            <p:cNvPr id="15" name="object 15"/>
            <p:cNvSpPr/>
            <p:nvPr/>
          </p:nvSpPr>
          <p:spPr>
            <a:xfrm>
              <a:off x="4111565" y="4557037"/>
              <a:ext cx="941705" cy="734060"/>
            </a:xfrm>
            <a:custGeom>
              <a:avLst/>
              <a:gdLst/>
              <a:ahLst/>
              <a:cxnLst/>
              <a:rect l="l" t="t" r="r" b="b"/>
              <a:pathLst>
                <a:path w="941704" h="734060">
                  <a:moveTo>
                    <a:pt x="0" y="733651"/>
                  </a:moveTo>
                  <a:lnTo>
                    <a:pt x="941124" y="733651"/>
                  </a:lnTo>
                  <a:lnTo>
                    <a:pt x="941124" y="0"/>
                  </a:lnTo>
                  <a:lnTo>
                    <a:pt x="0" y="0"/>
                  </a:lnTo>
                  <a:lnTo>
                    <a:pt x="0" y="733651"/>
                  </a:lnTo>
                  <a:close/>
                </a:path>
              </a:pathLst>
            </a:custGeom>
            <a:ln w="5936">
              <a:solidFill>
                <a:srgbClr val="990033"/>
              </a:solidFill>
            </a:ln>
          </p:spPr>
          <p:txBody>
            <a:bodyPr wrap="square" lIns="0" tIns="0" rIns="0" bIns="0" rtlCol="0"/>
            <a:lstStyle/>
            <a:p>
              <a:endParaRPr/>
            </a:p>
          </p:txBody>
        </p:sp>
      </p:grpSp>
      <p:sp>
        <p:nvSpPr>
          <p:cNvPr id="16" name="object 16"/>
          <p:cNvSpPr txBox="1"/>
          <p:nvPr/>
        </p:nvSpPr>
        <p:spPr>
          <a:xfrm>
            <a:off x="4111565" y="4557037"/>
            <a:ext cx="941705" cy="400050"/>
          </a:xfrm>
          <a:prstGeom prst="rect">
            <a:avLst/>
          </a:prstGeom>
          <a:solidFill>
            <a:srgbClr val="FFFFCC"/>
          </a:solidFill>
          <a:ln w="5969">
            <a:solidFill>
              <a:srgbClr val="990033"/>
            </a:solidFill>
          </a:ln>
        </p:spPr>
        <p:txBody>
          <a:bodyPr vert="horz" wrap="square" lIns="0" tIns="56515" rIns="0" bIns="0" rtlCol="0">
            <a:spAutoFit/>
          </a:bodyPr>
          <a:lstStyle/>
          <a:p>
            <a:pPr marL="287020">
              <a:lnSpc>
                <a:spcPct val="100000"/>
              </a:lnSpc>
              <a:spcBef>
                <a:spcPts val="445"/>
              </a:spcBef>
            </a:pPr>
            <a:r>
              <a:rPr sz="1900" spc="-85" dirty="0">
                <a:latin typeface="Arial"/>
                <a:cs typeface="Arial"/>
              </a:rPr>
              <a:t>Bird</a:t>
            </a:r>
            <a:endParaRPr sz="1900">
              <a:latin typeface="Arial"/>
              <a:cs typeface="Arial"/>
            </a:endParaRPr>
          </a:p>
        </p:txBody>
      </p:sp>
      <p:grpSp>
        <p:nvGrpSpPr>
          <p:cNvPr id="17" name="object 17"/>
          <p:cNvGrpSpPr/>
          <p:nvPr/>
        </p:nvGrpSpPr>
        <p:grpSpPr>
          <a:xfrm>
            <a:off x="2450193" y="4553862"/>
            <a:ext cx="2606040" cy="740410"/>
            <a:chOff x="2450193" y="4553862"/>
            <a:chExt cx="2606040" cy="740410"/>
          </a:xfrm>
        </p:grpSpPr>
        <p:sp>
          <p:nvSpPr>
            <p:cNvPr id="18" name="object 18"/>
            <p:cNvSpPr/>
            <p:nvPr/>
          </p:nvSpPr>
          <p:spPr>
            <a:xfrm>
              <a:off x="4111565" y="4956830"/>
              <a:ext cx="941705" cy="334010"/>
            </a:xfrm>
            <a:custGeom>
              <a:avLst/>
              <a:gdLst/>
              <a:ahLst/>
              <a:cxnLst/>
              <a:rect l="l" t="t" r="r" b="b"/>
              <a:pathLst>
                <a:path w="941704" h="334010">
                  <a:moveTo>
                    <a:pt x="0" y="333858"/>
                  </a:moveTo>
                  <a:lnTo>
                    <a:pt x="941124" y="333858"/>
                  </a:lnTo>
                  <a:lnTo>
                    <a:pt x="941124" y="0"/>
                  </a:lnTo>
                  <a:lnTo>
                    <a:pt x="0" y="0"/>
                  </a:lnTo>
                  <a:lnTo>
                    <a:pt x="0" y="333858"/>
                  </a:lnTo>
                  <a:close/>
                </a:path>
                <a:path w="941704" h="334010">
                  <a:moveTo>
                    <a:pt x="0" y="333858"/>
                  </a:moveTo>
                  <a:lnTo>
                    <a:pt x="941124" y="333858"/>
                  </a:lnTo>
                  <a:lnTo>
                    <a:pt x="941124" y="148897"/>
                  </a:lnTo>
                  <a:lnTo>
                    <a:pt x="0" y="148897"/>
                  </a:lnTo>
                  <a:lnTo>
                    <a:pt x="0" y="333858"/>
                  </a:lnTo>
                  <a:close/>
                </a:path>
              </a:pathLst>
            </a:custGeom>
            <a:ln w="5856">
              <a:solidFill>
                <a:srgbClr val="990033"/>
              </a:solidFill>
            </a:ln>
          </p:spPr>
          <p:txBody>
            <a:bodyPr wrap="square" lIns="0" tIns="0" rIns="0" bIns="0" rtlCol="0"/>
            <a:lstStyle/>
            <a:p>
              <a:endParaRPr/>
            </a:p>
          </p:txBody>
        </p:sp>
        <p:sp>
          <p:nvSpPr>
            <p:cNvPr id="19" name="object 19"/>
            <p:cNvSpPr/>
            <p:nvPr/>
          </p:nvSpPr>
          <p:spPr>
            <a:xfrm>
              <a:off x="2453368" y="4557037"/>
              <a:ext cx="1196340" cy="734060"/>
            </a:xfrm>
            <a:custGeom>
              <a:avLst/>
              <a:gdLst/>
              <a:ahLst/>
              <a:cxnLst/>
              <a:rect l="l" t="t" r="r" b="b"/>
              <a:pathLst>
                <a:path w="1196339" h="734060">
                  <a:moveTo>
                    <a:pt x="1195988" y="0"/>
                  </a:moveTo>
                  <a:lnTo>
                    <a:pt x="0" y="0"/>
                  </a:lnTo>
                  <a:lnTo>
                    <a:pt x="0" y="733651"/>
                  </a:lnTo>
                  <a:lnTo>
                    <a:pt x="1195988" y="733651"/>
                  </a:lnTo>
                  <a:lnTo>
                    <a:pt x="1195988" y="0"/>
                  </a:lnTo>
                  <a:close/>
                </a:path>
              </a:pathLst>
            </a:custGeom>
            <a:solidFill>
              <a:srgbClr val="FFFFCC"/>
            </a:solidFill>
          </p:spPr>
          <p:txBody>
            <a:bodyPr wrap="square" lIns="0" tIns="0" rIns="0" bIns="0" rtlCol="0"/>
            <a:lstStyle/>
            <a:p>
              <a:endParaRPr/>
            </a:p>
          </p:txBody>
        </p:sp>
        <p:sp>
          <p:nvSpPr>
            <p:cNvPr id="20" name="object 20"/>
            <p:cNvSpPr/>
            <p:nvPr/>
          </p:nvSpPr>
          <p:spPr>
            <a:xfrm>
              <a:off x="2453368" y="4557037"/>
              <a:ext cx="1196340" cy="734060"/>
            </a:xfrm>
            <a:custGeom>
              <a:avLst/>
              <a:gdLst/>
              <a:ahLst/>
              <a:cxnLst/>
              <a:rect l="l" t="t" r="r" b="b"/>
              <a:pathLst>
                <a:path w="1196339" h="734060">
                  <a:moveTo>
                    <a:pt x="0" y="733651"/>
                  </a:moveTo>
                  <a:lnTo>
                    <a:pt x="1195988" y="733651"/>
                  </a:lnTo>
                  <a:lnTo>
                    <a:pt x="1195988" y="0"/>
                  </a:lnTo>
                  <a:lnTo>
                    <a:pt x="0" y="0"/>
                  </a:lnTo>
                  <a:lnTo>
                    <a:pt x="0" y="733651"/>
                  </a:lnTo>
                  <a:close/>
                </a:path>
              </a:pathLst>
            </a:custGeom>
            <a:ln w="6004">
              <a:solidFill>
                <a:srgbClr val="990033"/>
              </a:solidFill>
            </a:ln>
          </p:spPr>
          <p:txBody>
            <a:bodyPr wrap="square" lIns="0" tIns="0" rIns="0" bIns="0" rtlCol="0"/>
            <a:lstStyle/>
            <a:p>
              <a:endParaRPr/>
            </a:p>
          </p:txBody>
        </p:sp>
      </p:grpSp>
      <p:sp>
        <p:nvSpPr>
          <p:cNvPr id="21" name="object 21"/>
          <p:cNvSpPr txBox="1"/>
          <p:nvPr/>
        </p:nvSpPr>
        <p:spPr>
          <a:xfrm>
            <a:off x="2453368" y="4557037"/>
            <a:ext cx="1196340" cy="400050"/>
          </a:xfrm>
          <a:prstGeom prst="rect">
            <a:avLst/>
          </a:prstGeom>
          <a:ln w="6031">
            <a:solidFill>
              <a:srgbClr val="990033"/>
            </a:solidFill>
          </a:ln>
        </p:spPr>
        <p:txBody>
          <a:bodyPr vert="horz" wrap="square" lIns="0" tIns="56515" rIns="0" bIns="0" rtlCol="0">
            <a:spAutoFit/>
          </a:bodyPr>
          <a:lstStyle/>
          <a:p>
            <a:pPr marL="121920">
              <a:lnSpc>
                <a:spcPct val="100000"/>
              </a:lnSpc>
              <a:spcBef>
                <a:spcPts val="445"/>
              </a:spcBef>
            </a:pPr>
            <a:r>
              <a:rPr sz="1900" spc="-95" dirty="0">
                <a:latin typeface="Arial"/>
                <a:cs typeface="Arial"/>
              </a:rPr>
              <a:t>Helicopter</a:t>
            </a:r>
            <a:endParaRPr sz="1900">
              <a:latin typeface="Arial"/>
              <a:cs typeface="Arial"/>
            </a:endParaRPr>
          </a:p>
        </p:txBody>
      </p:sp>
      <p:grpSp>
        <p:nvGrpSpPr>
          <p:cNvPr id="22" name="object 22"/>
          <p:cNvGrpSpPr/>
          <p:nvPr/>
        </p:nvGrpSpPr>
        <p:grpSpPr>
          <a:xfrm>
            <a:off x="818200" y="4553862"/>
            <a:ext cx="2834640" cy="740410"/>
            <a:chOff x="818200" y="4553862"/>
            <a:chExt cx="2834640" cy="740410"/>
          </a:xfrm>
        </p:grpSpPr>
        <p:sp>
          <p:nvSpPr>
            <p:cNvPr id="23" name="object 23"/>
            <p:cNvSpPr/>
            <p:nvPr/>
          </p:nvSpPr>
          <p:spPr>
            <a:xfrm>
              <a:off x="2453368" y="4956830"/>
              <a:ext cx="1196340" cy="334010"/>
            </a:xfrm>
            <a:custGeom>
              <a:avLst/>
              <a:gdLst/>
              <a:ahLst/>
              <a:cxnLst/>
              <a:rect l="l" t="t" r="r" b="b"/>
              <a:pathLst>
                <a:path w="1196339" h="334010">
                  <a:moveTo>
                    <a:pt x="0" y="333858"/>
                  </a:moveTo>
                  <a:lnTo>
                    <a:pt x="1195988" y="333858"/>
                  </a:lnTo>
                  <a:lnTo>
                    <a:pt x="1195988" y="0"/>
                  </a:lnTo>
                  <a:lnTo>
                    <a:pt x="0" y="0"/>
                  </a:lnTo>
                  <a:lnTo>
                    <a:pt x="0" y="333858"/>
                  </a:lnTo>
                  <a:close/>
                </a:path>
                <a:path w="1196339" h="334010">
                  <a:moveTo>
                    <a:pt x="0" y="333858"/>
                  </a:moveTo>
                  <a:lnTo>
                    <a:pt x="1195988" y="333858"/>
                  </a:lnTo>
                  <a:lnTo>
                    <a:pt x="1195988" y="148897"/>
                  </a:lnTo>
                  <a:lnTo>
                    <a:pt x="0" y="148897"/>
                  </a:lnTo>
                  <a:lnTo>
                    <a:pt x="0" y="333858"/>
                  </a:lnTo>
                  <a:close/>
                </a:path>
              </a:pathLst>
            </a:custGeom>
            <a:ln w="5856">
              <a:solidFill>
                <a:srgbClr val="990033"/>
              </a:solidFill>
            </a:ln>
          </p:spPr>
          <p:txBody>
            <a:bodyPr wrap="square" lIns="0" tIns="0" rIns="0" bIns="0" rtlCol="0"/>
            <a:lstStyle/>
            <a:p>
              <a:endParaRPr/>
            </a:p>
          </p:txBody>
        </p:sp>
        <p:sp>
          <p:nvSpPr>
            <p:cNvPr id="24" name="object 24"/>
            <p:cNvSpPr/>
            <p:nvPr/>
          </p:nvSpPr>
          <p:spPr>
            <a:xfrm>
              <a:off x="821375" y="4557037"/>
              <a:ext cx="1058545" cy="734060"/>
            </a:xfrm>
            <a:custGeom>
              <a:avLst/>
              <a:gdLst/>
              <a:ahLst/>
              <a:cxnLst/>
              <a:rect l="l" t="t" r="r" b="b"/>
              <a:pathLst>
                <a:path w="1058545" h="734060">
                  <a:moveTo>
                    <a:pt x="1058189" y="0"/>
                  </a:moveTo>
                  <a:lnTo>
                    <a:pt x="0" y="0"/>
                  </a:lnTo>
                  <a:lnTo>
                    <a:pt x="0" y="733651"/>
                  </a:lnTo>
                  <a:lnTo>
                    <a:pt x="1058189" y="733651"/>
                  </a:lnTo>
                  <a:lnTo>
                    <a:pt x="1058189" y="0"/>
                  </a:lnTo>
                  <a:close/>
                </a:path>
              </a:pathLst>
            </a:custGeom>
            <a:solidFill>
              <a:srgbClr val="FFFFCC"/>
            </a:solidFill>
          </p:spPr>
          <p:txBody>
            <a:bodyPr wrap="square" lIns="0" tIns="0" rIns="0" bIns="0" rtlCol="0"/>
            <a:lstStyle/>
            <a:p>
              <a:endParaRPr/>
            </a:p>
          </p:txBody>
        </p:sp>
        <p:sp>
          <p:nvSpPr>
            <p:cNvPr id="25" name="object 25"/>
            <p:cNvSpPr/>
            <p:nvPr/>
          </p:nvSpPr>
          <p:spPr>
            <a:xfrm>
              <a:off x="821375" y="4557037"/>
              <a:ext cx="1058545" cy="734060"/>
            </a:xfrm>
            <a:custGeom>
              <a:avLst/>
              <a:gdLst/>
              <a:ahLst/>
              <a:cxnLst/>
              <a:rect l="l" t="t" r="r" b="b"/>
              <a:pathLst>
                <a:path w="1058545" h="734060">
                  <a:moveTo>
                    <a:pt x="0" y="733651"/>
                  </a:moveTo>
                  <a:lnTo>
                    <a:pt x="1058189" y="733651"/>
                  </a:lnTo>
                  <a:lnTo>
                    <a:pt x="1058189" y="0"/>
                  </a:lnTo>
                  <a:lnTo>
                    <a:pt x="0" y="0"/>
                  </a:lnTo>
                  <a:lnTo>
                    <a:pt x="0" y="733651"/>
                  </a:lnTo>
                  <a:close/>
                </a:path>
              </a:pathLst>
            </a:custGeom>
            <a:ln w="5970">
              <a:solidFill>
                <a:srgbClr val="990033"/>
              </a:solidFill>
            </a:ln>
          </p:spPr>
          <p:txBody>
            <a:bodyPr wrap="square" lIns="0" tIns="0" rIns="0" bIns="0" rtlCol="0"/>
            <a:lstStyle/>
            <a:p>
              <a:endParaRPr/>
            </a:p>
          </p:txBody>
        </p:sp>
      </p:grpSp>
      <p:sp>
        <p:nvSpPr>
          <p:cNvPr id="26" name="object 26"/>
          <p:cNvSpPr txBox="1"/>
          <p:nvPr/>
        </p:nvSpPr>
        <p:spPr>
          <a:xfrm>
            <a:off x="821375" y="4557037"/>
            <a:ext cx="1058545" cy="400050"/>
          </a:xfrm>
          <a:prstGeom prst="rect">
            <a:avLst/>
          </a:prstGeom>
          <a:solidFill>
            <a:srgbClr val="FFFFCC"/>
          </a:solidFill>
          <a:ln w="6001">
            <a:solidFill>
              <a:srgbClr val="990033"/>
            </a:solidFill>
          </a:ln>
        </p:spPr>
        <p:txBody>
          <a:bodyPr vert="horz" wrap="square" lIns="0" tIns="56515" rIns="0" bIns="0" rtlCol="0">
            <a:spAutoFit/>
          </a:bodyPr>
          <a:lstStyle/>
          <a:p>
            <a:pPr marL="143510">
              <a:lnSpc>
                <a:spcPct val="100000"/>
              </a:lnSpc>
              <a:spcBef>
                <a:spcPts val="445"/>
              </a:spcBef>
            </a:pPr>
            <a:r>
              <a:rPr sz="1900" spc="-100" dirty="0">
                <a:latin typeface="Arial"/>
                <a:cs typeface="Arial"/>
              </a:rPr>
              <a:t>Airplane</a:t>
            </a:r>
            <a:endParaRPr sz="1900">
              <a:latin typeface="Arial"/>
              <a:cs typeface="Arial"/>
            </a:endParaRPr>
          </a:p>
        </p:txBody>
      </p:sp>
      <p:grpSp>
        <p:nvGrpSpPr>
          <p:cNvPr id="27" name="object 27"/>
          <p:cNvGrpSpPr/>
          <p:nvPr/>
        </p:nvGrpSpPr>
        <p:grpSpPr>
          <a:xfrm>
            <a:off x="818200" y="3560534"/>
            <a:ext cx="6951980" cy="1733550"/>
            <a:chOff x="818200" y="3560534"/>
            <a:chExt cx="6951980" cy="1733550"/>
          </a:xfrm>
        </p:grpSpPr>
        <p:sp>
          <p:nvSpPr>
            <p:cNvPr id="28" name="object 28"/>
            <p:cNvSpPr/>
            <p:nvPr/>
          </p:nvSpPr>
          <p:spPr>
            <a:xfrm>
              <a:off x="821375" y="4956830"/>
              <a:ext cx="1058545" cy="334010"/>
            </a:xfrm>
            <a:custGeom>
              <a:avLst/>
              <a:gdLst/>
              <a:ahLst/>
              <a:cxnLst/>
              <a:rect l="l" t="t" r="r" b="b"/>
              <a:pathLst>
                <a:path w="1058545" h="334010">
                  <a:moveTo>
                    <a:pt x="0" y="333858"/>
                  </a:moveTo>
                  <a:lnTo>
                    <a:pt x="1058189" y="333858"/>
                  </a:lnTo>
                  <a:lnTo>
                    <a:pt x="1058189" y="0"/>
                  </a:lnTo>
                  <a:lnTo>
                    <a:pt x="0" y="0"/>
                  </a:lnTo>
                  <a:lnTo>
                    <a:pt x="0" y="333858"/>
                  </a:lnTo>
                  <a:close/>
                </a:path>
                <a:path w="1058545" h="334010">
                  <a:moveTo>
                    <a:pt x="0" y="333858"/>
                  </a:moveTo>
                  <a:lnTo>
                    <a:pt x="1058189" y="333858"/>
                  </a:lnTo>
                  <a:lnTo>
                    <a:pt x="1058189" y="148897"/>
                  </a:lnTo>
                  <a:lnTo>
                    <a:pt x="0" y="148897"/>
                  </a:lnTo>
                  <a:lnTo>
                    <a:pt x="0" y="333858"/>
                  </a:lnTo>
                  <a:close/>
                </a:path>
              </a:pathLst>
            </a:custGeom>
            <a:ln w="5856">
              <a:solidFill>
                <a:srgbClr val="990033"/>
              </a:solidFill>
            </a:ln>
          </p:spPr>
          <p:txBody>
            <a:bodyPr wrap="square" lIns="0" tIns="0" rIns="0" bIns="0" rtlCol="0"/>
            <a:lstStyle/>
            <a:p>
              <a:endParaRPr/>
            </a:p>
          </p:txBody>
        </p:sp>
        <p:sp>
          <p:nvSpPr>
            <p:cNvPr id="29" name="object 29"/>
            <p:cNvSpPr/>
            <p:nvPr/>
          </p:nvSpPr>
          <p:spPr>
            <a:xfrm>
              <a:off x="1361539" y="3605439"/>
              <a:ext cx="1701164" cy="961390"/>
            </a:xfrm>
            <a:custGeom>
              <a:avLst/>
              <a:gdLst/>
              <a:ahLst/>
              <a:cxnLst/>
              <a:rect l="l" t="t" r="r" b="b"/>
              <a:pathLst>
                <a:path w="1701164" h="961389">
                  <a:moveTo>
                    <a:pt x="0" y="960871"/>
                  </a:moveTo>
                  <a:lnTo>
                    <a:pt x="0" y="543030"/>
                  </a:lnTo>
                </a:path>
                <a:path w="1701164" h="961389">
                  <a:moveTo>
                    <a:pt x="855864" y="536853"/>
                  </a:moveTo>
                  <a:lnTo>
                    <a:pt x="855864" y="0"/>
                  </a:lnTo>
                </a:path>
                <a:path w="1701164" h="961389">
                  <a:moveTo>
                    <a:pt x="0" y="536853"/>
                  </a:moveTo>
                  <a:lnTo>
                    <a:pt x="1700752" y="536853"/>
                  </a:lnTo>
                </a:path>
              </a:pathLst>
            </a:custGeom>
            <a:ln w="5856">
              <a:solidFill>
                <a:srgbClr val="990033"/>
              </a:solidFill>
            </a:ln>
          </p:spPr>
          <p:txBody>
            <a:bodyPr wrap="square" lIns="0" tIns="0" rIns="0" bIns="0" rtlCol="0"/>
            <a:lstStyle/>
            <a:p>
              <a:endParaRPr/>
            </a:p>
          </p:txBody>
        </p:sp>
        <p:sp>
          <p:nvSpPr>
            <p:cNvPr id="30" name="object 30"/>
            <p:cNvSpPr/>
            <p:nvPr/>
          </p:nvSpPr>
          <p:spPr>
            <a:xfrm>
              <a:off x="2100339" y="3599262"/>
              <a:ext cx="234315" cy="358140"/>
            </a:xfrm>
            <a:custGeom>
              <a:avLst/>
              <a:gdLst/>
              <a:ahLst/>
              <a:cxnLst/>
              <a:rect l="l" t="t" r="r" b="b"/>
              <a:pathLst>
                <a:path w="234314" h="358139">
                  <a:moveTo>
                    <a:pt x="117064" y="0"/>
                  </a:moveTo>
                  <a:lnTo>
                    <a:pt x="0" y="358062"/>
                  </a:lnTo>
                  <a:lnTo>
                    <a:pt x="233717" y="358062"/>
                  </a:lnTo>
                  <a:lnTo>
                    <a:pt x="117064" y="0"/>
                  </a:lnTo>
                  <a:close/>
                </a:path>
              </a:pathLst>
            </a:custGeom>
            <a:solidFill>
              <a:srgbClr val="FFFFFF"/>
            </a:solidFill>
          </p:spPr>
          <p:txBody>
            <a:bodyPr wrap="square" lIns="0" tIns="0" rIns="0" bIns="0" rtlCol="0"/>
            <a:lstStyle/>
            <a:p>
              <a:endParaRPr/>
            </a:p>
          </p:txBody>
        </p:sp>
        <p:sp>
          <p:nvSpPr>
            <p:cNvPr id="31" name="object 31"/>
            <p:cNvSpPr/>
            <p:nvPr/>
          </p:nvSpPr>
          <p:spPr>
            <a:xfrm>
              <a:off x="2100339" y="3599262"/>
              <a:ext cx="234315" cy="358140"/>
            </a:xfrm>
            <a:custGeom>
              <a:avLst/>
              <a:gdLst/>
              <a:ahLst/>
              <a:cxnLst/>
              <a:rect l="l" t="t" r="r" b="b"/>
              <a:pathLst>
                <a:path w="234314" h="358139">
                  <a:moveTo>
                    <a:pt x="117064" y="0"/>
                  </a:moveTo>
                  <a:lnTo>
                    <a:pt x="233717" y="358062"/>
                  </a:lnTo>
                  <a:lnTo>
                    <a:pt x="0" y="358062"/>
                  </a:lnTo>
                  <a:lnTo>
                    <a:pt x="117064" y="0"/>
                  </a:lnTo>
                  <a:close/>
                </a:path>
              </a:pathLst>
            </a:custGeom>
            <a:ln w="5725">
              <a:solidFill>
                <a:srgbClr val="990033"/>
              </a:solidFill>
            </a:ln>
          </p:spPr>
          <p:txBody>
            <a:bodyPr wrap="square" lIns="0" tIns="0" rIns="0" bIns="0" rtlCol="0"/>
            <a:lstStyle/>
            <a:p>
              <a:endParaRPr/>
            </a:p>
          </p:txBody>
        </p:sp>
        <p:sp>
          <p:nvSpPr>
            <p:cNvPr id="32" name="object 32"/>
            <p:cNvSpPr/>
            <p:nvPr/>
          </p:nvSpPr>
          <p:spPr>
            <a:xfrm>
              <a:off x="2743314" y="3599262"/>
              <a:ext cx="1372235" cy="991235"/>
            </a:xfrm>
            <a:custGeom>
              <a:avLst/>
              <a:gdLst/>
              <a:ahLst/>
              <a:cxnLst/>
              <a:rect l="l" t="t" r="r" b="b"/>
              <a:pathLst>
                <a:path w="1372235" h="991235">
                  <a:moveTo>
                    <a:pt x="324409" y="967048"/>
                  </a:moveTo>
                  <a:lnTo>
                    <a:pt x="324409" y="549207"/>
                  </a:lnTo>
                </a:path>
                <a:path w="1372235" h="991235">
                  <a:moveTo>
                    <a:pt x="1371622" y="990750"/>
                  </a:moveTo>
                  <a:lnTo>
                    <a:pt x="0" y="0"/>
                  </a:lnTo>
                </a:path>
              </a:pathLst>
            </a:custGeom>
            <a:ln w="5856">
              <a:solidFill>
                <a:srgbClr val="990033"/>
              </a:solidFill>
            </a:ln>
          </p:spPr>
          <p:txBody>
            <a:bodyPr wrap="square" lIns="0" tIns="0" rIns="0" bIns="0" rtlCol="0"/>
            <a:lstStyle/>
            <a:p>
              <a:endParaRPr/>
            </a:p>
          </p:txBody>
        </p:sp>
        <p:sp>
          <p:nvSpPr>
            <p:cNvPr id="33" name="object 33"/>
            <p:cNvSpPr/>
            <p:nvPr/>
          </p:nvSpPr>
          <p:spPr>
            <a:xfrm>
              <a:off x="2738256" y="3599262"/>
              <a:ext cx="334645" cy="304800"/>
            </a:xfrm>
            <a:custGeom>
              <a:avLst/>
              <a:gdLst/>
              <a:ahLst/>
              <a:cxnLst/>
              <a:rect l="l" t="t" r="r" b="b"/>
              <a:pathLst>
                <a:path w="334644" h="304800">
                  <a:moveTo>
                    <a:pt x="0" y="0"/>
                  </a:moveTo>
                  <a:lnTo>
                    <a:pt x="207344" y="304482"/>
                  </a:lnTo>
                  <a:lnTo>
                    <a:pt x="334523" y="77785"/>
                  </a:lnTo>
                  <a:lnTo>
                    <a:pt x="0" y="0"/>
                  </a:lnTo>
                  <a:close/>
                </a:path>
              </a:pathLst>
            </a:custGeom>
            <a:solidFill>
              <a:srgbClr val="FFFFFF"/>
            </a:solidFill>
          </p:spPr>
          <p:txBody>
            <a:bodyPr wrap="square" lIns="0" tIns="0" rIns="0" bIns="0" rtlCol="0"/>
            <a:lstStyle/>
            <a:p>
              <a:endParaRPr/>
            </a:p>
          </p:txBody>
        </p:sp>
        <p:sp>
          <p:nvSpPr>
            <p:cNvPr id="34" name="object 34"/>
            <p:cNvSpPr/>
            <p:nvPr/>
          </p:nvSpPr>
          <p:spPr>
            <a:xfrm>
              <a:off x="2738256" y="3599262"/>
              <a:ext cx="334645" cy="304800"/>
            </a:xfrm>
            <a:custGeom>
              <a:avLst/>
              <a:gdLst/>
              <a:ahLst/>
              <a:cxnLst/>
              <a:rect l="l" t="t" r="r" b="b"/>
              <a:pathLst>
                <a:path w="334644" h="304800">
                  <a:moveTo>
                    <a:pt x="0" y="0"/>
                  </a:moveTo>
                  <a:lnTo>
                    <a:pt x="334523" y="77785"/>
                  </a:lnTo>
                  <a:lnTo>
                    <a:pt x="207344" y="304482"/>
                  </a:lnTo>
                  <a:lnTo>
                    <a:pt x="0" y="0"/>
                  </a:lnTo>
                  <a:close/>
                </a:path>
              </a:pathLst>
            </a:custGeom>
            <a:ln w="5887">
              <a:solidFill>
                <a:srgbClr val="990033"/>
              </a:solidFill>
            </a:ln>
          </p:spPr>
          <p:txBody>
            <a:bodyPr wrap="square" lIns="0" tIns="0" rIns="0" bIns="0" rtlCol="0"/>
            <a:lstStyle/>
            <a:p>
              <a:endParaRPr/>
            </a:p>
          </p:txBody>
        </p:sp>
        <p:sp>
          <p:nvSpPr>
            <p:cNvPr id="35" name="object 35"/>
            <p:cNvSpPr/>
            <p:nvPr/>
          </p:nvSpPr>
          <p:spPr>
            <a:xfrm>
              <a:off x="5076740" y="3563709"/>
              <a:ext cx="1489075" cy="1038225"/>
            </a:xfrm>
            <a:custGeom>
              <a:avLst/>
              <a:gdLst/>
              <a:ahLst/>
              <a:cxnLst/>
              <a:rect l="l" t="t" r="r" b="b"/>
              <a:pathLst>
                <a:path w="1489075" h="1038225">
                  <a:moveTo>
                    <a:pt x="0" y="1038133"/>
                  </a:moveTo>
                  <a:lnTo>
                    <a:pt x="1488687" y="0"/>
                  </a:lnTo>
                </a:path>
              </a:pathLst>
            </a:custGeom>
            <a:ln w="5969">
              <a:solidFill>
                <a:srgbClr val="990033"/>
              </a:solidFill>
            </a:ln>
          </p:spPr>
          <p:txBody>
            <a:bodyPr wrap="square" lIns="0" tIns="0" rIns="0" bIns="0" rtlCol="0"/>
            <a:lstStyle/>
            <a:p>
              <a:endParaRPr/>
            </a:p>
          </p:txBody>
        </p:sp>
        <p:sp>
          <p:nvSpPr>
            <p:cNvPr id="36" name="object 36"/>
            <p:cNvSpPr/>
            <p:nvPr/>
          </p:nvSpPr>
          <p:spPr>
            <a:xfrm>
              <a:off x="6235773" y="3563709"/>
              <a:ext cx="335280" cy="304165"/>
            </a:xfrm>
            <a:custGeom>
              <a:avLst/>
              <a:gdLst/>
              <a:ahLst/>
              <a:cxnLst/>
              <a:rect l="l" t="t" r="r" b="b"/>
              <a:pathLst>
                <a:path w="335279" h="304164">
                  <a:moveTo>
                    <a:pt x="334711" y="0"/>
                  </a:moveTo>
                  <a:lnTo>
                    <a:pt x="0" y="77282"/>
                  </a:lnTo>
                  <a:lnTo>
                    <a:pt x="127366" y="303958"/>
                  </a:lnTo>
                  <a:lnTo>
                    <a:pt x="334711" y="0"/>
                  </a:lnTo>
                  <a:close/>
                </a:path>
              </a:pathLst>
            </a:custGeom>
            <a:solidFill>
              <a:srgbClr val="FFFFFF"/>
            </a:solidFill>
          </p:spPr>
          <p:txBody>
            <a:bodyPr wrap="square" lIns="0" tIns="0" rIns="0" bIns="0" rtlCol="0"/>
            <a:lstStyle/>
            <a:p>
              <a:endParaRPr/>
            </a:p>
          </p:txBody>
        </p:sp>
        <p:sp>
          <p:nvSpPr>
            <p:cNvPr id="37" name="object 37"/>
            <p:cNvSpPr/>
            <p:nvPr/>
          </p:nvSpPr>
          <p:spPr>
            <a:xfrm>
              <a:off x="6235773" y="3563709"/>
              <a:ext cx="335280" cy="304165"/>
            </a:xfrm>
            <a:custGeom>
              <a:avLst/>
              <a:gdLst/>
              <a:ahLst/>
              <a:cxnLst/>
              <a:rect l="l" t="t" r="r" b="b"/>
              <a:pathLst>
                <a:path w="335279" h="304164">
                  <a:moveTo>
                    <a:pt x="334711" y="0"/>
                  </a:moveTo>
                  <a:lnTo>
                    <a:pt x="127366" y="303958"/>
                  </a:lnTo>
                  <a:lnTo>
                    <a:pt x="0" y="77282"/>
                  </a:lnTo>
                  <a:lnTo>
                    <a:pt x="334711" y="0"/>
                  </a:lnTo>
                  <a:close/>
                </a:path>
              </a:pathLst>
            </a:custGeom>
            <a:ln w="5887">
              <a:solidFill>
                <a:srgbClr val="990033"/>
              </a:solidFill>
            </a:ln>
          </p:spPr>
          <p:txBody>
            <a:bodyPr wrap="square" lIns="0" tIns="0" rIns="0" bIns="0" rtlCol="0"/>
            <a:lstStyle/>
            <a:p>
              <a:endParaRPr/>
            </a:p>
          </p:txBody>
        </p:sp>
        <p:sp>
          <p:nvSpPr>
            <p:cNvPr id="38" name="object 38"/>
            <p:cNvSpPr/>
            <p:nvPr/>
          </p:nvSpPr>
          <p:spPr>
            <a:xfrm>
              <a:off x="6278291" y="3605439"/>
              <a:ext cx="1488440" cy="967105"/>
            </a:xfrm>
            <a:custGeom>
              <a:avLst/>
              <a:gdLst/>
              <a:ahLst/>
              <a:cxnLst/>
              <a:rect l="l" t="t" r="r" b="b"/>
              <a:pathLst>
                <a:path w="1488440" h="967104">
                  <a:moveTo>
                    <a:pt x="0" y="966524"/>
                  </a:moveTo>
                  <a:lnTo>
                    <a:pt x="0" y="548704"/>
                  </a:lnTo>
                </a:path>
                <a:path w="1488440" h="967104">
                  <a:moveTo>
                    <a:pt x="680285" y="543030"/>
                  </a:moveTo>
                  <a:lnTo>
                    <a:pt x="680285" y="0"/>
                  </a:lnTo>
                </a:path>
                <a:path w="1488440" h="967104">
                  <a:moveTo>
                    <a:pt x="0" y="543030"/>
                  </a:moveTo>
                  <a:lnTo>
                    <a:pt x="1488125" y="543030"/>
                  </a:lnTo>
                </a:path>
              </a:pathLst>
            </a:custGeom>
            <a:ln w="5856">
              <a:solidFill>
                <a:srgbClr val="990033"/>
              </a:solidFill>
            </a:ln>
          </p:spPr>
          <p:txBody>
            <a:bodyPr wrap="square" lIns="0" tIns="0" rIns="0" bIns="0" rtlCol="0"/>
            <a:lstStyle/>
            <a:p>
              <a:endParaRPr/>
            </a:p>
          </p:txBody>
        </p:sp>
        <p:sp>
          <p:nvSpPr>
            <p:cNvPr id="39" name="object 39"/>
            <p:cNvSpPr/>
            <p:nvPr/>
          </p:nvSpPr>
          <p:spPr>
            <a:xfrm>
              <a:off x="6841512" y="3599262"/>
              <a:ext cx="234315" cy="358140"/>
            </a:xfrm>
            <a:custGeom>
              <a:avLst/>
              <a:gdLst/>
              <a:ahLst/>
              <a:cxnLst/>
              <a:rect l="l" t="t" r="r" b="b"/>
              <a:pathLst>
                <a:path w="234315" h="358139">
                  <a:moveTo>
                    <a:pt x="117064" y="0"/>
                  </a:moveTo>
                  <a:lnTo>
                    <a:pt x="0" y="358062"/>
                  </a:lnTo>
                  <a:lnTo>
                    <a:pt x="234129" y="358062"/>
                  </a:lnTo>
                  <a:lnTo>
                    <a:pt x="117064" y="0"/>
                  </a:lnTo>
                  <a:close/>
                </a:path>
              </a:pathLst>
            </a:custGeom>
            <a:solidFill>
              <a:srgbClr val="FFFFFF"/>
            </a:solidFill>
          </p:spPr>
          <p:txBody>
            <a:bodyPr wrap="square" lIns="0" tIns="0" rIns="0" bIns="0" rtlCol="0"/>
            <a:lstStyle/>
            <a:p>
              <a:endParaRPr/>
            </a:p>
          </p:txBody>
        </p:sp>
        <p:sp>
          <p:nvSpPr>
            <p:cNvPr id="40" name="object 40"/>
            <p:cNvSpPr/>
            <p:nvPr/>
          </p:nvSpPr>
          <p:spPr>
            <a:xfrm>
              <a:off x="6841512" y="3599262"/>
              <a:ext cx="234315" cy="358140"/>
            </a:xfrm>
            <a:custGeom>
              <a:avLst/>
              <a:gdLst/>
              <a:ahLst/>
              <a:cxnLst/>
              <a:rect l="l" t="t" r="r" b="b"/>
              <a:pathLst>
                <a:path w="234315" h="358139">
                  <a:moveTo>
                    <a:pt x="117064" y="0"/>
                  </a:moveTo>
                  <a:lnTo>
                    <a:pt x="234129" y="358062"/>
                  </a:lnTo>
                  <a:lnTo>
                    <a:pt x="0" y="358062"/>
                  </a:lnTo>
                  <a:lnTo>
                    <a:pt x="117064" y="0"/>
                  </a:lnTo>
                  <a:close/>
                </a:path>
              </a:pathLst>
            </a:custGeom>
            <a:ln w="5725">
              <a:solidFill>
                <a:srgbClr val="990033"/>
              </a:solidFill>
            </a:ln>
          </p:spPr>
          <p:txBody>
            <a:bodyPr wrap="square" lIns="0" tIns="0" rIns="0" bIns="0" rtlCol="0"/>
            <a:lstStyle/>
            <a:p>
              <a:endParaRPr/>
            </a:p>
          </p:txBody>
        </p:sp>
        <p:sp>
          <p:nvSpPr>
            <p:cNvPr id="41" name="object 41"/>
            <p:cNvSpPr/>
            <p:nvPr/>
          </p:nvSpPr>
          <p:spPr>
            <a:xfrm>
              <a:off x="3734562" y="4315205"/>
              <a:ext cx="1828800" cy="609600"/>
            </a:xfrm>
            <a:custGeom>
              <a:avLst/>
              <a:gdLst/>
              <a:ahLst/>
              <a:cxnLst/>
              <a:rect l="l" t="t" r="r" b="b"/>
              <a:pathLst>
                <a:path w="1828800" h="609600">
                  <a:moveTo>
                    <a:pt x="0" y="304800"/>
                  </a:moveTo>
                  <a:lnTo>
                    <a:pt x="9915" y="259772"/>
                  </a:lnTo>
                  <a:lnTo>
                    <a:pt x="38719" y="216792"/>
                  </a:lnTo>
                  <a:lnTo>
                    <a:pt x="84995" y="176330"/>
                  </a:lnTo>
                  <a:lnTo>
                    <a:pt x="147329" y="138860"/>
                  </a:lnTo>
                  <a:lnTo>
                    <a:pt x="184076" y="121394"/>
                  </a:lnTo>
                  <a:lnTo>
                    <a:pt x="224306" y="104853"/>
                  </a:lnTo>
                  <a:lnTo>
                    <a:pt x="267842" y="89296"/>
                  </a:lnTo>
                  <a:lnTo>
                    <a:pt x="314509" y="74783"/>
                  </a:lnTo>
                  <a:lnTo>
                    <a:pt x="364129" y="61371"/>
                  </a:lnTo>
                  <a:lnTo>
                    <a:pt x="416524" y="49120"/>
                  </a:lnTo>
                  <a:lnTo>
                    <a:pt x="471519" y="38090"/>
                  </a:lnTo>
                  <a:lnTo>
                    <a:pt x="528936" y="28338"/>
                  </a:lnTo>
                  <a:lnTo>
                    <a:pt x="588599" y="19925"/>
                  </a:lnTo>
                  <a:lnTo>
                    <a:pt x="650330" y="12909"/>
                  </a:lnTo>
                  <a:lnTo>
                    <a:pt x="713952" y="7350"/>
                  </a:lnTo>
                  <a:lnTo>
                    <a:pt x="779289" y="3306"/>
                  </a:lnTo>
                  <a:lnTo>
                    <a:pt x="846164" y="836"/>
                  </a:lnTo>
                  <a:lnTo>
                    <a:pt x="914400" y="0"/>
                  </a:lnTo>
                  <a:lnTo>
                    <a:pt x="982635" y="836"/>
                  </a:lnTo>
                  <a:lnTo>
                    <a:pt x="1049510" y="3306"/>
                  </a:lnTo>
                  <a:lnTo>
                    <a:pt x="1114847" y="7350"/>
                  </a:lnTo>
                  <a:lnTo>
                    <a:pt x="1178469" y="12909"/>
                  </a:lnTo>
                  <a:lnTo>
                    <a:pt x="1240200" y="19925"/>
                  </a:lnTo>
                  <a:lnTo>
                    <a:pt x="1299863" y="28338"/>
                  </a:lnTo>
                  <a:lnTo>
                    <a:pt x="1357280" y="38090"/>
                  </a:lnTo>
                  <a:lnTo>
                    <a:pt x="1412275" y="49120"/>
                  </a:lnTo>
                  <a:lnTo>
                    <a:pt x="1464670" y="61371"/>
                  </a:lnTo>
                  <a:lnTo>
                    <a:pt x="1514290" y="74783"/>
                  </a:lnTo>
                  <a:lnTo>
                    <a:pt x="1560956" y="89296"/>
                  </a:lnTo>
                  <a:lnTo>
                    <a:pt x="1604493" y="104853"/>
                  </a:lnTo>
                  <a:lnTo>
                    <a:pt x="1644723" y="121394"/>
                  </a:lnTo>
                  <a:lnTo>
                    <a:pt x="1681470" y="138860"/>
                  </a:lnTo>
                  <a:lnTo>
                    <a:pt x="1743804" y="176330"/>
                  </a:lnTo>
                  <a:lnTo>
                    <a:pt x="1790080" y="216792"/>
                  </a:lnTo>
                  <a:lnTo>
                    <a:pt x="1818884" y="259772"/>
                  </a:lnTo>
                  <a:lnTo>
                    <a:pt x="1828800" y="304800"/>
                  </a:lnTo>
                  <a:lnTo>
                    <a:pt x="1826291" y="327539"/>
                  </a:lnTo>
                  <a:lnTo>
                    <a:pt x="1806754" y="371602"/>
                  </a:lnTo>
                  <a:lnTo>
                    <a:pt x="1769037" y="413383"/>
                  </a:lnTo>
                  <a:lnTo>
                    <a:pt x="1714555" y="452407"/>
                  </a:lnTo>
                  <a:lnTo>
                    <a:pt x="1644723" y="488205"/>
                  </a:lnTo>
                  <a:lnTo>
                    <a:pt x="1604493" y="504746"/>
                  </a:lnTo>
                  <a:lnTo>
                    <a:pt x="1560957" y="520303"/>
                  </a:lnTo>
                  <a:lnTo>
                    <a:pt x="1514290" y="534816"/>
                  </a:lnTo>
                  <a:lnTo>
                    <a:pt x="1464670" y="548228"/>
                  </a:lnTo>
                  <a:lnTo>
                    <a:pt x="1412275" y="560479"/>
                  </a:lnTo>
                  <a:lnTo>
                    <a:pt x="1357280" y="571509"/>
                  </a:lnTo>
                  <a:lnTo>
                    <a:pt x="1299863" y="581261"/>
                  </a:lnTo>
                  <a:lnTo>
                    <a:pt x="1240200" y="589674"/>
                  </a:lnTo>
                  <a:lnTo>
                    <a:pt x="1178469" y="596690"/>
                  </a:lnTo>
                  <a:lnTo>
                    <a:pt x="1114847" y="602249"/>
                  </a:lnTo>
                  <a:lnTo>
                    <a:pt x="1049510" y="606293"/>
                  </a:lnTo>
                  <a:lnTo>
                    <a:pt x="982635" y="608763"/>
                  </a:lnTo>
                  <a:lnTo>
                    <a:pt x="914400" y="609600"/>
                  </a:lnTo>
                  <a:lnTo>
                    <a:pt x="846164" y="608763"/>
                  </a:lnTo>
                  <a:lnTo>
                    <a:pt x="779289" y="606293"/>
                  </a:lnTo>
                  <a:lnTo>
                    <a:pt x="713952" y="602249"/>
                  </a:lnTo>
                  <a:lnTo>
                    <a:pt x="650330" y="596690"/>
                  </a:lnTo>
                  <a:lnTo>
                    <a:pt x="588599" y="589674"/>
                  </a:lnTo>
                  <a:lnTo>
                    <a:pt x="528936" y="581261"/>
                  </a:lnTo>
                  <a:lnTo>
                    <a:pt x="471519" y="571509"/>
                  </a:lnTo>
                  <a:lnTo>
                    <a:pt x="416524" y="560479"/>
                  </a:lnTo>
                  <a:lnTo>
                    <a:pt x="364129" y="548228"/>
                  </a:lnTo>
                  <a:lnTo>
                    <a:pt x="314509" y="534816"/>
                  </a:lnTo>
                  <a:lnTo>
                    <a:pt x="267843" y="520303"/>
                  </a:lnTo>
                  <a:lnTo>
                    <a:pt x="224306" y="504746"/>
                  </a:lnTo>
                  <a:lnTo>
                    <a:pt x="184076" y="488205"/>
                  </a:lnTo>
                  <a:lnTo>
                    <a:pt x="147329" y="470739"/>
                  </a:lnTo>
                  <a:lnTo>
                    <a:pt x="84995" y="433269"/>
                  </a:lnTo>
                  <a:lnTo>
                    <a:pt x="38719" y="392807"/>
                  </a:lnTo>
                  <a:lnTo>
                    <a:pt x="9915" y="349827"/>
                  </a:lnTo>
                  <a:lnTo>
                    <a:pt x="0" y="304800"/>
                  </a:lnTo>
                  <a:close/>
                </a:path>
              </a:pathLst>
            </a:custGeom>
            <a:ln w="28956">
              <a:solidFill>
                <a:srgbClr val="00CCFF"/>
              </a:solidFill>
            </a:ln>
          </p:spPr>
          <p:txBody>
            <a:bodyPr wrap="square" lIns="0" tIns="0" rIns="0" bIns="0" rtlCol="0"/>
            <a:lstStyle/>
            <a:p>
              <a:endParaRPr/>
            </a:p>
          </p:txBody>
        </p:sp>
      </p:grpSp>
      <p:sp>
        <p:nvSpPr>
          <p:cNvPr id="42" name="object 42"/>
          <p:cNvSpPr/>
          <p:nvPr/>
        </p:nvSpPr>
        <p:spPr>
          <a:xfrm>
            <a:off x="1073017" y="3311238"/>
            <a:ext cx="0" cy="36195"/>
          </a:xfrm>
          <a:custGeom>
            <a:avLst/>
            <a:gdLst/>
            <a:ahLst/>
            <a:cxnLst/>
            <a:rect l="l" t="t" r="r" b="b"/>
            <a:pathLst>
              <a:path h="36195">
                <a:moveTo>
                  <a:pt x="0" y="35594"/>
                </a:moveTo>
                <a:lnTo>
                  <a:pt x="0" y="0"/>
                </a:lnTo>
              </a:path>
            </a:pathLst>
          </a:custGeom>
          <a:ln w="5530">
            <a:solidFill>
              <a:srgbClr val="990033"/>
            </a:solidFill>
          </a:ln>
        </p:spPr>
        <p:txBody>
          <a:bodyPr wrap="square" lIns="0" tIns="0" rIns="0" bIns="0" rtlCol="0"/>
          <a:lstStyle/>
          <a:p>
            <a:endParaRPr/>
          </a:p>
        </p:txBody>
      </p:sp>
      <p:sp>
        <p:nvSpPr>
          <p:cNvPr id="43" name="object 43"/>
          <p:cNvSpPr txBox="1"/>
          <p:nvPr/>
        </p:nvSpPr>
        <p:spPr>
          <a:xfrm>
            <a:off x="3677158" y="3437001"/>
            <a:ext cx="164782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Liberation Sans Narrow"/>
                <a:cs typeface="Liberation Sans Narrow"/>
              </a:rPr>
              <a:t>Multiple</a:t>
            </a:r>
            <a:r>
              <a:rPr sz="1800" spc="-30" dirty="0">
                <a:latin typeface="Liberation Sans Narrow"/>
                <a:cs typeface="Liberation Sans Narrow"/>
              </a:rPr>
              <a:t> </a:t>
            </a:r>
            <a:r>
              <a:rPr sz="1800" spc="-5" dirty="0">
                <a:latin typeface="Liberation Sans Narrow"/>
                <a:cs typeface="Liberation Sans Narrow"/>
              </a:rPr>
              <a:t>Inheritance</a:t>
            </a:r>
            <a:endParaRPr sz="1800">
              <a:latin typeface="Liberation Sans Narrow"/>
              <a:cs typeface="Liberation Sans Narrow"/>
            </a:endParaRPr>
          </a:p>
        </p:txBody>
      </p:sp>
      <p:sp>
        <p:nvSpPr>
          <p:cNvPr id="44" name="object 44"/>
          <p:cNvSpPr/>
          <p:nvPr/>
        </p:nvSpPr>
        <p:spPr>
          <a:xfrm>
            <a:off x="4610861" y="3705605"/>
            <a:ext cx="76200" cy="609600"/>
          </a:xfrm>
          <a:custGeom>
            <a:avLst/>
            <a:gdLst/>
            <a:ahLst/>
            <a:cxnLst/>
            <a:rect l="l" t="t" r="r" b="b"/>
            <a:pathLst>
              <a:path w="76200" h="609600">
                <a:moveTo>
                  <a:pt x="26670" y="533400"/>
                </a:moveTo>
                <a:lnTo>
                  <a:pt x="0" y="533400"/>
                </a:lnTo>
                <a:lnTo>
                  <a:pt x="38100" y="609600"/>
                </a:lnTo>
                <a:lnTo>
                  <a:pt x="69850" y="546100"/>
                </a:lnTo>
                <a:lnTo>
                  <a:pt x="26670" y="546100"/>
                </a:lnTo>
                <a:lnTo>
                  <a:pt x="26670" y="533400"/>
                </a:lnTo>
                <a:close/>
              </a:path>
              <a:path w="76200" h="609600">
                <a:moveTo>
                  <a:pt x="49529" y="0"/>
                </a:moveTo>
                <a:lnTo>
                  <a:pt x="26670" y="0"/>
                </a:lnTo>
                <a:lnTo>
                  <a:pt x="26670" y="546100"/>
                </a:lnTo>
                <a:lnTo>
                  <a:pt x="49529" y="546100"/>
                </a:lnTo>
                <a:lnTo>
                  <a:pt x="49529" y="0"/>
                </a:lnTo>
                <a:close/>
              </a:path>
              <a:path w="76200" h="609600">
                <a:moveTo>
                  <a:pt x="76200" y="533400"/>
                </a:moveTo>
                <a:lnTo>
                  <a:pt x="49529" y="533400"/>
                </a:lnTo>
                <a:lnTo>
                  <a:pt x="49529" y="546100"/>
                </a:lnTo>
                <a:lnTo>
                  <a:pt x="69850" y="546100"/>
                </a:lnTo>
                <a:lnTo>
                  <a:pt x="76200" y="533400"/>
                </a:lnTo>
                <a:close/>
              </a:path>
            </a:pathLst>
          </a:custGeom>
          <a:solidFill>
            <a:srgbClr val="00CCFF"/>
          </a:solidFill>
        </p:spPr>
        <p:txBody>
          <a:bodyPr wrap="square" lIns="0" tIns="0" rIns="0" bIns="0" rtlCol="0"/>
          <a:lstStyle/>
          <a:p>
            <a:endParaRPr/>
          </a:p>
        </p:txBody>
      </p:sp>
      <p:sp>
        <p:nvSpPr>
          <p:cNvPr id="45" name="object 4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53</a:t>
            </a:fld>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303" y="1004470"/>
            <a:ext cx="6439535" cy="4126229"/>
          </a:xfrm>
          <a:prstGeom prst="rect">
            <a:avLst/>
          </a:prstGeom>
        </p:spPr>
        <p:txBody>
          <a:bodyPr vert="horz" wrap="square" lIns="0" tIns="160020" rIns="0" bIns="0" rtlCol="0">
            <a:spAutoFit/>
          </a:bodyPr>
          <a:lstStyle/>
          <a:p>
            <a:pPr marL="666750" indent="-654685">
              <a:lnSpc>
                <a:spcPct val="100000"/>
              </a:lnSpc>
              <a:spcBef>
                <a:spcPts val="1260"/>
              </a:spcBef>
              <a:buFont typeface="Wingdings"/>
              <a:buChar char=""/>
              <a:tabLst>
                <a:tab pos="667385" algn="l"/>
              </a:tabLst>
            </a:pPr>
            <a:r>
              <a:rPr sz="4800" dirty="0">
                <a:solidFill>
                  <a:srgbClr val="FFFFFF"/>
                </a:solidFill>
                <a:latin typeface="Arial"/>
                <a:cs typeface="Arial"/>
              </a:rPr>
              <a:t>OOP </a:t>
            </a:r>
            <a:r>
              <a:rPr sz="4800" spc="-5" dirty="0">
                <a:solidFill>
                  <a:srgbClr val="FFFFFF"/>
                </a:solidFill>
                <a:latin typeface="Arial"/>
                <a:cs typeface="Arial"/>
              </a:rPr>
              <a:t>Basic</a:t>
            </a:r>
            <a:r>
              <a:rPr sz="4800" spc="-40" dirty="0">
                <a:solidFill>
                  <a:srgbClr val="FFFFFF"/>
                </a:solidFill>
                <a:latin typeface="Arial"/>
                <a:cs typeface="Arial"/>
              </a:rPr>
              <a:t> </a:t>
            </a:r>
            <a:r>
              <a:rPr sz="4800" spc="-5" dirty="0">
                <a:solidFill>
                  <a:srgbClr val="FFFFFF"/>
                </a:solidFill>
                <a:latin typeface="Arial"/>
                <a:cs typeface="Arial"/>
              </a:rPr>
              <a:t>Concepts</a:t>
            </a:r>
            <a:endParaRPr sz="4800">
              <a:latin typeface="Arial"/>
              <a:cs typeface="Arial"/>
            </a:endParaRPr>
          </a:p>
          <a:p>
            <a:pPr marL="469900">
              <a:lnSpc>
                <a:spcPct val="100000"/>
              </a:lnSpc>
              <a:spcBef>
                <a:spcPts val="1070"/>
              </a:spcBef>
            </a:pPr>
            <a:r>
              <a:rPr sz="4400" dirty="0">
                <a:solidFill>
                  <a:srgbClr val="7E7E7E"/>
                </a:solidFill>
                <a:latin typeface="Arial"/>
                <a:cs typeface="Arial"/>
              </a:rPr>
              <a:t>–Encapsulation</a:t>
            </a:r>
            <a:endParaRPr sz="4400">
              <a:latin typeface="Arial"/>
              <a:cs typeface="Arial"/>
            </a:endParaRPr>
          </a:p>
          <a:p>
            <a:pPr marL="935990" lvl="1" indent="-466725">
              <a:lnSpc>
                <a:spcPct val="100000"/>
              </a:lnSpc>
              <a:spcBef>
                <a:spcPts val="1060"/>
              </a:spcBef>
              <a:buChar char="–"/>
              <a:tabLst>
                <a:tab pos="936625" algn="l"/>
              </a:tabLst>
            </a:pPr>
            <a:r>
              <a:rPr sz="4400" dirty="0">
                <a:solidFill>
                  <a:srgbClr val="7E7E7E"/>
                </a:solidFill>
                <a:latin typeface="Arial"/>
                <a:cs typeface="Arial"/>
              </a:rPr>
              <a:t>Inheritance</a:t>
            </a:r>
            <a:endParaRPr sz="4400">
              <a:latin typeface="Arial"/>
              <a:cs typeface="Arial"/>
            </a:endParaRPr>
          </a:p>
          <a:p>
            <a:pPr marL="935990" lvl="1" indent="-466725">
              <a:lnSpc>
                <a:spcPct val="100000"/>
              </a:lnSpc>
              <a:spcBef>
                <a:spcPts val="1055"/>
              </a:spcBef>
              <a:buChar char="–"/>
              <a:tabLst>
                <a:tab pos="936625" algn="l"/>
              </a:tabLst>
            </a:pPr>
            <a:r>
              <a:rPr sz="4400" dirty="0">
                <a:solidFill>
                  <a:srgbClr val="FFFFFF"/>
                </a:solidFill>
                <a:latin typeface="Arial"/>
                <a:cs typeface="Arial"/>
              </a:rPr>
              <a:t>Abstraction</a:t>
            </a:r>
            <a:endParaRPr sz="4400">
              <a:latin typeface="Arial"/>
              <a:cs typeface="Arial"/>
            </a:endParaRPr>
          </a:p>
          <a:p>
            <a:pPr marL="935990" lvl="1" indent="-466725">
              <a:lnSpc>
                <a:spcPct val="100000"/>
              </a:lnSpc>
              <a:spcBef>
                <a:spcPts val="1060"/>
              </a:spcBef>
              <a:buChar char="–"/>
              <a:tabLst>
                <a:tab pos="936625" algn="l"/>
              </a:tabLst>
            </a:pPr>
            <a:r>
              <a:rPr sz="4400" dirty="0">
                <a:solidFill>
                  <a:srgbClr val="7E7E7E"/>
                </a:solidFill>
                <a:latin typeface="Arial"/>
                <a:cs typeface="Arial"/>
              </a:rPr>
              <a:t>Polymorphism</a:t>
            </a:r>
            <a:endParaRPr sz="4400">
              <a:latin typeface="Arial"/>
              <a:cs typeface="Arial"/>
            </a:endParaRPr>
          </a:p>
        </p:txBody>
      </p:sp>
      <p:sp>
        <p:nvSpPr>
          <p:cNvPr id="3" name="object 3"/>
          <p:cNvSpPr/>
          <p:nvPr/>
        </p:nvSpPr>
        <p:spPr>
          <a:xfrm>
            <a:off x="6874764" y="4578094"/>
            <a:ext cx="2247900" cy="225094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3080" y="483234"/>
            <a:ext cx="403987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7E7E7E"/>
                </a:solidFill>
              </a:rPr>
              <a:t>Type of</a:t>
            </a:r>
            <a:r>
              <a:rPr spc="-45" dirty="0">
                <a:solidFill>
                  <a:srgbClr val="7E7E7E"/>
                </a:solidFill>
              </a:rPr>
              <a:t> </a:t>
            </a:r>
            <a:r>
              <a:rPr dirty="0">
                <a:solidFill>
                  <a:srgbClr val="7E7E7E"/>
                </a:solidFill>
              </a:rPr>
              <a:t>Classes</a:t>
            </a:r>
          </a:p>
        </p:txBody>
      </p:sp>
      <p:grpSp>
        <p:nvGrpSpPr>
          <p:cNvPr id="3" name="object 3"/>
          <p:cNvGrpSpPr/>
          <p:nvPr/>
        </p:nvGrpSpPr>
        <p:grpSpPr>
          <a:xfrm>
            <a:off x="4956047" y="2609088"/>
            <a:ext cx="2687320" cy="1030605"/>
            <a:chOff x="4956047" y="2609088"/>
            <a:chExt cx="2687320" cy="1030605"/>
          </a:xfrm>
        </p:grpSpPr>
        <p:sp>
          <p:nvSpPr>
            <p:cNvPr id="4" name="object 4"/>
            <p:cNvSpPr/>
            <p:nvPr/>
          </p:nvSpPr>
          <p:spPr>
            <a:xfrm>
              <a:off x="4956047" y="2609088"/>
              <a:ext cx="2686811" cy="10302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003291" y="2636520"/>
              <a:ext cx="2592324" cy="9357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003291" y="2636520"/>
              <a:ext cx="2592705" cy="935990"/>
            </a:xfrm>
            <a:custGeom>
              <a:avLst/>
              <a:gdLst/>
              <a:ahLst/>
              <a:cxnLst/>
              <a:rect l="l" t="t" r="r" b="b"/>
              <a:pathLst>
                <a:path w="2592704" h="935989">
                  <a:moveTo>
                    <a:pt x="0" y="155955"/>
                  </a:moveTo>
                  <a:lnTo>
                    <a:pt x="7953" y="106671"/>
                  </a:lnTo>
                  <a:lnTo>
                    <a:pt x="30097" y="63861"/>
                  </a:lnTo>
                  <a:lnTo>
                    <a:pt x="63861" y="30097"/>
                  </a:lnTo>
                  <a:lnTo>
                    <a:pt x="106671" y="7953"/>
                  </a:lnTo>
                  <a:lnTo>
                    <a:pt x="155956" y="0"/>
                  </a:lnTo>
                  <a:lnTo>
                    <a:pt x="2436367" y="0"/>
                  </a:lnTo>
                  <a:lnTo>
                    <a:pt x="2485652" y="7953"/>
                  </a:lnTo>
                  <a:lnTo>
                    <a:pt x="2528462" y="30097"/>
                  </a:lnTo>
                  <a:lnTo>
                    <a:pt x="2562226" y="63861"/>
                  </a:lnTo>
                  <a:lnTo>
                    <a:pt x="2584370" y="106671"/>
                  </a:lnTo>
                  <a:lnTo>
                    <a:pt x="2592324" y="155955"/>
                  </a:lnTo>
                  <a:lnTo>
                    <a:pt x="2592324" y="779779"/>
                  </a:lnTo>
                  <a:lnTo>
                    <a:pt x="2584370" y="829064"/>
                  </a:lnTo>
                  <a:lnTo>
                    <a:pt x="2562226" y="871874"/>
                  </a:lnTo>
                  <a:lnTo>
                    <a:pt x="2528462" y="905638"/>
                  </a:lnTo>
                  <a:lnTo>
                    <a:pt x="2485652" y="927782"/>
                  </a:lnTo>
                  <a:lnTo>
                    <a:pt x="2436367" y="935735"/>
                  </a:lnTo>
                  <a:lnTo>
                    <a:pt x="155956" y="935735"/>
                  </a:lnTo>
                  <a:lnTo>
                    <a:pt x="106671" y="927782"/>
                  </a:lnTo>
                  <a:lnTo>
                    <a:pt x="63861" y="905638"/>
                  </a:lnTo>
                  <a:lnTo>
                    <a:pt x="30097" y="871874"/>
                  </a:lnTo>
                  <a:lnTo>
                    <a:pt x="7953" y="829064"/>
                  </a:lnTo>
                  <a:lnTo>
                    <a:pt x="0" y="779779"/>
                  </a:lnTo>
                  <a:lnTo>
                    <a:pt x="0" y="155955"/>
                  </a:lnTo>
                  <a:close/>
                </a:path>
              </a:pathLst>
            </a:custGeom>
            <a:ln w="9144">
              <a:solidFill>
                <a:srgbClr val="000000"/>
              </a:solidFill>
            </a:ln>
          </p:spPr>
          <p:txBody>
            <a:bodyPr wrap="square" lIns="0" tIns="0" rIns="0" bIns="0" rtlCol="0"/>
            <a:lstStyle/>
            <a:p>
              <a:endParaRPr/>
            </a:p>
          </p:txBody>
        </p:sp>
      </p:grpSp>
      <p:sp>
        <p:nvSpPr>
          <p:cNvPr id="7" name="object 7"/>
          <p:cNvSpPr txBox="1"/>
          <p:nvPr/>
        </p:nvSpPr>
        <p:spPr>
          <a:xfrm>
            <a:off x="5551678" y="2949702"/>
            <a:ext cx="149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Abstract</a:t>
            </a:r>
            <a:r>
              <a:rPr sz="1800" spc="-45" dirty="0">
                <a:latin typeface="Arial"/>
                <a:cs typeface="Arial"/>
              </a:rPr>
              <a:t> </a:t>
            </a:r>
            <a:r>
              <a:rPr sz="1800" spc="-5" dirty="0">
                <a:latin typeface="Arial"/>
                <a:cs typeface="Arial"/>
              </a:rPr>
              <a:t>Class</a:t>
            </a:r>
            <a:endParaRPr sz="1800">
              <a:latin typeface="Arial"/>
              <a:cs typeface="Arial"/>
            </a:endParaRPr>
          </a:p>
        </p:txBody>
      </p:sp>
      <p:grpSp>
        <p:nvGrpSpPr>
          <p:cNvPr id="8" name="object 8"/>
          <p:cNvGrpSpPr/>
          <p:nvPr/>
        </p:nvGrpSpPr>
        <p:grpSpPr>
          <a:xfrm>
            <a:off x="1501139" y="2612135"/>
            <a:ext cx="2687320" cy="1030605"/>
            <a:chOff x="1501139" y="2612135"/>
            <a:chExt cx="2687320" cy="1030605"/>
          </a:xfrm>
        </p:grpSpPr>
        <p:sp>
          <p:nvSpPr>
            <p:cNvPr id="9" name="object 9"/>
            <p:cNvSpPr/>
            <p:nvPr/>
          </p:nvSpPr>
          <p:spPr>
            <a:xfrm>
              <a:off x="1501139" y="2612135"/>
              <a:ext cx="2686812" cy="1030224"/>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548383" y="2636519"/>
              <a:ext cx="2592324" cy="93573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1548383" y="2636519"/>
              <a:ext cx="2592705" cy="935990"/>
            </a:xfrm>
            <a:custGeom>
              <a:avLst/>
              <a:gdLst/>
              <a:ahLst/>
              <a:cxnLst/>
              <a:rect l="l" t="t" r="r" b="b"/>
              <a:pathLst>
                <a:path w="2592704" h="935989">
                  <a:moveTo>
                    <a:pt x="0" y="155955"/>
                  </a:moveTo>
                  <a:lnTo>
                    <a:pt x="7953" y="106671"/>
                  </a:lnTo>
                  <a:lnTo>
                    <a:pt x="30097" y="63861"/>
                  </a:lnTo>
                  <a:lnTo>
                    <a:pt x="63861" y="30097"/>
                  </a:lnTo>
                  <a:lnTo>
                    <a:pt x="106671" y="7953"/>
                  </a:lnTo>
                  <a:lnTo>
                    <a:pt x="155955" y="0"/>
                  </a:lnTo>
                  <a:lnTo>
                    <a:pt x="2436367" y="0"/>
                  </a:lnTo>
                  <a:lnTo>
                    <a:pt x="2485652" y="7953"/>
                  </a:lnTo>
                  <a:lnTo>
                    <a:pt x="2528462" y="30097"/>
                  </a:lnTo>
                  <a:lnTo>
                    <a:pt x="2562226" y="63861"/>
                  </a:lnTo>
                  <a:lnTo>
                    <a:pt x="2584370" y="106671"/>
                  </a:lnTo>
                  <a:lnTo>
                    <a:pt x="2592324" y="155955"/>
                  </a:lnTo>
                  <a:lnTo>
                    <a:pt x="2592324" y="779779"/>
                  </a:lnTo>
                  <a:lnTo>
                    <a:pt x="2584370" y="829064"/>
                  </a:lnTo>
                  <a:lnTo>
                    <a:pt x="2562226" y="871874"/>
                  </a:lnTo>
                  <a:lnTo>
                    <a:pt x="2528462" y="905638"/>
                  </a:lnTo>
                  <a:lnTo>
                    <a:pt x="2485652" y="927782"/>
                  </a:lnTo>
                  <a:lnTo>
                    <a:pt x="2436367" y="935735"/>
                  </a:lnTo>
                  <a:lnTo>
                    <a:pt x="155955" y="935735"/>
                  </a:lnTo>
                  <a:lnTo>
                    <a:pt x="106671" y="927782"/>
                  </a:lnTo>
                  <a:lnTo>
                    <a:pt x="63861" y="905638"/>
                  </a:lnTo>
                  <a:lnTo>
                    <a:pt x="30097" y="871874"/>
                  </a:lnTo>
                  <a:lnTo>
                    <a:pt x="7953" y="829064"/>
                  </a:lnTo>
                  <a:lnTo>
                    <a:pt x="0" y="779779"/>
                  </a:lnTo>
                  <a:lnTo>
                    <a:pt x="0" y="155955"/>
                  </a:lnTo>
                  <a:close/>
                </a:path>
              </a:pathLst>
            </a:custGeom>
            <a:ln w="9143">
              <a:solidFill>
                <a:srgbClr val="000000"/>
              </a:solidFill>
            </a:ln>
          </p:spPr>
          <p:txBody>
            <a:bodyPr wrap="square" lIns="0" tIns="0" rIns="0" bIns="0" rtlCol="0"/>
            <a:lstStyle/>
            <a:p>
              <a:endParaRPr/>
            </a:p>
          </p:txBody>
        </p:sp>
      </p:grpSp>
      <p:sp>
        <p:nvSpPr>
          <p:cNvPr id="12" name="object 12"/>
          <p:cNvSpPr txBox="1"/>
          <p:nvPr/>
        </p:nvSpPr>
        <p:spPr>
          <a:xfrm>
            <a:off x="2050542" y="2949702"/>
            <a:ext cx="15868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Concrete</a:t>
            </a:r>
            <a:r>
              <a:rPr sz="1800" spc="-50" dirty="0">
                <a:solidFill>
                  <a:srgbClr val="FFFFFF"/>
                </a:solidFill>
                <a:latin typeface="Arial"/>
                <a:cs typeface="Arial"/>
              </a:rPr>
              <a:t> </a:t>
            </a:r>
            <a:r>
              <a:rPr sz="1800" spc="-5" dirty="0">
                <a:solidFill>
                  <a:srgbClr val="FFFFFF"/>
                </a:solidFill>
                <a:latin typeface="Arial"/>
                <a:cs typeface="Arial"/>
              </a:rPr>
              <a:t>Class</a:t>
            </a:r>
            <a:endParaRPr sz="1800">
              <a:latin typeface="Arial"/>
              <a:cs typeface="Arial"/>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56</a:t>
            </a:fld>
            <a:endParaRPr dirty="0"/>
          </a:p>
        </p:txBody>
      </p:sp>
      <p:sp>
        <p:nvSpPr>
          <p:cNvPr id="13" name="object 13"/>
          <p:cNvSpPr txBox="1"/>
          <p:nvPr/>
        </p:nvSpPr>
        <p:spPr>
          <a:xfrm>
            <a:off x="1338452" y="3816857"/>
            <a:ext cx="27940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800000"/>
                </a:solidFill>
                <a:latin typeface="Arial"/>
                <a:cs typeface="Arial"/>
              </a:rPr>
              <a:t>Can </a:t>
            </a:r>
            <a:r>
              <a:rPr sz="1800" spc="-5" dirty="0">
                <a:solidFill>
                  <a:srgbClr val="800000"/>
                </a:solidFill>
                <a:latin typeface="Arial"/>
                <a:cs typeface="Arial"/>
              </a:rPr>
              <a:t>be instantiated</a:t>
            </a:r>
            <a:r>
              <a:rPr sz="1800" spc="10" dirty="0">
                <a:solidFill>
                  <a:srgbClr val="800000"/>
                </a:solidFill>
                <a:latin typeface="Arial"/>
                <a:cs typeface="Arial"/>
              </a:rPr>
              <a:t> </a:t>
            </a:r>
            <a:r>
              <a:rPr sz="1800" spc="-5" dirty="0">
                <a:solidFill>
                  <a:srgbClr val="800000"/>
                </a:solidFill>
                <a:latin typeface="Arial"/>
                <a:cs typeface="Arial"/>
              </a:rPr>
              <a:t>directly</a:t>
            </a:r>
            <a:endParaRPr sz="1800">
              <a:latin typeface="Arial"/>
              <a:cs typeface="Arial"/>
            </a:endParaRPr>
          </a:p>
        </p:txBody>
      </p:sp>
      <p:sp>
        <p:nvSpPr>
          <p:cNvPr id="14" name="object 14"/>
          <p:cNvSpPr txBox="1"/>
          <p:nvPr/>
        </p:nvSpPr>
        <p:spPr>
          <a:xfrm>
            <a:off x="4867402" y="3816857"/>
            <a:ext cx="293306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800000"/>
                </a:solidFill>
                <a:latin typeface="Arial"/>
                <a:cs typeface="Arial"/>
              </a:rPr>
              <a:t>Can’t </a:t>
            </a:r>
            <a:r>
              <a:rPr sz="1800" spc="-5" dirty="0">
                <a:solidFill>
                  <a:srgbClr val="800000"/>
                </a:solidFill>
                <a:latin typeface="Arial"/>
                <a:cs typeface="Arial"/>
              </a:rPr>
              <a:t>be instantiated</a:t>
            </a:r>
            <a:r>
              <a:rPr sz="1800" dirty="0">
                <a:solidFill>
                  <a:srgbClr val="800000"/>
                </a:solidFill>
                <a:latin typeface="Arial"/>
                <a:cs typeface="Arial"/>
              </a:rPr>
              <a:t> </a:t>
            </a:r>
            <a:r>
              <a:rPr sz="1800" spc="-5" dirty="0">
                <a:solidFill>
                  <a:srgbClr val="800000"/>
                </a:solidFill>
                <a:latin typeface="Arial"/>
                <a:cs typeface="Arial"/>
              </a:rPr>
              <a:t>directly</a:t>
            </a:r>
            <a:endParaRPr sz="18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57</a:t>
            </a:fld>
            <a:endParaRPr dirty="0"/>
          </a:p>
        </p:txBody>
      </p:sp>
      <p:sp>
        <p:nvSpPr>
          <p:cNvPr id="2" name="object 2"/>
          <p:cNvSpPr txBox="1">
            <a:spLocks noGrp="1"/>
          </p:cNvSpPr>
          <p:nvPr>
            <p:ph type="title"/>
          </p:nvPr>
        </p:nvSpPr>
        <p:spPr>
          <a:xfrm>
            <a:off x="3160014" y="483234"/>
            <a:ext cx="282511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7E7E7E"/>
                </a:solidFill>
              </a:rPr>
              <a:t>Abstract</a:t>
            </a:r>
            <a:r>
              <a:rPr spc="10" dirty="0">
                <a:solidFill>
                  <a:srgbClr val="7E7E7E"/>
                </a:solidFill>
              </a:rPr>
              <a:t>i</a:t>
            </a:r>
            <a:r>
              <a:rPr dirty="0">
                <a:solidFill>
                  <a:srgbClr val="7E7E7E"/>
                </a:solidFill>
              </a:rPr>
              <a:t>on</a:t>
            </a:r>
          </a:p>
        </p:txBody>
      </p:sp>
      <p:sp>
        <p:nvSpPr>
          <p:cNvPr id="3" name="object 3"/>
          <p:cNvSpPr txBox="1"/>
          <p:nvPr/>
        </p:nvSpPr>
        <p:spPr>
          <a:xfrm>
            <a:off x="150672" y="1635378"/>
            <a:ext cx="8736965" cy="2183765"/>
          </a:xfrm>
          <a:prstGeom prst="rect">
            <a:avLst/>
          </a:prstGeom>
        </p:spPr>
        <p:txBody>
          <a:bodyPr vert="horz" wrap="square" lIns="0" tIns="12700" rIns="0" bIns="0" rtlCol="0">
            <a:spAutoFit/>
          </a:bodyPr>
          <a:lstStyle/>
          <a:p>
            <a:pPr marL="355600" indent="-343535">
              <a:lnSpc>
                <a:spcPct val="100000"/>
              </a:lnSpc>
              <a:spcBef>
                <a:spcPts val="100"/>
              </a:spcBef>
              <a:buChar char="•"/>
              <a:tabLst>
                <a:tab pos="355600" algn="l"/>
                <a:tab pos="356235" algn="l"/>
              </a:tabLst>
            </a:pPr>
            <a:r>
              <a:rPr sz="2400" spc="-5" dirty="0">
                <a:latin typeface="Arial"/>
                <a:cs typeface="Arial"/>
              </a:rPr>
              <a:t>Abstraction is a design</a:t>
            </a:r>
            <a:r>
              <a:rPr sz="2400" spc="40" dirty="0">
                <a:latin typeface="Arial"/>
                <a:cs typeface="Arial"/>
              </a:rPr>
              <a:t> </a:t>
            </a:r>
            <a:r>
              <a:rPr sz="2400" spc="-5" dirty="0">
                <a:latin typeface="Arial"/>
                <a:cs typeface="Arial"/>
              </a:rPr>
              <a:t>principle.</a:t>
            </a:r>
            <a:endParaRPr sz="2400">
              <a:latin typeface="Arial"/>
              <a:cs typeface="Arial"/>
            </a:endParaRPr>
          </a:p>
          <a:p>
            <a:pPr marL="355600" marR="5080" indent="-343535">
              <a:lnSpc>
                <a:spcPct val="150000"/>
              </a:lnSpc>
              <a:spcBef>
                <a:spcPts val="575"/>
              </a:spcBef>
              <a:buChar char="•"/>
              <a:tabLst>
                <a:tab pos="355600" algn="l"/>
                <a:tab pos="356235" algn="l"/>
              </a:tabLst>
            </a:pPr>
            <a:r>
              <a:rPr sz="2400" dirty="0">
                <a:latin typeface="Arial"/>
                <a:cs typeface="Arial"/>
              </a:rPr>
              <a:t>Is the </a:t>
            </a:r>
            <a:r>
              <a:rPr sz="2400" spc="-5" dirty="0">
                <a:latin typeface="Arial"/>
                <a:cs typeface="Arial"/>
              </a:rPr>
              <a:t>process of removing </a:t>
            </a:r>
            <a:r>
              <a:rPr sz="2400" dirty="0">
                <a:latin typeface="Arial"/>
                <a:cs typeface="Arial"/>
              </a:rPr>
              <a:t>characteristics from </a:t>
            </a:r>
            <a:r>
              <a:rPr sz="2400" spc="-5" dirty="0">
                <a:latin typeface="Arial"/>
                <a:cs typeface="Arial"/>
              </a:rPr>
              <a:t>something </a:t>
            </a:r>
            <a:r>
              <a:rPr sz="2400" dirty="0">
                <a:latin typeface="Arial"/>
                <a:cs typeface="Arial"/>
              </a:rPr>
              <a:t>in  </a:t>
            </a:r>
            <a:r>
              <a:rPr sz="2400" spc="-5" dirty="0">
                <a:latin typeface="Arial"/>
                <a:cs typeface="Arial"/>
              </a:rPr>
              <a:t>order </a:t>
            </a:r>
            <a:r>
              <a:rPr sz="2400" dirty="0">
                <a:latin typeface="Arial"/>
                <a:cs typeface="Arial"/>
              </a:rPr>
              <a:t>to </a:t>
            </a:r>
            <a:r>
              <a:rPr sz="2400" spc="-5" dirty="0">
                <a:latin typeface="Arial"/>
                <a:cs typeface="Arial"/>
              </a:rPr>
              <a:t>reduce it </a:t>
            </a:r>
            <a:r>
              <a:rPr sz="2400" dirty="0">
                <a:latin typeface="Arial"/>
                <a:cs typeface="Arial"/>
              </a:rPr>
              <a:t>to </a:t>
            </a:r>
            <a:r>
              <a:rPr sz="2400" spc="-5" dirty="0">
                <a:latin typeface="Arial"/>
                <a:cs typeface="Arial"/>
              </a:rPr>
              <a:t>a </a:t>
            </a:r>
            <a:r>
              <a:rPr sz="2400" dirty="0">
                <a:latin typeface="Arial"/>
                <a:cs typeface="Arial"/>
              </a:rPr>
              <a:t>set </a:t>
            </a:r>
            <a:r>
              <a:rPr sz="2400" spc="-5" dirty="0">
                <a:latin typeface="Arial"/>
                <a:cs typeface="Arial"/>
              </a:rPr>
              <a:t>of essential</a:t>
            </a:r>
            <a:r>
              <a:rPr sz="2400" spc="20" dirty="0">
                <a:latin typeface="Arial"/>
                <a:cs typeface="Arial"/>
              </a:rPr>
              <a:t> </a:t>
            </a:r>
            <a:r>
              <a:rPr sz="2400" dirty="0">
                <a:latin typeface="Arial"/>
                <a:cs typeface="Arial"/>
              </a:rPr>
              <a:t>characteristics.</a:t>
            </a:r>
            <a:endParaRPr sz="2400">
              <a:latin typeface="Arial"/>
              <a:cs typeface="Arial"/>
            </a:endParaRPr>
          </a:p>
          <a:p>
            <a:pPr marL="355600" indent="-343535">
              <a:lnSpc>
                <a:spcPct val="100000"/>
              </a:lnSpc>
              <a:spcBef>
                <a:spcPts val="2020"/>
              </a:spcBef>
              <a:buChar char="•"/>
              <a:tabLst>
                <a:tab pos="355600" algn="l"/>
                <a:tab pos="356235" algn="l"/>
                <a:tab pos="1621790" algn="l"/>
                <a:tab pos="2176780" algn="l"/>
                <a:tab pos="3375025" algn="l"/>
                <a:tab pos="3760470" algn="l"/>
                <a:tab pos="5466080" algn="l"/>
                <a:tab pos="5766435" algn="l"/>
                <a:tab pos="7559040" algn="l"/>
                <a:tab pos="8416925" algn="l"/>
              </a:tabLst>
            </a:pPr>
            <a:r>
              <a:rPr sz="2400" dirty="0">
                <a:latin typeface="Arial"/>
                <a:cs typeface="Arial"/>
              </a:rPr>
              <a:t>T</a:t>
            </a:r>
            <a:r>
              <a:rPr sz="2400" spc="-10" dirty="0">
                <a:latin typeface="Arial"/>
                <a:cs typeface="Arial"/>
              </a:rPr>
              <a:t>h</a:t>
            </a:r>
            <a:r>
              <a:rPr sz="2400" dirty="0">
                <a:latin typeface="Arial"/>
                <a:cs typeface="Arial"/>
              </a:rPr>
              <a:t>rough	the	proc</a:t>
            </a:r>
            <a:r>
              <a:rPr sz="2400" spc="-10" dirty="0">
                <a:latin typeface="Arial"/>
                <a:cs typeface="Arial"/>
              </a:rPr>
              <a:t>e</a:t>
            </a:r>
            <a:r>
              <a:rPr sz="2400" dirty="0">
                <a:latin typeface="Arial"/>
                <a:cs typeface="Arial"/>
              </a:rPr>
              <a:t>ss	</a:t>
            </a:r>
            <a:r>
              <a:rPr sz="2400" spc="-5" dirty="0">
                <a:latin typeface="Arial"/>
                <a:cs typeface="Arial"/>
              </a:rPr>
              <a:t>o</a:t>
            </a:r>
            <a:r>
              <a:rPr sz="2400" dirty="0">
                <a:latin typeface="Arial"/>
                <a:cs typeface="Arial"/>
              </a:rPr>
              <a:t>f	a</a:t>
            </a:r>
            <a:r>
              <a:rPr sz="2400" spc="-10" dirty="0">
                <a:latin typeface="Arial"/>
                <a:cs typeface="Arial"/>
              </a:rPr>
              <a:t>b</a:t>
            </a:r>
            <a:r>
              <a:rPr sz="2400" dirty="0">
                <a:latin typeface="Arial"/>
                <a:cs typeface="Arial"/>
              </a:rPr>
              <a:t>stra</a:t>
            </a:r>
            <a:r>
              <a:rPr sz="2400" spc="-10" dirty="0">
                <a:latin typeface="Arial"/>
                <a:cs typeface="Arial"/>
              </a:rPr>
              <a:t>c</a:t>
            </a:r>
            <a:r>
              <a:rPr sz="2400" dirty="0">
                <a:latin typeface="Arial"/>
                <a:cs typeface="Arial"/>
              </a:rPr>
              <a:t>tio</a:t>
            </a:r>
            <a:r>
              <a:rPr sz="2400" spc="-10" dirty="0">
                <a:latin typeface="Arial"/>
                <a:cs typeface="Arial"/>
              </a:rPr>
              <a:t>n</a:t>
            </a:r>
            <a:r>
              <a:rPr sz="2400" dirty="0">
                <a:latin typeface="Arial"/>
                <a:cs typeface="Arial"/>
              </a:rPr>
              <a:t>,	a	programmer	h</a:t>
            </a:r>
            <a:r>
              <a:rPr sz="2400" spc="-10" dirty="0">
                <a:latin typeface="Arial"/>
                <a:cs typeface="Arial"/>
              </a:rPr>
              <a:t>i</a:t>
            </a:r>
            <a:r>
              <a:rPr sz="2400" dirty="0">
                <a:latin typeface="Arial"/>
                <a:cs typeface="Arial"/>
              </a:rPr>
              <a:t>d</a:t>
            </a:r>
            <a:r>
              <a:rPr sz="2400" spc="-10" dirty="0">
                <a:latin typeface="Arial"/>
                <a:cs typeface="Arial"/>
              </a:rPr>
              <a:t>e</a:t>
            </a:r>
            <a:r>
              <a:rPr sz="2400" dirty="0">
                <a:latin typeface="Arial"/>
                <a:cs typeface="Arial"/>
              </a:rPr>
              <a:t>s	all</a:t>
            </a:r>
            <a:endParaRPr sz="2400">
              <a:latin typeface="Arial"/>
              <a:cs typeface="Arial"/>
            </a:endParaRPr>
          </a:p>
        </p:txBody>
      </p:sp>
      <p:sp>
        <p:nvSpPr>
          <p:cNvPr id="4" name="object 4"/>
          <p:cNvSpPr txBox="1"/>
          <p:nvPr/>
        </p:nvSpPr>
        <p:spPr>
          <a:xfrm>
            <a:off x="150672" y="3793997"/>
            <a:ext cx="7131684" cy="1671955"/>
          </a:xfrm>
          <a:prstGeom prst="rect">
            <a:avLst/>
          </a:prstGeom>
        </p:spPr>
        <p:txBody>
          <a:bodyPr vert="horz" wrap="square" lIns="0" tIns="12700" rIns="0" bIns="0" rtlCol="0">
            <a:spAutoFit/>
          </a:bodyPr>
          <a:lstStyle/>
          <a:p>
            <a:pPr marL="355600" marR="5080">
              <a:lnSpc>
                <a:spcPct val="150000"/>
              </a:lnSpc>
              <a:spcBef>
                <a:spcPts val="100"/>
              </a:spcBef>
              <a:tabLst>
                <a:tab pos="986155" algn="l"/>
                <a:tab pos="1619250" algn="l"/>
                <a:tab pos="2911475" algn="l"/>
                <a:tab pos="3711575" algn="l"/>
                <a:tab pos="4683125" algn="l"/>
                <a:tab pos="5060950" algn="l"/>
                <a:tab pos="5963285" algn="l"/>
                <a:tab pos="6406515" algn="l"/>
              </a:tabLst>
            </a:pPr>
            <a:r>
              <a:rPr sz="2400" spc="-10" dirty="0">
                <a:latin typeface="Arial"/>
                <a:cs typeface="Arial"/>
              </a:rPr>
              <a:t>bu</a:t>
            </a:r>
            <a:r>
              <a:rPr sz="2400" spc="-5" dirty="0">
                <a:latin typeface="Arial"/>
                <a:cs typeface="Arial"/>
              </a:rPr>
              <a:t>t</a:t>
            </a:r>
            <a:r>
              <a:rPr sz="2400" dirty="0">
                <a:latin typeface="Arial"/>
                <a:cs typeface="Arial"/>
              </a:rPr>
              <a:t>	the	</a:t>
            </a:r>
            <a:r>
              <a:rPr sz="2400" spc="-5" dirty="0">
                <a:latin typeface="Arial"/>
                <a:cs typeface="Arial"/>
              </a:rPr>
              <a:t>r</a:t>
            </a:r>
            <a:r>
              <a:rPr sz="2400" spc="-15" dirty="0">
                <a:latin typeface="Arial"/>
                <a:cs typeface="Arial"/>
              </a:rPr>
              <a:t>e</a:t>
            </a:r>
            <a:r>
              <a:rPr sz="2400" spc="-5" dirty="0">
                <a:latin typeface="Arial"/>
                <a:cs typeface="Arial"/>
              </a:rPr>
              <a:t>l</a:t>
            </a:r>
            <a:r>
              <a:rPr sz="2400" spc="-15" dirty="0">
                <a:latin typeface="Arial"/>
                <a:cs typeface="Arial"/>
              </a:rPr>
              <a:t>e</a:t>
            </a:r>
            <a:r>
              <a:rPr sz="2400" spc="5" dirty="0">
                <a:latin typeface="Arial"/>
                <a:cs typeface="Arial"/>
              </a:rPr>
              <a:t>v</a:t>
            </a:r>
            <a:r>
              <a:rPr sz="2400" dirty="0">
                <a:latin typeface="Arial"/>
                <a:cs typeface="Arial"/>
              </a:rPr>
              <a:t>ant	da</a:t>
            </a:r>
            <a:r>
              <a:rPr sz="2400" spc="-15" dirty="0">
                <a:latin typeface="Arial"/>
                <a:cs typeface="Arial"/>
              </a:rPr>
              <a:t>t</a:t>
            </a:r>
            <a:r>
              <a:rPr sz="2400" spc="-5" dirty="0">
                <a:latin typeface="Arial"/>
                <a:cs typeface="Arial"/>
              </a:rPr>
              <a:t>a</a:t>
            </a:r>
            <a:r>
              <a:rPr sz="2400" dirty="0">
                <a:latin typeface="Arial"/>
                <a:cs typeface="Arial"/>
              </a:rPr>
              <a:t>	</a:t>
            </a:r>
            <a:r>
              <a:rPr sz="2400" spc="-10" dirty="0">
                <a:latin typeface="Arial"/>
                <a:cs typeface="Arial"/>
              </a:rPr>
              <a:t>abou</a:t>
            </a:r>
            <a:r>
              <a:rPr sz="2400" spc="-5" dirty="0">
                <a:latin typeface="Arial"/>
                <a:cs typeface="Arial"/>
              </a:rPr>
              <a:t>t</a:t>
            </a:r>
            <a:r>
              <a:rPr sz="2400" dirty="0">
                <a:latin typeface="Arial"/>
                <a:cs typeface="Arial"/>
              </a:rPr>
              <a:t>	</a:t>
            </a:r>
            <a:r>
              <a:rPr sz="2400" spc="-5" dirty="0">
                <a:latin typeface="Arial"/>
                <a:cs typeface="Arial"/>
              </a:rPr>
              <a:t>a</a:t>
            </a:r>
            <a:r>
              <a:rPr sz="2400" dirty="0">
                <a:latin typeface="Arial"/>
                <a:cs typeface="Arial"/>
              </a:rPr>
              <a:t>	</a:t>
            </a:r>
            <a:r>
              <a:rPr sz="2400" spc="-5" dirty="0">
                <a:latin typeface="Arial"/>
                <a:cs typeface="Arial"/>
              </a:rPr>
              <a:t>cl</a:t>
            </a:r>
            <a:r>
              <a:rPr sz="2400" spc="-15" dirty="0">
                <a:latin typeface="Arial"/>
                <a:cs typeface="Arial"/>
              </a:rPr>
              <a:t>a</a:t>
            </a:r>
            <a:r>
              <a:rPr sz="2400" dirty="0">
                <a:latin typeface="Arial"/>
                <a:cs typeface="Arial"/>
              </a:rPr>
              <a:t>ss	</a:t>
            </a:r>
            <a:r>
              <a:rPr sz="2400" spc="-10" dirty="0">
                <a:latin typeface="Arial"/>
                <a:cs typeface="Arial"/>
              </a:rPr>
              <a:t>i</a:t>
            </a:r>
            <a:r>
              <a:rPr sz="2400" spc="-5" dirty="0">
                <a:latin typeface="Arial"/>
                <a:cs typeface="Arial"/>
              </a:rPr>
              <a:t>n</a:t>
            </a:r>
            <a:r>
              <a:rPr sz="2400" dirty="0">
                <a:latin typeface="Arial"/>
                <a:cs typeface="Arial"/>
              </a:rPr>
              <a:t>	</a:t>
            </a:r>
            <a:r>
              <a:rPr sz="2400" spc="-5" dirty="0">
                <a:latin typeface="Arial"/>
                <a:cs typeface="Arial"/>
              </a:rPr>
              <a:t>order  complexity and increase</a:t>
            </a:r>
            <a:r>
              <a:rPr sz="2400" spc="60" dirty="0">
                <a:latin typeface="Arial"/>
                <a:cs typeface="Arial"/>
              </a:rPr>
              <a:t> </a:t>
            </a:r>
            <a:r>
              <a:rPr sz="2400" spc="-5" dirty="0">
                <a:latin typeface="Arial"/>
                <a:cs typeface="Arial"/>
              </a:rPr>
              <a:t>reusability.</a:t>
            </a:r>
            <a:endParaRPr sz="2400">
              <a:latin typeface="Arial"/>
              <a:cs typeface="Arial"/>
            </a:endParaRPr>
          </a:p>
          <a:p>
            <a:pPr marL="355600" indent="-343535">
              <a:lnSpc>
                <a:spcPct val="100000"/>
              </a:lnSpc>
              <a:spcBef>
                <a:spcPts val="1440"/>
              </a:spcBef>
              <a:buChar char="•"/>
              <a:tabLst>
                <a:tab pos="355600" algn="l"/>
                <a:tab pos="356235" algn="l"/>
              </a:tabLst>
            </a:pPr>
            <a:r>
              <a:rPr sz="2400" dirty="0">
                <a:latin typeface="Arial"/>
                <a:cs typeface="Arial"/>
              </a:rPr>
              <a:t>Abstraction </a:t>
            </a:r>
            <a:r>
              <a:rPr sz="2400" spc="-5" dirty="0">
                <a:latin typeface="Arial"/>
                <a:cs typeface="Arial"/>
              </a:rPr>
              <a:t>is </a:t>
            </a:r>
            <a:r>
              <a:rPr sz="2400" dirty="0">
                <a:latin typeface="Arial"/>
                <a:cs typeface="Arial"/>
              </a:rPr>
              <a:t>a </a:t>
            </a:r>
            <a:r>
              <a:rPr sz="2400" spc="-5" dirty="0">
                <a:latin typeface="Arial"/>
                <a:cs typeface="Arial"/>
              </a:rPr>
              <a:t>basic representation of </a:t>
            </a:r>
            <a:r>
              <a:rPr sz="2400" dirty="0">
                <a:latin typeface="Arial"/>
                <a:cs typeface="Arial"/>
              </a:rPr>
              <a:t>a</a:t>
            </a:r>
            <a:r>
              <a:rPr sz="2400" spc="45" dirty="0">
                <a:latin typeface="Arial"/>
                <a:cs typeface="Arial"/>
              </a:rPr>
              <a:t> </a:t>
            </a:r>
            <a:r>
              <a:rPr sz="2400" spc="-5" dirty="0">
                <a:latin typeface="Arial"/>
                <a:cs typeface="Arial"/>
              </a:rPr>
              <a:t>concept.</a:t>
            </a:r>
            <a:endParaRPr sz="2400">
              <a:latin typeface="Arial"/>
              <a:cs typeface="Arial"/>
            </a:endParaRPr>
          </a:p>
        </p:txBody>
      </p:sp>
      <p:sp>
        <p:nvSpPr>
          <p:cNvPr id="5" name="object 5"/>
          <p:cNvSpPr txBox="1"/>
          <p:nvPr/>
        </p:nvSpPr>
        <p:spPr>
          <a:xfrm>
            <a:off x="7465568" y="3976878"/>
            <a:ext cx="1419860" cy="391160"/>
          </a:xfrm>
          <a:prstGeom prst="rect">
            <a:avLst/>
          </a:prstGeom>
        </p:spPr>
        <p:txBody>
          <a:bodyPr vert="horz" wrap="square" lIns="0" tIns="12700" rIns="0" bIns="0" rtlCol="0">
            <a:spAutoFit/>
          </a:bodyPr>
          <a:lstStyle/>
          <a:p>
            <a:pPr marL="12700">
              <a:lnSpc>
                <a:spcPct val="100000"/>
              </a:lnSpc>
              <a:spcBef>
                <a:spcPts val="100"/>
              </a:spcBef>
              <a:tabLst>
                <a:tab pos="474345" algn="l"/>
              </a:tabLst>
            </a:pPr>
            <a:r>
              <a:rPr sz="2400" dirty="0">
                <a:latin typeface="Arial"/>
                <a:cs typeface="Arial"/>
              </a:rPr>
              <a:t>to	</a:t>
            </a:r>
            <a:r>
              <a:rPr sz="2400" spc="-5" dirty="0">
                <a:latin typeface="Arial"/>
                <a:cs typeface="Arial"/>
              </a:rPr>
              <a:t>r</a:t>
            </a:r>
            <a:r>
              <a:rPr sz="2400" spc="-15" dirty="0">
                <a:latin typeface="Arial"/>
                <a:cs typeface="Arial"/>
              </a:rPr>
              <a:t>e</a:t>
            </a:r>
            <a:r>
              <a:rPr sz="2400" spc="-5" dirty="0">
                <a:latin typeface="Arial"/>
                <a:cs typeface="Arial"/>
              </a:rPr>
              <a:t>du</a:t>
            </a:r>
            <a:r>
              <a:rPr sz="2400" spc="10" dirty="0">
                <a:latin typeface="Arial"/>
                <a:cs typeface="Arial"/>
              </a:rPr>
              <a:t>c</a:t>
            </a:r>
            <a:r>
              <a:rPr sz="2400" spc="-5" dirty="0">
                <a:latin typeface="Arial"/>
                <a:cs typeface="Arial"/>
              </a:rPr>
              <a:t>e</a:t>
            </a:r>
            <a:endParaRPr sz="24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58</a:t>
            </a:fld>
            <a:endParaRPr dirty="0"/>
          </a:p>
        </p:txBody>
      </p:sp>
      <p:sp>
        <p:nvSpPr>
          <p:cNvPr id="2" name="object 2"/>
          <p:cNvSpPr txBox="1"/>
          <p:nvPr/>
        </p:nvSpPr>
        <p:spPr>
          <a:xfrm>
            <a:off x="546303" y="1307534"/>
            <a:ext cx="8075295" cy="5146675"/>
          </a:xfrm>
          <a:prstGeom prst="rect">
            <a:avLst/>
          </a:prstGeom>
        </p:spPr>
        <p:txBody>
          <a:bodyPr vert="horz" wrap="square" lIns="0" tIns="12065" rIns="0" bIns="0" rtlCol="0">
            <a:spAutoFit/>
          </a:bodyPr>
          <a:lstStyle/>
          <a:p>
            <a:pPr marL="355600" marR="8890" indent="-342900" algn="just">
              <a:lnSpc>
                <a:spcPct val="140000"/>
              </a:lnSpc>
              <a:spcBef>
                <a:spcPts val="95"/>
              </a:spcBef>
              <a:buChar char="•"/>
              <a:tabLst>
                <a:tab pos="355600" algn="l"/>
              </a:tabLst>
            </a:pPr>
            <a:r>
              <a:rPr sz="2400" spc="-5" dirty="0">
                <a:latin typeface="Arial"/>
                <a:cs typeface="Arial"/>
              </a:rPr>
              <a:t>Abstraction allows </a:t>
            </a:r>
            <a:r>
              <a:rPr sz="2400" dirty="0">
                <a:latin typeface="Arial"/>
                <a:cs typeface="Arial"/>
              </a:rPr>
              <a:t>programmers to </a:t>
            </a:r>
            <a:r>
              <a:rPr sz="2400" spc="-5" dirty="0">
                <a:latin typeface="Arial"/>
                <a:cs typeface="Arial"/>
              </a:rPr>
              <a:t>represent </a:t>
            </a:r>
            <a:r>
              <a:rPr sz="2400" dirty="0">
                <a:latin typeface="Arial"/>
                <a:cs typeface="Arial"/>
              </a:rPr>
              <a:t>complex  real </a:t>
            </a:r>
            <a:r>
              <a:rPr sz="2400" spc="-5" dirty="0">
                <a:latin typeface="Arial"/>
                <a:cs typeface="Arial"/>
              </a:rPr>
              <a:t>world in </a:t>
            </a:r>
            <a:r>
              <a:rPr sz="2400" dirty="0">
                <a:latin typeface="Arial"/>
                <a:cs typeface="Arial"/>
              </a:rPr>
              <a:t>the simplest</a:t>
            </a:r>
            <a:r>
              <a:rPr sz="2400" spc="10" dirty="0">
                <a:latin typeface="Arial"/>
                <a:cs typeface="Arial"/>
              </a:rPr>
              <a:t> </a:t>
            </a:r>
            <a:r>
              <a:rPr sz="2400" spc="-20" dirty="0">
                <a:latin typeface="Arial"/>
                <a:cs typeface="Arial"/>
              </a:rPr>
              <a:t>manner.</a:t>
            </a:r>
            <a:endParaRPr sz="2400">
              <a:latin typeface="Arial"/>
              <a:cs typeface="Arial"/>
            </a:endParaRPr>
          </a:p>
          <a:p>
            <a:pPr marL="355600" marR="9525" indent="-342900" algn="just">
              <a:lnSpc>
                <a:spcPct val="140000"/>
              </a:lnSpc>
              <a:buChar char="•"/>
              <a:tabLst>
                <a:tab pos="355600" algn="l"/>
              </a:tabLst>
            </a:pPr>
            <a:r>
              <a:rPr sz="2400" spc="-5" dirty="0">
                <a:latin typeface="Arial"/>
                <a:cs typeface="Arial"/>
              </a:rPr>
              <a:t>It is a process </a:t>
            </a:r>
            <a:r>
              <a:rPr sz="2400" dirty="0">
                <a:latin typeface="Arial"/>
                <a:cs typeface="Arial"/>
              </a:rPr>
              <a:t>of </a:t>
            </a:r>
            <a:r>
              <a:rPr sz="2400" spc="-5" dirty="0">
                <a:latin typeface="Arial"/>
                <a:cs typeface="Arial"/>
              </a:rPr>
              <a:t>identifying </a:t>
            </a:r>
            <a:r>
              <a:rPr sz="2400" dirty="0">
                <a:latin typeface="Arial"/>
                <a:cs typeface="Arial"/>
              </a:rPr>
              <a:t>the </a:t>
            </a:r>
            <a:r>
              <a:rPr sz="2400" spc="-5" dirty="0">
                <a:latin typeface="Arial"/>
                <a:cs typeface="Arial"/>
              </a:rPr>
              <a:t>relevant qualities </a:t>
            </a:r>
            <a:r>
              <a:rPr sz="2400" dirty="0">
                <a:latin typeface="Arial"/>
                <a:cs typeface="Arial"/>
              </a:rPr>
              <a:t>and  </a:t>
            </a:r>
            <a:r>
              <a:rPr sz="2400" spc="-5" dirty="0">
                <a:latin typeface="Arial"/>
                <a:cs typeface="Arial"/>
              </a:rPr>
              <a:t>behaviors an object should </a:t>
            </a:r>
            <a:r>
              <a:rPr sz="2400" dirty="0">
                <a:latin typeface="Arial"/>
                <a:cs typeface="Arial"/>
              </a:rPr>
              <a:t>possess, </a:t>
            </a:r>
            <a:r>
              <a:rPr sz="2400" spc="-5" dirty="0">
                <a:latin typeface="Arial"/>
                <a:cs typeface="Arial"/>
              </a:rPr>
              <a:t>in other word  </a:t>
            </a:r>
            <a:r>
              <a:rPr sz="2400" dirty="0">
                <a:latin typeface="Arial"/>
                <a:cs typeface="Arial"/>
              </a:rPr>
              <a:t>represent </a:t>
            </a:r>
            <a:r>
              <a:rPr sz="2400" spc="-5" dirty="0">
                <a:latin typeface="Arial"/>
                <a:cs typeface="Arial"/>
              </a:rPr>
              <a:t>the </a:t>
            </a:r>
            <a:r>
              <a:rPr sz="2400" dirty="0">
                <a:latin typeface="Arial"/>
                <a:cs typeface="Arial"/>
              </a:rPr>
              <a:t>necessary </a:t>
            </a:r>
            <a:r>
              <a:rPr sz="2400" spc="-5" dirty="0">
                <a:latin typeface="Arial"/>
                <a:cs typeface="Arial"/>
              </a:rPr>
              <a:t>features without representing  the back ground</a:t>
            </a:r>
            <a:r>
              <a:rPr sz="2400" spc="20" dirty="0">
                <a:latin typeface="Arial"/>
                <a:cs typeface="Arial"/>
              </a:rPr>
              <a:t> </a:t>
            </a:r>
            <a:r>
              <a:rPr sz="2400" spc="-5" dirty="0">
                <a:latin typeface="Arial"/>
                <a:cs typeface="Arial"/>
              </a:rPr>
              <a:t>details</a:t>
            </a:r>
            <a:endParaRPr sz="2400">
              <a:latin typeface="Arial"/>
              <a:cs typeface="Arial"/>
            </a:endParaRPr>
          </a:p>
          <a:p>
            <a:pPr marL="355600" marR="5080" indent="-342900" algn="just">
              <a:lnSpc>
                <a:spcPct val="140000"/>
              </a:lnSpc>
              <a:buChar char="•"/>
              <a:tabLst>
                <a:tab pos="355600" algn="l"/>
              </a:tabLst>
            </a:pPr>
            <a:r>
              <a:rPr sz="2400" spc="-5" dirty="0">
                <a:latin typeface="Arial"/>
                <a:cs typeface="Arial"/>
              </a:rPr>
              <a:t>You </a:t>
            </a:r>
            <a:r>
              <a:rPr sz="2400" dirty="0">
                <a:latin typeface="Arial"/>
                <a:cs typeface="Arial"/>
              </a:rPr>
              <a:t>should always use abstraction to </a:t>
            </a:r>
            <a:r>
              <a:rPr sz="2400" spc="-5" dirty="0">
                <a:latin typeface="Arial"/>
                <a:cs typeface="Arial"/>
              </a:rPr>
              <a:t>ease </a:t>
            </a:r>
            <a:r>
              <a:rPr sz="2400" dirty="0">
                <a:latin typeface="Arial"/>
                <a:cs typeface="Arial"/>
              </a:rPr>
              <a:t>reusability,  </a:t>
            </a:r>
            <a:r>
              <a:rPr sz="2400" spc="-5" dirty="0">
                <a:latin typeface="Arial"/>
                <a:cs typeface="Arial"/>
              </a:rPr>
              <a:t>and understanding </a:t>
            </a:r>
            <a:r>
              <a:rPr sz="2400" dirty="0">
                <a:latin typeface="Arial"/>
                <a:cs typeface="Arial"/>
              </a:rPr>
              <a:t>for the </a:t>
            </a:r>
            <a:r>
              <a:rPr sz="2400" spc="-5" dirty="0">
                <a:latin typeface="Arial"/>
                <a:cs typeface="Arial"/>
              </a:rPr>
              <a:t>design and enable</a:t>
            </a:r>
            <a:r>
              <a:rPr sz="2400" spc="100" dirty="0">
                <a:latin typeface="Arial"/>
                <a:cs typeface="Arial"/>
              </a:rPr>
              <a:t> </a:t>
            </a:r>
            <a:r>
              <a:rPr sz="2400" spc="-5" dirty="0">
                <a:latin typeface="Arial"/>
                <a:cs typeface="Arial"/>
              </a:rPr>
              <a:t>extension.</a:t>
            </a:r>
            <a:endParaRPr sz="2400">
              <a:latin typeface="Arial"/>
              <a:cs typeface="Arial"/>
            </a:endParaRPr>
          </a:p>
          <a:p>
            <a:pPr marL="355600" indent="-342900" algn="just">
              <a:lnSpc>
                <a:spcPct val="100000"/>
              </a:lnSpc>
              <a:spcBef>
                <a:spcPts val="1155"/>
              </a:spcBef>
              <a:buChar char="•"/>
              <a:tabLst>
                <a:tab pos="355600" algn="l"/>
              </a:tabLst>
            </a:pPr>
            <a:r>
              <a:rPr sz="2400" spc="-5" dirty="0">
                <a:latin typeface="Arial"/>
                <a:cs typeface="Arial"/>
              </a:rPr>
              <a:t>When </a:t>
            </a:r>
            <a:r>
              <a:rPr sz="2400" dirty="0">
                <a:latin typeface="Arial"/>
                <a:cs typeface="Arial"/>
              </a:rPr>
              <a:t>we </a:t>
            </a:r>
            <a:r>
              <a:rPr sz="2400" spc="-5" dirty="0">
                <a:latin typeface="Arial"/>
                <a:cs typeface="Arial"/>
              </a:rPr>
              <a:t>design </a:t>
            </a:r>
            <a:r>
              <a:rPr sz="2400" dirty="0">
                <a:latin typeface="Arial"/>
                <a:cs typeface="Arial"/>
              </a:rPr>
              <a:t>the abstract </a:t>
            </a:r>
            <a:r>
              <a:rPr sz="2400" spc="-5" dirty="0">
                <a:latin typeface="Arial"/>
                <a:cs typeface="Arial"/>
              </a:rPr>
              <a:t>classes, we </a:t>
            </a:r>
            <a:r>
              <a:rPr sz="2400" dirty="0">
                <a:latin typeface="Arial"/>
                <a:cs typeface="Arial"/>
              </a:rPr>
              <a:t>define</a:t>
            </a:r>
            <a:r>
              <a:rPr sz="2400" spc="80" dirty="0">
                <a:latin typeface="Arial"/>
                <a:cs typeface="Arial"/>
              </a:rPr>
              <a:t> </a:t>
            </a:r>
            <a:r>
              <a:rPr sz="2400" dirty="0">
                <a:latin typeface="Arial"/>
                <a:cs typeface="Arial"/>
              </a:rPr>
              <a:t>the</a:t>
            </a:r>
            <a:endParaRPr sz="2400">
              <a:latin typeface="Arial"/>
              <a:cs typeface="Arial"/>
            </a:endParaRPr>
          </a:p>
          <a:p>
            <a:pPr marL="355600" algn="just">
              <a:lnSpc>
                <a:spcPct val="100000"/>
              </a:lnSpc>
              <a:spcBef>
                <a:spcPts val="1155"/>
              </a:spcBef>
            </a:pPr>
            <a:r>
              <a:rPr sz="2400" i="1" spc="-5" dirty="0">
                <a:latin typeface="Arial"/>
                <a:cs typeface="Arial"/>
              </a:rPr>
              <a:t>framework </a:t>
            </a:r>
            <a:r>
              <a:rPr sz="2400" dirty="0">
                <a:latin typeface="Arial"/>
                <a:cs typeface="Arial"/>
              </a:rPr>
              <a:t>for </a:t>
            </a:r>
            <a:r>
              <a:rPr sz="2400" spc="-5" dirty="0">
                <a:latin typeface="Arial"/>
                <a:cs typeface="Arial"/>
              </a:rPr>
              <a:t>later</a:t>
            </a:r>
            <a:r>
              <a:rPr sz="2400" spc="20" dirty="0">
                <a:latin typeface="Arial"/>
                <a:cs typeface="Arial"/>
              </a:rPr>
              <a:t> </a:t>
            </a:r>
            <a:r>
              <a:rPr sz="2400" spc="-5" dirty="0">
                <a:latin typeface="Arial"/>
                <a:cs typeface="Arial"/>
              </a:rPr>
              <a:t>extensions.</a:t>
            </a:r>
            <a:endParaRPr sz="2400">
              <a:latin typeface="Arial"/>
              <a:cs typeface="Arial"/>
            </a:endParaRPr>
          </a:p>
        </p:txBody>
      </p:sp>
      <p:sp>
        <p:nvSpPr>
          <p:cNvPr id="3" name="object 3"/>
          <p:cNvSpPr txBox="1">
            <a:spLocks noGrp="1"/>
          </p:cNvSpPr>
          <p:nvPr>
            <p:ph type="title"/>
          </p:nvPr>
        </p:nvSpPr>
        <p:spPr>
          <a:xfrm>
            <a:off x="3160014" y="483234"/>
            <a:ext cx="282511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7E7E7E"/>
                </a:solidFill>
              </a:rPr>
              <a:t>Abstract</a:t>
            </a:r>
            <a:r>
              <a:rPr spc="10" dirty="0">
                <a:solidFill>
                  <a:srgbClr val="7E7E7E"/>
                </a:solidFill>
              </a:rPr>
              <a:t>i</a:t>
            </a:r>
            <a:r>
              <a:rPr dirty="0">
                <a:solidFill>
                  <a:srgbClr val="7E7E7E"/>
                </a:solidFill>
              </a:rPr>
              <a:t>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59</a:t>
            </a:fld>
            <a:endParaRPr dirty="0"/>
          </a:p>
        </p:txBody>
      </p:sp>
      <p:sp>
        <p:nvSpPr>
          <p:cNvPr id="2" name="object 2"/>
          <p:cNvSpPr txBox="1">
            <a:spLocks noGrp="1"/>
          </p:cNvSpPr>
          <p:nvPr>
            <p:ph type="title"/>
          </p:nvPr>
        </p:nvSpPr>
        <p:spPr>
          <a:xfrm>
            <a:off x="3160014" y="483234"/>
            <a:ext cx="282511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7E7E7E"/>
                </a:solidFill>
              </a:rPr>
              <a:t>Abstract</a:t>
            </a:r>
            <a:r>
              <a:rPr spc="10" dirty="0">
                <a:solidFill>
                  <a:srgbClr val="7E7E7E"/>
                </a:solidFill>
              </a:rPr>
              <a:t>i</a:t>
            </a:r>
            <a:r>
              <a:rPr dirty="0">
                <a:solidFill>
                  <a:srgbClr val="7E7E7E"/>
                </a:solidFill>
              </a:rPr>
              <a:t>on</a:t>
            </a:r>
          </a:p>
        </p:txBody>
      </p:sp>
      <p:sp>
        <p:nvSpPr>
          <p:cNvPr id="3" name="object 3"/>
          <p:cNvSpPr txBox="1"/>
          <p:nvPr/>
        </p:nvSpPr>
        <p:spPr>
          <a:xfrm>
            <a:off x="535940" y="1567853"/>
            <a:ext cx="8075295" cy="4221480"/>
          </a:xfrm>
          <a:prstGeom prst="rect">
            <a:avLst/>
          </a:prstGeom>
        </p:spPr>
        <p:txBody>
          <a:bodyPr vert="horz" wrap="square" lIns="0" tIns="110489" rIns="0" bIns="0" rtlCol="0">
            <a:spAutoFit/>
          </a:bodyPr>
          <a:lstStyle/>
          <a:p>
            <a:pPr marL="342265" marR="6985" indent="-342265" algn="r">
              <a:lnSpc>
                <a:spcPct val="100000"/>
              </a:lnSpc>
              <a:spcBef>
                <a:spcPts val="869"/>
              </a:spcBef>
              <a:buChar char="•"/>
              <a:tabLst>
                <a:tab pos="342265" algn="l"/>
                <a:tab pos="342900" algn="l"/>
              </a:tabLst>
            </a:pPr>
            <a:r>
              <a:rPr sz="3200" dirty="0">
                <a:latin typeface="Arial"/>
                <a:cs typeface="Arial"/>
              </a:rPr>
              <a:t>An </a:t>
            </a:r>
            <a:r>
              <a:rPr sz="3200" spc="-5" dirty="0">
                <a:latin typeface="Arial"/>
                <a:cs typeface="Arial"/>
              </a:rPr>
              <a:t>abstract class, </a:t>
            </a:r>
            <a:r>
              <a:rPr sz="3200" dirty="0">
                <a:latin typeface="Arial"/>
                <a:cs typeface="Arial"/>
              </a:rPr>
              <a:t>which </a:t>
            </a:r>
            <a:r>
              <a:rPr sz="3200" spc="-5" dirty="0">
                <a:latin typeface="Arial"/>
                <a:cs typeface="Arial"/>
              </a:rPr>
              <a:t>declared </a:t>
            </a:r>
            <a:r>
              <a:rPr sz="3200" dirty="0">
                <a:latin typeface="Arial"/>
                <a:cs typeface="Arial"/>
              </a:rPr>
              <a:t>with</a:t>
            </a:r>
            <a:r>
              <a:rPr sz="3200" spc="365" dirty="0">
                <a:latin typeface="Arial"/>
                <a:cs typeface="Arial"/>
              </a:rPr>
              <a:t> </a:t>
            </a:r>
            <a:r>
              <a:rPr sz="3200" dirty="0">
                <a:latin typeface="Arial"/>
                <a:cs typeface="Arial"/>
              </a:rPr>
              <a:t>the</a:t>
            </a:r>
            <a:endParaRPr sz="3200">
              <a:latin typeface="Arial"/>
              <a:cs typeface="Arial"/>
            </a:endParaRPr>
          </a:p>
          <a:p>
            <a:pPr marR="65405" algn="r">
              <a:lnSpc>
                <a:spcPct val="100000"/>
              </a:lnSpc>
              <a:spcBef>
                <a:spcPts val="770"/>
              </a:spcBef>
            </a:pPr>
            <a:r>
              <a:rPr sz="3200" i="1" dirty="0">
                <a:latin typeface="Arial"/>
                <a:cs typeface="Arial"/>
              </a:rPr>
              <a:t>“abstract” </a:t>
            </a:r>
            <a:r>
              <a:rPr sz="3200" dirty="0">
                <a:latin typeface="Arial"/>
                <a:cs typeface="Arial"/>
              </a:rPr>
              <a:t>keyword, cannot </a:t>
            </a:r>
            <a:r>
              <a:rPr sz="3200" spc="-5" dirty="0">
                <a:latin typeface="Arial"/>
                <a:cs typeface="Arial"/>
              </a:rPr>
              <a:t>be</a:t>
            </a:r>
            <a:r>
              <a:rPr sz="3200" spc="-150" dirty="0">
                <a:latin typeface="Arial"/>
                <a:cs typeface="Arial"/>
              </a:rPr>
              <a:t> </a:t>
            </a:r>
            <a:r>
              <a:rPr sz="3200" spc="-5" dirty="0">
                <a:latin typeface="Arial"/>
                <a:cs typeface="Arial"/>
              </a:rPr>
              <a:t>instantiated.</a:t>
            </a:r>
            <a:endParaRPr sz="3200">
              <a:latin typeface="Arial"/>
              <a:cs typeface="Arial"/>
            </a:endParaRPr>
          </a:p>
          <a:p>
            <a:pPr marL="355600" marR="5080" indent="-342900" algn="just">
              <a:lnSpc>
                <a:spcPct val="120000"/>
              </a:lnSpc>
              <a:spcBef>
                <a:spcPts val="770"/>
              </a:spcBef>
              <a:buChar char="•"/>
              <a:tabLst>
                <a:tab pos="355600" algn="l"/>
              </a:tabLst>
            </a:pPr>
            <a:r>
              <a:rPr sz="3200" spc="-5" dirty="0">
                <a:latin typeface="Arial"/>
                <a:cs typeface="Arial"/>
              </a:rPr>
              <a:t>It </a:t>
            </a:r>
            <a:r>
              <a:rPr sz="3200" dirty="0">
                <a:latin typeface="Arial"/>
                <a:cs typeface="Arial"/>
              </a:rPr>
              <a:t>can </a:t>
            </a:r>
            <a:r>
              <a:rPr sz="3200" spc="-5" dirty="0">
                <a:latin typeface="Arial"/>
                <a:cs typeface="Arial"/>
              </a:rPr>
              <a:t>only be </a:t>
            </a:r>
            <a:r>
              <a:rPr sz="3200" dirty="0">
                <a:latin typeface="Arial"/>
                <a:cs typeface="Arial"/>
              </a:rPr>
              <a:t>used </a:t>
            </a:r>
            <a:r>
              <a:rPr sz="3200" spc="-10" dirty="0">
                <a:latin typeface="Arial"/>
                <a:cs typeface="Arial"/>
              </a:rPr>
              <a:t>as </a:t>
            </a:r>
            <a:r>
              <a:rPr sz="3200" dirty="0">
                <a:latin typeface="Arial"/>
                <a:cs typeface="Arial"/>
              </a:rPr>
              <a:t>a </a:t>
            </a:r>
            <a:r>
              <a:rPr sz="3200" spc="-5" dirty="0">
                <a:latin typeface="Arial"/>
                <a:cs typeface="Arial"/>
              </a:rPr>
              <a:t>super-class </a:t>
            </a:r>
            <a:r>
              <a:rPr sz="3200" spc="-10" dirty="0">
                <a:latin typeface="Arial"/>
                <a:cs typeface="Arial"/>
              </a:rPr>
              <a:t>for  </a:t>
            </a:r>
            <a:r>
              <a:rPr sz="3200" dirty="0">
                <a:latin typeface="Arial"/>
                <a:cs typeface="Arial"/>
              </a:rPr>
              <a:t>other </a:t>
            </a:r>
            <a:r>
              <a:rPr sz="3200" spc="-5" dirty="0">
                <a:latin typeface="Arial"/>
                <a:cs typeface="Arial"/>
              </a:rPr>
              <a:t>classes </a:t>
            </a:r>
            <a:r>
              <a:rPr sz="3200" spc="-10" dirty="0">
                <a:latin typeface="Arial"/>
                <a:cs typeface="Arial"/>
              </a:rPr>
              <a:t>that </a:t>
            </a:r>
            <a:r>
              <a:rPr sz="3200" spc="-5" dirty="0">
                <a:latin typeface="Arial"/>
                <a:cs typeface="Arial"/>
              </a:rPr>
              <a:t>extend </a:t>
            </a:r>
            <a:r>
              <a:rPr sz="3200" dirty="0">
                <a:latin typeface="Arial"/>
                <a:cs typeface="Arial"/>
              </a:rPr>
              <a:t>the </a:t>
            </a:r>
            <a:r>
              <a:rPr sz="3200" spc="-5" dirty="0">
                <a:latin typeface="Arial"/>
                <a:cs typeface="Arial"/>
              </a:rPr>
              <a:t>abstract  </a:t>
            </a:r>
            <a:r>
              <a:rPr sz="3200" dirty="0">
                <a:latin typeface="Arial"/>
                <a:cs typeface="Arial"/>
              </a:rPr>
              <a:t>class. </a:t>
            </a:r>
            <a:r>
              <a:rPr sz="3200" spc="-5" dirty="0">
                <a:latin typeface="Arial"/>
                <a:cs typeface="Arial"/>
              </a:rPr>
              <a:t>Abstract </a:t>
            </a:r>
            <a:r>
              <a:rPr sz="3200" dirty="0">
                <a:latin typeface="Arial"/>
                <a:cs typeface="Arial"/>
              </a:rPr>
              <a:t>class </a:t>
            </a:r>
            <a:r>
              <a:rPr sz="3200" spc="-5" dirty="0">
                <a:latin typeface="Arial"/>
                <a:cs typeface="Arial"/>
              </a:rPr>
              <a:t>is </a:t>
            </a:r>
            <a:r>
              <a:rPr sz="3200" dirty="0">
                <a:latin typeface="Arial"/>
                <a:cs typeface="Arial"/>
              </a:rPr>
              <a:t>a </a:t>
            </a:r>
            <a:r>
              <a:rPr sz="3200" spc="-5" dirty="0">
                <a:latin typeface="Arial"/>
                <a:cs typeface="Arial"/>
              </a:rPr>
              <a:t>design concept  and implementation gets completed when  it is being </a:t>
            </a:r>
            <a:r>
              <a:rPr sz="3200" dirty="0">
                <a:latin typeface="Arial"/>
                <a:cs typeface="Arial"/>
              </a:rPr>
              <a:t>realized </a:t>
            </a:r>
            <a:r>
              <a:rPr sz="3200" spc="-5" dirty="0">
                <a:latin typeface="Arial"/>
                <a:cs typeface="Arial"/>
              </a:rPr>
              <a:t>by </a:t>
            </a:r>
            <a:r>
              <a:rPr sz="3200" dirty="0">
                <a:latin typeface="Arial"/>
                <a:cs typeface="Arial"/>
              </a:rPr>
              <a:t>a</a:t>
            </a:r>
            <a:r>
              <a:rPr sz="3200" spc="-60" dirty="0">
                <a:latin typeface="Arial"/>
                <a:cs typeface="Arial"/>
              </a:rPr>
              <a:t> </a:t>
            </a:r>
            <a:r>
              <a:rPr sz="3200" dirty="0">
                <a:latin typeface="Arial"/>
                <a:cs typeface="Arial"/>
              </a:rPr>
              <a:t>subclass.</a:t>
            </a:r>
            <a:endParaRPr sz="3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a:t>
            </a:fld>
            <a:endParaRPr dirty="0"/>
          </a:p>
        </p:txBody>
      </p:sp>
      <p:sp>
        <p:nvSpPr>
          <p:cNvPr id="2" name="object 2"/>
          <p:cNvSpPr txBox="1">
            <a:spLocks noGrp="1"/>
          </p:cNvSpPr>
          <p:nvPr>
            <p:ph type="title"/>
          </p:nvPr>
        </p:nvSpPr>
        <p:spPr>
          <a:xfrm>
            <a:off x="1574672" y="483234"/>
            <a:ext cx="599313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161645"/>
                </a:solidFill>
              </a:rPr>
              <a:t>Computer</a:t>
            </a:r>
            <a:r>
              <a:rPr spc="-65" dirty="0">
                <a:solidFill>
                  <a:srgbClr val="161645"/>
                </a:solidFill>
              </a:rPr>
              <a:t> </a:t>
            </a:r>
            <a:r>
              <a:rPr dirty="0">
                <a:solidFill>
                  <a:srgbClr val="161645"/>
                </a:solidFill>
              </a:rPr>
              <a:t>Programming</a:t>
            </a:r>
          </a:p>
        </p:txBody>
      </p:sp>
      <p:sp>
        <p:nvSpPr>
          <p:cNvPr id="3" name="object 3"/>
          <p:cNvSpPr txBox="1"/>
          <p:nvPr/>
        </p:nvSpPr>
        <p:spPr>
          <a:xfrm>
            <a:off x="546303" y="1656689"/>
            <a:ext cx="8197850" cy="3830320"/>
          </a:xfrm>
          <a:prstGeom prst="rect">
            <a:avLst/>
          </a:prstGeom>
        </p:spPr>
        <p:txBody>
          <a:bodyPr vert="horz" wrap="square" lIns="0" tIns="12700" rIns="0" bIns="0" rtlCol="0">
            <a:spAutoFit/>
          </a:bodyPr>
          <a:lstStyle/>
          <a:p>
            <a:pPr marL="12700" marR="5080" algn="just">
              <a:lnSpc>
                <a:spcPct val="130000"/>
              </a:lnSpc>
              <a:spcBef>
                <a:spcPts val="100"/>
              </a:spcBef>
            </a:pPr>
            <a:r>
              <a:rPr sz="3200" dirty="0">
                <a:latin typeface="Arial"/>
                <a:cs typeface="Arial"/>
              </a:rPr>
              <a:t>The </a:t>
            </a:r>
            <a:r>
              <a:rPr sz="3200" spc="-5" dirty="0">
                <a:latin typeface="Arial"/>
                <a:cs typeface="Arial"/>
              </a:rPr>
              <a:t>history of computer programming </a:t>
            </a:r>
            <a:r>
              <a:rPr sz="3200" dirty="0">
                <a:latin typeface="Arial"/>
                <a:cs typeface="Arial"/>
              </a:rPr>
              <a:t>is a  </a:t>
            </a:r>
            <a:r>
              <a:rPr sz="3200" spc="-5" dirty="0">
                <a:latin typeface="Arial"/>
                <a:cs typeface="Arial"/>
              </a:rPr>
              <a:t>steady move away </a:t>
            </a:r>
            <a:r>
              <a:rPr sz="3200" spc="-10" dirty="0">
                <a:latin typeface="Arial"/>
                <a:cs typeface="Arial"/>
              </a:rPr>
              <a:t>from </a:t>
            </a:r>
            <a:r>
              <a:rPr sz="3200" b="1" i="1" spc="-5" dirty="0">
                <a:latin typeface="Arial"/>
                <a:cs typeface="Arial"/>
              </a:rPr>
              <a:t>machine-oriented  </a:t>
            </a:r>
            <a:r>
              <a:rPr sz="3200" b="1" i="1" dirty="0">
                <a:latin typeface="Arial"/>
                <a:cs typeface="Arial"/>
              </a:rPr>
              <a:t>views </a:t>
            </a:r>
            <a:r>
              <a:rPr sz="3200" spc="-10" dirty="0">
                <a:latin typeface="Arial"/>
                <a:cs typeface="Arial"/>
              </a:rPr>
              <a:t>of </a:t>
            </a:r>
            <a:r>
              <a:rPr sz="3200" spc="-5" dirty="0">
                <a:latin typeface="Arial"/>
                <a:cs typeface="Arial"/>
              </a:rPr>
              <a:t>programming towards concepts </a:t>
            </a:r>
            <a:r>
              <a:rPr sz="3200" spc="-10" dirty="0">
                <a:latin typeface="Arial"/>
                <a:cs typeface="Arial"/>
              </a:rPr>
              <a:t>and  </a:t>
            </a:r>
            <a:r>
              <a:rPr sz="3200" spc="-5" dirty="0">
                <a:latin typeface="Arial"/>
                <a:cs typeface="Arial"/>
              </a:rPr>
              <a:t>metaphors that more closely reflect </a:t>
            </a:r>
            <a:r>
              <a:rPr sz="3200" dirty="0">
                <a:latin typeface="Arial"/>
                <a:cs typeface="Arial"/>
              </a:rPr>
              <a:t>the way  </a:t>
            </a:r>
            <a:r>
              <a:rPr sz="3200" spc="-5" dirty="0">
                <a:latin typeface="Arial"/>
                <a:cs typeface="Arial"/>
              </a:rPr>
              <a:t>in </a:t>
            </a:r>
            <a:r>
              <a:rPr sz="3200" dirty="0">
                <a:latin typeface="Arial"/>
                <a:cs typeface="Arial"/>
              </a:rPr>
              <a:t>which we </a:t>
            </a:r>
            <a:r>
              <a:rPr sz="3200" spc="-5" dirty="0">
                <a:latin typeface="Arial"/>
                <a:cs typeface="Arial"/>
              </a:rPr>
              <a:t>ourselves see </a:t>
            </a:r>
            <a:r>
              <a:rPr sz="3200" dirty="0">
                <a:latin typeface="Arial"/>
                <a:cs typeface="Arial"/>
              </a:rPr>
              <a:t>&amp; </a:t>
            </a:r>
            <a:r>
              <a:rPr sz="3200" spc="-10" dirty="0">
                <a:latin typeface="Arial"/>
                <a:cs typeface="Arial"/>
              </a:rPr>
              <a:t>understand </a:t>
            </a:r>
            <a:r>
              <a:rPr sz="3200" dirty="0">
                <a:latin typeface="Arial"/>
                <a:cs typeface="Arial"/>
              </a:rPr>
              <a:t>the  world</a:t>
            </a:r>
            <a:endParaRPr sz="32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94701" y="4826634"/>
            <a:ext cx="837565" cy="181356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800000"/>
                </a:solidFill>
                <a:latin typeface="Arial"/>
                <a:cs typeface="Arial"/>
              </a:rPr>
              <a:t>DOB:</a:t>
            </a:r>
            <a:endParaRPr sz="1600">
              <a:latin typeface="Arial"/>
              <a:cs typeface="Arial"/>
            </a:endParaRPr>
          </a:p>
          <a:p>
            <a:pPr marL="12700" marR="15240">
              <a:lnSpc>
                <a:spcPct val="100000"/>
              </a:lnSpc>
            </a:pPr>
            <a:r>
              <a:rPr sz="1600" spc="-5" dirty="0">
                <a:solidFill>
                  <a:srgbClr val="800000"/>
                </a:solidFill>
                <a:latin typeface="Arial"/>
                <a:cs typeface="Arial"/>
              </a:rPr>
              <a:t>Name:  Addre</a:t>
            </a:r>
            <a:r>
              <a:rPr sz="1600" dirty="0">
                <a:solidFill>
                  <a:srgbClr val="800000"/>
                </a:solidFill>
                <a:latin typeface="Arial"/>
                <a:cs typeface="Arial"/>
              </a:rPr>
              <a:t>s</a:t>
            </a:r>
            <a:r>
              <a:rPr sz="1600" spc="-5" dirty="0">
                <a:solidFill>
                  <a:srgbClr val="800000"/>
                </a:solidFill>
                <a:latin typeface="Arial"/>
                <a:cs typeface="Arial"/>
              </a:rPr>
              <a:t>s:  </a:t>
            </a:r>
            <a:r>
              <a:rPr sz="1600" spc="-35" dirty="0">
                <a:solidFill>
                  <a:srgbClr val="333399"/>
                </a:solidFill>
                <a:latin typeface="Arial"/>
                <a:cs typeface="Arial"/>
              </a:rPr>
              <a:t>GPA:</a:t>
            </a:r>
            <a:endParaRPr sz="1600">
              <a:latin typeface="Arial"/>
              <a:cs typeface="Arial"/>
            </a:endParaRPr>
          </a:p>
          <a:p>
            <a:pPr marL="12700" marR="5080">
              <a:lnSpc>
                <a:spcPct val="100000"/>
              </a:lnSpc>
            </a:pPr>
            <a:r>
              <a:rPr sz="1600" spc="-5" dirty="0">
                <a:solidFill>
                  <a:srgbClr val="333399"/>
                </a:solidFill>
                <a:latin typeface="Arial"/>
                <a:cs typeface="Arial"/>
              </a:rPr>
              <a:t>Course</a:t>
            </a:r>
            <a:r>
              <a:rPr sz="1600" dirty="0">
                <a:solidFill>
                  <a:srgbClr val="333399"/>
                </a:solidFill>
                <a:latin typeface="Arial"/>
                <a:cs typeface="Arial"/>
              </a:rPr>
              <a:t>s</a:t>
            </a:r>
            <a:r>
              <a:rPr sz="1600" spc="-5" dirty="0">
                <a:solidFill>
                  <a:srgbClr val="333399"/>
                </a:solidFill>
                <a:latin typeface="Arial"/>
                <a:cs typeface="Arial"/>
              </a:rPr>
              <a:t>:  Etc…:</a:t>
            </a:r>
            <a:endParaRPr sz="1600">
              <a:latin typeface="Arial"/>
              <a:cs typeface="Arial"/>
            </a:endParaRPr>
          </a:p>
          <a:p>
            <a:pPr marL="529590">
              <a:lnSpc>
                <a:spcPct val="100000"/>
              </a:lnSpc>
              <a:spcBef>
                <a:spcPts val="1120"/>
              </a:spcBef>
            </a:pPr>
            <a:r>
              <a:rPr sz="1200" dirty="0">
                <a:solidFill>
                  <a:srgbClr val="888888"/>
                </a:solidFill>
                <a:latin typeface="Arial"/>
                <a:cs typeface="Arial"/>
              </a:rPr>
              <a:t>59</a:t>
            </a:r>
            <a:endParaRPr sz="1200">
              <a:latin typeface="Arial"/>
              <a:cs typeface="Arial"/>
            </a:endParaRPr>
          </a:p>
        </p:txBody>
      </p:sp>
      <p:sp>
        <p:nvSpPr>
          <p:cNvPr id="3" name="object 3"/>
          <p:cNvSpPr txBox="1">
            <a:spLocks noGrp="1"/>
          </p:cNvSpPr>
          <p:nvPr>
            <p:ph type="title"/>
          </p:nvPr>
        </p:nvSpPr>
        <p:spPr>
          <a:xfrm>
            <a:off x="1446657" y="388696"/>
            <a:ext cx="6250305" cy="574675"/>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7E7E7E"/>
                </a:solidFill>
                <a:latin typeface="Arial"/>
                <a:cs typeface="Arial"/>
              </a:rPr>
              <a:t>Abstraction - type </a:t>
            </a:r>
            <a:r>
              <a:rPr sz="3600" b="1" spc="-10" dirty="0">
                <a:solidFill>
                  <a:srgbClr val="7E7E7E"/>
                </a:solidFill>
                <a:latin typeface="Arial"/>
                <a:cs typeface="Arial"/>
              </a:rPr>
              <a:t>of</a:t>
            </a:r>
            <a:r>
              <a:rPr sz="3600" b="1" spc="-90" dirty="0">
                <a:solidFill>
                  <a:srgbClr val="7E7E7E"/>
                </a:solidFill>
                <a:latin typeface="Arial"/>
                <a:cs typeface="Arial"/>
              </a:rPr>
              <a:t> </a:t>
            </a:r>
            <a:r>
              <a:rPr sz="3600" b="1" dirty="0">
                <a:solidFill>
                  <a:srgbClr val="7E7E7E"/>
                </a:solidFill>
                <a:latin typeface="Arial"/>
                <a:cs typeface="Arial"/>
              </a:rPr>
              <a:t>classes</a:t>
            </a:r>
            <a:endParaRPr sz="3600">
              <a:latin typeface="Arial"/>
              <a:cs typeface="Arial"/>
            </a:endParaRPr>
          </a:p>
        </p:txBody>
      </p:sp>
      <p:grpSp>
        <p:nvGrpSpPr>
          <p:cNvPr id="4" name="object 4"/>
          <p:cNvGrpSpPr/>
          <p:nvPr/>
        </p:nvGrpSpPr>
        <p:grpSpPr>
          <a:xfrm>
            <a:off x="5247132" y="2609088"/>
            <a:ext cx="2687320" cy="1030605"/>
            <a:chOff x="5247132" y="2609088"/>
            <a:chExt cx="2687320" cy="1030605"/>
          </a:xfrm>
        </p:grpSpPr>
        <p:sp>
          <p:nvSpPr>
            <p:cNvPr id="5" name="object 5"/>
            <p:cNvSpPr/>
            <p:nvPr/>
          </p:nvSpPr>
          <p:spPr>
            <a:xfrm>
              <a:off x="5247132" y="2609088"/>
              <a:ext cx="2686812" cy="10302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294376" y="2636520"/>
              <a:ext cx="2592324" cy="93573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294376" y="2636520"/>
              <a:ext cx="2592705" cy="935990"/>
            </a:xfrm>
            <a:custGeom>
              <a:avLst/>
              <a:gdLst/>
              <a:ahLst/>
              <a:cxnLst/>
              <a:rect l="l" t="t" r="r" b="b"/>
              <a:pathLst>
                <a:path w="2592704" h="935989">
                  <a:moveTo>
                    <a:pt x="0" y="155955"/>
                  </a:moveTo>
                  <a:lnTo>
                    <a:pt x="7953" y="106671"/>
                  </a:lnTo>
                  <a:lnTo>
                    <a:pt x="30097" y="63861"/>
                  </a:lnTo>
                  <a:lnTo>
                    <a:pt x="63861" y="30097"/>
                  </a:lnTo>
                  <a:lnTo>
                    <a:pt x="106671" y="7953"/>
                  </a:lnTo>
                  <a:lnTo>
                    <a:pt x="155956" y="0"/>
                  </a:lnTo>
                  <a:lnTo>
                    <a:pt x="2436368" y="0"/>
                  </a:lnTo>
                  <a:lnTo>
                    <a:pt x="2485652" y="7953"/>
                  </a:lnTo>
                  <a:lnTo>
                    <a:pt x="2528462" y="30097"/>
                  </a:lnTo>
                  <a:lnTo>
                    <a:pt x="2562226" y="63861"/>
                  </a:lnTo>
                  <a:lnTo>
                    <a:pt x="2584370" y="106671"/>
                  </a:lnTo>
                  <a:lnTo>
                    <a:pt x="2592324" y="155955"/>
                  </a:lnTo>
                  <a:lnTo>
                    <a:pt x="2592324" y="779779"/>
                  </a:lnTo>
                  <a:lnTo>
                    <a:pt x="2584370" y="829064"/>
                  </a:lnTo>
                  <a:lnTo>
                    <a:pt x="2562226" y="871874"/>
                  </a:lnTo>
                  <a:lnTo>
                    <a:pt x="2528462" y="905638"/>
                  </a:lnTo>
                  <a:lnTo>
                    <a:pt x="2485652" y="927782"/>
                  </a:lnTo>
                  <a:lnTo>
                    <a:pt x="2436368" y="935735"/>
                  </a:lnTo>
                  <a:lnTo>
                    <a:pt x="155956" y="935735"/>
                  </a:lnTo>
                  <a:lnTo>
                    <a:pt x="106671" y="927782"/>
                  </a:lnTo>
                  <a:lnTo>
                    <a:pt x="63861" y="905638"/>
                  </a:lnTo>
                  <a:lnTo>
                    <a:pt x="30097" y="871874"/>
                  </a:lnTo>
                  <a:lnTo>
                    <a:pt x="7953" y="829064"/>
                  </a:lnTo>
                  <a:lnTo>
                    <a:pt x="0" y="779779"/>
                  </a:lnTo>
                  <a:lnTo>
                    <a:pt x="0" y="155955"/>
                  </a:lnTo>
                  <a:close/>
                </a:path>
              </a:pathLst>
            </a:custGeom>
            <a:ln w="9143">
              <a:solidFill>
                <a:srgbClr val="000000"/>
              </a:solidFill>
            </a:ln>
          </p:spPr>
          <p:txBody>
            <a:bodyPr wrap="square" lIns="0" tIns="0" rIns="0" bIns="0" rtlCol="0"/>
            <a:lstStyle/>
            <a:p>
              <a:endParaRPr/>
            </a:p>
          </p:txBody>
        </p:sp>
      </p:grpSp>
      <p:sp>
        <p:nvSpPr>
          <p:cNvPr id="8" name="object 8"/>
          <p:cNvSpPr txBox="1"/>
          <p:nvPr/>
        </p:nvSpPr>
        <p:spPr>
          <a:xfrm>
            <a:off x="5842253" y="2949702"/>
            <a:ext cx="149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Abstract</a:t>
            </a:r>
            <a:r>
              <a:rPr sz="1800" spc="-45" dirty="0">
                <a:latin typeface="Arial"/>
                <a:cs typeface="Arial"/>
              </a:rPr>
              <a:t> </a:t>
            </a:r>
            <a:r>
              <a:rPr sz="1800" spc="-5" dirty="0">
                <a:latin typeface="Arial"/>
                <a:cs typeface="Arial"/>
              </a:rPr>
              <a:t>Class</a:t>
            </a:r>
            <a:endParaRPr sz="1800">
              <a:latin typeface="Arial"/>
              <a:cs typeface="Arial"/>
            </a:endParaRPr>
          </a:p>
        </p:txBody>
      </p:sp>
      <p:grpSp>
        <p:nvGrpSpPr>
          <p:cNvPr id="9" name="object 9"/>
          <p:cNvGrpSpPr/>
          <p:nvPr/>
        </p:nvGrpSpPr>
        <p:grpSpPr>
          <a:xfrm>
            <a:off x="1790700" y="2612135"/>
            <a:ext cx="2687320" cy="1030605"/>
            <a:chOff x="1790700" y="2612135"/>
            <a:chExt cx="2687320" cy="1030605"/>
          </a:xfrm>
        </p:grpSpPr>
        <p:sp>
          <p:nvSpPr>
            <p:cNvPr id="10" name="object 10"/>
            <p:cNvSpPr/>
            <p:nvPr/>
          </p:nvSpPr>
          <p:spPr>
            <a:xfrm>
              <a:off x="1790700" y="2612135"/>
              <a:ext cx="2686812" cy="1030224"/>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837944" y="2636519"/>
              <a:ext cx="2592323" cy="93573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1837944" y="2636519"/>
              <a:ext cx="2592705" cy="935990"/>
            </a:xfrm>
            <a:custGeom>
              <a:avLst/>
              <a:gdLst/>
              <a:ahLst/>
              <a:cxnLst/>
              <a:rect l="l" t="t" r="r" b="b"/>
              <a:pathLst>
                <a:path w="2592704" h="935989">
                  <a:moveTo>
                    <a:pt x="0" y="155955"/>
                  </a:moveTo>
                  <a:lnTo>
                    <a:pt x="7953" y="106671"/>
                  </a:lnTo>
                  <a:lnTo>
                    <a:pt x="30097" y="63861"/>
                  </a:lnTo>
                  <a:lnTo>
                    <a:pt x="63861" y="30097"/>
                  </a:lnTo>
                  <a:lnTo>
                    <a:pt x="106671" y="7953"/>
                  </a:lnTo>
                  <a:lnTo>
                    <a:pt x="155956" y="0"/>
                  </a:lnTo>
                  <a:lnTo>
                    <a:pt x="2436368" y="0"/>
                  </a:lnTo>
                  <a:lnTo>
                    <a:pt x="2485652" y="7953"/>
                  </a:lnTo>
                  <a:lnTo>
                    <a:pt x="2528462" y="30097"/>
                  </a:lnTo>
                  <a:lnTo>
                    <a:pt x="2562226" y="63861"/>
                  </a:lnTo>
                  <a:lnTo>
                    <a:pt x="2584370" y="106671"/>
                  </a:lnTo>
                  <a:lnTo>
                    <a:pt x="2592323" y="155955"/>
                  </a:lnTo>
                  <a:lnTo>
                    <a:pt x="2592323" y="779779"/>
                  </a:lnTo>
                  <a:lnTo>
                    <a:pt x="2584370" y="829064"/>
                  </a:lnTo>
                  <a:lnTo>
                    <a:pt x="2562226" y="871874"/>
                  </a:lnTo>
                  <a:lnTo>
                    <a:pt x="2528462" y="905638"/>
                  </a:lnTo>
                  <a:lnTo>
                    <a:pt x="2485652" y="927782"/>
                  </a:lnTo>
                  <a:lnTo>
                    <a:pt x="2436368" y="935735"/>
                  </a:lnTo>
                  <a:lnTo>
                    <a:pt x="155956" y="935735"/>
                  </a:lnTo>
                  <a:lnTo>
                    <a:pt x="106671" y="927782"/>
                  </a:lnTo>
                  <a:lnTo>
                    <a:pt x="63861" y="905638"/>
                  </a:lnTo>
                  <a:lnTo>
                    <a:pt x="30097" y="871874"/>
                  </a:lnTo>
                  <a:lnTo>
                    <a:pt x="7953" y="829064"/>
                  </a:lnTo>
                  <a:lnTo>
                    <a:pt x="0" y="779779"/>
                  </a:lnTo>
                  <a:lnTo>
                    <a:pt x="0" y="155955"/>
                  </a:lnTo>
                  <a:close/>
                </a:path>
              </a:pathLst>
            </a:custGeom>
            <a:ln w="9144">
              <a:solidFill>
                <a:srgbClr val="000000"/>
              </a:solidFill>
            </a:ln>
          </p:spPr>
          <p:txBody>
            <a:bodyPr wrap="square" lIns="0" tIns="0" rIns="0" bIns="0" rtlCol="0"/>
            <a:lstStyle/>
            <a:p>
              <a:endParaRPr/>
            </a:p>
          </p:txBody>
        </p:sp>
      </p:grpSp>
      <p:sp>
        <p:nvSpPr>
          <p:cNvPr id="13" name="object 13"/>
          <p:cNvSpPr txBox="1"/>
          <p:nvPr/>
        </p:nvSpPr>
        <p:spPr>
          <a:xfrm>
            <a:off x="2340991" y="2949702"/>
            <a:ext cx="158686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Arial"/>
                <a:cs typeface="Arial"/>
              </a:rPr>
              <a:t>Concrete</a:t>
            </a:r>
            <a:r>
              <a:rPr sz="1800" spc="-50" dirty="0">
                <a:solidFill>
                  <a:srgbClr val="FFFFFF"/>
                </a:solidFill>
                <a:latin typeface="Arial"/>
                <a:cs typeface="Arial"/>
              </a:rPr>
              <a:t> </a:t>
            </a:r>
            <a:r>
              <a:rPr sz="1800" spc="-5" dirty="0">
                <a:solidFill>
                  <a:srgbClr val="FFFFFF"/>
                </a:solidFill>
                <a:latin typeface="Arial"/>
                <a:cs typeface="Arial"/>
              </a:rPr>
              <a:t>Class</a:t>
            </a:r>
            <a:endParaRPr sz="1800">
              <a:latin typeface="Arial"/>
              <a:cs typeface="Arial"/>
            </a:endParaRPr>
          </a:p>
        </p:txBody>
      </p:sp>
      <p:sp>
        <p:nvSpPr>
          <p:cNvPr id="14" name="object 14"/>
          <p:cNvSpPr txBox="1"/>
          <p:nvPr/>
        </p:nvSpPr>
        <p:spPr>
          <a:xfrm>
            <a:off x="1701164" y="3816857"/>
            <a:ext cx="27940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800000"/>
                </a:solidFill>
                <a:latin typeface="Arial"/>
                <a:cs typeface="Arial"/>
              </a:rPr>
              <a:t>Can </a:t>
            </a:r>
            <a:r>
              <a:rPr sz="1800" spc="-5" dirty="0">
                <a:solidFill>
                  <a:srgbClr val="800000"/>
                </a:solidFill>
                <a:latin typeface="Arial"/>
                <a:cs typeface="Arial"/>
              </a:rPr>
              <a:t>be instantiated</a:t>
            </a:r>
            <a:r>
              <a:rPr sz="1800" spc="5" dirty="0">
                <a:solidFill>
                  <a:srgbClr val="800000"/>
                </a:solidFill>
                <a:latin typeface="Arial"/>
                <a:cs typeface="Arial"/>
              </a:rPr>
              <a:t> </a:t>
            </a:r>
            <a:r>
              <a:rPr sz="1800" spc="-5" dirty="0">
                <a:solidFill>
                  <a:srgbClr val="800000"/>
                </a:solidFill>
                <a:latin typeface="Arial"/>
                <a:cs typeface="Arial"/>
              </a:rPr>
              <a:t>directly</a:t>
            </a:r>
            <a:endParaRPr sz="1800">
              <a:latin typeface="Arial"/>
              <a:cs typeface="Arial"/>
            </a:endParaRPr>
          </a:p>
        </p:txBody>
      </p:sp>
      <p:sp>
        <p:nvSpPr>
          <p:cNvPr id="15" name="object 15"/>
          <p:cNvSpPr txBox="1"/>
          <p:nvPr/>
        </p:nvSpPr>
        <p:spPr>
          <a:xfrm>
            <a:off x="5229859" y="3816857"/>
            <a:ext cx="293306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800000"/>
                </a:solidFill>
                <a:latin typeface="Arial"/>
                <a:cs typeface="Arial"/>
              </a:rPr>
              <a:t>Can’t </a:t>
            </a:r>
            <a:r>
              <a:rPr sz="1800" spc="-5" dirty="0">
                <a:solidFill>
                  <a:srgbClr val="800000"/>
                </a:solidFill>
                <a:latin typeface="Arial"/>
                <a:cs typeface="Arial"/>
              </a:rPr>
              <a:t>be instantiated</a:t>
            </a:r>
            <a:r>
              <a:rPr sz="1800" dirty="0">
                <a:solidFill>
                  <a:srgbClr val="800000"/>
                </a:solidFill>
                <a:latin typeface="Arial"/>
                <a:cs typeface="Arial"/>
              </a:rPr>
              <a:t> </a:t>
            </a:r>
            <a:r>
              <a:rPr sz="1800" spc="-5" dirty="0">
                <a:solidFill>
                  <a:srgbClr val="800000"/>
                </a:solidFill>
                <a:latin typeface="Arial"/>
                <a:cs typeface="Arial"/>
              </a:rPr>
              <a:t>directly</a:t>
            </a:r>
            <a:endParaRPr sz="1800">
              <a:latin typeface="Arial"/>
              <a:cs typeface="Arial"/>
            </a:endParaRPr>
          </a:p>
        </p:txBody>
      </p:sp>
      <p:sp>
        <p:nvSpPr>
          <p:cNvPr id="16" name="object 16"/>
          <p:cNvSpPr/>
          <p:nvPr/>
        </p:nvSpPr>
        <p:spPr>
          <a:xfrm>
            <a:off x="1731626" y="4712560"/>
            <a:ext cx="2661703" cy="1006658"/>
          </a:xfrm>
          <a:prstGeom prst="rect">
            <a:avLst/>
          </a:prstGeom>
          <a:blipFill>
            <a:blip r:embed="rId6" cstate="print"/>
            <a:stretch>
              <a:fillRect/>
            </a:stretch>
          </a:blipFill>
        </p:spPr>
        <p:txBody>
          <a:bodyPr wrap="square" lIns="0" tIns="0" rIns="0" bIns="0" rtlCol="0"/>
          <a:lstStyle/>
          <a:p>
            <a:endParaRPr/>
          </a:p>
        </p:txBody>
      </p:sp>
      <p:sp>
        <p:nvSpPr>
          <p:cNvPr id="17" name="object 17"/>
          <p:cNvSpPr txBox="1"/>
          <p:nvPr/>
        </p:nvSpPr>
        <p:spPr>
          <a:xfrm>
            <a:off x="2643885" y="5037785"/>
            <a:ext cx="838200" cy="300355"/>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FFFFFF"/>
                </a:solidFill>
                <a:latin typeface="Arial"/>
                <a:cs typeface="Arial"/>
              </a:rPr>
              <a:t>Teacher</a:t>
            </a:r>
            <a:endParaRPr sz="1800">
              <a:latin typeface="Arial"/>
              <a:cs typeface="Arial"/>
            </a:endParaRPr>
          </a:p>
        </p:txBody>
      </p:sp>
      <p:sp>
        <p:nvSpPr>
          <p:cNvPr id="18" name="object 18"/>
          <p:cNvSpPr/>
          <p:nvPr/>
        </p:nvSpPr>
        <p:spPr>
          <a:xfrm>
            <a:off x="5043278" y="4712560"/>
            <a:ext cx="2661703" cy="1006658"/>
          </a:xfrm>
          <a:prstGeom prst="rect">
            <a:avLst/>
          </a:prstGeom>
          <a:blipFill>
            <a:blip r:embed="rId7" cstate="print"/>
            <a:stretch>
              <a:fillRect/>
            </a:stretch>
          </a:blipFill>
        </p:spPr>
        <p:txBody>
          <a:bodyPr wrap="square" lIns="0" tIns="0" rIns="0" bIns="0" rtlCol="0"/>
          <a:lstStyle/>
          <a:p>
            <a:endParaRPr/>
          </a:p>
        </p:txBody>
      </p:sp>
      <p:sp>
        <p:nvSpPr>
          <p:cNvPr id="19" name="object 19"/>
          <p:cNvSpPr txBox="1"/>
          <p:nvPr/>
        </p:nvSpPr>
        <p:spPr>
          <a:xfrm>
            <a:off x="5969000" y="5037785"/>
            <a:ext cx="81216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Stu</a:t>
            </a:r>
            <a:r>
              <a:rPr sz="1800" spc="-15" dirty="0">
                <a:solidFill>
                  <a:srgbClr val="FFFFFF"/>
                </a:solidFill>
                <a:latin typeface="Arial"/>
                <a:cs typeface="Arial"/>
              </a:rPr>
              <a:t>d</a:t>
            </a:r>
            <a:r>
              <a:rPr sz="1800" spc="-10" dirty="0">
                <a:solidFill>
                  <a:srgbClr val="FFFFFF"/>
                </a:solidFill>
                <a:latin typeface="Arial"/>
                <a:cs typeface="Arial"/>
              </a:rPr>
              <a:t>en</a:t>
            </a:r>
            <a:r>
              <a:rPr sz="1800" dirty="0">
                <a:solidFill>
                  <a:srgbClr val="FFFFFF"/>
                </a:solidFill>
                <a:latin typeface="Arial"/>
                <a:cs typeface="Arial"/>
              </a:rPr>
              <a:t>t</a:t>
            </a:r>
            <a:endParaRPr sz="1800">
              <a:latin typeface="Arial"/>
              <a:cs typeface="Arial"/>
            </a:endParaRPr>
          </a:p>
        </p:txBody>
      </p:sp>
      <p:grpSp>
        <p:nvGrpSpPr>
          <p:cNvPr id="20" name="object 20"/>
          <p:cNvGrpSpPr/>
          <p:nvPr/>
        </p:nvGrpSpPr>
        <p:grpSpPr>
          <a:xfrm>
            <a:off x="3375659" y="1333500"/>
            <a:ext cx="2687320" cy="1030605"/>
            <a:chOff x="3375659" y="1333500"/>
            <a:chExt cx="2687320" cy="1030605"/>
          </a:xfrm>
        </p:grpSpPr>
        <p:sp>
          <p:nvSpPr>
            <p:cNvPr id="21" name="object 21"/>
            <p:cNvSpPr/>
            <p:nvPr/>
          </p:nvSpPr>
          <p:spPr>
            <a:xfrm>
              <a:off x="3375659" y="1333500"/>
              <a:ext cx="2686812" cy="1030224"/>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3422903" y="1360932"/>
              <a:ext cx="2592324" cy="935735"/>
            </a:xfrm>
            <a:prstGeom prst="rect">
              <a:avLst/>
            </a:prstGeom>
            <a:blipFill>
              <a:blip r:embed="rId8" cstate="print"/>
              <a:stretch>
                <a:fillRect/>
              </a:stretch>
            </a:blipFill>
          </p:spPr>
          <p:txBody>
            <a:bodyPr wrap="square" lIns="0" tIns="0" rIns="0" bIns="0" rtlCol="0"/>
            <a:lstStyle/>
            <a:p>
              <a:endParaRPr/>
            </a:p>
          </p:txBody>
        </p:sp>
        <p:sp>
          <p:nvSpPr>
            <p:cNvPr id="23" name="object 23"/>
            <p:cNvSpPr/>
            <p:nvPr/>
          </p:nvSpPr>
          <p:spPr>
            <a:xfrm>
              <a:off x="3422903" y="1360932"/>
              <a:ext cx="2592705" cy="935990"/>
            </a:xfrm>
            <a:custGeom>
              <a:avLst/>
              <a:gdLst/>
              <a:ahLst/>
              <a:cxnLst/>
              <a:rect l="l" t="t" r="r" b="b"/>
              <a:pathLst>
                <a:path w="2592704" h="935989">
                  <a:moveTo>
                    <a:pt x="0" y="155955"/>
                  </a:moveTo>
                  <a:lnTo>
                    <a:pt x="7953" y="106671"/>
                  </a:lnTo>
                  <a:lnTo>
                    <a:pt x="30097" y="63861"/>
                  </a:lnTo>
                  <a:lnTo>
                    <a:pt x="63861" y="30097"/>
                  </a:lnTo>
                  <a:lnTo>
                    <a:pt x="106671" y="7953"/>
                  </a:lnTo>
                  <a:lnTo>
                    <a:pt x="155956" y="0"/>
                  </a:lnTo>
                  <a:lnTo>
                    <a:pt x="2436368" y="0"/>
                  </a:lnTo>
                  <a:lnTo>
                    <a:pt x="2485652" y="7953"/>
                  </a:lnTo>
                  <a:lnTo>
                    <a:pt x="2528462" y="30097"/>
                  </a:lnTo>
                  <a:lnTo>
                    <a:pt x="2562226" y="63861"/>
                  </a:lnTo>
                  <a:lnTo>
                    <a:pt x="2584370" y="106671"/>
                  </a:lnTo>
                  <a:lnTo>
                    <a:pt x="2592324" y="155955"/>
                  </a:lnTo>
                  <a:lnTo>
                    <a:pt x="2592324" y="779779"/>
                  </a:lnTo>
                  <a:lnTo>
                    <a:pt x="2584370" y="829064"/>
                  </a:lnTo>
                  <a:lnTo>
                    <a:pt x="2562226" y="871874"/>
                  </a:lnTo>
                  <a:lnTo>
                    <a:pt x="2528462" y="905638"/>
                  </a:lnTo>
                  <a:lnTo>
                    <a:pt x="2485652" y="927782"/>
                  </a:lnTo>
                  <a:lnTo>
                    <a:pt x="2436368" y="935735"/>
                  </a:lnTo>
                  <a:lnTo>
                    <a:pt x="155956" y="935735"/>
                  </a:lnTo>
                  <a:lnTo>
                    <a:pt x="106671" y="927782"/>
                  </a:lnTo>
                  <a:lnTo>
                    <a:pt x="63861" y="905638"/>
                  </a:lnTo>
                  <a:lnTo>
                    <a:pt x="30097" y="871874"/>
                  </a:lnTo>
                  <a:lnTo>
                    <a:pt x="7953" y="829064"/>
                  </a:lnTo>
                  <a:lnTo>
                    <a:pt x="0" y="779779"/>
                  </a:lnTo>
                  <a:lnTo>
                    <a:pt x="0" y="155955"/>
                  </a:lnTo>
                  <a:close/>
                </a:path>
              </a:pathLst>
            </a:custGeom>
            <a:ln w="9143">
              <a:solidFill>
                <a:srgbClr val="000000"/>
              </a:solidFill>
            </a:ln>
          </p:spPr>
          <p:txBody>
            <a:bodyPr wrap="square" lIns="0" tIns="0" rIns="0" bIns="0" rtlCol="0"/>
            <a:lstStyle/>
            <a:p>
              <a:endParaRPr/>
            </a:p>
          </p:txBody>
        </p:sp>
      </p:grpSp>
      <p:sp>
        <p:nvSpPr>
          <p:cNvPr id="24" name="object 24"/>
          <p:cNvSpPr txBox="1"/>
          <p:nvPr/>
        </p:nvSpPr>
        <p:spPr>
          <a:xfrm>
            <a:off x="4318508" y="1673478"/>
            <a:ext cx="8007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Person</a:t>
            </a:r>
            <a:endParaRPr sz="1800">
              <a:latin typeface="Arial"/>
              <a:cs typeface="Arial"/>
            </a:endParaRPr>
          </a:p>
        </p:txBody>
      </p:sp>
      <p:sp>
        <p:nvSpPr>
          <p:cNvPr id="25" name="object 25"/>
          <p:cNvSpPr txBox="1"/>
          <p:nvPr/>
        </p:nvSpPr>
        <p:spPr>
          <a:xfrm>
            <a:off x="6238113" y="1474723"/>
            <a:ext cx="826769" cy="75692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800000"/>
                </a:solidFill>
                <a:latin typeface="Arial"/>
                <a:cs typeface="Arial"/>
              </a:rPr>
              <a:t>DOB:</a:t>
            </a:r>
            <a:endParaRPr sz="1600">
              <a:latin typeface="Arial"/>
              <a:cs typeface="Arial"/>
            </a:endParaRPr>
          </a:p>
          <a:p>
            <a:pPr marL="12700" marR="5080">
              <a:lnSpc>
                <a:spcPct val="100000"/>
              </a:lnSpc>
            </a:pPr>
            <a:r>
              <a:rPr sz="1600" spc="-5" dirty="0">
                <a:solidFill>
                  <a:srgbClr val="800000"/>
                </a:solidFill>
                <a:latin typeface="Arial"/>
                <a:cs typeface="Arial"/>
              </a:rPr>
              <a:t>Name:  Addre</a:t>
            </a:r>
            <a:r>
              <a:rPr sz="1600" dirty="0">
                <a:solidFill>
                  <a:srgbClr val="800000"/>
                </a:solidFill>
                <a:latin typeface="Arial"/>
                <a:cs typeface="Arial"/>
              </a:rPr>
              <a:t>s</a:t>
            </a:r>
            <a:r>
              <a:rPr sz="1600" spc="-5" dirty="0">
                <a:solidFill>
                  <a:srgbClr val="800000"/>
                </a:solidFill>
                <a:latin typeface="Arial"/>
                <a:cs typeface="Arial"/>
              </a:rPr>
              <a:t>s:</a:t>
            </a:r>
            <a:endParaRPr sz="1600">
              <a:latin typeface="Arial"/>
              <a:cs typeface="Arial"/>
            </a:endParaRPr>
          </a:p>
        </p:txBody>
      </p:sp>
      <p:sp>
        <p:nvSpPr>
          <p:cNvPr id="26" name="object 26"/>
          <p:cNvSpPr txBox="1"/>
          <p:nvPr/>
        </p:nvSpPr>
        <p:spPr>
          <a:xfrm>
            <a:off x="275031" y="4826634"/>
            <a:ext cx="1402080" cy="1488440"/>
          </a:xfrm>
          <a:prstGeom prst="rect">
            <a:avLst/>
          </a:prstGeom>
        </p:spPr>
        <p:txBody>
          <a:bodyPr vert="horz" wrap="square" lIns="0" tIns="12065" rIns="0" bIns="0" rtlCol="0">
            <a:spAutoFit/>
          </a:bodyPr>
          <a:lstStyle/>
          <a:p>
            <a:pPr marL="893444">
              <a:lnSpc>
                <a:spcPct val="100000"/>
              </a:lnSpc>
              <a:spcBef>
                <a:spcPts val="95"/>
              </a:spcBef>
            </a:pPr>
            <a:r>
              <a:rPr sz="1600" spc="-5" dirty="0">
                <a:solidFill>
                  <a:srgbClr val="800000"/>
                </a:solidFill>
                <a:latin typeface="Arial"/>
                <a:cs typeface="Arial"/>
              </a:rPr>
              <a:t>D</a:t>
            </a:r>
            <a:r>
              <a:rPr sz="1600" spc="-15" dirty="0">
                <a:solidFill>
                  <a:srgbClr val="800000"/>
                </a:solidFill>
                <a:latin typeface="Arial"/>
                <a:cs typeface="Arial"/>
              </a:rPr>
              <a:t>O</a:t>
            </a:r>
            <a:r>
              <a:rPr sz="1600" spc="-5" dirty="0">
                <a:solidFill>
                  <a:srgbClr val="800000"/>
                </a:solidFill>
                <a:latin typeface="Arial"/>
                <a:cs typeface="Arial"/>
              </a:rPr>
              <a:t>B:</a:t>
            </a:r>
            <a:endParaRPr sz="1600">
              <a:latin typeface="Arial"/>
              <a:cs typeface="Arial"/>
            </a:endParaRPr>
          </a:p>
          <a:p>
            <a:pPr marL="12700" marR="5080" indent="778510" algn="r">
              <a:lnSpc>
                <a:spcPct val="100000"/>
              </a:lnSpc>
            </a:pPr>
            <a:r>
              <a:rPr sz="1600" spc="-5" dirty="0">
                <a:solidFill>
                  <a:srgbClr val="800000"/>
                </a:solidFill>
                <a:latin typeface="Arial"/>
                <a:cs typeface="Arial"/>
              </a:rPr>
              <a:t>Name:  Addre</a:t>
            </a:r>
            <a:r>
              <a:rPr sz="1600" dirty="0">
                <a:solidFill>
                  <a:srgbClr val="800000"/>
                </a:solidFill>
                <a:latin typeface="Arial"/>
                <a:cs typeface="Arial"/>
              </a:rPr>
              <a:t>s</a:t>
            </a:r>
            <a:r>
              <a:rPr sz="1600" spc="-5" dirty="0">
                <a:solidFill>
                  <a:srgbClr val="800000"/>
                </a:solidFill>
                <a:latin typeface="Arial"/>
                <a:cs typeface="Arial"/>
              </a:rPr>
              <a:t>s:  </a:t>
            </a:r>
            <a:r>
              <a:rPr sz="1600" spc="-5" dirty="0">
                <a:solidFill>
                  <a:srgbClr val="333399"/>
                </a:solidFill>
                <a:latin typeface="Arial"/>
                <a:cs typeface="Arial"/>
              </a:rPr>
              <a:t>Special</a:t>
            </a:r>
            <a:r>
              <a:rPr sz="1600" dirty="0">
                <a:solidFill>
                  <a:srgbClr val="333399"/>
                </a:solidFill>
                <a:latin typeface="Arial"/>
                <a:cs typeface="Arial"/>
              </a:rPr>
              <a:t>i</a:t>
            </a:r>
            <a:r>
              <a:rPr sz="1600" spc="-15" dirty="0">
                <a:solidFill>
                  <a:srgbClr val="333399"/>
                </a:solidFill>
                <a:latin typeface="Arial"/>
                <a:cs typeface="Arial"/>
              </a:rPr>
              <a:t>z</a:t>
            </a:r>
            <a:r>
              <a:rPr sz="1600" spc="-5" dirty="0">
                <a:solidFill>
                  <a:srgbClr val="333399"/>
                </a:solidFill>
                <a:latin typeface="Arial"/>
                <a:cs typeface="Arial"/>
              </a:rPr>
              <a:t>ation:  Academic</a:t>
            </a:r>
            <a:r>
              <a:rPr sz="1600" spc="-100" dirty="0">
                <a:solidFill>
                  <a:srgbClr val="333399"/>
                </a:solidFill>
                <a:latin typeface="Arial"/>
                <a:cs typeface="Arial"/>
              </a:rPr>
              <a:t> </a:t>
            </a:r>
            <a:r>
              <a:rPr sz="1600" spc="-15" dirty="0">
                <a:solidFill>
                  <a:srgbClr val="333399"/>
                </a:solidFill>
                <a:latin typeface="Arial"/>
                <a:cs typeface="Arial"/>
              </a:rPr>
              <a:t>Title:</a:t>
            </a:r>
            <a:endParaRPr sz="1600">
              <a:latin typeface="Arial"/>
              <a:cs typeface="Arial"/>
            </a:endParaRPr>
          </a:p>
          <a:p>
            <a:pPr marR="5080" algn="r">
              <a:lnSpc>
                <a:spcPct val="100000"/>
              </a:lnSpc>
            </a:pPr>
            <a:r>
              <a:rPr sz="1600" spc="-5" dirty="0">
                <a:solidFill>
                  <a:srgbClr val="333399"/>
                </a:solidFill>
                <a:latin typeface="Arial"/>
                <a:cs typeface="Arial"/>
              </a:rPr>
              <a:t>Et</a:t>
            </a:r>
            <a:r>
              <a:rPr sz="1600" dirty="0">
                <a:solidFill>
                  <a:srgbClr val="333399"/>
                </a:solidFill>
                <a:latin typeface="Arial"/>
                <a:cs typeface="Arial"/>
              </a:rPr>
              <a:t>c</a:t>
            </a:r>
            <a:r>
              <a:rPr sz="1600" spc="-5" dirty="0">
                <a:solidFill>
                  <a:srgbClr val="333399"/>
                </a:solidFill>
                <a:latin typeface="Arial"/>
                <a:cs typeface="Arial"/>
              </a:rPr>
              <a:t>…:</a:t>
            </a:r>
            <a:endParaRPr sz="1600">
              <a:latin typeface="Arial"/>
              <a:cs typeface="Arial"/>
            </a:endParaRPr>
          </a:p>
        </p:txBody>
      </p:sp>
      <p:sp>
        <p:nvSpPr>
          <p:cNvPr id="27" name="object 27"/>
          <p:cNvSpPr txBox="1"/>
          <p:nvPr/>
        </p:nvSpPr>
        <p:spPr>
          <a:xfrm>
            <a:off x="3410458" y="6400291"/>
            <a:ext cx="279400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800000"/>
                </a:solidFill>
                <a:latin typeface="Arial"/>
                <a:cs typeface="Arial"/>
              </a:rPr>
              <a:t>Can </a:t>
            </a:r>
            <a:r>
              <a:rPr sz="1800" spc="-5" dirty="0">
                <a:solidFill>
                  <a:srgbClr val="800000"/>
                </a:solidFill>
                <a:latin typeface="Arial"/>
                <a:cs typeface="Arial"/>
              </a:rPr>
              <a:t>be instantiated</a:t>
            </a:r>
            <a:r>
              <a:rPr sz="1800" spc="5" dirty="0">
                <a:solidFill>
                  <a:srgbClr val="800000"/>
                </a:solidFill>
                <a:latin typeface="Arial"/>
                <a:cs typeface="Arial"/>
              </a:rPr>
              <a:t> </a:t>
            </a:r>
            <a:r>
              <a:rPr sz="1800" spc="-5" dirty="0">
                <a:solidFill>
                  <a:srgbClr val="800000"/>
                </a:solidFill>
                <a:latin typeface="Arial"/>
                <a:cs typeface="Arial"/>
              </a:rPr>
              <a:t>directly</a:t>
            </a:r>
            <a:endParaRPr sz="1800">
              <a:latin typeface="Arial"/>
              <a:cs typeface="Arial"/>
            </a:endParaRPr>
          </a:p>
        </p:txBody>
      </p:sp>
      <p:grpSp>
        <p:nvGrpSpPr>
          <p:cNvPr id="28" name="object 28"/>
          <p:cNvGrpSpPr/>
          <p:nvPr/>
        </p:nvGrpSpPr>
        <p:grpSpPr>
          <a:xfrm>
            <a:off x="2904744" y="5524500"/>
            <a:ext cx="3629025" cy="923925"/>
            <a:chOff x="2904744" y="5524500"/>
            <a:chExt cx="3629025" cy="923925"/>
          </a:xfrm>
        </p:grpSpPr>
        <p:sp>
          <p:nvSpPr>
            <p:cNvPr id="29" name="object 29"/>
            <p:cNvSpPr/>
            <p:nvPr/>
          </p:nvSpPr>
          <p:spPr>
            <a:xfrm>
              <a:off x="4768595" y="5524500"/>
              <a:ext cx="1764792" cy="923544"/>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4811267" y="5650445"/>
              <a:ext cx="1564640" cy="734695"/>
            </a:xfrm>
            <a:custGeom>
              <a:avLst/>
              <a:gdLst/>
              <a:ahLst/>
              <a:cxnLst/>
              <a:rect l="l" t="t" r="r" b="b"/>
              <a:pathLst>
                <a:path w="1564639" h="734695">
                  <a:moveTo>
                    <a:pt x="1491959" y="30711"/>
                  </a:moveTo>
                  <a:lnTo>
                    <a:pt x="0" y="710984"/>
                  </a:lnTo>
                  <a:lnTo>
                    <a:pt x="10668" y="734555"/>
                  </a:lnTo>
                  <a:lnTo>
                    <a:pt x="1502659" y="54324"/>
                  </a:lnTo>
                  <a:lnTo>
                    <a:pt x="1517526" y="33285"/>
                  </a:lnTo>
                  <a:lnTo>
                    <a:pt x="1491959" y="30711"/>
                  </a:lnTo>
                  <a:close/>
                </a:path>
                <a:path w="1564639" h="734695">
                  <a:moveTo>
                    <a:pt x="1553281" y="10833"/>
                  </a:moveTo>
                  <a:lnTo>
                    <a:pt x="1535557" y="10833"/>
                  </a:lnTo>
                  <a:lnTo>
                    <a:pt x="1546352" y="34404"/>
                  </a:lnTo>
                  <a:lnTo>
                    <a:pt x="1502659" y="54324"/>
                  </a:lnTo>
                  <a:lnTo>
                    <a:pt x="1478407" y="88645"/>
                  </a:lnTo>
                  <a:lnTo>
                    <a:pt x="1474343" y="94487"/>
                  </a:lnTo>
                  <a:lnTo>
                    <a:pt x="1475740" y="102565"/>
                  </a:lnTo>
                  <a:lnTo>
                    <a:pt x="1487424" y="110820"/>
                  </a:lnTo>
                  <a:lnTo>
                    <a:pt x="1495552" y="109435"/>
                  </a:lnTo>
                  <a:lnTo>
                    <a:pt x="1499616" y="103581"/>
                  </a:lnTo>
                  <a:lnTo>
                    <a:pt x="1564386" y="11950"/>
                  </a:lnTo>
                  <a:lnTo>
                    <a:pt x="1553281" y="10833"/>
                  </a:lnTo>
                  <a:close/>
                </a:path>
                <a:path w="1564639" h="734695">
                  <a:moveTo>
                    <a:pt x="1517526" y="33285"/>
                  </a:moveTo>
                  <a:lnTo>
                    <a:pt x="1502659" y="54324"/>
                  </a:lnTo>
                  <a:lnTo>
                    <a:pt x="1543928" y="35509"/>
                  </a:lnTo>
                  <a:lnTo>
                    <a:pt x="1539621" y="35509"/>
                  </a:lnTo>
                  <a:lnTo>
                    <a:pt x="1517526" y="33285"/>
                  </a:lnTo>
                  <a:close/>
                </a:path>
                <a:path w="1564639" h="734695">
                  <a:moveTo>
                    <a:pt x="1530350" y="15138"/>
                  </a:moveTo>
                  <a:lnTo>
                    <a:pt x="1517526" y="33285"/>
                  </a:lnTo>
                  <a:lnTo>
                    <a:pt x="1539621" y="35509"/>
                  </a:lnTo>
                  <a:lnTo>
                    <a:pt x="1530350" y="15138"/>
                  </a:lnTo>
                  <a:close/>
                </a:path>
                <a:path w="1564639" h="734695">
                  <a:moveTo>
                    <a:pt x="1537528" y="15138"/>
                  </a:moveTo>
                  <a:lnTo>
                    <a:pt x="1530350" y="15138"/>
                  </a:lnTo>
                  <a:lnTo>
                    <a:pt x="1539621" y="35509"/>
                  </a:lnTo>
                  <a:lnTo>
                    <a:pt x="1543928" y="35509"/>
                  </a:lnTo>
                  <a:lnTo>
                    <a:pt x="1546352" y="34404"/>
                  </a:lnTo>
                  <a:lnTo>
                    <a:pt x="1537528" y="15138"/>
                  </a:lnTo>
                  <a:close/>
                </a:path>
                <a:path w="1564639" h="734695">
                  <a:moveTo>
                    <a:pt x="1535557" y="10833"/>
                  </a:moveTo>
                  <a:lnTo>
                    <a:pt x="1491959" y="30711"/>
                  </a:lnTo>
                  <a:lnTo>
                    <a:pt x="1517526" y="33285"/>
                  </a:lnTo>
                  <a:lnTo>
                    <a:pt x="1530350" y="15138"/>
                  </a:lnTo>
                  <a:lnTo>
                    <a:pt x="1537528" y="15138"/>
                  </a:lnTo>
                  <a:lnTo>
                    <a:pt x="1535557" y="10833"/>
                  </a:lnTo>
                  <a:close/>
                </a:path>
                <a:path w="1564639" h="734695">
                  <a:moveTo>
                    <a:pt x="1445641" y="0"/>
                  </a:moveTo>
                  <a:lnTo>
                    <a:pt x="1439291" y="5194"/>
                  </a:lnTo>
                  <a:lnTo>
                    <a:pt x="1437767" y="19430"/>
                  </a:lnTo>
                  <a:lnTo>
                    <a:pt x="1442974" y="25780"/>
                  </a:lnTo>
                  <a:lnTo>
                    <a:pt x="1491959" y="30711"/>
                  </a:lnTo>
                  <a:lnTo>
                    <a:pt x="1535557" y="10833"/>
                  </a:lnTo>
                  <a:lnTo>
                    <a:pt x="1553281" y="10833"/>
                  </a:lnTo>
                  <a:lnTo>
                    <a:pt x="1445641" y="0"/>
                  </a:lnTo>
                  <a:close/>
                </a:path>
              </a:pathLst>
            </a:custGeom>
            <a:solidFill>
              <a:srgbClr val="000000"/>
            </a:solidFill>
          </p:spPr>
          <p:txBody>
            <a:bodyPr wrap="square" lIns="0" tIns="0" rIns="0" bIns="0" rtlCol="0"/>
            <a:lstStyle/>
            <a:p>
              <a:endParaRPr/>
            </a:p>
          </p:txBody>
        </p:sp>
        <p:sp>
          <p:nvSpPr>
            <p:cNvPr id="31" name="object 31"/>
            <p:cNvSpPr/>
            <p:nvPr/>
          </p:nvSpPr>
          <p:spPr>
            <a:xfrm>
              <a:off x="2904744" y="5524500"/>
              <a:ext cx="1958339" cy="923544"/>
            </a:xfrm>
            <a:prstGeom prst="rect">
              <a:avLst/>
            </a:prstGeom>
            <a:blipFill>
              <a:blip r:embed="rId10" cstate="print"/>
              <a:stretch>
                <a:fillRect/>
              </a:stretch>
            </a:blipFill>
          </p:spPr>
          <p:txBody>
            <a:bodyPr wrap="square" lIns="0" tIns="0" rIns="0" bIns="0" rtlCol="0"/>
            <a:lstStyle/>
            <a:p>
              <a:endParaRPr/>
            </a:p>
          </p:txBody>
        </p:sp>
        <p:sp>
          <p:nvSpPr>
            <p:cNvPr id="32" name="object 32"/>
            <p:cNvSpPr/>
            <p:nvPr/>
          </p:nvSpPr>
          <p:spPr>
            <a:xfrm>
              <a:off x="3062478" y="5645404"/>
              <a:ext cx="1758314" cy="740410"/>
            </a:xfrm>
            <a:custGeom>
              <a:avLst/>
              <a:gdLst/>
              <a:ahLst/>
              <a:cxnLst/>
              <a:rect l="l" t="t" r="r" b="b"/>
              <a:pathLst>
                <a:path w="1758314" h="740410">
                  <a:moveTo>
                    <a:pt x="73017" y="32658"/>
                  </a:moveTo>
                  <a:lnTo>
                    <a:pt x="47610" y="36313"/>
                  </a:lnTo>
                  <a:lnTo>
                    <a:pt x="63316" y="56655"/>
                  </a:lnTo>
                  <a:lnTo>
                    <a:pt x="1748536" y="739813"/>
                  </a:lnTo>
                  <a:lnTo>
                    <a:pt x="1758314" y="715797"/>
                  </a:lnTo>
                  <a:lnTo>
                    <a:pt x="73017" y="32658"/>
                  </a:lnTo>
                  <a:close/>
                </a:path>
                <a:path w="1758314" h="740410">
                  <a:moveTo>
                    <a:pt x="118110" y="0"/>
                  </a:moveTo>
                  <a:lnTo>
                    <a:pt x="0" y="16992"/>
                  </a:lnTo>
                  <a:lnTo>
                    <a:pt x="68453" y="105791"/>
                  </a:lnTo>
                  <a:lnTo>
                    <a:pt x="72898" y="111455"/>
                  </a:lnTo>
                  <a:lnTo>
                    <a:pt x="81026" y="112496"/>
                  </a:lnTo>
                  <a:lnTo>
                    <a:pt x="86741" y="108127"/>
                  </a:lnTo>
                  <a:lnTo>
                    <a:pt x="63316" y="56655"/>
                  </a:lnTo>
                  <a:lnTo>
                    <a:pt x="18923" y="38658"/>
                  </a:lnTo>
                  <a:lnTo>
                    <a:pt x="28575" y="14643"/>
                  </a:lnTo>
                  <a:lnTo>
                    <a:pt x="125983" y="14643"/>
                  </a:lnTo>
                  <a:lnTo>
                    <a:pt x="124587" y="4902"/>
                  </a:lnTo>
                  <a:lnTo>
                    <a:pt x="118110" y="0"/>
                  </a:lnTo>
                  <a:close/>
                </a:path>
                <a:path w="1758314" h="740410">
                  <a:moveTo>
                    <a:pt x="28575" y="14643"/>
                  </a:moveTo>
                  <a:lnTo>
                    <a:pt x="18923" y="38658"/>
                  </a:lnTo>
                  <a:lnTo>
                    <a:pt x="63316" y="56655"/>
                  </a:lnTo>
                  <a:lnTo>
                    <a:pt x="50048" y="39471"/>
                  </a:lnTo>
                  <a:lnTo>
                    <a:pt x="25654" y="39471"/>
                  </a:lnTo>
                  <a:lnTo>
                    <a:pt x="34036" y="18732"/>
                  </a:lnTo>
                  <a:lnTo>
                    <a:pt x="38663" y="18732"/>
                  </a:lnTo>
                  <a:lnTo>
                    <a:pt x="28575" y="14643"/>
                  </a:lnTo>
                  <a:close/>
                </a:path>
                <a:path w="1758314" h="740410">
                  <a:moveTo>
                    <a:pt x="34036" y="18732"/>
                  </a:moveTo>
                  <a:lnTo>
                    <a:pt x="25654" y="39471"/>
                  </a:lnTo>
                  <a:lnTo>
                    <a:pt x="47610" y="36313"/>
                  </a:lnTo>
                  <a:lnTo>
                    <a:pt x="34036" y="18732"/>
                  </a:lnTo>
                  <a:close/>
                </a:path>
                <a:path w="1758314" h="740410">
                  <a:moveTo>
                    <a:pt x="47610" y="36313"/>
                  </a:moveTo>
                  <a:lnTo>
                    <a:pt x="25654" y="39471"/>
                  </a:lnTo>
                  <a:lnTo>
                    <a:pt x="50048" y="39471"/>
                  </a:lnTo>
                  <a:lnTo>
                    <a:pt x="47610" y="36313"/>
                  </a:lnTo>
                  <a:close/>
                </a:path>
                <a:path w="1758314" h="740410">
                  <a:moveTo>
                    <a:pt x="38663" y="18732"/>
                  </a:moveTo>
                  <a:lnTo>
                    <a:pt x="34036" y="18732"/>
                  </a:lnTo>
                  <a:lnTo>
                    <a:pt x="47610" y="36313"/>
                  </a:lnTo>
                  <a:lnTo>
                    <a:pt x="73017" y="32658"/>
                  </a:lnTo>
                  <a:lnTo>
                    <a:pt x="38663" y="18732"/>
                  </a:lnTo>
                  <a:close/>
                </a:path>
                <a:path w="1758314" h="740410">
                  <a:moveTo>
                    <a:pt x="125983" y="14643"/>
                  </a:moveTo>
                  <a:lnTo>
                    <a:pt x="28575" y="14643"/>
                  </a:lnTo>
                  <a:lnTo>
                    <a:pt x="73017" y="32658"/>
                  </a:lnTo>
                  <a:lnTo>
                    <a:pt x="121793" y="25641"/>
                  </a:lnTo>
                  <a:lnTo>
                    <a:pt x="126619" y="19075"/>
                  </a:lnTo>
                  <a:lnTo>
                    <a:pt x="125983" y="14643"/>
                  </a:lnTo>
                  <a:close/>
                </a:path>
              </a:pathLst>
            </a:custGeom>
            <a:solidFill>
              <a:srgbClr val="000000"/>
            </a:solidFill>
          </p:spPr>
          <p:txBody>
            <a:bodyPr wrap="square" lIns="0" tIns="0" rIns="0" bIns="0" rtlCol="0"/>
            <a:lstStyle/>
            <a:p>
              <a:endParaRPr/>
            </a:p>
          </p:txBody>
        </p:sp>
      </p:grpSp>
      <p:grpSp>
        <p:nvGrpSpPr>
          <p:cNvPr id="33" name="object 33"/>
          <p:cNvGrpSpPr/>
          <p:nvPr/>
        </p:nvGrpSpPr>
        <p:grpSpPr>
          <a:xfrm>
            <a:off x="2936748" y="2159507"/>
            <a:ext cx="3489960" cy="2636520"/>
            <a:chOff x="2936748" y="2159507"/>
            <a:chExt cx="3489960" cy="2636520"/>
          </a:xfrm>
        </p:grpSpPr>
        <p:sp>
          <p:nvSpPr>
            <p:cNvPr id="34" name="object 34"/>
            <p:cNvSpPr/>
            <p:nvPr/>
          </p:nvSpPr>
          <p:spPr>
            <a:xfrm>
              <a:off x="2936748" y="2159507"/>
              <a:ext cx="1941576" cy="2636520"/>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2978785" y="2297429"/>
              <a:ext cx="1741170" cy="2435860"/>
            </a:xfrm>
            <a:custGeom>
              <a:avLst/>
              <a:gdLst/>
              <a:ahLst/>
              <a:cxnLst/>
              <a:rect l="l" t="t" r="r" b="b"/>
              <a:pathLst>
                <a:path w="1741170" h="2435860">
                  <a:moveTo>
                    <a:pt x="1711322" y="41781"/>
                  </a:moveTo>
                  <a:lnTo>
                    <a:pt x="1687954" y="52360"/>
                  </a:lnTo>
                  <a:lnTo>
                    <a:pt x="0" y="2420620"/>
                  </a:lnTo>
                  <a:lnTo>
                    <a:pt x="21081" y="2435606"/>
                  </a:lnTo>
                  <a:lnTo>
                    <a:pt x="1708945" y="67599"/>
                  </a:lnTo>
                  <a:lnTo>
                    <a:pt x="1711322" y="41781"/>
                  </a:lnTo>
                  <a:close/>
                </a:path>
                <a:path w="1741170" h="2435860">
                  <a:moveTo>
                    <a:pt x="1739956" y="13335"/>
                  </a:moveTo>
                  <a:lnTo>
                    <a:pt x="1715769" y="13335"/>
                  </a:lnTo>
                  <a:lnTo>
                    <a:pt x="1736852" y="28448"/>
                  </a:lnTo>
                  <a:lnTo>
                    <a:pt x="1708945" y="67599"/>
                  </a:lnTo>
                  <a:lnTo>
                    <a:pt x="1705102" y="109347"/>
                  </a:lnTo>
                  <a:lnTo>
                    <a:pt x="1704466" y="116459"/>
                  </a:lnTo>
                  <a:lnTo>
                    <a:pt x="1709801" y="122682"/>
                  </a:lnTo>
                  <a:lnTo>
                    <a:pt x="1716913" y="123444"/>
                  </a:lnTo>
                  <a:lnTo>
                    <a:pt x="1724025" y="124079"/>
                  </a:lnTo>
                  <a:lnTo>
                    <a:pt x="1730375" y="118745"/>
                  </a:lnTo>
                  <a:lnTo>
                    <a:pt x="1739956" y="13335"/>
                  </a:lnTo>
                  <a:close/>
                </a:path>
                <a:path w="1741170" h="2435860">
                  <a:moveTo>
                    <a:pt x="1741169" y="0"/>
                  </a:moveTo>
                  <a:lnTo>
                    <a:pt x="1632330" y="49022"/>
                  </a:lnTo>
                  <a:lnTo>
                    <a:pt x="1629410" y="56642"/>
                  </a:lnTo>
                  <a:lnTo>
                    <a:pt x="1632457" y="63246"/>
                  </a:lnTo>
                  <a:lnTo>
                    <a:pt x="1635378" y="69723"/>
                  </a:lnTo>
                  <a:lnTo>
                    <a:pt x="1642999" y="72644"/>
                  </a:lnTo>
                  <a:lnTo>
                    <a:pt x="1649602" y="69723"/>
                  </a:lnTo>
                  <a:lnTo>
                    <a:pt x="1687954" y="52360"/>
                  </a:lnTo>
                  <a:lnTo>
                    <a:pt x="1715769" y="13335"/>
                  </a:lnTo>
                  <a:lnTo>
                    <a:pt x="1739956" y="13335"/>
                  </a:lnTo>
                  <a:lnTo>
                    <a:pt x="1741169" y="0"/>
                  </a:lnTo>
                  <a:close/>
                </a:path>
                <a:path w="1741170" h="2435860">
                  <a:moveTo>
                    <a:pt x="1724627" y="19685"/>
                  </a:moveTo>
                  <a:lnTo>
                    <a:pt x="1713356" y="19685"/>
                  </a:lnTo>
                  <a:lnTo>
                    <a:pt x="1731517" y="32639"/>
                  </a:lnTo>
                  <a:lnTo>
                    <a:pt x="1711322" y="41781"/>
                  </a:lnTo>
                  <a:lnTo>
                    <a:pt x="1708945" y="67599"/>
                  </a:lnTo>
                  <a:lnTo>
                    <a:pt x="1736852" y="28448"/>
                  </a:lnTo>
                  <a:lnTo>
                    <a:pt x="1724627" y="19685"/>
                  </a:lnTo>
                  <a:close/>
                </a:path>
                <a:path w="1741170" h="2435860">
                  <a:moveTo>
                    <a:pt x="1715769" y="13335"/>
                  </a:moveTo>
                  <a:lnTo>
                    <a:pt x="1687954" y="52360"/>
                  </a:lnTo>
                  <a:lnTo>
                    <a:pt x="1711322" y="41781"/>
                  </a:lnTo>
                  <a:lnTo>
                    <a:pt x="1713356" y="19685"/>
                  </a:lnTo>
                  <a:lnTo>
                    <a:pt x="1724627" y="19685"/>
                  </a:lnTo>
                  <a:lnTo>
                    <a:pt x="1715769" y="13335"/>
                  </a:lnTo>
                  <a:close/>
                </a:path>
                <a:path w="1741170" h="2435860">
                  <a:moveTo>
                    <a:pt x="1713356" y="19685"/>
                  </a:moveTo>
                  <a:lnTo>
                    <a:pt x="1711322" y="41781"/>
                  </a:lnTo>
                  <a:lnTo>
                    <a:pt x="1731517" y="32639"/>
                  </a:lnTo>
                  <a:lnTo>
                    <a:pt x="1713356" y="19685"/>
                  </a:lnTo>
                  <a:close/>
                </a:path>
              </a:pathLst>
            </a:custGeom>
            <a:solidFill>
              <a:srgbClr val="000000"/>
            </a:solidFill>
          </p:spPr>
          <p:txBody>
            <a:bodyPr wrap="square" lIns="0" tIns="0" rIns="0" bIns="0" rtlCol="0"/>
            <a:lstStyle/>
            <a:p>
              <a:endParaRPr/>
            </a:p>
          </p:txBody>
        </p:sp>
        <p:sp>
          <p:nvSpPr>
            <p:cNvPr id="36" name="object 36"/>
            <p:cNvSpPr/>
            <p:nvPr/>
          </p:nvSpPr>
          <p:spPr>
            <a:xfrm>
              <a:off x="4561332" y="2159507"/>
              <a:ext cx="1865376" cy="2636520"/>
            </a:xfrm>
            <a:prstGeom prst="rect">
              <a:avLst/>
            </a:prstGeom>
            <a:blipFill>
              <a:blip r:embed="rId12" cstate="print"/>
              <a:stretch>
                <a:fillRect/>
              </a:stretch>
            </a:blipFill>
          </p:spPr>
          <p:txBody>
            <a:bodyPr wrap="square" lIns="0" tIns="0" rIns="0" bIns="0" rtlCol="0"/>
            <a:lstStyle/>
            <a:p>
              <a:endParaRPr/>
            </a:p>
          </p:txBody>
        </p:sp>
        <p:sp>
          <p:nvSpPr>
            <p:cNvPr id="37" name="object 37"/>
            <p:cNvSpPr/>
            <p:nvPr/>
          </p:nvSpPr>
          <p:spPr>
            <a:xfrm>
              <a:off x="4719066" y="2297429"/>
              <a:ext cx="1664970" cy="2435860"/>
            </a:xfrm>
            <a:custGeom>
              <a:avLst/>
              <a:gdLst/>
              <a:ahLst/>
              <a:cxnLst/>
              <a:rect l="l" t="t" r="r" b="b"/>
              <a:pathLst>
                <a:path w="1664970" h="2435860">
                  <a:moveTo>
                    <a:pt x="28869" y="42429"/>
                  </a:moveTo>
                  <a:lnTo>
                    <a:pt x="30685" y="68091"/>
                  </a:lnTo>
                  <a:lnTo>
                    <a:pt x="1643126" y="2435352"/>
                  </a:lnTo>
                  <a:lnTo>
                    <a:pt x="1664462" y="2420874"/>
                  </a:lnTo>
                  <a:lnTo>
                    <a:pt x="52198" y="53564"/>
                  </a:lnTo>
                  <a:lnTo>
                    <a:pt x="28869" y="42429"/>
                  </a:lnTo>
                  <a:close/>
                </a:path>
                <a:path w="1664970" h="2435860">
                  <a:moveTo>
                    <a:pt x="0" y="0"/>
                  </a:moveTo>
                  <a:lnTo>
                    <a:pt x="8255" y="118999"/>
                  </a:lnTo>
                  <a:lnTo>
                    <a:pt x="14478" y="124333"/>
                  </a:lnTo>
                  <a:lnTo>
                    <a:pt x="21589" y="123825"/>
                  </a:lnTo>
                  <a:lnTo>
                    <a:pt x="28701" y="123444"/>
                  </a:lnTo>
                  <a:lnTo>
                    <a:pt x="34162" y="117221"/>
                  </a:lnTo>
                  <a:lnTo>
                    <a:pt x="30685" y="68091"/>
                  </a:lnTo>
                  <a:lnTo>
                    <a:pt x="3683" y="28448"/>
                  </a:lnTo>
                  <a:lnTo>
                    <a:pt x="25146" y="13843"/>
                  </a:lnTo>
                  <a:lnTo>
                    <a:pt x="29033" y="13843"/>
                  </a:lnTo>
                  <a:lnTo>
                    <a:pt x="0" y="0"/>
                  </a:lnTo>
                  <a:close/>
                </a:path>
                <a:path w="1664970" h="2435860">
                  <a:moveTo>
                    <a:pt x="29033" y="13843"/>
                  </a:moveTo>
                  <a:lnTo>
                    <a:pt x="25146" y="13843"/>
                  </a:lnTo>
                  <a:lnTo>
                    <a:pt x="52198" y="53564"/>
                  </a:lnTo>
                  <a:lnTo>
                    <a:pt x="96520" y="74675"/>
                  </a:lnTo>
                  <a:lnTo>
                    <a:pt x="104267" y="72009"/>
                  </a:lnTo>
                  <a:lnTo>
                    <a:pt x="107314" y="65532"/>
                  </a:lnTo>
                  <a:lnTo>
                    <a:pt x="110489" y="59055"/>
                  </a:lnTo>
                  <a:lnTo>
                    <a:pt x="107696" y="51308"/>
                  </a:lnTo>
                  <a:lnTo>
                    <a:pt x="29033" y="13843"/>
                  </a:lnTo>
                  <a:close/>
                </a:path>
                <a:path w="1664970" h="2435860">
                  <a:moveTo>
                    <a:pt x="25146" y="13843"/>
                  </a:moveTo>
                  <a:lnTo>
                    <a:pt x="3683" y="28448"/>
                  </a:lnTo>
                  <a:lnTo>
                    <a:pt x="30685" y="68091"/>
                  </a:lnTo>
                  <a:lnTo>
                    <a:pt x="28869" y="42429"/>
                  </a:lnTo>
                  <a:lnTo>
                    <a:pt x="8889" y="32893"/>
                  </a:lnTo>
                  <a:lnTo>
                    <a:pt x="27305" y="20320"/>
                  </a:lnTo>
                  <a:lnTo>
                    <a:pt x="29557" y="20320"/>
                  </a:lnTo>
                  <a:lnTo>
                    <a:pt x="25146" y="13843"/>
                  </a:lnTo>
                  <a:close/>
                </a:path>
                <a:path w="1664970" h="2435860">
                  <a:moveTo>
                    <a:pt x="29557" y="20320"/>
                  </a:moveTo>
                  <a:lnTo>
                    <a:pt x="27305" y="20320"/>
                  </a:lnTo>
                  <a:lnTo>
                    <a:pt x="28869" y="42429"/>
                  </a:lnTo>
                  <a:lnTo>
                    <a:pt x="52198" y="53564"/>
                  </a:lnTo>
                  <a:lnTo>
                    <a:pt x="29557" y="20320"/>
                  </a:lnTo>
                  <a:close/>
                </a:path>
                <a:path w="1664970" h="2435860">
                  <a:moveTo>
                    <a:pt x="27305" y="20320"/>
                  </a:moveTo>
                  <a:lnTo>
                    <a:pt x="8889" y="32893"/>
                  </a:lnTo>
                  <a:lnTo>
                    <a:pt x="28869" y="42429"/>
                  </a:lnTo>
                  <a:lnTo>
                    <a:pt x="27305" y="2032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1718" y="6431076"/>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a:cs typeface="Arial"/>
              </a:rPr>
              <a:t>60</a:t>
            </a:r>
            <a:endParaRPr sz="1200">
              <a:latin typeface="Arial"/>
              <a:cs typeface="Arial"/>
            </a:endParaRPr>
          </a:p>
        </p:txBody>
      </p:sp>
      <p:sp>
        <p:nvSpPr>
          <p:cNvPr id="3" name="object 3"/>
          <p:cNvSpPr txBox="1">
            <a:spLocks noGrp="1"/>
          </p:cNvSpPr>
          <p:nvPr>
            <p:ph type="title"/>
          </p:nvPr>
        </p:nvSpPr>
        <p:spPr>
          <a:xfrm>
            <a:off x="3157473" y="116586"/>
            <a:ext cx="2825115" cy="696595"/>
          </a:xfrm>
          <a:prstGeom prst="rect">
            <a:avLst/>
          </a:prstGeom>
        </p:spPr>
        <p:txBody>
          <a:bodyPr vert="horz" wrap="square" lIns="0" tIns="12700" rIns="0" bIns="0" rtlCol="0">
            <a:spAutoFit/>
          </a:bodyPr>
          <a:lstStyle/>
          <a:p>
            <a:pPr marL="12700">
              <a:lnSpc>
                <a:spcPct val="100000"/>
              </a:lnSpc>
              <a:spcBef>
                <a:spcPts val="100"/>
              </a:spcBef>
            </a:pPr>
            <a:r>
              <a:rPr dirty="0">
                <a:solidFill>
                  <a:srgbClr val="000000"/>
                </a:solidFill>
              </a:rPr>
              <a:t>Abstract</a:t>
            </a:r>
            <a:r>
              <a:rPr spc="10" dirty="0">
                <a:solidFill>
                  <a:srgbClr val="000000"/>
                </a:solidFill>
              </a:rPr>
              <a:t>i</a:t>
            </a:r>
            <a:r>
              <a:rPr dirty="0">
                <a:solidFill>
                  <a:srgbClr val="000000"/>
                </a:solidFill>
              </a:rPr>
              <a:t>on</a:t>
            </a:r>
          </a:p>
        </p:txBody>
      </p:sp>
      <p:graphicFrame>
        <p:nvGraphicFramePr>
          <p:cNvPr id="4" name="object 4"/>
          <p:cNvGraphicFramePr>
            <a:graphicFrameLocks noGrp="1"/>
          </p:cNvGraphicFramePr>
          <p:nvPr/>
        </p:nvGraphicFramePr>
        <p:xfrm>
          <a:off x="1685544" y="3852671"/>
          <a:ext cx="3281679" cy="1179830"/>
        </p:xfrm>
        <a:graphic>
          <a:graphicData uri="http://schemas.openxmlformats.org/drawingml/2006/table">
            <a:tbl>
              <a:tblPr firstRow="1" bandRow="1">
                <a:tableStyleId>{2D5ABB26-0587-4C30-8999-92F81FD0307C}</a:tableStyleId>
              </a:tblPr>
              <a:tblGrid>
                <a:gridCol w="3262629">
                  <a:extLst>
                    <a:ext uri="{9D8B030D-6E8A-4147-A177-3AD203B41FA5}">
                      <a16:colId xmlns:a16="http://schemas.microsoft.com/office/drawing/2014/main" val="20000"/>
                    </a:ext>
                  </a:extLst>
                </a:gridCol>
              </a:tblGrid>
              <a:tr h="665988">
                <a:tc>
                  <a:txBody>
                    <a:bodyPr/>
                    <a:lstStyle/>
                    <a:p>
                      <a:pPr marL="1163955">
                        <a:lnSpc>
                          <a:spcPct val="100000"/>
                        </a:lnSpc>
                        <a:spcBef>
                          <a:spcPts val="310"/>
                        </a:spcBef>
                      </a:pPr>
                      <a:r>
                        <a:rPr sz="1800" i="1" dirty="0">
                          <a:solidFill>
                            <a:srgbClr val="5F5F5F"/>
                          </a:solidFill>
                          <a:latin typeface="Times New Roman"/>
                          <a:cs typeface="Times New Roman"/>
                        </a:rPr>
                        <a:t>Shape</a:t>
                      </a:r>
                      <a:endParaRPr sz="1800">
                        <a:latin typeface="Times New Roman"/>
                        <a:cs typeface="Times New Roman"/>
                      </a:endParaRPr>
                    </a:p>
                    <a:p>
                      <a:pPr marL="1163955">
                        <a:lnSpc>
                          <a:spcPts val="2020"/>
                        </a:lnSpc>
                        <a:spcBef>
                          <a:spcPts val="650"/>
                        </a:spcBef>
                      </a:pPr>
                      <a:r>
                        <a:rPr sz="1800" i="1" dirty="0">
                          <a:solidFill>
                            <a:srgbClr val="5F5F5F"/>
                          </a:solidFill>
                          <a:latin typeface="Times New Roman"/>
                          <a:cs typeface="Times New Roman"/>
                        </a:rPr>
                        <a:t>{abstract}</a:t>
                      </a:r>
                      <a:endParaRPr sz="1800">
                        <a:latin typeface="Times New Roman"/>
                        <a:cs typeface="Times New Roman"/>
                      </a:endParaRPr>
                    </a:p>
                  </a:txBody>
                  <a:tcPr marL="0" marR="0" marT="393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141731">
                <a:tc>
                  <a:txBody>
                    <a:bodyPr/>
                    <a:lstStyle/>
                    <a:p>
                      <a:pPr>
                        <a:lnSpc>
                          <a:spcPct val="100000"/>
                        </a:lnSpc>
                      </a:pPr>
                      <a:endParaRPr sz="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59663">
                <a:tc>
                  <a:txBody>
                    <a:bodyPr/>
                    <a:lstStyle/>
                    <a:p>
                      <a:pPr marL="830580">
                        <a:lnSpc>
                          <a:spcPct val="100000"/>
                        </a:lnSpc>
                        <a:spcBef>
                          <a:spcPts val="305"/>
                        </a:spcBef>
                      </a:pPr>
                      <a:r>
                        <a:rPr sz="1800" i="1" spc="-5" dirty="0">
                          <a:latin typeface="Times New Roman"/>
                          <a:cs typeface="Times New Roman"/>
                        </a:rPr>
                        <a:t>draw </a:t>
                      </a:r>
                      <a:r>
                        <a:rPr sz="1800" i="1" spc="-10" dirty="0">
                          <a:latin typeface="Times New Roman"/>
                          <a:cs typeface="Times New Roman"/>
                        </a:rPr>
                        <a:t>()</a:t>
                      </a:r>
                      <a:r>
                        <a:rPr sz="1800" i="1" dirty="0">
                          <a:latin typeface="Times New Roman"/>
                          <a:cs typeface="Times New Roman"/>
                        </a:rPr>
                        <a:t> </a:t>
                      </a:r>
                      <a:r>
                        <a:rPr sz="1800" i="1" spc="-5" dirty="0">
                          <a:latin typeface="Times New Roman"/>
                          <a:cs typeface="Times New Roman"/>
                        </a:rPr>
                        <a:t>{abstract}</a:t>
                      </a:r>
                      <a:endParaRPr sz="1800">
                        <a:latin typeface="Times New Roman"/>
                        <a:cs typeface="Times New Roman"/>
                      </a:endParaRPr>
                    </a:p>
                  </a:txBody>
                  <a:tcPr marL="0" marR="0" marT="387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5" name="object 5"/>
          <p:cNvSpPr txBox="1"/>
          <p:nvPr/>
        </p:nvSpPr>
        <p:spPr>
          <a:xfrm>
            <a:off x="1403603" y="5764529"/>
            <a:ext cx="1125220" cy="311150"/>
          </a:xfrm>
          <a:prstGeom prst="rect">
            <a:avLst/>
          </a:prstGeom>
          <a:ln w="12191">
            <a:solidFill>
              <a:srgbClr val="000000"/>
            </a:solidFill>
          </a:ln>
        </p:spPr>
        <p:txBody>
          <a:bodyPr vert="horz" wrap="square" lIns="0" tIns="37465" rIns="0" bIns="0" rtlCol="0">
            <a:spAutoFit/>
          </a:bodyPr>
          <a:lstStyle/>
          <a:p>
            <a:pPr marL="184785">
              <a:lnSpc>
                <a:spcPts val="2150"/>
              </a:lnSpc>
              <a:spcBef>
                <a:spcPts val="295"/>
              </a:spcBef>
            </a:pPr>
            <a:r>
              <a:rPr sz="1800" dirty="0">
                <a:solidFill>
                  <a:srgbClr val="5F5F5F"/>
                </a:solidFill>
                <a:latin typeface="Times New Roman"/>
                <a:cs typeface="Times New Roman"/>
              </a:rPr>
              <a:t>Circle</a:t>
            </a:r>
            <a:endParaRPr sz="1800">
              <a:latin typeface="Times New Roman"/>
              <a:cs typeface="Times New Roman"/>
            </a:endParaRPr>
          </a:p>
        </p:txBody>
      </p:sp>
      <p:sp>
        <p:nvSpPr>
          <p:cNvPr id="6" name="object 6"/>
          <p:cNvSpPr txBox="1"/>
          <p:nvPr/>
        </p:nvSpPr>
        <p:spPr>
          <a:xfrm>
            <a:off x="1403603" y="6179058"/>
            <a:ext cx="1125220" cy="440690"/>
          </a:xfrm>
          <a:prstGeom prst="rect">
            <a:avLst/>
          </a:prstGeom>
          <a:ln w="12191">
            <a:solidFill>
              <a:srgbClr val="000000"/>
            </a:solidFill>
          </a:ln>
        </p:spPr>
        <p:txBody>
          <a:bodyPr vert="horz" wrap="square" lIns="0" tIns="149225" rIns="0" bIns="0" rtlCol="0">
            <a:spAutoFit/>
          </a:bodyPr>
          <a:lstStyle/>
          <a:p>
            <a:pPr marL="20320">
              <a:lnSpc>
                <a:spcPct val="100000"/>
              </a:lnSpc>
              <a:spcBef>
                <a:spcPts val="1175"/>
              </a:spcBef>
            </a:pPr>
            <a:r>
              <a:rPr sz="1800" dirty="0">
                <a:latin typeface="Times New Roman"/>
                <a:cs typeface="Times New Roman"/>
              </a:rPr>
              <a:t>draw</a:t>
            </a:r>
            <a:r>
              <a:rPr sz="1800" spc="-25"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grpSp>
        <p:nvGrpSpPr>
          <p:cNvPr id="7" name="object 7"/>
          <p:cNvGrpSpPr/>
          <p:nvPr/>
        </p:nvGrpSpPr>
        <p:grpSpPr>
          <a:xfrm>
            <a:off x="1386586" y="5027421"/>
            <a:ext cx="3024505" cy="1599565"/>
            <a:chOff x="1386586" y="5027421"/>
            <a:chExt cx="3024505" cy="1599565"/>
          </a:xfrm>
        </p:grpSpPr>
        <p:sp>
          <p:nvSpPr>
            <p:cNvPr id="8" name="object 8"/>
            <p:cNvSpPr/>
            <p:nvPr/>
          </p:nvSpPr>
          <p:spPr>
            <a:xfrm>
              <a:off x="1403604" y="5766815"/>
              <a:ext cx="1125220" cy="853440"/>
            </a:xfrm>
            <a:custGeom>
              <a:avLst/>
              <a:gdLst/>
              <a:ahLst/>
              <a:cxnLst/>
              <a:rect l="l" t="t" r="r" b="b"/>
              <a:pathLst>
                <a:path w="1125220" h="853440">
                  <a:moveTo>
                    <a:pt x="0" y="853440"/>
                  </a:moveTo>
                  <a:lnTo>
                    <a:pt x="1124711" y="853440"/>
                  </a:lnTo>
                  <a:lnTo>
                    <a:pt x="1124711" y="0"/>
                  </a:lnTo>
                  <a:lnTo>
                    <a:pt x="0" y="0"/>
                  </a:lnTo>
                  <a:lnTo>
                    <a:pt x="0" y="853440"/>
                  </a:lnTo>
                  <a:close/>
                </a:path>
              </a:pathLst>
            </a:custGeom>
            <a:ln w="12191">
              <a:solidFill>
                <a:srgbClr val="000000"/>
              </a:solidFill>
            </a:ln>
          </p:spPr>
          <p:txBody>
            <a:bodyPr wrap="square" lIns="0" tIns="0" rIns="0" bIns="0" rtlCol="0"/>
            <a:lstStyle/>
            <a:p>
              <a:endParaRPr/>
            </a:p>
          </p:txBody>
        </p:sp>
        <p:sp>
          <p:nvSpPr>
            <p:cNvPr id="9" name="object 9"/>
            <p:cNvSpPr/>
            <p:nvPr/>
          </p:nvSpPr>
          <p:spPr>
            <a:xfrm>
              <a:off x="1392936" y="6070091"/>
              <a:ext cx="1138555" cy="0"/>
            </a:xfrm>
            <a:custGeom>
              <a:avLst/>
              <a:gdLst/>
              <a:ahLst/>
              <a:cxnLst/>
              <a:rect l="l" t="t" r="r" b="b"/>
              <a:pathLst>
                <a:path w="1138555">
                  <a:moveTo>
                    <a:pt x="0" y="0"/>
                  </a:moveTo>
                  <a:lnTo>
                    <a:pt x="1138427" y="0"/>
                  </a:lnTo>
                </a:path>
              </a:pathLst>
            </a:custGeom>
            <a:ln w="12192">
              <a:solidFill>
                <a:srgbClr val="000000"/>
              </a:solidFill>
            </a:ln>
          </p:spPr>
          <p:txBody>
            <a:bodyPr wrap="square" lIns="0" tIns="0" rIns="0" bIns="0" rtlCol="0"/>
            <a:lstStyle/>
            <a:p>
              <a:endParaRPr/>
            </a:p>
          </p:txBody>
        </p:sp>
        <p:sp>
          <p:nvSpPr>
            <p:cNvPr id="10" name="object 10"/>
            <p:cNvSpPr/>
            <p:nvPr/>
          </p:nvSpPr>
          <p:spPr>
            <a:xfrm>
              <a:off x="3046475" y="5033771"/>
              <a:ext cx="278130" cy="226060"/>
            </a:xfrm>
            <a:custGeom>
              <a:avLst/>
              <a:gdLst/>
              <a:ahLst/>
              <a:cxnLst/>
              <a:rect l="l" t="t" r="r" b="b"/>
              <a:pathLst>
                <a:path w="278129" h="226060">
                  <a:moveTo>
                    <a:pt x="137922" y="0"/>
                  </a:moveTo>
                  <a:lnTo>
                    <a:pt x="278129" y="225805"/>
                  </a:lnTo>
                  <a:lnTo>
                    <a:pt x="0" y="225805"/>
                  </a:lnTo>
                  <a:lnTo>
                    <a:pt x="137922" y="0"/>
                  </a:lnTo>
                </a:path>
              </a:pathLst>
            </a:custGeom>
            <a:ln w="12191">
              <a:solidFill>
                <a:srgbClr val="000000"/>
              </a:solidFill>
            </a:ln>
          </p:spPr>
          <p:txBody>
            <a:bodyPr wrap="square" lIns="0" tIns="0" rIns="0" bIns="0" rtlCol="0"/>
            <a:lstStyle/>
            <a:p>
              <a:endParaRPr/>
            </a:p>
          </p:txBody>
        </p:sp>
        <p:sp>
          <p:nvSpPr>
            <p:cNvPr id="11" name="object 11"/>
            <p:cNvSpPr/>
            <p:nvPr/>
          </p:nvSpPr>
          <p:spPr>
            <a:xfrm>
              <a:off x="1991868" y="5260847"/>
              <a:ext cx="2413000" cy="500380"/>
            </a:xfrm>
            <a:custGeom>
              <a:avLst/>
              <a:gdLst/>
              <a:ahLst/>
              <a:cxnLst/>
              <a:rect l="l" t="t" r="r" b="b"/>
              <a:pathLst>
                <a:path w="2413000" h="500379">
                  <a:moveTo>
                    <a:pt x="1271016" y="117347"/>
                  </a:moveTo>
                  <a:lnTo>
                    <a:pt x="1271016" y="0"/>
                  </a:lnTo>
                </a:path>
                <a:path w="2413000" h="500379">
                  <a:moveTo>
                    <a:pt x="0" y="117347"/>
                  </a:moveTo>
                  <a:lnTo>
                    <a:pt x="2412492" y="117347"/>
                  </a:lnTo>
                </a:path>
                <a:path w="2413000" h="500379">
                  <a:moveTo>
                    <a:pt x="0" y="499871"/>
                  </a:moveTo>
                  <a:lnTo>
                    <a:pt x="0" y="117347"/>
                  </a:lnTo>
                </a:path>
                <a:path w="2413000" h="500379">
                  <a:moveTo>
                    <a:pt x="2412492" y="499871"/>
                  </a:moveTo>
                  <a:lnTo>
                    <a:pt x="2412492" y="117347"/>
                  </a:lnTo>
                </a:path>
              </a:pathLst>
            </a:custGeom>
            <a:ln w="12192">
              <a:solidFill>
                <a:srgbClr val="000000"/>
              </a:solidFill>
            </a:ln>
          </p:spPr>
          <p:txBody>
            <a:bodyPr wrap="square" lIns="0" tIns="0" rIns="0" bIns="0" rtlCol="0"/>
            <a:lstStyle/>
            <a:p>
              <a:endParaRPr/>
            </a:p>
          </p:txBody>
        </p:sp>
      </p:grpSp>
      <p:sp>
        <p:nvSpPr>
          <p:cNvPr id="12" name="object 12"/>
          <p:cNvSpPr txBox="1"/>
          <p:nvPr/>
        </p:nvSpPr>
        <p:spPr>
          <a:xfrm>
            <a:off x="3854196" y="5764529"/>
            <a:ext cx="1126490" cy="311150"/>
          </a:xfrm>
          <a:prstGeom prst="rect">
            <a:avLst/>
          </a:prstGeom>
          <a:ln w="12192">
            <a:solidFill>
              <a:srgbClr val="000000"/>
            </a:solidFill>
          </a:ln>
        </p:spPr>
        <p:txBody>
          <a:bodyPr vert="horz" wrap="square" lIns="0" tIns="49530" rIns="0" bIns="0" rtlCol="0">
            <a:spAutoFit/>
          </a:bodyPr>
          <a:lstStyle/>
          <a:p>
            <a:pPr marL="141605">
              <a:lnSpc>
                <a:spcPts val="2060"/>
              </a:lnSpc>
              <a:spcBef>
                <a:spcPts val="390"/>
              </a:spcBef>
            </a:pPr>
            <a:r>
              <a:rPr sz="1800" dirty="0">
                <a:solidFill>
                  <a:srgbClr val="5F5F5F"/>
                </a:solidFill>
                <a:latin typeface="Times New Roman"/>
                <a:cs typeface="Times New Roman"/>
              </a:rPr>
              <a:t>Rectangle</a:t>
            </a:r>
            <a:endParaRPr sz="1800">
              <a:latin typeface="Times New Roman"/>
              <a:cs typeface="Times New Roman"/>
            </a:endParaRPr>
          </a:p>
        </p:txBody>
      </p:sp>
      <p:sp>
        <p:nvSpPr>
          <p:cNvPr id="13" name="object 13"/>
          <p:cNvSpPr txBox="1"/>
          <p:nvPr/>
        </p:nvSpPr>
        <p:spPr>
          <a:xfrm>
            <a:off x="3854196" y="6179058"/>
            <a:ext cx="1126490" cy="440690"/>
          </a:xfrm>
          <a:prstGeom prst="rect">
            <a:avLst/>
          </a:prstGeom>
          <a:ln w="12192">
            <a:solidFill>
              <a:srgbClr val="000000"/>
            </a:solidFill>
          </a:ln>
        </p:spPr>
        <p:txBody>
          <a:bodyPr vert="horz" wrap="square" lIns="0" tIns="160020" rIns="0" bIns="0" rtlCol="0">
            <a:spAutoFit/>
          </a:bodyPr>
          <a:lstStyle/>
          <a:p>
            <a:pPr marL="84455">
              <a:lnSpc>
                <a:spcPct val="100000"/>
              </a:lnSpc>
              <a:spcBef>
                <a:spcPts val="1260"/>
              </a:spcBef>
            </a:pPr>
            <a:r>
              <a:rPr sz="1800" spc="-5" dirty="0">
                <a:latin typeface="Times New Roman"/>
                <a:cs typeface="Times New Roman"/>
              </a:rPr>
              <a:t>draw</a:t>
            </a:r>
            <a:r>
              <a:rPr sz="1800" spc="-25"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grpSp>
        <p:nvGrpSpPr>
          <p:cNvPr id="14" name="object 14"/>
          <p:cNvGrpSpPr/>
          <p:nvPr/>
        </p:nvGrpSpPr>
        <p:grpSpPr>
          <a:xfrm>
            <a:off x="3846576" y="5756147"/>
            <a:ext cx="1140460" cy="868680"/>
            <a:chOff x="3846576" y="5756147"/>
            <a:chExt cx="1140460" cy="868680"/>
          </a:xfrm>
        </p:grpSpPr>
        <p:sp>
          <p:nvSpPr>
            <p:cNvPr id="15" name="object 15"/>
            <p:cNvSpPr/>
            <p:nvPr/>
          </p:nvSpPr>
          <p:spPr>
            <a:xfrm>
              <a:off x="3846576" y="6080759"/>
              <a:ext cx="1137285" cy="0"/>
            </a:xfrm>
            <a:custGeom>
              <a:avLst/>
              <a:gdLst/>
              <a:ahLst/>
              <a:cxnLst/>
              <a:rect l="l" t="t" r="r" b="b"/>
              <a:pathLst>
                <a:path w="1137285">
                  <a:moveTo>
                    <a:pt x="0" y="0"/>
                  </a:moveTo>
                  <a:lnTo>
                    <a:pt x="1136903" y="0"/>
                  </a:lnTo>
                </a:path>
              </a:pathLst>
            </a:custGeom>
            <a:ln w="12192">
              <a:solidFill>
                <a:srgbClr val="000000"/>
              </a:solidFill>
            </a:ln>
          </p:spPr>
          <p:txBody>
            <a:bodyPr wrap="square" lIns="0" tIns="0" rIns="0" bIns="0" rtlCol="0"/>
            <a:lstStyle/>
            <a:p>
              <a:endParaRPr/>
            </a:p>
          </p:txBody>
        </p:sp>
        <p:sp>
          <p:nvSpPr>
            <p:cNvPr id="16" name="object 16"/>
            <p:cNvSpPr/>
            <p:nvPr/>
          </p:nvSpPr>
          <p:spPr>
            <a:xfrm>
              <a:off x="3854196" y="5762243"/>
              <a:ext cx="1126490" cy="856615"/>
            </a:xfrm>
            <a:custGeom>
              <a:avLst/>
              <a:gdLst/>
              <a:ahLst/>
              <a:cxnLst/>
              <a:rect l="l" t="t" r="r" b="b"/>
              <a:pathLst>
                <a:path w="1126489" h="856615">
                  <a:moveTo>
                    <a:pt x="0" y="856487"/>
                  </a:moveTo>
                  <a:lnTo>
                    <a:pt x="1126236" y="856487"/>
                  </a:lnTo>
                  <a:lnTo>
                    <a:pt x="1126236" y="0"/>
                  </a:lnTo>
                  <a:lnTo>
                    <a:pt x="0" y="0"/>
                  </a:lnTo>
                  <a:lnTo>
                    <a:pt x="0" y="856487"/>
                  </a:lnTo>
                  <a:close/>
                </a:path>
              </a:pathLst>
            </a:custGeom>
            <a:ln w="12191">
              <a:solidFill>
                <a:srgbClr val="000000"/>
              </a:solidFill>
            </a:ln>
          </p:spPr>
          <p:txBody>
            <a:bodyPr wrap="square" lIns="0" tIns="0" rIns="0" bIns="0" rtlCol="0"/>
            <a:lstStyle/>
            <a:p>
              <a:endParaRPr/>
            </a:p>
          </p:txBody>
        </p:sp>
      </p:grpSp>
      <p:sp>
        <p:nvSpPr>
          <p:cNvPr id="17" name="object 17"/>
          <p:cNvSpPr/>
          <p:nvPr/>
        </p:nvSpPr>
        <p:spPr>
          <a:xfrm>
            <a:off x="4954523" y="4248911"/>
            <a:ext cx="628015" cy="76200"/>
          </a:xfrm>
          <a:custGeom>
            <a:avLst/>
            <a:gdLst/>
            <a:ahLst/>
            <a:cxnLst/>
            <a:rect l="l" t="t" r="r" b="b"/>
            <a:pathLst>
              <a:path w="628014" h="76200">
                <a:moveTo>
                  <a:pt x="76200" y="0"/>
                </a:moveTo>
                <a:lnTo>
                  <a:pt x="0" y="38100"/>
                </a:lnTo>
                <a:lnTo>
                  <a:pt x="76200" y="76200"/>
                </a:lnTo>
                <a:lnTo>
                  <a:pt x="76200" y="44450"/>
                </a:lnTo>
                <a:lnTo>
                  <a:pt x="63500" y="44450"/>
                </a:lnTo>
                <a:lnTo>
                  <a:pt x="63500" y="31750"/>
                </a:lnTo>
                <a:lnTo>
                  <a:pt x="76200" y="31750"/>
                </a:lnTo>
                <a:lnTo>
                  <a:pt x="76200" y="0"/>
                </a:lnTo>
                <a:close/>
              </a:path>
              <a:path w="628014" h="76200">
                <a:moveTo>
                  <a:pt x="76200" y="31750"/>
                </a:moveTo>
                <a:lnTo>
                  <a:pt x="63500" y="31750"/>
                </a:lnTo>
                <a:lnTo>
                  <a:pt x="63500" y="44450"/>
                </a:lnTo>
                <a:lnTo>
                  <a:pt x="76200" y="44450"/>
                </a:lnTo>
                <a:lnTo>
                  <a:pt x="76200" y="31750"/>
                </a:lnTo>
                <a:close/>
              </a:path>
              <a:path w="628014" h="76200">
                <a:moveTo>
                  <a:pt x="627888" y="31750"/>
                </a:moveTo>
                <a:lnTo>
                  <a:pt x="76200" y="31750"/>
                </a:lnTo>
                <a:lnTo>
                  <a:pt x="76200" y="44450"/>
                </a:lnTo>
                <a:lnTo>
                  <a:pt x="627888" y="44450"/>
                </a:lnTo>
                <a:lnTo>
                  <a:pt x="627888" y="31750"/>
                </a:lnTo>
                <a:close/>
              </a:path>
            </a:pathLst>
          </a:custGeom>
          <a:solidFill>
            <a:srgbClr val="333399"/>
          </a:solidFill>
        </p:spPr>
        <p:txBody>
          <a:bodyPr wrap="square" lIns="0" tIns="0" rIns="0" bIns="0" rtlCol="0"/>
          <a:lstStyle/>
          <a:p>
            <a:endParaRPr/>
          </a:p>
        </p:txBody>
      </p:sp>
      <p:sp>
        <p:nvSpPr>
          <p:cNvPr id="18" name="object 18"/>
          <p:cNvSpPr/>
          <p:nvPr/>
        </p:nvSpPr>
        <p:spPr>
          <a:xfrm>
            <a:off x="4954523" y="4805171"/>
            <a:ext cx="628015" cy="76200"/>
          </a:xfrm>
          <a:custGeom>
            <a:avLst/>
            <a:gdLst/>
            <a:ahLst/>
            <a:cxnLst/>
            <a:rect l="l" t="t" r="r" b="b"/>
            <a:pathLst>
              <a:path w="628014" h="76200">
                <a:moveTo>
                  <a:pt x="76200" y="0"/>
                </a:moveTo>
                <a:lnTo>
                  <a:pt x="0" y="38100"/>
                </a:lnTo>
                <a:lnTo>
                  <a:pt x="76200" y="76200"/>
                </a:lnTo>
                <a:lnTo>
                  <a:pt x="76200" y="44450"/>
                </a:lnTo>
                <a:lnTo>
                  <a:pt x="63500" y="44450"/>
                </a:lnTo>
                <a:lnTo>
                  <a:pt x="63500" y="31750"/>
                </a:lnTo>
                <a:lnTo>
                  <a:pt x="76200" y="31750"/>
                </a:lnTo>
                <a:lnTo>
                  <a:pt x="76200" y="0"/>
                </a:lnTo>
                <a:close/>
              </a:path>
              <a:path w="628014" h="76200">
                <a:moveTo>
                  <a:pt x="76200" y="31750"/>
                </a:moveTo>
                <a:lnTo>
                  <a:pt x="63500" y="31750"/>
                </a:lnTo>
                <a:lnTo>
                  <a:pt x="63500" y="44450"/>
                </a:lnTo>
                <a:lnTo>
                  <a:pt x="76200" y="44450"/>
                </a:lnTo>
                <a:lnTo>
                  <a:pt x="76200" y="31750"/>
                </a:lnTo>
                <a:close/>
              </a:path>
              <a:path w="628014" h="76200">
                <a:moveTo>
                  <a:pt x="627888" y="31750"/>
                </a:moveTo>
                <a:lnTo>
                  <a:pt x="76200" y="31750"/>
                </a:lnTo>
                <a:lnTo>
                  <a:pt x="76200" y="44450"/>
                </a:lnTo>
                <a:lnTo>
                  <a:pt x="627888" y="44450"/>
                </a:lnTo>
                <a:lnTo>
                  <a:pt x="627888" y="31750"/>
                </a:lnTo>
                <a:close/>
              </a:path>
            </a:pathLst>
          </a:custGeom>
          <a:solidFill>
            <a:srgbClr val="333399"/>
          </a:solidFill>
        </p:spPr>
        <p:txBody>
          <a:bodyPr wrap="square" lIns="0" tIns="0" rIns="0" bIns="0" rtlCol="0"/>
          <a:lstStyle/>
          <a:p>
            <a:endParaRPr/>
          </a:p>
        </p:txBody>
      </p:sp>
      <p:sp>
        <p:nvSpPr>
          <p:cNvPr id="19" name="object 19"/>
          <p:cNvSpPr txBox="1"/>
          <p:nvPr/>
        </p:nvSpPr>
        <p:spPr>
          <a:xfrm>
            <a:off x="458216" y="3113278"/>
            <a:ext cx="7653655" cy="181737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implementation of </a:t>
            </a:r>
            <a:r>
              <a:rPr sz="2400" dirty="0">
                <a:latin typeface="Arial"/>
                <a:cs typeface="Arial"/>
              </a:rPr>
              <a:t>the</a:t>
            </a:r>
            <a:r>
              <a:rPr sz="2400" spc="35" dirty="0">
                <a:latin typeface="Arial"/>
                <a:cs typeface="Arial"/>
              </a:rPr>
              <a:t> </a:t>
            </a:r>
            <a:r>
              <a:rPr sz="2400" spc="-5" dirty="0">
                <a:latin typeface="Arial"/>
                <a:cs typeface="Arial"/>
              </a:rPr>
              <a:t>operation.</a:t>
            </a:r>
            <a:endParaRPr sz="2400">
              <a:latin typeface="Arial"/>
              <a:cs typeface="Arial"/>
            </a:endParaRPr>
          </a:p>
          <a:p>
            <a:pPr>
              <a:lnSpc>
                <a:spcPct val="100000"/>
              </a:lnSpc>
              <a:spcBef>
                <a:spcPts val="30"/>
              </a:spcBef>
            </a:pPr>
            <a:endParaRPr sz="3850">
              <a:latin typeface="Arial"/>
              <a:cs typeface="Arial"/>
            </a:endParaRPr>
          </a:p>
          <a:p>
            <a:pPr marL="5537835">
              <a:lnSpc>
                <a:spcPct val="100000"/>
              </a:lnSpc>
            </a:pPr>
            <a:r>
              <a:rPr sz="2200" i="1" spc="-5" dirty="0">
                <a:solidFill>
                  <a:srgbClr val="666666"/>
                </a:solidFill>
                <a:latin typeface="Times New Roman"/>
                <a:cs typeface="Times New Roman"/>
              </a:rPr>
              <a:t>Abstract</a:t>
            </a:r>
            <a:r>
              <a:rPr sz="2200" i="1" spc="-10" dirty="0">
                <a:solidFill>
                  <a:srgbClr val="666666"/>
                </a:solidFill>
                <a:latin typeface="Times New Roman"/>
                <a:cs typeface="Times New Roman"/>
              </a:rPr>
              <a:t> </a:t>
            </a:r>
            <a:r>
              <a:rPr sz="2200" i="1" spc="-5" dirty="0">
                <a:solidFill>
                  <a:srgbClr val="666666"/>
                </a:solidFill>
                <a:latin typeface="Times New Roman"/>
                <a:cs typeface="Times New Roman"/>
              </a:rPr>
              <a:t>class</a:t>
            </a:r>
            <a:endParaRPr sz="2200">
              <a:latin typeface="Times New Roman"/>
              <a:cs typeface="Times New Roman"/>
            </a:endParaRPr>
          </a:p>
          <a:p>
            <a:pPr marL="5537835">
              <a:lnSpc>
                <a:spcPct val="100000"/>
              </a:lnSpc>
              <a:spcBef>
                <a:spcPts val="1490"/>
              </a:spcBef>
            </a:pPr>
            <a:r>
              <a:rPr sz="2200" i="1" spc="-5" dirty="0">
                <a:solidFill>
                  <a:srgbClr val="666666"/>
                </a:solidFill>
                <a:latin typeface="Times New Roman"/>
                <a:cs typeface="Times New Roman"/>
              </a:rPr>
              <a:t>Abstract</a:t>
            </a:r>
            <a:r>
              <a:rPr sz="2200" i="1" spc="-30" dirty="0">
                <a:solidFill>
                  <a:srgbClr val="666666"/>
                </a:solidFill>
                <a:latin typeface="Times New Roman"/>
                <a:cs typeface="Times New Roman"/>
              </a:rPr>
              <a:t> </a:t>
            </a:r>
            <a:r>
              <a:rPr sz="2200" i="1" spc="-5" dirty="0">
                <a:solidFill>
                  <a:srgbClr val="666666"/>
                </a:solidFill>
                <a:latin typeface="Times New Roman"/>
                <a:cs typeface="Times New Roman"/>
              </a:rPr>
              <a:t>operation</a:t>
            </a:r>
            <a:endParaRPr sz="2200">
              <a:latin typeface="Times New Roman"/>
              <a:cs typeface="Times New Roman"/>
            </a:endParaRPr>
          </a:p>
        </p:txBody>
      </p:sp>
      <p:sp>
        <p:nvSpPr>
          <p:cNvPr id="20" name="object 20"/>
          <p:cNvSpPr txBox="1"/>
          <p:nvPr/>
        </p:nvSpPr>
        <p:spPr>
          <a:xfrm>
            <a:off x="115315" y="1028192"/>
            <a:ext cx="8336280" cy="976630"/>
          </a:xfrm>
          <a:prstGeom prst="rect">
            <a:avLst/>
          </a:prstGeom>
        </p:spPr>
        <p:txBody>
          <a:bodyPr vert="horz" wrap="square" lIns="0" tIns="12700" rIns="0" bIns="0" rtlCol="0">
            <a:spAutoFit/>
          </a:bodyPr>
          <a:lstStyle/>
          <a:p>
            <a:pPr marL="355600" marR="5080" indent="-342900">
              <a:lnSpc>
                <a:spcPct val="130000"/>
              </a:lnSpc>
              <a:spcBef>
                <a:spcPts val="100"/>
              </a:spcBef>
              <a:buChar char="•"/>
              <a:tabLst>
                <a:tab pos="354965" algn="l"/>
                <a:tab pos="355600" algn="l"/>
              </a:tabLst>
            </a:pPr>
            <a:r>
              <a:rPr sz="2400" spc="-5" dirty="0">
                <a:latin typeface="Arial"/>
                <a:cs typeface="Arial"/>
              </a:rPr>
              <a:t>An </a:t>
            </a:r>
            <a:r>
              <a:rPr sz="2400" b="1" i="1" spc="-5" dirty="0">
                <a:latin typeface="Arial"/>
                <a:cs typeface="Arial"/>
              </a:rPr>
              <a:t>abstract class </a:t>
            </a:r>
            <a:r>
              <a:rPr sz="2400" spc="-5" dirty="0">
                <a:latin typeface="Arial"/>
                <a:cs typeface="Arial"/>
              </a:rPr>
              <a:t>is a class </a:t>
            </a:r>
            <a:r>
              <a:rPr sz="2400" dirty="0">
                <a:latin typeface="Arial"/>
                <a:cs typeface="Arial"/>
              </a:rPr>
              <a:t>that may </a:t>
            </a:r>
            <a:r>
              <a:rPr sz="2400" spc="-5" dirty="0">
                <a:latin typeface="Arial"/>
                <a:cs typeface="Arial"/>
              </a:rPr>
              <a:t>not have </a:t>
            </a:r>
            <a:r>
              <a:rPr sz="2400" dirty="0">
                <a:latin typeface="Arial"/>
                <a:cs typeface="Arial"/>
              </a:rPr>
              <a:t>any </a:t>
            </a:r>
            <a:r>
              <a:rPr sz="2400" spc="-5" dirty="0">
                <a:latin typeface="Arial"/>
                <a:cs typeface="Arial"/>
              </a:rPr>
              <a:t>direct  instances.</a:t>
            </a:r>
            <a:endParaRPr sz="2400">
              <a:latin typeface="Arial"/>
              <a:cs typeface="Arial"/>
            </a:endParaRPr>
          </a:p>
        </p:txBody>
      </p:sp>
      <p:sp>
        <p:nvSpPr>
          <p:cNvPr id="21" name="object 21"/>
          <p:cNvSpPr txBox="1"/>
          <p:nvPr/>
        </p:nvSpPr>
        <p:spPr>
          <a:xfrm>
            <a:off x="115315" y="2052574"/>
            <a:ext cx="6687820" cy="976630"/>
          </a:xfrm>
          <a:prstGeom prst="rect">
            <a:avLst/>
          </a:prstGeom>
        </p:spPr>
        <p:txBody>
          <a:bodyPr vert="horz" wrap="square" lIns="0" tIns="12700" rIns="0" bIns="0" rtlCol="0">
            <a:spAutoFit/>
          </a:bodyPr>
          <a:lstStyle/>
          <a:p>
            <a:pPr marL="355600" marR="5080" indent="-342900">
              <a:lnSpc>
                <a:spcPct val="130000"/>
              </a:lnSpc>
              <a:spcBef>
                <a:spcPts val="100"/>
              </a:spcBef>
              <a:buChar char="•"/>
              <a:tabLst>
                <a:tab pos="354965" algn="l"/>
                <a:tab pos="355600" algn="l"/>
                <a:tab pos="984885" algn="l"/>
                <a:tab pos="2205355" algn="l"/>
                <a:tab pos="2429510" algn="l"/>
                <a:tab pos="3086735" algn="l"/>
                <a:tab pos="4330700" algn="l"/>
                <a:tab pos="4561840" algn="l"/>
                <a:tab pos="4807585" algn="l"/>
                <a:tab pos="5104765" algn="l"/>
                <a:tab pos="5401945" algn="l"/>
                <a:tab pos="6104890" algn="l"/>
              </a:tabLst>
            </a:pPr>
            <a:r>
              <a:rPr sz="2400" spc="-10" dirty="0">
                <a:latin typeface="Arial"/>
                <a:cs typeface="Arial"/>
              </a:rPr>
              <a:t>A</a:t>
            </a:r>
            <a:r>
              <a:rPr sz="2400" spc="-5" dirty="0">
                <a:latin typeface="Arial"/>
                <a:cs typeface="Arial"/>
              </a:rPr>
              <a:t>n</a:t>
            </a:r>
            <a:r>
              <a:rPr sz="2400" dirty="0">
                <a:latin typeface="Arial"/>
                <a:cs typeface="Arial"/>
              </a:rPr>
              <a:t>	</a:t>
            </a:r>
            <a:r>
              <a:rPr sz="2400" b="1" i="1" spc="-5" dirty="0">
                <a:latin typeface="Arial"/>
                <a:cs typeface="Arial"/>
              </a:rPr>
              <a:t>ab</a:t>
            </a:r>
            <a:r>
              <a:rPr sz="2400" b="1" i="1" spc="-15" dirty="0">
                <a:latin typeface="Arial"/>
                <a:cs typeface="Arial"/>
              </a:rPr>
              <a:t>s</a:t>
            </a:r>
            <a:r>
              <a:rPr sz="2400" b="1" i="1" spc="-5" dirty="0">
                <a:latin typeface="Arial"/>
                <a:cs typeface="Arial"/>
              </a:rPr>
              <a:t>tr</a:t>
            </a:r>
            <a:r>
              <a:rPr sz="2400" b="1" i="1" dirty="0">
                <a:latin typeface="Arial"/>
                <a:cs typeface="Arial"/>
              </a:rPr>
              <a:t>a</a:t>
            </a:r>
            <a:r>
              <a:rPr sz="2400" b="1" i="1" spc="-5" dirty="0">
                <a:latin typeface="Arial"/>
                <a:cs typeface="Arial"/>
              </a:rPr>
              <a:t>ct</a:t>
            </a:r>
            <a:r>
              <a:rPr sz="2400" b="1" i="1" dirty="0">
                <a:latin typeface="Arial"/>
                <a:cs typeface="Arial"/>
              </a:rPr>
              <a:t>		</a:t>
            </a:r>
            <a:r>
              <a:rPr sz="2400" b="1" i="1" spc="-5" dirty="0">
                <a:latin typeface="Arial"/>
                <a:cs typeface="Arial"/>
              </a:rPr>
              <a:t>oper</a:t>
            </a:r>
            <a:r>
              <a:rPr sz="2400" b="1" i="1" spc="-15" dirty="0">
                <a:latin typeface="Arial"/>
                <a:cs typeface="Arial"/>
              </a:rPr>
              <a:t>a</a:t>
            </a:r>
            <a:r>
              <a:rPr sz="2400" b="1" i="1" dirty="0">
                <a:latin typeface="Arial"/>
                <a:cs typeface="Arial"/>
              </a:rPr>
              <a:t>tion	</a:t>
            </a:r>
            <a:r>
              <a:rPr sz="2400" spc="-10" dirty="0">
                <a:latin typeface="Arial"/>
                <a:cs typeface="Arial"/>
              </a:rPr>
              <a:t>i</a:t>
            </a:r>
            <a:r>
              <a:rPr sz="2400" spc="-5" dirty="0">
                <a:latin typeface="Arial"/>
                <a:cs typeface="Arial"/>
              </a:rPr>
              <a:t>s</a:t>
            </a:r>
            <a:r>
              <a:rPr sz="2400" dirty="0">
                <a:latin typeface="Arial"/>
                <a:cs typeface="Arial"/>
              </a:rPr>
              <a:t>		</a:t>
            </a:r>
            <a:r>
              <a:rPr sz="2400" spc="-20" dirty="0">
                <a:latin typeface="Arial"/>
                <a:cs typeface="Arial"/>
              </a:rPr>
              <a:t>a</a:t>
            </a:r>
            <a:r>
              <a:rPr sz="2400" spc="-5" dirty="0">
                <a:latin typeface="Arial"/>
                <a:cs typeface="Arial"/>
              </a:rPr>
              <a:t>n</a:t>
            </a:r>
            <a:r>
              <a:rPr sz="2400" dirty="0">
                <a:latin typeface="Arial"/>
                <a:cs typeface="Arial"/>
              </a:rPr>
              <a:t>	</a:t>
            </a:r>
            <a:r>
              <a:rPr sz="2400" spc="-5" dirty="0">
                <a:latin typeface="Arial"/>
                <a:cs typeface="Arial"/>
              </a:rPr>
              <a:t>op</a:t>
            </a:r>
            <a:r>
              <a:rPr sz="2400" spc="-15" dirty="0">
                <a:latin typeface="Arial"/>
                <a:cs typeface="Arial"/>
              </a:rPr>
              <a:t>e</a:t>
            </a:r>
            <a:r>
              <a:rPr sz="2400" spc="-5" dirty="0">
                <a:latin typeface="Arial"/>
                <a:cs typeface="Arial"/>
              </a:rPr>
              <a:t>rat</a:t>
            </a:r>
            <a:r>
              <a:rPr sz="2400" spc="5" dirty="0">
                <a:latin typeface="Arial"/>
                <a:cs typeface="Arial"/>
              </a:rPr>
              <a:t>i</a:t>
            </a:r>
            <a:r>
              <a:rPr sz="2400" dirty="0">
                <a:latin typeface="Arial"/>
                <a:cs typeface="Arial"/>
              </a:rPr>
              <a:t>o</a:t>
            </a:r>
            <a:r>
              <a:rPr sz="2400" spc="-5" dirty="0">
                <a:latin typeface="Arial"/>
                <a:cs typeface="Arial"/>
              </a:rPr>
              <a:t>n  incomplete	and	</a:t>
            </a:r>
            <a:r>
              <a:rPr sz="2400" dirty="0">
                <a:latin typeface="Arial"/>
                <a:cs typeface="Arial"/>
              </a:rPr>
              <a:t>requires		</a:t>
            </a:r>
            <a:r>
              <a:rPr sz="2400" spc="-5" dirty="0">
                <a:latin typeface="Arial"/>
                <a:cs typeface="Arial"/>
              </a:rPr>
              <a:t>a		child	</a:t>
            </a:r>
            <a:r>
              <a:rPr sz="2400" spc="-10" dirty="0">
                <a:latin typeface="Arial"/>
                <a:cs typeface="Arial"/>
              </a:rPr>
              <a:t>to</a:t>
            </a:r>
            <a:endParaRPr sz="2400">
              <a:latin typeface="Arial"/>
              <a:cs typeface="Arial"/>
            </a:endParaRPr>
          </a:p>
        </p:txBody>
      </p:sp>
      <p:sp>
        <p:nvSpPr>
          <p:cNvPr id="22" name="object 22"/>
          <p:cNvSpPr txBox="1"/>
          <p:nvPr/>
        </p:nvSpPr>
        <p:spPr>
          <a:xfrm>
            <a:off x="6833996" y="2052574"/>
            <a:ext cx="1619885" cy="976630"/>
          </a:xfrm>
          <a:prstGeom prst="rect">
            <a:avLst/>
          </a:prstGeom>
        </p:spPr>
        <p:txBody>
          <a:bodyPr vert="horz" wrap="square" lIns="0" tIns="12700" rIns="0" bIns="0" rtlCol="0">
            <a:spAutoFit/>
          </a:bodyPr>
          <a:lstStyle/>
          <a:p>
            <a:pPr marL="12700" marR="5080" indent="200660">
              <a:lnSpc>
                <a:spcPct val="130000"/>
              </a:lnSpc>
              <a:spcBef>
                <a:spcPts val="100"/>
              </a:spcBef>
              <a:tabLst>
                <a:tab pos="979169" algn="l"/>
                <a:tab pos="1268730" algn="l"/>
                <a:tab pos="1387475" algn="l"/>
              </a:tabLst>
            </a:pPr>
            <a:r>
              <a:rPr sz="2400" dirty="0">
                <a:latin typeface="Arial"/>
                <a:cs typeface="Arial"/>
              </a:rPr>
              <a:t>that	</a:t>
            </a:r>
            <a:r>
              <a:rPr sz="2400" spc="-5" dirty="0">
                <a:latin typeface="Arial"/>
                <a:cs typeface="Arial"/>
              </a:rPr>
              <a:t>i</a:t>
            </a:r>
            <a:r>
              <a:rPr sz="2400" dirty="0">
                <a:latin typeface="Arial"/>
                <a:cs typeface="Arial"/>
              </a:rPr>
              <a:t>t		</a:t>
            </a:r>
            <a:r>
              <a:rPr sz="2400" spc="-10" dirty="0">
                <a:latin typeface="Arial"/>
                <a:cs typeface="Arial"/>
              </a:rPr>
              <a:t>is  </a:t>
            </a:r>
            <a:r>
              <a:rPr sz="2400" spc="-5" dirty="0">
                <a:latin typeface="Arial"/>
                <a:cs typeface="Arial"/>
              </a:rPr>
              <a:t>supply</a:t>
            </a:r>
            <a:r>
              <a:rPr sz="2400" dirty="0">
                <a:latin typeface="Arial"/>
                <a:cs typeface="Arial"/>
              </a:rPr>
              <a:t>		</a:t>
            </a:r>
            <a:r>
              <a:rPr sz="2400" spc="-10" dirty="0">
                <a:latin typeface="Arial"/>
                <a:cs typeface="Arial"/>
              </a:rPr>
              <a:t>an</a:t>
            </a:r>
            <a:endParaRPr sz="24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6303" y="1004470"/>
            <a:ext cx="6439535" cy="4126229"/>
          </a:xfrm>
          <a:prstGeom prst="rect">
            <a:avLst/>
          </a:prstGeom>
        </p:spPr>
        <p:txBody>
          <a:bodyPr vert="horz" wrap="square" lIns="0" tIns="160020" rIns="0" bIns="0" rtlCol="0">
            <a:spAutoFit/>
          </a:bodyPr>
          <a:lstStyle/>
          <a:p>
            <a:pPr marL="666750" indent="-654685">
              <a:lnSpc>
                <a:spcPct val="100000"/>
              </a:lnSpc>
              <a:spcBef>
                <a:spcPts val="1260"/>
              </a:spcBef>
              <a:buFont typeface="Wingdings"/>
              <a:buChar char=""/>
              <a:tabLst>
                <a:tab pos="667385" algn="l"/>
              </a:tabLst>
            </a:pPr>
            <a:r>
              <a:rPr sz="4800" dirty="0">
                <a:solidFill>
                  <a:srgbClr val="FFFFFF"/>
                </a:solidFill>
                <a:latin typeface="Arial"/>
                <a:cs typeface="Arial"/>
              </a:rPr>
              <a:t>OOP </a:t>
            </a:r>
            <a:r>
              <a:rPr sz="4800" spc="-5" dirty="0">
                <a:solidFill>
                  <a:srgbClr val="FFFFFF"/>
                </a:solidFill>
                <a:latin typeface="Arial"/>
                <a:cs typeface="Arial"/>
              </a:rPr>
              <a:t>Basic</a:t>
            </a:r>
            <a:r>
              <a:rPr sz="4800" spc="-40" dirty="0">
                <a:solidFill>
                  <a:srgbClr val="FFFFFF"/>
                </a:solidFill>
                <a:latin typeface="Arial"/>
                <a:cs typeface="Arial"/>
              </a:rPr>
              <a:t> </a:t>
            </a:r>
            <a:r>
              <a:rPr sz="4800" spc="-5" dirty="0">
                <a:solidFill>
                  <a:srgbClr val="FFFFFF"/>
                </a:solidFill>
                <a:latin typeface="Arial"/>
                <a:cs typeface="Arial"/>
              </a:rPr>
              <a:t>Concepts</a:t>
            </a:r>
            <a:endParaRPr sz="4800">
              <a:latin typeface="Arial"/>
              <a:cs typeface="Arial"/>
            </a:endParaRPr>
          </a:p>
          <a:p>
            <a:pPr marL="935990" lvl="1" indent="-466725">
              <a:lnSpc>
                <a:spcPct val="100000"/>
              </a:lnSpc>
              <a:spcBef>
                <a:spcPts val="1070"/>
              </a:spcBef>
              <a:buChar char="–"/>
              <a:tabLst>
                <a:tab pos="936625" algn="l"/>
              </a:tabLst>
            </a:pPr>
            <a:r>
              <a:rPr sz="4400" dirty="0">
                <a:solidFill>
                  <a:srgbClr val="808080"/>
                </a:solidFill>
                <a:latin typeface="Arial"/>
                <a:cs typeface="Arial"/>
              </a:rPr>
              <a:t>Encapsulation</a:t>
            </a:r>
            <a:endParaRPr sz="4400">
              <a:latin typeface="Arial"/>
              <a:cs typeface="Arial"/>
            </a:endParaRPr>
          </a:p>
          <a:p>
            <a:pPr marL="935990" lvl="1" indent="-466725">
              <a:lnSpc>
                <a:spcPct val="100000"/>
              </a:lnSpc>
              <a:spcBef>
                <a:spcPts val="1060"/>
              </a:spcBef>
              <a:buChar char="–"/>
              <a:tabLst>
                <a:tab pos="936625" algn="l"/>
              </a:tabLst>
            </a:pPr>
            <a:r>
              <a:rPr sz="4400" dirty="0">
                <a:solidFill>
                  <a:srgbClr val="808080"/>
                </a:solidFill>
                <a:latin typeface="Arial"/>
                <a:cs typeface="Arial"/>
              </a:rPr>
              <a:t>Inheritance</a:t>
            </a:r>
            <a:endParaRPr sz="4400">
              <a:latin typeface="Arial"/>
              <a:cs typeface="Arial"/>
            </a:endParaRPr>
          </a:p>
          <a:p>
            <a:pPr marL="935990" lvl="1" indent="-466725">
              <a:lnSpc>
                <a:spcPct val="100000"/>
              </a:lnSpc>
              <a:spcBef>
                <a:spcPts val="1055"/>
              </a:spcBef>
              <a:buChar char="–"/>
              <a:tabLst>
                <a:tab pos="936625" algn="l"/>
              </a:tabLst>
            </a:pPr>
            <a:r>
              <a:rPr sz="4400" dirty="0">
                <a:solidFill>
                  <a:srgbClr val="808080"/>
                </a:solidFill>
                <a:latin typeface="Arial"/>
                <a:cs typeface="Arial"/>
              </a:rPr>
              <a:t>Abstraction</a:t>
            </a:r>
            <a:endParaRPr sz="4400">
              <a:latin typeface="Arial"/>
              <a:cs typeface="Arial"/>
            </a:endParaRPr>
          </a:p>
          <a:p>
            <a:pPr marL="935990" lvl="1" indent="-466725">
              <a:lnSpc>
                <a:spcPct val="100000"/>
              </a:lnSpc>
              <a:spcBef>
                <a:spcPts val="1060"/>
              </a:spcBef>
              <a:buChar char="–"/>
              <a:tabLst>
                <a:tab pos="936625" algn="l"/>
              </a:tabLst>
            </a:pPr>
            <a:r>
              <a:rPr sz="4400" dirty="0">
                <a:solidFill>
                  <a:srgbClr val="FFFFFF"/>
                </a:solidFill>
                <a:latin typeface="Arial"/>
                <a:cs typeface="Arial"/>
              </a:rPr>
              <a:t>Polymorphism</a:t>
            </a:r>
            <a:endParaRPr sz="4400">
              <a:latin typeface="Arial"/>
              <a:cs typeface="Arial"/>
            </a:endParaRPr>
          </a:p>
        </p:txBody>
      </p:sp>
      <p:grpSp>
        <p:nvGrpSpPr>
          <p:cNvPr id="3" name="object 3"/>
          <p:cNvGrpSpPr/>
          <p:nvPr/>
        </p:nvGrpSpPr>
        <p:grpSpPr>
          <a:xfrm>
            <a:off x="5590032" y="5466588"/>
            <a:ext cx="3554095" cy="1391920"/>
            <a:chOff x="5590032" y="5466588"/>
            <a:chExt cx="3554095" cy="1391920"/>
          </a:xfrm>
        </p:grpSpPr>
        <p:sp>
          <p:nvSpPr>
            <p:cNvPr id="4" name="object 4"/>
            <p:cNvSpPr/>
            <p:nvPr/>
          </p:nvSpPr>
          <p:spPr>
            <a:xfrm>
              <a:off x="5590032" y="5466588"/>
              <a:ext cx="3553967" cy="139141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785104" y="5661660"/>
              <a:ext cx="3179063" cy="1069847"/>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62</a:t>
            </a:fld>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63</a:t>
            </a:fld>
            <a:endParaRPr dirty="0"/>
          </a:p>
        </p:txBody>
      </p:sp>
      <p:sp>
        <p:nvSpPr>
          <p:cNvPr id="2" name="object 2"/>
          <p:cNvSpPr txBox="1"/>
          <p:nvPr/>
        </p:nvSpPr>
        <p:spPr>
          <a:xfrm>
            <a:off x="535940" y="1518366"/>
            <a:ext cx="7920355" cy="2496185"/>
          </a:xfrm>
          <a:prstGeom prst="rect">
            <a:avLst/>
          </a:prstGeom>
        </p:spPr>
        <p:txBody>
          <a:bodyPr vert="horz" wrap="square" lIns="0" tIns="12700" rIns="0" bIns="0" rtlCol="0">
            <a:spAutoFit/>
          </a:bodyPr>
          <a:lstStyle/>
          <a:p>
            <a:pPr marL="355600" marR="5080" indent="-342900">
              <a:lnSpc>
                <a:spcPct val="150100"/>
              </a:lnSpc>
              <a:spcBef>
                <a:spcPts val="100"/>
              </a:spcBef>
              <a:buChar char="•"/>
              <a:tabLst>
                <a:tab pos="355600" algn="l"/>
              </a:tabLst>
            </a:pPr>
            <a:r>
              <a:rPr sz="3600" dirty="0">
                <a:latin typeface="Arial"/>
                <a:cs typeface="Arial"/>
              </a:rPr>
              <a:t>Encapsulation, Inheritance, and  Abstraction concepts </a:t>
            </a:r>
            <a:r>
              <a:rPr sz="3600" spc="-5" dirty="0">
                <a:latin typeface="Arial"/>
                <a:cs typeface="Arial"/>
              </a:rPr>
              <a:t>are </a:t>
            </a:r>
            <a:r>
              <a:rPr sz="3600" dirty="0">
                <a:latin typeface="Arial"/>
                <a:cs typeface="Arial"/>
              </a:rPr>
              <a:t>very</a:t>
            </a:r>
            <a:r>
              <a:rPr sz="3600" spc="-60" dirty="0">
                <a:latin typeface="Arial"/>
                <a:cs typeface="Arial"/>
              </a:rPr>
              <a:t> </a:t>
            </a:r>
            <a:r>
              <a:rPr sz="3600" dirty="0">
                <a:latin typeface="Arial"/>
                <a:cs typeface="Arial"/>
              </a:rPr>
              <a:t>related  to</a:t>
            </a:r>
            <a:r>
              <a:rPr sz="3600" spc="-5" dirty="0">
                <a:latin typeface="Arial"/>
                <a:cs typeface="Arial"/>
              </a:rPr>
              <a:t> </a:t>
            </a:r>
            <a:r>
              <a:rPr sz="3600" dirty="0">
                <a:latin typeface="Arial"/>
                <a:cs typeface="Arial"/>
              </a:rPr>
              <a:t>Polymorphism.</a:t>
            </a:r>
            <a:endParaRPr sz="3600">
              <a:latin typeface="Arial"/>
              <a:cs typeface="Arial"/>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3335">
              <a:lnSpc>
                <a:spcPct val="100000"/>
              </a:lnSpc>
              <a:spcBef>
                <a:spcPts val="105"/>
              </a:spcBef>
            </a:pPr>
            <a:r>
              <a:rPr dirty="0">
                <a:solidFill>
                  <a:srgbClr val="45969F"/>
                </a:solidFill>
              </a:rPr>
              <a:t>Polymorphism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64</a:t>
            </a:fld>
            <a:endParaRPr dirty="0"/>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3335">
              <a:lnSpc>
                <a:spcPct val="100000"/>
              </a:lnSpc>
              <a:spcBef>
                <a:spcPts val="105"/>
              </a:spcBef>
            </a:pPr>
            <a:r>
              <a:rPr dirty="0">
                <a:solidFill>
                  <a:srgbClr val="45969F"/>
                </a:solidFill>
              </a:rPr>
              <a:t>Polymorphism</a:t>
            </a:r>
          </a:p>
        </p:txBody>
      </p:sp>
      <p:sp>
        <p:nvSpPr>
          <p:cNvPr id="3" name="object 3"/>
          <p:cNvSpPr txBox="1"/>
          <p:nvPr/>
        </p:nvSpPr>
        <p:spPr>
          <a:xfrm>
            <a:off x="535940" y="1235536"/>
            <a:ext cx="7960995" cy="5111750"/>
          </a:xfrm>
          <a:prstGeom prst="rect">
            <a:avLst/>
          </a:prstGeom>
        </p:spPr>
        <p:txBody>
          <a:bodyPr vert="horz" wrap="square" lIns="0" tIns="13335" rIns="0" bIns="0" rtlCol="0">
            <a:spAutoFit/>
          </a:bodyPr>
          <a:lstStyle/>
          <a:p>
            <a:pPr marL="355600" marR="293370" indent="-342900">
              <a:lnSpc>
                <a:spcPct val="150000"/>
              </a:lnSpc>
              <a:spcBef>
                <a:spcPts val="105"/>
              </a:spcBef>
              <a:buChar char="•"/>
              <a:tabLst>
                <a:tab pos="354965" algn="l"/>
                <a:tab pos="355600" algn="l"/>
              </a:tabLst>
            </a:pPr>
            <a:r>
              <a:rPr sz="2400" dirty="0">
                <a:latin typeface="Arial"/>
                <a:cs typeface="Arial"/>
              </a:rPr>
              <a:t>Polymorphisms is a generic term that means 'many  </a:t>
            </a:r>
            <a:r>
              <a:rPr sz="2400" spc="-5" dirty="0">
                <a:latin typeface="Arial"/>
                <a:cs typeface="Arial"/>
              </a:rPr>
              <a:t>shapes'. More precisely </a:t>
            </a:r>
            <a:r>
              <a:rPr sz="2400" i="1" spc="-5" dirty="0">
                <a:latin typeface="Arial"/>
                <a:cs typeface="Arial"/>
              </a:rPr>
              <a:t>Polymorphisms </a:t>
            </a:r>
            <a:r>
              <a:rPr sz="2400" spc="-5" dirty="0">
                <a:latin typeface="Arial"/>
                <a:cs typeface="Arial"/>
              </a:rPr>
              <a:t>means the  ability </a:t>
            </a:r>
            <a:r>
              <a:rPr sz="2400" dirty="0">
                <a:latin typeface="Arial"/>
                <a:cs typeface="Arial"/>
              </a:rPr>
              <a:t>to </a:t>
            </a:r>
            <a:r>
              <a:rPr sz="2400" spc="-5" dirty="0">
                <a:latin typeface="Arial"/>
                <a:cs typeface="Arial"/>
              </a:rPr>
              <a:t>request </a:t>
            </a:r>
            <a:r>
              <a:rPr sz="2400" dirty="0">
                <a:latin typeface="Arial"/>
                <a:cs typeface="Arial"/>
              </a:rPr>
              <a:t>that </a:t>
            </a:r>
            <a:r>
              <a:rPr sz="2400" spc="-5" dirty="0">
                <a:latin typeface="Arial"/>
                <a:cs typeface="Arial"/>
              </a:rPr>
              <a:t>the same </a:t>
            </a:r>
            <a:r>
              <a:rPr sz="2400" i="1" spc="-5" dirty="0">
                <a:latin typeface="Arial"/>
                <a:cs typeface="Arial"/>
              </a:rPr>
              <a:t>methods </a:t>
            </a:r>
            <a:r>
              <a:rPr sz="2400" spc="-5" dirty="0">
                <a:latin typeface="Arial"/>
                <a:cs typeface="Arial"/>
              </a:rPr>
              <a:t>be performed  </a:t>
            </a:r>
            <a:r>
              <a:rPr sz="2400" dirty="0">
                <a:latin typeface="Arial"/>
                <a:cs typeface="Arial"/>
              </a:rPr>
              <a:t>by a </a:t>
            </a:r>
            <a:r>
              <a:rPr sz="2400" spc="-5" dirty="0">
                <a:latin typeface="Arial"/>
                <a:cs typeface="Arial"/>
              </a:rPr>
              <a:t>wide </a:t>
            </a:r>
            <a:r>
              <a:rPr sz="2400" dirty="0">
                <a:latin typeface="Arial"/>
                <a:cs typeface="Arial"/>
              </a:rPr>
              <a:t>range of different types of</a:t>
            </a:r>
            <a:r>
              <a:rPr sz="2400" spc="30" dirty="0">
                <a:latin typeface="Arial"/>
                <a:cs typeface="Arial"/>
              </a:rPr>
              <a:t> </a:t>
            </a:r>
            <a:r>
              <a:rPr sz="2400" dirty="0">
                <a:latin typeface="Arial"/>
                <a:cs typeface="Arial"/>
              </a:rPr>
              <a:t>things.</a:t>
            </a:r>
            <a:endParaRPr sz="2400">
              <a:latin typeface="Arial"/>
              <a:cs typeface="Arial"/>
            </a:endParaRPr>
          </a:p>
          <a:p>
            <a:pPr marL="355600" marR="1123950" indent="-342900">
              <a:lnSpc>
                <a:spcPct val="150000"/>
              </a:lnSpc>
              <a:spcBef>
                <a:spcPts val="580"/>
              </a:spcBef>
              <a:buChar char="•"/>
              <a:tabLst>
                <a:tab pos="354965" algn="l"/>
                <a:tab pos="355600" algn="l"/>
              </a:tabLst>
            </a:pPr>
            <a:r>
              <a:rPr sz="2400" dirty="0">
                <a:latin typeface="Arial"/>
                <a:cs typeface="Arial"/>
              </a:rPr>
              <a:t>In </a:t>
            </a:r>
            <a:r>
              <a:rPr sz="2400" i="1" dirty="0">
                <a:latin typeface="Arial"/>
                <a:cs typeface="Arial"/>
              </a:rPr>
              <a:t>OOP</a:t>
            </a:r>
            <a:r>
              <a:rPr sz="2400" dirty="0">
                <a:latin typeface="Arial"/>
                <a:cs typeface="Arial"/>
              </a:rPr>
              <a:t>, </a:t>
            </a:r>
            <a:r>
              <a:rPr sz="2400" i="1" spc="-5" dirty="0">
                <a:latin typeface="Arial"/>
                <a:cs typeface="Arial"/>
              </a:rPr>
              <a:t>polymorphisms </a:t>
            </a:r>
            <a:r>
              <a:rPr sz="2400" spc="-5" dirty="0">
                <a:latin typeface="Arial"/>
                <a:cs typeface="Arial"/>
              </a:rPr>
              <a:t>is a technical issue and  principle</a:t>
            </a:r>
            <a:r>
              <a:rPr sz="2400" i="1" spc="-5" dirty="0">
                <a:latin typeface="Arial"/>
                <a:cs typeface="Arial"/>
              </a:rPr>
              <a:t>.</a:t>
            </a:r>
            <a:endParaRPr sz="2400">
              <a:latin typeface="Arial"/>
              <a:cs typeface="Arial"/>
            </a:endParaRPr>
          </a:p>
          <a:p>
            <a:pPr marL="355600" marR="5080" indent="-342900">
              <a:lnSpc>
                <a:spcPct val="150000"/>
              </a:lnSpc>
              <a:spcBef>
                <a:spcPts val="575"/>
              </a:spcBef>
              <a:buChar char="•"/>
              <a:tabLst>
                <a:tab pos="354965" algn="l"/>
                <a:tab pos="355600" algn="l"/>
              </a:tabLst>
            </a:pPr>
            <a:r>
              <a:rPr sz="2400" dirty="0">
                <a:latin typeface="Arial"/>
                <a:cs typeface="Arial"/>
              </a:rPr>
              <a:t>It </a:t>
            </a:r>
            <a:r>
              <a:rPr sz="2400" spc="-5" dirty="0">
                <a:latin typeface="Arial"/>
                <a:cs typeface="Arial"/>
              </a:rPr>
              <a:t>is achieved by using many different techniques named  method </a:t>
            </a:r>
            <a:r>
              <a:rPr sz="2400" dirty="0">
                <a:latin typeface="Arial"/>
                <a:cs typeface="Arial"/>
              </a:rPr>
              <a:t>overloading, </a:t>
            </a:r>
            <a:r>
              <a:rPr sz="2400" spc="-5" dirty="0">
                <a:latin typeface="Arial"/>
                <a:cs typeface="Arial"/>
              </a:rPr>
              <a:t>operator </a:t>
            </a:r>
            <a:r>
              <a:rPr sz="2400" dirty="0">
                <a:latin typeface="Arial"/>
                <a:cs typeface="Arial"/>
              </a:rPr>
              <a:t>overloading, </a:t>
            </a:r>
            <a:r>
              <a:rPr sz="2400" spc="-5" dirty="0">
                <a:latin typeface="Arial"/>
                <a:cs typeface="Arial"/>
              </a:rPr>
              <a:t>and method  </a:t>
            </a:r>
            <a:r>
              <a:rPr sz="2400" dirty="0">
                <a:latin typeface="Arial"/>
                <a:cs typeface="Arial"/>
              </a:rPr>
              <a:t>overriding.</a:t>
            </a:r>
            <a:endParaRPr sz="240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65</a:t>
            </a:fld>
            <a:endParaRPr dirty="0"/>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3335">
              <a:lnSpc>
                <a:spcPct val="100000"/>
              </a:lnSpc>
              <a:spcBef>
                <a:spcPts val="105"/>
              </a:spcBef>
            </a:pPr>
            <a:r>
              <a:rPr dirty="0">
                <a:solidFill>
                  <a:srgbClr val="45969F"/>
                </a:solidFill>
              </a:rPr>
              <a:t>Polymorphism</a:t>
            </a:r>
          </a:p>
        </p:txBody>
      </p:sp>
      <p:sp>
        <p:nvSpPr>
          <p:cNvPr id="3" name="object 3"/>
          <p:cNvSpPr txBox="1"/>
          <p:nvPr/>
        </p:nvSpPr>
        <p:spPr>
          <a:xfrm>
            <a:off x="524967" y="1667103"/>
            <a:ext cx="8074025" cy="2171700"/>
          </a:xfrm>
          <a:prstGeom prst="rect">
            <a:avLst/>
          </a:prstGeom>
        </p:spPr>
        <p:txBody>
          <a:bodyPr vert="horz" wrap="square" lIns="0" tIns="12065" rIns="0" bIns="0" rtlCol="0">
            <a:spAutoFit/>
          </a:bodyPr>
          <a:lstStyle/>
          <a:p>
            <a:pPr marL="355600" marR="5080" indent="-342900">
              <a:lnSpc>
                <a:spcPct val="140100"/>
              </a:lnSpc>
              <a:spcBef>
                <a:spcPts val="95"/>
              </a:spcBef>
              <a:buChar char="•"/>
              <a:tabLst>
                <a:tab pos="354965" algn="l"/>
                <a:tab pos="355600" algn="l"/>
              </a:tabLst>
            </a:pPr>
            <a:r>
              <a:rPr sz="3200" spc="-5" dirty="0">
                <a:latin typeface="Arial"/>
                <a:cs typeface="Arial"/>
              </a:rPr>
              <a:t>An object </a:t>
            </a:r>
            <a:r>
              <a:rPr sz="3200" spc="-10" dirty="0">
                <a:latin typeface="Arial"/>
                <a:cs typeface="Arial"/>
              </a:rPr>
              <a:t>has </a:t>
            </a:r>
            <a:r>
              <a:rPr sz="3200" spc="-185" dirty="0">
                <a:latin typeface="AoyagiKouzanFontT"/>
                <a:cs typeface="AoyagiKouzanFontT"/>
              </a:rPr>
              <a:t>“</a:t>
            </a:r>
            <a:r>
              <a:rPr sz="3200" spc="-185" dirty="0">
                <a:latin typeface="Arial"/>
                <a:cs typeface="Arial"/>
              </a:rPr>
              <a:t>multiple </a:t>
            </a:r>
            <a:r>
              <a:rPr sz="3200" spc="-135" dirty="0">
                <a:latin typeface="Arial"/>
                <a:cs typeface="Arial"/>
              </a:rPr>
              <a:t>identities</a:t>
            </a:r>
            <a:r>
              <a:rPr sz="3200" spc="-135" dirty="0">
                <a:latin typeface="AoyagiKouzanFontT"/>
                <a:cs typeface="AoyagiKouzanFontT"/>
              </a:rPr>
              <a:t>”</a:t>
            </a:r>
            <a:r>
              <a:rPr sz="3200" spc="-135" dirty="0">
                <a:latin typeface="Arial"/>
                <a:cs typeface="Arial"/>
              </a:rPr>
              <a:t>, </a:t>
            </a:r>
            <a:r>
              <a:rPr sz="3200" spc="-5" dirty="0">
                <a:latin typeface="Arial"/>
                <a:cs typeface="Arial"/>
              </a:rPr>
              <a:t>based  on its </a:t>
            </a:r>
            <a:r>
              <a:rPr sz="3200" dirty="0">
                <a:latin typeface="Arial"/>
                <a:cs typeface="Arial"/>
              </a:rPr>
              <a:t>class </a:t>
            </a:r>
            <a:r>
              <a:rPr sz="3200" spc="-5" dirty="0">
                <a:latin typeface="Arial"/>
                <a:cs typeface="Arial"/>
              </a:rPr>
              <a:t>inheritance</a:t>
            </a:r>
            <a:r>
              <a:rPr sz="3200" spc="-35" dirty="0">
                <a:latin typeface="Arial"/>
                <a:cs typeface="Arial"/>
              </a:rPr>
              <a:t> </a:t>
            </a:r>
            <a:r>
              <a:rPr sz="3200" dirty="0">
                <a:latin typeface="Arial"/>
                <a:cs typeface="Arial"/>
              </a:rPr>
              <a:t>tree</a:t>
            </a:r>
            <a:endParaRPr sz="3200">
              <a:latin typeface="Arial"/>
              <a:cs typeface="Arial"/>
            </a:endParaRPr>
          </a:p>
          <a:p>
            <a:pPr marL="355600" indent="-342900">
              <a:lnSpc>
                <a:spcPct val="100000"/>
              </a:lnSpc>
              <a:spcBef>
                <a:spcPts val="2305"/>
              </a:spcBef>
              <a:buChar char="•"/>
              <a:tabLst>
                <a:tab pos="354965" algn="l"/>
                <a:tab pos="355600" algn="l"/>
              </a:tabLst>
            </a:pPr>
            <a:r>
              <a:rPr sz="3200" spc="-5" dirty="0">
                <a:latin typeface="Arial"/>
                <a:cs typeface="Arial"/>
              </a:rPr>
              <a:t>It </a:t>
            </a:r>
            <a:r>
              <a:rPr sz="3200" dirty="0">
                <a:latin typeface="Arial"/>
                <a:cs typeface="Arial"/>
              </a:rPr>
              <a:t>can </a:t>
            </a:r>
            <a:r>
              <a:rPr sz="3200" spc="-5" dirty="0">
                <a:latin typeface="Arial"/>
                <a:cs typeface="Arial"/>
              </a:rPr>
              <a:t>be </a:t>
            </a:r>
            <a:r>
              <a:rPr sz="3200" dirty="0">
                <a:latin typeface="Arial"/>
                <a:cs typeface="Arial"/>
              </a:rPr>
              <a:t>used </a:t>
            </a:r>
            <a:r>
              <a:rPr sz="3200" spc="-5" dirty="0">
                <a:latin typeface="Arial"/>
                <a:cs typeface="Arial"/>
              </a:rPr>
              <a:t>in different</a:t>
            </a:r>
            <a:r>
              <a:rPr sz="3200" spc="-70" dirty="0">
                <a:latin typeface="Arial"/>
                <a:cs typeface="Arial"/>
              </a:rPr>
              <a:t> </a:t>
            </a:r>
            <a:r>
              <a:rPr sz="3200" dirty="0">
                <a:latin typeface="Arial"/>
                <a:cs typeface="Arial"/>
              </a:rPr>
              <a:t>ways</a:t>
            </a:r>
            <a:endParaRPr sz="320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66</a:t>
            </a:fld>
            <a:endParaRPr dirty="0"/>
          </a:p>
        </p:txBody>
      </p:sp>
      <p:sp>
        <p:nvSpPr>
          <p:cNvPr id="2" name="object 2"/>
          <p:cNvSpPr txBox="1"/>
          <p:nvPr/>
        </p:nvSpPr>
        <p:spPr>
          <a:xfrm>
            <a:off x="535940" y="1439951"/>
            <a:ext cx="8072755" cy="4378960"/>
          </a:xfrm>
          <a:prstGeom prst="rect">
            <a:avLst/>
          </a:prstGeom>
        </p:spPr>
        <p:txBody>
          <a:bodyPr vert="horz" wrap="square" lIns="0" tIns="12700" rIns="0" bIns="0" rtlCol="0">
            <a:spAutoFit/>
          </a:bodyPr>
          <a:lstStyle/>
          <a:p>
            <a:pPr marL="355600" marR="5080" indent="-342900" algn="just">
              <a:lnSpc>
                <a:spcPct val="140000"/>
              </a:lnSpc>
              <a:spcBef>
                <a:spcPts val="100"/>
              </a:spcBef>
              <a:buChar char="•"/>
              <a:tabLst>
                <a:tab pos="355600" algn="l"/>
              </a:tabLst>
            </a:pPr>
            <a:r>
              <a:rPr sz="2800" dirty="0">
                <a:latin typeface="Arial"/>
                <a:cs typeface="Arial"/>
              </a:rPr>
              <a:t>In </a:t>
            </a:r>
            <a:r>
              <a:rPr sz="2800" spc="-5" dirty="0">
                <a:latin typeface="Arial"/>
                <a:cs typeface="Arial"/>
              </a:rPr>
              <a:t>Java, </a:t>
            </a:r>
            <a:r>
              <a:rPr sz="2800" spc="-10" dirty="0">
                <a:latin typeface="Arial"/>
                <a:cs typeface="Arial"/>
              </a:rPr>
              <a:t>two </a:t>
            </a:r>
            <a:r>
              <a:rPr sz="2800" dirty="0">
                <a:latin typeface="Arial"/>
                <a:cs typeface="Arial"/>
              </a:rPr>
              <a:t>or more </a:t>
            </a:r>
            <a:r>
              <a:rPr sz="2800" spc="-5" dirty="0">
                <a:latin typeface="Arial"/>
                <a:cs typeface="Arial"/>
              </a:rPr>
              <a:t>classes could </a:t>
            </a:r>
            <a:r>
              <a:rPr sz="2800" dirty="0">
                <a:latin typeface="Arial"/>
                <a:cs typeface="Arial"/>
              </a:rPr>
              <a:t>each have </a:t>
            </a:r>
            <a:r>
              <a:rPr sz="2800" spc="-5" dirty="0">
                <a:latin typeface="Arial"/>
                <a:cs typeface="Arial"/>
              </a:rPr>
              <a:t>a  </a:t>
            </a:r>
            <a:r>
              <a:rPr sz="2800" dirty="0">
                <a:latin typeface="Arial"/>
                <a:cs typeface="Arial"/>
              </a:rPr>
              <a:t>method </a:t>
            </a:r>
            <a:r>
              <a:rPr sz="2800" spc="-5" dirty="0">
                <a:latin typeface="Arial"/>
                <a:cs typeface="Arial"/>
              </a:rPr>
              <a:t>called</a:t>
            </a:r>
            <a:r>
              <a:rPr sz="2800" spc="30" dirty="0">
                <a:latin typeface="Arial"/>
                <a:cs typeface="Arial"/>
              </a:rPr>
              <a:t> </a:t>
            </a:r>
            <a:r>
              <a:rPr sz="2800" b="1" spc="-5" dirty="0">
                <a:latin typeface="Courier New"/>
                <a:cs typeface="Courier New"/>
              </a:rPr>
              <a:t>output</a:t>
            </a:r>
            <a:endParaRPr sz="2800">
              <a:latin typeface="Courier New"/>
              <a:cs typeface="Courier New"/>
            </a:endParaRPr>
          </a:p>
          <a:p>
            <a:pPr marL="355600" marR="5080" indent="-342900" algn="just">
              <a:lnSpc>
                <a:spcPct val="140100"/>
              </a:lnSpc>
              <a:spcBef>
                <a:spcPts val="670"/>
              </a:spcBef>
              <a:buChar char="•"/>
              <a:tabLst>
                <a:tab pos="355600" algn="l"/>
              </a:tabLst>
            </a:pPr>
            <a:r>
              <a:rPr sz="2800" dirty="0">
                <a:latin typeface="Arial"/>
                <a:cs typeface="Arial"/>
              </a:rPr>
              <a:t>Each </a:t>
            </a:r>
            <a:r>
              <a:rPr sz="2800" b="1" spc="-10" dirty="0">
                <a:latin typeface="Courier New"/>
                <a:cs typeface="Courier New"/>
              </a:rPr>
              <a:t>output </a:t>
            </a:r>
            <a:r>
              <a:rPr sz="2800" spc="-5" dirty="0">
                <a:latin typeface="Arial"/>
                <a:cs typeface="Arial"/>
              </a:rPr>
              <a:t>method </a:t>
            </a:r>
            <a:r>
              <a:rPr sz="2800" dirty="0">
                <a:latin typeface="Arial"/>
                <a:cs typeface="Arial"/>
              </a:rPr>
              <a:t>would </a:t>
            </a:r>
            <a:r>
              <a:rPr sz="2800" spc="-5" dirty="0">
                <a:latin typeface="Arial"/>
                <a:cs typeface="Arial"/>
              </a:rPr>
              <a:t>do the </a:t>
            </a:r>
            <a:r>
              <a:rPr sz="2800" dirty="0">
                <a:latin typeface="Arial"/>
                <a:cs typeface="Arial"/>
              </a:rPr>
              <a:t>right </a:t>
            </a:r>
            <a:r>
              <a:rPr sz="2800" spc="-5" dirty="0">
                <a:latin typeface="Arial"/>
                <a:cs typeface="Arial"/>
              </a:rPr>
              <a:t>thing  </a:t>
            </a:r>
            <a:r>
              <a:rPr sz="2800" dirty="0">
                <a:latin typeface="Arial"/>
                <a:cs typeface="Arial"/>
              </a:rPr>
              <a:t>for </a:t>
            </a:r>
            <a:r>
              <a:rPr sz="2800" spc="-5" dirty="0">
                <a:latin typeface="Arial"/>
                <a:cs typeface="Arial"/>
              </a:rPr>
              <a:t>the class </a:t>
            </a:r>
            <a:r>
              <a:rPr sz="2800" dirty="0">
                <a:latin typeface="Arial"/>
                <a:cs typeface="Arial"/>
              </a:rPr>
              <a:t>that </a:t>
            </a:r>
            <a:r>
              <a:rPr sz="2800" spc="-5" dirty="0">
                <a:latin typeface="Arial"/>
                <a:cs typeface="Arial"/>
              </a:rPr>
              <a:t>it was</a:t>
            </a:r>
            <a:r>
              <a:rPr sz="2800" spc="15" dirty="0">
                <a:latin typeface="Arial"/>
                <a:cs typeface="Arial"/>
              </a:rPr>
              <a:t> </a:t>
            </a:r>
            <a:r>
              <a:rPr sz="2800" dirty="0">
                <a:latin typeface="Arial"/>
                <a:cs typeface="Arial"/>
              </a:rPr>
              <a:t>in.</a:t>
            </a:r>
            <a:endParaRPr sz="2800">
              <a:latin typeface="Arial"/>
              <a:cs typeface="Arial"/>
            </a:endParaRPr>
          </a:p>
          <a:p>
            <a:pPr marL="355600" marR="6350" indent="-342900" algn="just">
              <a:lnSpc>
                <a:spcPct val="140000"/>
              </a:lnSpc>
              <a:spcBef>
                <a:spcPts val="670"/>
              </a:spcBef>
              <a:buChar char="•"/>
              <a:tabLst>
                <a:tab pos="355600" algn="l"/>
              </a:tabLst>
            </a:pPr>
            <a:r>
              <a:rPr sz="2800" spc="-5" dirty="0">
                <a:latin typeface="Arial"/>
                <a:cs typeface="Arial"/>
              </a:rPr>
              <a:t>One </a:t>
            </a:r>
            <a:r>
              <a:rPr sz="2800" b="1" spc="-10" dirty="0">
                <a:latin typeface="Courier New"/>
                <a:cs typeface="Courier New"/>
              </a:rPr>
              <a:t>output </a:t>
            </a:r>
            <a:r>
              <a:rPr sz="2800" spc="-5" dirty="0">
                <a:latin typeface="Arial"/>
                <a:cs typeface="Arial"/>
              </a:rPr>
              <a:t>might </a:t>
            </a:r>
            <a:r>
              <a:rPr sz="2800" dirty="0">
                <a:latin typeface="Arial"/>
                <a:cs typeface="Arial"/>
              </a:rPr>
              <a:t>display </a:t>
            </a:r>
            <a:r>
              <a:rPr sz="2800" spc="-5" dirty="0">
                <a:latin typeface="Arial"/>
                <a:cs typeface="Arial"/>
              </a:rPr>
              <a:t>a </a:t>
            </a:r>
            <a:r>
              <a:rPr sz="2800" dirty="0">
                <a:latin typeface="Arial"/>
                <a:cs typeface="Arial"/>
              </a:rPr>
              <a:t>number  (output.number) </a:t>
            </a:r>
            <a:r>
              <a:rPr sz="2800" spc="5" dirty="0">
                <a:latin typeface="Arial"/>
                <a:cs typeface="Arial"/>
              </a:rPr>
              <a:t>in </a:t>
            </a:r>
            <a:r>
              <a:rPr sz="2800" dirty="0">
                <a:latin typeface="Arial"/>
                <a:cs typeface="Arial"/>
              </a:rPr>
              <a:t>one </a:t>
            </a:r>
            <a:r>
              <a:rPr sz="2800" spc="-5" dirty="0">
                <a:latin typeface="Arial"/>
                <a:cs typeface="Arial"/>
              </a:rPr>
              <a:t>class, whereas it might  </a:t>
            </a:r>
            <a:r>
              <a:rPr sz="2800" dirty="0">
                <a:latin typeface="Arial"/>
                <a:cs typeface="Arial"/>
              </a:rPr>
              <a:t>display </a:t>
            </a:r>
            <a:r>
              <a:rPr sz="2800" spc="-5" dirty="0">
                <a:latin typeface="Arial"/>
                <a:cs typeface="Arial"/>
              </a:rPr>
              <a:t>a name </a:t>
            </a:r>
            <a:r>
              <a:rPr sz="2800" dirty="0">
                <a:latin typeface="Arial"/>
                <a:cs typeface="Arial"/>
              </a:rPr>
              <a:t>(output.text) </a:t>
            </a:r>
            <a:r>
              <a:rPr sz="2800" spc="-5" dirty="0">
                <a:latin typeface="Arial"/>
                <a:cs typeface="Arial"/>
              </a:rPr>
              <a:t>in </a:t>
            </a:r>
            <a:r>
              <a:rPr sz="2800" dirty="0">
                <a:latin typeface="Arial"/>
                <a:cs typeface="Arial"/>
              </a:rPr>
              <a:t>another</a:t>
            </a:r>
            <a:r>
              <a:rPr sz="2800" spc="40" dirty="0">
                <a:latin typeface="Arial"/>
                <a:cs typeface="Arial"/>
              </a:rPr>
              <a:t> </a:t>
            </a:r>
            <a:r>
              <a:rPr sz="2800" dirty="0">
                <a:latin typeface="Arial"/>
                <a:cs typeface="Arial"/>
              </a:rPr>
              <a:t>class.</a:t>
            </a:r>
            <a:endParaRPr sz="2800">
              <a:latin typeface="Arial"/>
              <a:cs typeface="Arial"/>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3335">
              <a:lnSpc>
                <a:spcPct val="100000"/>
              </a:lnSpc>
              <a:spcBef>
                <a:spcPts val="105"/>
              </a:spcBef>
            </a:pPr>
            <a:r>
              <a:rPr dirty="0">
                <a:solidFill>
                  <a:srgbClr val="45969F"/>
                </a:solidFill>
              </a:rPr>
              <a:t>Polymorphism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67</a:t>
            </a:fld>
            <a:endParaRPr dirty="0"/>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3335">
              <a:lnSpc>
                <a:spcPct val="100000"/>
              </a:lnSpc>
              <a:spcBef>
                <a:spcPts val="105"/>
              </a:spcBef>
            </a:pPr>
            <a:r>
              <a:rPr dirty="0">
                <a:solidFill>
                  <a:srgbClr val="45969F"/>
                </a:solidFill>
              </a:rPr>
              <a:t>Polymorphism</a:t>
            </a:r>
          </a:p>
        </p:txBody>
      </p:sp>
      <p:sp>
        <p:nvSpPr>
          <p:cNvPr id="3" name="object 3"/>
          <p:cNvSpPr txBox="1"/>
          <p:nvPr/>
        </p:nvSpPr>
        <p:spPr>
          <a:xfrm>
            <a:off x="535940" y="1543396"/>
            <a:ext cx="8074025" cy="2855595"/>
          </a:xfrm>
          <a:prstGeom prst="rect">
            <a:avLst/>
          </a:prstGeom>
        </p:spPr>
        <p:txBody>
          <a:bodyPr vert="horz" wrap="square" lIns="0" tIns="12700" rIns="0" bIns="0" rtlCol="0">
            <a:spAutoFit/>
          </a:bodyPr>
          <a:lstStyle/>
          <a:p>
            <a:pPr marL="355600" marR="5715" indent="-342900">
              <a:lnSpc>
                <a:spcPct val="140100"/>
              </a:lnSpc>
              <a:spcBef>
                <a:spcPts val="100"/>
              </a:spcBef>
              <a:buChar char="•"/>
              <a:tabLst>
                <a:tab pos="354965" algn="l"/>
                <a:tab pos="355600" algn="l"/>
                <a:tab pos="809625" algn="l"/>
                <a:tab pos="1332230" algn="l"/>
                <a:tab pos="2124710" algn="l"/>
                <a:tab pos="3391535" algn="l"/>
                <a:tab pos="3958590" algn="l"/>
                <a:tab pos="4932680" algn="l"/>
                <a:tab pos="5499735" algn="l"/>
                <a:tab pos="5953760" algn="l"/>
                <a:tab pos="7110730" algn="l"/>
                <a:tab pos="7654925" algn="l"/>
              </a:tabLst>
            </a:pPr>
            <a:r>
              <a:rPr sz="3200" spc="-5" dirty="0">
                <a:latin typeface="Arial"/>
                <a:cs typeface="Arial"/>
              </a:rPr>
              <a:t>I</a:t>
            </a:r>
            <a:r>
              <a:rPr sz="3200" dirty="0">
                <a:latin typeface="Arial"/>
                <a:cs typeface="Arial"/>
              </a:rPr>
              <a:t>t	</a:t>
            </a:r>
            <a:r>
              <a:rPr sz="3200" spc="-5" dirty="0">
                <a:latin typeface="Arial"/>
                <a:cs typeface="Arial"/>
              </a:rPr>
              <a:t>i</a:t>
            </a:r>
            <a:r>
              <a:rPr sz="3200" dirty="0">
                <a:latin typeface="Arial"/>
                <a:cs typeface="Arial"/>
              </a:rPr>
              <a:t>s	t</a:t>
            </a:r>
            <a:r>
              <a:rPr sz="3200" spc="-10" dirty="0">
                <a:latin typeface="Arial"/>
                <a:cs typeface="Arial"/>
              </a:rPr>
              <a:t>h</a:t>
            </a:r>
            <a:r>
              <a:rPr sz="3200" dirty="0">
                <a:latin typeface="Arial"/>
                <a:cs typeface="Arial"/>
              </a:rPr>
              <a:t>e	a</a:t>
            </a:r>
            <a:r>
              <a:rPr sz="3200" spc="-15" dirty="0">
                <a:latin typeface="Arial"/>
                <a:cs typeface="Arial"/>
              </a:rPr>
              <a:t>b</a:t>
            </a:r>
            <a:r>
              <a:rPr sz="3200" dirty="0">
                <a:latin typeface="Arial"/>
                <a:cs typeface="Arial"/>
              </a:rPr>
              <a:t>il</a:t>
            </a:r>
            <a:r>
              <a:rPr sz="3200" spc="-15" dirty="0">
                <a:latin typeface="Arial"/>
                <a:cs typeface="Arial"/>
              </a:rPr>
              <a:t>i</a:t>
            </a:r>
            <a:r>
              <a:rPr sz="3200" dirty="0">
                <a:latin typeface="Arial"/>
                <a:cs typeface="Arial"/>
              </a:rPr>
              <a:t>ty	</a:t>
            </a:r>
            <a:r>
              <a:rPr sz="3200" spc="-5" dirty="0">
                <a:latin typeface="Arial"/>
                <a:cs typeface="Arial"/>
              </a:rPr>
              <a:t>t</a:t>
            </a:r>
            <a:r>
              <a:rPr sz="3200" dirty="0">
                <a:latin typeface="Arial"/>
                <a:cs typeface="Arial"/>
              </a:rPr>
              <a:t>o	l</a:t>
            </a:r>
            <a:r>
              <a:rPr sz="3200" spc="-10" dirty="0">
                <a:latin typeface="Arial"/>
                <a:cs typeface="Arial"/>
              </a:rPr>
              <a:t>o</a:t>
            </a:r>
            <a:r>
              <a:rPr sz="3200" dirty="0">
                <a:latin typeface="Arial"/>
                <a:cs typeface="Arial"/>
              </a:rPr>
              <a:t>ok	</a:t>
            </a:r>
            <a:r>
              <a:rPr sz="3200" spc="-10" dirty="0">
                <a:latin typeface="Arial"/>
                <a:cs typeface="Arial"/>
              </a:rPr>
              <a:t>a</a:t>
            </a:r>
            <a:r>
              <a:rPr sz="3200" dirty="0">
                <a:latin typeface="Arial"/>
                <a:cs typeface="Arial"/>
              </a:rPr>
              <a:t>t	a	class	</a:t>
            </a:r>
            <a:r>
              <a:rPr sz="3200" spc="-5" dirty="0">
                <a:latin typeface="Arial"/>
                <a:cs typeface="Arial"/>
              </a:rPr>
              <a:t>i</a:t>
            </a:r>
            <a:r>
              <a:rPr sz="3200" dirty="0">
                <a:latin typeface="Arial"/>
                <a:cs typeface="Arial"/>
              </a:rPr>
              <a:t>n	i</a:t>
            </a:r>
            <a:r>
              <a:rPr sz="3200" spc="-20" dirty="0">
                <a:latin typeface="Arial"/>
                <a:cs typeface="Arial"/>
              </a:rPr>
              <a:t>t</a:t>
            </a:r>
            <a:r>
              <a:rPr sz="3200" dirty="0">
                <a:latin typeface="Arial"/>
                <a:cs typeface="Arial"/>
              </a:rPr>
              <a:t>s  parent</a:t>
            </a:r>
            <a:r>
              <a:rPr sz="3200" spc="-40" dirty="0">
                <a:latin typeface="Arial"/>
                <a:cs typeface="Arial"/>
              </a:rPr>
              <a:t> </a:t>
            </a:r>
            <a:r>
              <a:rPr sz="3200" spc="-5" dirty="0">
                <a:latin typeface="Arial"/>
                <a:cs typeface="Arial"/>
              </a:rPr>
              <a:t>image.</a:t>
            </a:r>
            <a:endParaRPr sz="3200">
              <a:latin typeface="Arial"/>
              <a:cs typeface="Arial"/>
            </a:endParaRPr>
          </a:p>
          <a:p>
            <a:pPr marL="355600" marR="5080" indent="-342900">
              <a:lnSpc>
                <a:spcPct val="140100"/>
              </a:lnSpc>
              <a:spcBef>
                <a:spcPts val="765"/>
              </a:spcBef>
              <a:buChar char="•"/>
              <a:tabLst>
                <a:tab pos="354965" algn="l"/>
                <a:tab pos="355600" algn="l"/>
              </a:tabLst>
            </a:pPr>
            <a:r>
              <a:rPr sz="3200" dirty="0">
                <a:latin typeface="Arial"/>
                <a:cs typeface="Arial"/>
              </a:rPr>
              <a:t>Lets see </a:t>
            </a:r>
            <a:r>
              <a:rPr sz="3200" spc="-5" dirty="0">
                <a:latin typeface="Arial"/>
                <a:cs typeface="Arial"/>
              </a:rPr>
              <a:t>the robot example throughout the  </a:t>
            </a:r>
            <a:r>
              <a:rPr sz="3200" dirty="0">
                <a:latin typeface="Arial"/>
                <a:cs typeface="Arial"/>
              </a:rPr>
              <a:t>following few</a:t>
            </a:r>
            <a:r>
              <a:rPr sz="3200" spc="-45" dirty="0">
                <a:latin typeface="Arial"/>
                <a:cs typeface="Arial"/>
              </a:rPr>
              <a:t> </a:t>
            </a:r>
            <a:r>
              <a:rPr sz="3200" spc="-5" dirty="0">
                <a:latin typeface="Arial"/>
                <a:cs typeface="Arial"/>
              </a:rPr>
              <a:t>slides</a:t>
            </a:r>
            <a:endParaRPr sz="320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68</a:t>
            </a:fld>
            <a:endParaRPr dirty="0"/>
          </a:p>
        </p:txBody>
      </p:sp>
      <p:sp>
        <p:nvSpPr>
          <p:cNvPr id="2" name="object 2"/>
          <p:cNvSpPr txBox="1">
            <a:spLocks noGrp="1"/>
          </p:cNvSpPr>
          <p:nvPr>
            <p:ph type="title"/>
          </p:nvPr>
        </p:nvSpPr>
        <p:spPr>
          <a:xfrm>
            <a:off x="608177" y="547242"/>
            <a:ext cx="792670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45969F"/>
                </a:solidFill>
              </a:rPr>
              <a:t>Polymorphism- Abstract class,</a:t>
            </a:r>
            <a:r>
              <a:rPr sz="3600" spc="-80" dirty="0">
                <a:solidFill>
                  <a:srgbClr val="45969F"/>
                </a:solidFill>
              </a:rPr>
              <a:t> </a:t>
            </a:r>
            <a:r>
              <a:rPr sz="3600" spc="-5" dirty="0">
                <a:solidFill>
                  <a:srgbClr val="45969F"/>
                </a:solidFill>
              </a:rPr>
              <a:t>again!!!!</a:t>
            </a:r>
            <a:endParaRPr sz="3600"/>
          </a:p>
        </p:txBody>
      </p:sp>
      <p:sp>
        <p:nvSpPr>
          <p:cNvPr id="3" name="object 3"/>
          <p:cNvSpPr txBox="1"/>
          <p:nvPr/>
        </p:nvSpPr>
        <p:spPr>
          <a:xfrm>
            <a:off x="535940" y="1620977"/>
            <a:ext cx="8072755" cy="4904105"/>
          </a:xfrm>
          <a:prstGeom prst="rect">
            <a:avLst/>
          </a:prstGeom>
        </p:spPr>
        <p:txBody>
          <a:bodyPr vert="horz" wrap="square" lIns="0" tIns="13335" rIns="0" bIns="0" rtlCol="0">
            <a:spAutoFit/>
          </a:bodyPr>
          <a:lstStyle/>
          <a:p>
            <a:pPr marL="355600" marR="5080" indent="-342900" algn="just">
              <a:lnSpc>
                <a:spcPct val="100000"/>
              </a:lnSpc>
              <a:spcBef>
                <a:spcPts val="105"/>
              </a:spcBef>
              <a:buChar char="•"/>
              <a:tabLst>
                <a:tab pos="355600" algn="l"/>
              </a:tabLst>
            </a:pPr>
            <a:r>
              <a:rPr sz="3200" spc="-5" dirty="0">
                <a:latin typeface="Arial"/>
                <a:cs typeface="Arial"/>
              </a:rPr>
              <a:t>It is </a:t>
            </a:r>
            <a:r>
              <a:rPr sz="3200" dirty="0">
                <a:latin typeface="Arial"/>
                <a:cs typeface="Arial"/>
              </a:rPr>
              <a:t>a </a:t>
            </a:r>
            <a:r>
              <a:rPr sz="3200" spc="-5" dirty="0">
                <a:latin typeface="Arial"/>
                <a:cs typeface="Arial"/>
              </a:rPr>
              <a:t>class that </a:t>
            </a:r>
            <a:r>
              <a:rPr sz="3200" dirty="0">
                <a:latin typeface="Arial"/>
                <a:cs typeface="Arial"/>
              </a:rPr>
              <a:t>you </a:t>
            </a:r>
            <a:r>
              <a:rPr sz="3200" spc="-5" dirty="0">
                <a:latin typeface="Arial"/>
                <a:cs typeface="Arial"/>
              </a:rPr>
              <a:t>cannot instantiate  </a:t>
            </a:r>
            <a:r>
              <a:rPr sz="3200" dirty="0">
                <a:latin typeface="Arial"/>
                <a:cs typeface="Arial"/>
              </a:rPr>
              <a:t>from, </a:t>
            </a:r>
            <a:r>
              <a:rPr sz="3200" spc="-5" dirty="0">
                <a:latin typeface="Arial"/>
                <a:cs typeface="Arial"/>
              </a:rPr>
              <a:t>however, you </a:t>
            </a:r>
            <a:r>
              <a:rPr sz="3200" dirty="0">
                <a:latin typeface="Arial"/>
                <a:cs typeface="Arial"/>
              </a:rPr>
              <a:t>use </a:t>
            </a:r>
            <a:r>
              <a:rPr sz="3200" spc="-10" dirty="0">
                <a:latin typeface="Arial"/>
                <a:cs typeface="Arial"/>
              </a:rPr>
              <a:t>it </a:t>
            </a:r>
            <a:r>
              <a:rPr sz="3200" spc="-5" dirty="0">
                <a:latin typeface="Arial"/>
                <a:cs typeface="Arial"/>
              </a:rPr>
              <a:t>to dominate </a:t>
            </a:r>
            <a:r>
              <a:rPr sz="3200" spc="-10" dirty="0">
                <a:latin typeface="Arial"/>
                <a:cs typeface="Arial"/>
              </a:rPr>
              <a:t>and  </a:t>
            </a:r>
            <a:r>
              <a:rPr sz="3200" dirty="0">
                <a:latin typeface="Arial"/>
                <a:cs typeface="Arial"/>
              </a:rPr>
              <a:t>specify </a:t>
            </a:r>
            <a:r>
              <a:rPr sz="3200" spc="-5" dirty="0">
                <a:latin typeface="Arial"/>
                <a:cs typeface="Arial"/>
              </a:rPr>
              <a:t>how </a:t>
            </a:r>
            <a:r>
              <a:rPr sz="3200" dirty="0">
                <a:latin typeface="Arial"/>
                <a:cs typeface="Arial"/>
              </a:rPr>
              <a:t>the </a:t>
            </a:r>
            <a:r>
              <a:rPr sz="3200" spc="-5" dirty="0">
                <a:latin typeface="Arial"/>
                <a:cs typeface="Arial"/>
              </a:rPr>
              <a:t>minimum requirements in  </a:t>
            </a:r>
            <a:r>
              <a:rPr sz="3200" dirty="0">
                <a:latin typeface="Arial"/>
                <a:cs typeface="Arial"/>
              </a:rPr>
              <a:t>an </a:t>
            </a:r>
            <a:r>
              <a:rPr sz="3200" spc="-5" dirty="0">
                <a:latin typeface="Arial"/>
                <a:cs typeface="Arial"/>
              </a:rPr>
              <a:t>inherited </a:t>
            </a:r>
            <a:r>
              <a:rPr sz="3200" dirty="0">
                <a:latin typeface="Arial"/>
                <a:cs typeface="Arial"/>
              </a:rPr>
              <a:t>classes </a:t>
            </a:r>
            <a:r>
              <a:rPr sz="3200" spc="-5" dirty="0">
                <a:latin typeface="Arial"/>
                <a:cs typeface="Arial"/>
              </a:rPr>
              <a:t>should</a:t>
            </a:r>
            <a:r>
              <a:rPr sz="3200" spc="-85" dirty="0">
                <a:latin typeface="Arial"/>
                <a:cs typeface="Arial"/>
              </a:rPr>
              <a:t> </a:t>
            </a:r>
            <a:r>
              <a:rPr sz="3200" spc="-5" dirty="0">
                <a:latin typeface="Arial"/>
                <a:cs typeface="Arial"/>
              </a:rPr>
              <a:t>be.</a:t>
            </a:r>
            <a:endParaRPr sz="3200">
              <a:latin typeface="Arial"/>
              <a:cs typeface="Arial"/>
            </a:endParaRPr>
          </a:p>
          <a:p>
            <a:pPr marL="12700">
              <a:lnSpc>
                <a:spcPct val="100000"/>
              </a:lnSpc>
              <a:spcBef>
                <a:spcPts val="775"/>
              </a:spcBef>
            </a:pPr>
            <a:r>
              <a:rPr sz="3200" spc="-5" dirty="0">
                <a:solidFill>
                  <a:srgbClr val="333399"/>
                </a:solidFill>
                <a:latin typeface="Arial"/>
                <a:cs typeface="Arial"/>
              </a:rPr>
              <a:t>public </a:t>
            </a:r>
            <a:r>
              <a:rPr sz="3200" dirty="0">
                <a:solidFill>
                  <a:srgbClr val="333399"/>
                </a:solidFill>
                <a:latin typeface="Arial"/>
                <a:cs typeface="Arial"/>
              </a:rPr>
              <a:t>abstract class</a:t>
            </a:r>
            <a:r>
              <a:rPr sz="3200" spc="-45" dirty="0">
                <a:solidFill>
                  <a:srgbClr val="333399"/>
                </a:solidFill>
                <a:latin typeface="Arial"/>
                <a:cs typeface="Arial"/>
              </a:rPr>
              <a:t> </a:t>
            </a:r>
            <a:r>
              <a:rPr sz="3200" spc="-5" dirty="0">
                <a:solidFill>
                  <a:srgbClr val="333399"/>
                </a:solidFill>
                <a:latin typeface="Arial"/>
                <a:cs typeface="Arial"/>
              </a:rPr>
              <a:t>Robot</a:t>
            </a:r>
            <a:endParaRPr sz="3200">
              <a:latin typeface="Arial"/>
              <a:cs typeface="Arial"/>
            </a:endParaRPr>
          </a:p>
          <a:p>
            <a:pPr marL="12700">
              <a:lnSpc>
                <a:spcPct val="100000"/>
              </a:lnSpc>
              <a:spcBef>
                <a:spcPts val="765"/>
              </a:spcBef>
            </a:pPr>
            <a:r>
              <a:rPr sz="3200" dirty="0">
                <a:solidFill>
                  <a:srgbClr val="333399"/>
                </a:solidFill>
                <a:latin typeface="Arial"/>
                <a:cs typeface="Arial"/>
              </a:rPr>
              <a:t>{</a:t>
            </a:r>
            <a:endParaRPr sz="3200">
              <a:latin typeface="Arial"/>
              <a:cs typeface="Arial"/>
            </a:endParaRPr>
          </a:p>
          <a:p>
            <a:pPr marL="238125">
              <a:lnSpc>
                <a:spcPct val="100000"/>
              </a:lnSpc>
              <a:spcBef>
                <a:spcPts val="770"/>
              </a:spcBef>
            </a:pPr>
            <a:r>
              <a:rPr sz="3200" spc="-5" dirty="0">
                <a:solidFill>
                  <a:srgbClr val="333399"/>
                </a:solidFill>
                <a:latin typeface="Arial"/>
                <a:cs typeface="Arial"/>
              </a:rPr>
              <a:t>public virtual </a:t>
            </a:r>
            <a:r>
              <a:rPr sz="3200" dirty="0">
                <a:solidFill>
                  <a:srgbClr val="333399"/>
                </a:solidFill>
                <a:latin typeface="Arial"/>
                <a:cs typeface="Arial"/>
              </a:rPr>
              <a:t>abstract void</a:t>
            </a:r>
            <a:r>
              <a:rPr sz="3200" spc="-70" dirty="0">
                <a:solidFill>
                  <a:srgbClr val="333399"/>
                </a:solidFill>
                <a:latin typeface="Arial"/>
                <a:cs typeface="Arial"/>
              </a:rPr>
              <a:t> </a:t>
            </a:r>
            <a:r>
              <a:rPr sz="3200" spc="-5" dirty="0">
                <a:solidFill>
                  <a:srgbClr val="333399"/>
                </a:solidFill>
                <a:latin typeface="Arial"/>
                <a:cs typeface="Arial"/>
              </a:rPr>
              <a:t>Move()</a:t>
            </a:r>
            <a:endParaRPr sz="3200">
              <a:latin typeface="Arial"/>
              <a:cs typeface="Arial"/>
            </a:endParaRPr>
          </a:p>
          <a:p>
            <a:pPr marL="12700">
              <a:lnSpc>
                <a:spcPct val="100000"/>
              </a:lnSpc>
              <a:spcBef>
                <a:spcPts val="770"/>
              </a:spcBef>
            </a:pPr>
            <a:r>
              <a:rPr sz="3200" spc="-5" dirty="0">
                <a:solidFill>
                  <a:srgbClr val="333399"/>
                </a:solidFill>
                <a:latin typeface="Arial"/>
                <a:cs typeface="Arial"/>
              </a:rPr>
              <a:t>// </a:t>
            </a:r>
            <a:r>
              <a:rPr sz="3200" dirty="0">
                <a:solidFill>
                  <a:srgbClr val="333399"/>
                </a:solidFill>
                <a:latin typeface="Arial"/>
                <a:cs typeface="Arial"/>
              </a:rPr>
              <a:t>abstract </a:t>
            </a:r>
            <a:r>
              <a:rPr sz="3200" spc="-5" dirty="0">
                <a:solidFill>
                  <a:srgbClr val="333399"/>
                </a:solidFill>
                <a:latin typeface="Arial"/>
                <a:cs typeface="Arial"/>
              </a:rPr>
              <a:t>move</a:t>
            </a:r>
            <a:r>
              <a:rPr sz="3200" spc="-60" dirty="0">
                <a:solidFill>
                  <a:srgbClr val="333399"/>
                </a:solidFill>
                <a:latin typeface="Arial"/>
                <a:cs typeface="Arial"/>
              </a:rPr>
              <a:t> </a:t>
            </a:r>
            <a:r>
              <a:rPr sz="3200" spc="-10" dirty="0">
                <a:solidFill>
                  <a:srgbClr val="333399"/>
                </a:solidFill>
                <a:latin typeface="Arial"/>
                <a:cs typeface="Arial"/>
              </a:rPr>
              <a:t>needs</a:t>
            </a:r>
            <a:endParaRPr sz="3200">
              <a:latin typeface="Arial"/>
              <a:cs typeface="Arial"/>
            </a:endParaRPr>
          </a:p>
          <a:p>
            <a:pPr marL="12700">
              <a:lnSpc>
                <a:spcPct val="100000"/>
              </a:lnSpc>
              <a:spcBef>
                <a:spcPts val="765"/>
              </a:spcBef>
            </a:pPr>
            <a:r>
              <a:rPr sz="3200" dirty="0">
                <a:solidFill>
                  <a:srgbClr val="333399"/>
                </a:solidFill>
                <a:latin typeface="Arial"/>
                <a:cs typeface="Arial"/>
              </a:rPr>
              <a:t>}</a:t>
            </a:r>
            <a:endParaRPr sz="3200">
              <a:latin typeface="Arial"/>
              <a:cs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69</a:t>
            </a:fld>
            <a:endParaRPr dirty="0"/>
          </a:p>
        </p:txBody>
      </p:sp>
      <p:sp>
        <p:nvSpPr>
          <p:cNvPr id="2" name="object 2"/>
          <p:cNvSpPr txBox="1"/>
          <p:nvPr/>
        </p:nvSpPr>
        <p:spPr>
          <a:xfrm>
            <a:off x="535940" y="1523658"/>
            <a:ext cx="6590030" cy="4123690"/>
          </a:xfrm>
          <a:prstGeom prst="rect">
            <a:avLst/>
          </a:prstGeom>
        </p:spPr>
        <p:txBody>
          <a:bodyPr vert="horz" wrap="square" lIns="0" tIns="110489" rIns="0" bIns="0" rtlCol="0">
            <a:spAutoFit/>
          </a:bodyPr>
          <a:lstStyle/>
          <a:p>
            <a:pPr marL="12700">
              <a:lnSpc>
                <a:spcPct val="100000"/>
              </a:lnSpc>
              <a:spcBef>
                <a:spcPts val="869"/>
              </a:spcBef>
            </a:pPr>
            <a:r>
              <a:rPr sz="3200" spc="-5" dirty="0">
                <a:solidFill>
                  <a:srgbClr val="333399"/>
                </a:solidFill>
                <a:latin typeface="Arial"/>
                <a:cs typeface="Arial"/>
              </a:rPr>
              <a:t>public </a:t>
            </a:r>
            <a:r>
              <a:rPr sz="3200" dirty="0">
                <a:solidFill>
                  <a:srgbClr val="333399"/>
                </a:solidFill>
                <a:latin typeface="Arial"/>
                <a:cs typeface="Arial"/>
              </a:rPr>
              <a:t>class</a:t>
            </a:r>
            <a:r>
              <a:rPr sz="3200" spc="-25" dirty="0">
                <a:solidFill>
                  <a:srgbClr val="333399"/>
                </a:solidFill>
                <a:latin typeface="Arial"/>
                <a:cs typeface="Arial"/>
              </a:rPr>
              <a:t> </a:t>
            </a:r>
            <a:r>
              <a:rPr sz="3200" spc="-5" dirty="0">
                <a:solidFill>
                  <a:srgbClr val="333399"/>
                </a:solidFill>
                <a:latin typeface="Arial"/>
                <a:cs typeface="Arial"/>
              </a:rPr>
              <a:t>LeggedRobot:Robot</a:t>
            </a:r>
            <a:endParaRPr sz="3200">
              <a:latin typeface="Arial"/>
              <a:cs typeface="Arial"/>
            </a:endParaRPr>
          </a:p>
          <a:p>
            <a:pPr marL="12700">
              <a:lnSpc>
                <a:spcPct val="100000"/>
              </a:lnSpc>
              <a:spcBef>
                <a:spcPts val="770"/>
              </a:spcBef>
            </a:pPr>
            <a:r>
              <a:rPr sz="3200" dirty="0">
                <a:solidFill>
                  <a:srgbClr val="333399"/>
                </a:solidFill>
                <a:latin typeface="Arial"/>
                <a:cs typeface="Arial"/>
              </a:rPr>
              <a:t>{</a:t>
            </a:r>
            <a:endParaRPr sz="3200">
              <a:latin typeface="Arial"/>
              <a:cs typeface="Arial"/>
            </a:endParaRPr>
          </a:p>
          <a:p>
            <a:pPr marL="238125">
              <a:lnSpc>
                <a:spcPct val="100000"/>
              </a:lnSpc>
              <a:spcBef>
                <a:spcPts val="770"/>
              </a:spcBef>
            </a:pPr>
            <a:r>
              <a:rPr sz="3200" spc="-5" dirty="0">
                <a:solidFill>
                  <a:srgbClr val="333399"/>
                </a:solidFill>
                <a:latin typeface="Arial"/>
                <a:cs typeface="Arial"/>
              </a:rPr>
              <a:t>public </a:t>
            </a:r>
            <a:r>
              <a:rPr sz="3200" dirty="0">
                <a:solidFill>
                  <a:srgbClr val="333399"/>
                </a:solidFill>
                <a:latin typeface="Arial"/>
                <a:cs typeface="Arial"/>
              </a:rPr>
              <a:t>override void</a:t>
            </a:r>
            <a:r>
              <a:rPr sz="3200" spc="-35" dirty="0">
                <a:solidFill>
                  <a:srgbClr val="333399"/>
                </a:solidFill>
                <a:latin typeface="Arial"/>
                <a:cs typeface="Arial"/>
              </a:rPr>
              <a:t> </a:t>
            </a:r>
            <a:r>
              <a:rPr sz="3200" dirty="0">
                <a:solidFill>
                  <a:srgbClr val="333399"/>
                </a:solidFill>
                <a:latin typeface="Arial"/>
                <a:cs typeface="Arial"/>
              </a:rPr>
              <a:t>Move()</a:t>
            </a:r>
            <a:endParaRPr sz="3200">
              <a:latin typeface="Arial"/>
              <a:cs typeface="Arial"/>
            </a:endParaRPr>
          </a:p>
          <a:p>
            <a:pPr marL="350520">
              <a:lnSpc>
                <a:spcPct val="100000"/>
              </a:lnSpc>
              <a:spcBef>
                <a:spcPts val="770"/>
              </a:spcBef>
            </a:pPr>
            <a:r>
              <a:rPr sz="3200" dirty="0">
                <a:solidFill>
                  <a:srgbClr val="333399"/>
                </a:solidFill>
                <a:latin typeface="Arial"/>
                <a:cs typeface="Arial"/>
              </a:rPr>
              <a:t>{</a:t>
            </a:r>
            <a:endParaRPr sz="3200">
              <a:latin typeface="Arial"/>
              <a:cs typeface="Arial"/>
            </a:endParaRPr>
          </a:p>
          <a:p>
            <a:pPr marL="576580">
              <a:lnSpc>
                <a:spcPct val="100000"/>
              </a:lnSpc>
              <a:spcBef>
                <a:spcPts val="770"/>
              </a:spcBef>
            </a:pPr>
            <a:r>
              <a:rPr sz="3200" dirty="0">
                <a:solidFill>
                  <a:srgbClr val="333399"/>
                </a:solidFill>
                <a:latin typeface="Arial"/>
                <a:cs typeface="Arial"/>
              </a:rPr>
              <a:t>// </a:t>
            </a:r>
            <a:r>
              <a:rPr sz="3200" spc="-5" dirty="0">
                <a:solidFill>
                  <a:srgbClr val="333399"/>
                </a:solidFill>
                <a:latin typeface="Arial"/>
                <a:cs typeface="Arial"/>
              </a:rPr>
              <a:t>actions </a:t>
            </a:r>
            <a:r>
              <a:rPr sz="3200" dirty="0">
                <a:solidFill>
                  <a:srgbClr val="333399"/>
                </a:solidFill>
                <a:latin typeface="Arial"/>
                <a:cs typeface="Arial"/>
              </a:rPr>
              <a:t>of </a:t>
            </a:r>
            <a:r>
              <a:rPr sz="3200" spc="-5" dirty="0">
                <a:solidFill>
                  <a:srgbClr val="333399"/>
                </a:solidFill>
                <a:latin typeface="Arial"/>
                <a:cs typeface="Arial"/>
              </a:rPr>
              <a:t>legged robot </a:t>
            </a:r>
            <a:r>
              <a:rPr sz="3200" dirty="0">
                <a:solidFill>
                  <a:srgbClr val="333399"/>
                </a:solidFill>
                <a:latin typeface="Arial"/>
                <a:cs typeface="Arial"/>
              </a:rPr>
              <a:t>to</a:t>
            </a:r>
            <a:r>
              <a:rPr sz="3200" spc="-70" dirty="0">
                <a:solidFill>
                  <a:srgbClr val="333399"/>
                </a:solidFill>
                <a:latin typeface="Arial"/>
                <a:cs typeface="Arial"/>
              </a:rPr>
              <a:t> </a:t>
            </a:r>
            <a:r>
              <a:rPr sz="3200" spc="-5" dirty="0">
                <a:solidFill>
                  <a:srgbClr val="333399"/>
                </a:solidFill>
                <a:latin typeface="Arial"/>
                <a:cs typeface="Arial"/>
              </a:rPr>
              <a:t>move</a:t>
            </a:r>
            <a:endParaRPr sz="3200">
              <a:latin typeface="Arial"/>
              <a:cs typeface="Arial"/>
            </a:endParaRPr>
          </a:p>
          <a:p>
            <a:pPr marL="350520">
              <a:lnSpc>
                <a:spcPct val="100000"/>
              </a:lnSpc>
              <a:spcBef>
                <a:spcPts val="765"/>
              </a:spcBef>
            </a:pPr>
            <a:r>
              <a:rPr sz="3200" dirty="0">
                <a:solidFill>
                  <a:srgbClr val="333399"/>
                </a:solidFill>
                <a:latin typeface="Arial"/>
                <a:cs typeface="Arial"/>
              </a:rPr>
              <a:t>}</a:t>
            </a:r>
            <a:endParaRPr sz="3200">
              <a:latin typeface="Arial"/>
              <a:cs typeface="Arial"/>
            </a:endParaRPr>
          </a:p>
          <a:p>
            <a:pPr marL="12700">
              <a:lnSpc>
                <a:spcPct val="100000"/>
              </a:lnSpc>
              <a:spcBef>
                <a:spcPts val="770"/>
              </a:spcBef>
            </a:pPr>
            <a:r>
              <a:rPr sz="3200" dirty="0">
                <a:solidFill>
                  <a:srgbClr val="333399"/>
                </a:solidFill>
                <a:latin typeface="Arial"/>
                <a:cs typeface="Arial"/>
              </a:rPr>
              <a:t>}</a:t>
            </a:r>
            <a:endParaRPr sz="3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a:t>
            </a:fld>
            <a:endParaRPr dirty="0"/>
          </a:p>
        </p:txBody>
      </p:sp>
      <p:sp>
        <p:nvSpPr>
          <p:cNvPr id="2" name="object 2"/>
          <p:cNvSpPr txBox="1">
            <a:spLocks noGrp="1"/>
          </p:cNvSpPr>
          <p:nvPr>
            <p:ph type="title"/>
          </p:nvPr>
        </p:nvSpPr>
        <p:spPr>
          <a:xfrm>
            <a:off x="1420749" y="483234"/>
            <a:ext cx="630301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161645"/>
                </a:solidFill>
              </a:rPr>
              <a:t>Programming</a:t>
            </a:r>
            <a:r>
              <a:rPr spc="-85" dirty="0">
                <a:solidFill>
                  <a:srgbClr val="161645"/>
                </a:solidFill>
              </a:rPr>
              <a:t> </a:t>
            </a:r>
            <a:r>
              <a:rPr dirty="0">
                <a:solidFill>
                  <a:srgbClr val="161645"/>
                </a:solidFill>
              </a:rPr>
              <a:t>Languages</a:t>
            </a:r>
          </a:p>
        </p:txBody>
      </p:sp>
      <p:sp>
        <p:nvSpPr>
          <p:cNvPr id="3" name="object 3"/>
          <p:cNvSpPr txBox="1"/>
          <p:nvPr/>
        </p:nvSpPr>
        <p:spPr>
          <a:xfrm>
            <a:off x="258267" y="1555625"/>
            <a:ext cx="8358505" cy="3956685"/>
          </a:xfrm>
          <a:prstGeom prst="rect">
            <a:avLst/>
          </a:prstGeom>
        </p:spPr>
        <p:txBody>
          <a:bodyPr vert="horz" wrap="square" lIns="0" tIns="12700" rIns="0" bIns="0" rtlCol="0">
            <a:spAutoFit/>
          </a:bodyPr>
          <a:lstStyle/>
          <a:p>
            <a:pPr marL="355600" marR="5080" indent="-342900">
              <a:lnSpc>
                <a:spcPct val="130100"/>
              </a:lnSpc>
              <a:spcBef>
                <a:spcPts val="100"/>
              </a:spcBef>
              <a:buChar char="•"/>
              <a:tabLst>
                <a:tab pos="354965" algn="l"/>
                <a:tab pos="355600" algn="l"/>
              </a:tabLst>
            </a:pPr>
            <a:r>
              <a:rPr sz="3200" spc="-5" dirty="0">
                <a:latin typeface="Arial"/>
                <a:cs typeface="Arial"/>
              </a:rPr>
              <a:t>Programming languages allow</a:t>
            </a:r>
            <a:r>
              <a:rPr sz="3200" spc="-40" dirty="0">
                <a:latin typeface="Arial"/>
                <a:cs typeface="Arial"/>
              </a:rPr>
              <a:t> </a:t>
            </a:r>
            <a:r>
              <a:rPr sz="3200" dirty="0">
                <a:latin typeface="Arial"/>
                <a:cs typeface="Arial"/>
              </a:rPr>
              <a:t>programmers  to develop</a:t>
            </a:r>
            <a:r>
              <a:rPr sz="3200" spc="-55" dirty="0">
                <a:latin typeface="Arial"/>
                <a:cs typeface="Arial"/>
              </a:rPr>
              <a:t> </a:t>
            </a:r>
            <a:r>
              <a:rPr sz="3200" dirty="0">
                <a:latin typeface="Arial"/>
                <a:cs typeface="Arial"/>
              </a:rPr>
              <a:t>software.</a:t>
            </a:r>
            <a:endParaRPr sz="3200">
              <a:latin typeface="Arial"/>
              <a:cs typeface="Arial"/>
            </a:endParaRPr>
          </a:p>
          <a:p>
            <a:pPr marL="355600" indent="-342900">
              <a:lnSpc>
                <a:spcPct val="100000"/>
              </a:lnSpc>
              <a:spcBef>
                <a:spcPts val="1920"/>
              </a:spcBef>
              <a:buChar char="•"/>
              <a:tabLst>
                <a:tab pos="354965" algn="l"/>
                <a:tab pos="355600" algn="l"/>
              </a:tabLst>
            </a:pPr>
            <a:r>
              <a:rPr sz="3200" dirty="0">
                <a:latin typeface="Arial"/>
                <a:cs typeface="Arial"/>
              </a:rPr>
              <a:t>The three </a:t>
            </a:r>
            <a:r>
              <a:rPr sz="3200" spc="-5" dirty="0">
                <a:latin typeface="Arial"/>
                <a:cs typeface="Arial"/>
              </a:rPr>
              <a:t>major families </a:t>
            </a:r>
            <a:r>
              <a:rPr sz="3200" dirty="0">
                <a:latin typeface="Arial"/>
                <a:cs typeface="Arial"/>
              </a:rPr>
              <a:t>of </a:t>
            </a:r>
            <a:r>
              <a:rPr sz="3200" spc="-5" dirty="0">
                <a:latin typeface="Arial"/>
                <a:cs typeface="Arial"/>
              </a:rPr>
              <a:t>languages</a:t>
            </a:r>
            <a:r>
              <a:rPr sz="3200" spc="-90" dirty="0">
                <a:latin typeface="Arial"/>
                <a:cs typeface="Arial"/>
              </a:rPr>
              <a:t> </a:t>
            </a:r>
            <a:r>
              <a:rPr sz="3200" spc="-5" dirty="0">
                <a:latin typeface="Arial"/>
                <a:cs typeface="Arial"/>
              </a:rPr>
              <a:t>are:</a:t>
            </a:r>
            <a:endParaRPr sz="3200">
              <a:latin typeface="Arial"/>
              <a:cs typeface="Arial"/>
            </a:endParaRPr>
          </a:p>
          <a:p>
            <a:pPr marL="756285" lvl="1" indent="-287020">
              <a:lnSpc>
                <a:spcPct val="100000"/>
              </a:lnSpc>
              <a:spcBef>
                <a:spcPts val="1760"/>
              </a:spcBef>
              <a:buChar char="–"/>
              <a:tabLst>
                <a:tab pos="756920" algn="l"/>
              </a:tabLst>
            </a:pPr>
            <a:r>
              <a:rPr sz="2800" dirty="0">
                <a:latin typeface="Arial"/>
                <a:cs typeface="Arial"/>
              </a:rPr>
              <a:t>Machine</a:t>
            </a:r>
            <a:r>
              <a:rPr sz="2800" spc="20" dirty="0">
                <a:latin typeface="Arial"/>
                <a:cs typeface="Arial"/>
              </a:rPr>
              <a:t> </a:t>
            </a:r>
            <a:r>
              <a:rPr sz="2800" dirty="0">
                <a:latin typeface="Arial"/>
                <a:cs typeface="Arial"/>
              </a:rPr>
              <a:t>languages</a:t>
            </a:r>
            <a:endParaRPr sz="2800">
              <a:latin typeface="Arial"/>
              <a:cs typeface="Arial"/>
            </a:endParaRPr>
          </a:p>
          <a:p>
            <a:pPr marL="756285" lvl="1" indent="-287020">
              <a:lnSpc>
                <a:spcPct val="100000"/>
              </a:lnSpc>
              <a:spcBef>
                <a:spcPts val="1680"/>
              </a:spcBef>
              <a:buChar char="–"/>
              <a:tabLst>
                <a:tab pos="756920" algn="l"/>
              </a:tabLst>
            </a:pPr>
            <a:r>
              <a:rPr sz="2800" dirty="0">
                <a:latin typeface="Arial"/>
                <a:cs typeface="Arial"/>
              </a:rPr>
              <a:t>Assembly languages</a:t>
            </a:r>
            <a:endParaRPr sz="2800">
              <a:latin typeface="Arial"/>
              <a:cs typeface="Arial"/>
            </a:endParaRPr>
          </a:p>
          <a:p>
            <a:pPr marL="756285" lvl="1" indent="-287020">
              <a:lnSpc>
                <a:spcPct val="100000"/>
              </a:lnSpc>
              <a:spcBef>
                <a:spcPts val="1680"/>
              </a:spcBef>
              <a:buChar char="–"/>
              <a:tabLst>
                <a:tab pos="756920" algn="l"/>
              </a:tabLst>
            </a:pPr>
            <a:r>
              <a:rPr sz="2800" spc="-5" dirty="0">
                <a:latin typeface="Arial"/>
                <a:cs typeface="Arial"/>
              </a:rPr>
              <a:t>High-Level</a:t>
            </a:r>
            <a:r>
              <a:rPr sz="2800" spc="5" dirty="0">
                <a:latin typeface="Arial"/>
                <a:cs typeface="Arial"/>
              </a:rPr>
              <a:t> </a:t>
            </a:r>
            <a:r>
              <a:rPr sz="2800" spc="-5" dirty="0">
                <a:latin typeface="Arial"/>
                <a:cs typeface="Arial"/>
              </a:rPr>
              <a:t>languages</a:t>
            </a:r>
            <a:endParaRPr sz="2800">
              <a:latin typeface="Arial"/>
              <a:cs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70</a:t>
            </a:fld>
            <a:endParaRPr dirty="0"/>
          </a:p>
        </p:txBody>
      </p:sp>
      <p:sp>
        <p:nvSpPr>
          <p:cNvPr id="2" name="object 2"/>
          <p:cNvSpPr txBox="1"/>
          <p:nvPr/>
        </p:nvSpPr>
        <p:spPr>
          <a:xfrm>
            <a:off x="535940" y="2109952"/>
            <a:ext cx="6972934" cy="4123054"/>
          </a:xfrm>
          <a:prstGeom prst="rect">
            <a:avLst/>
          </a:prstGeom>
        </p:spPr>
        <p:txBody>
          <a:bodyPr vert="horz" wrap="square" lIns="0" tIns="109855" rIns="0" bIns="0" rtlCol="0">
            <a:spAutoFit/>
          </a:bodyPr>
          <a:lstStyle/>
          <a:p>
            <a:pPr marL="12700">
              <a:lnSpc>
                <a:spcPct val="100000"/>
              </a:lnSpc>
              <a:spcBef>
                <a:spcPts val="865"/>
              </a:spcBef>
            </a:pPr>
            <a:r>
              <a:rPr sz="3200" spc="-5" dirty="0">
                <a:solidFill>
                  <a:srgbClr val="333399"/>
                </a:solidFill>
                <a:latin typeface="Arial"/>
                <a:cs typeface="Arial"/>
              </a:rPr>
              <a:t>public </a:t>
            </a:r>
            <a:r>
              <a:rPr sz="3200" dirty="0">
                <a:solidFill>
                  <a:srgbClr val="333399"/>
                </a:solidFill>
                <a:latin typeface="Arial"/>
                <a:cs typeface="Arial"/>
              </a:rPr>
              <a:t>class</a:t>
            </a:r>
            <a:r>
              <a:rPr sz="3200" spc="-15" dirty="0">
                <a:solidFill>
                  <a:srgbClr val="333399"/>
                </a:solidFill>
                <a:latin typeface="Arial"/>
                <a:cs typeface="Arial"/>
              </a:rPr>
              <a:t> </a:t>
            </a:r>
            <a:r>
              <a:rPr sz="3200" spc="-5" dirty="0">
                <a:solidFill>
                  <a:srgbClr val="333399"/>
                </a:solidFill>
                <a:latin typeface="Arial"/>
                <a:cs typeface="Arial"/>
              </a:rPr>
              <a:t>WheeledRobot:Robot</a:t>
            </a:r>
            <a:endParaRPr sz="3200">
              <a:latin typeface="Arial"/>
              <a:cs typeface="Arial"/>
            </a:endParaRPr>
          </a:p>
          <a:p>
            <a:pPr marL="12700">
              <a:lnSpc>
                <a:spcPct val="100000"/>
              </a:lnSpc>
              <a:spcBef>
                <a:spcPts val="770"/>
              </a:spcBef>
            </a:pPr>
            <a:r>
              <a:rPr sz="3200" dirty="0">
                <a:solidFill>
                  <a:srgbClr val="333399"/>
                </a:solidFill>
                <a:latin typeface="Arial"/>
                <a:cs typeface="Arial"/>
              </a:rPr>
              <a:t>{</a:t>
            </a:r>
            <a:endParaRPr sz="3200">
              <a:latin typeface="Arial"/>
              <a:cs typeface="Arial"/>
            </a:endParaRPr>
          </a:p>
          <a:p>
            <a:pPr marL="238125">
              <a:lnSpc>
                <a:spcPct val="100000"/>
              </a:lnSpc>
              <a:spcBef>
                <a:spcPts val="765"/>
              </a:spcBef>
            </a:pPr>
            <a:r>
              <a:rPr sz="3200" spc="-5" dirty="0">
                <a:solidFill>
                  <a:srgbClr val="333399"/>
                </a:solidFill>
                <a:latin typeface="Arial"/>
                <a:cs typeface="Arial"/>
              </a:rPr>
              <a:t>public </a:t>
            </a:r>
            <a:r>
              <a:rPr sz="3200" dirty="0">
                <a:solidFill>
                  <a:srgbClr val="333399"/>
                </a:solidFill>
                <a:latin typeface="Arial"/>
                <a:cs typeface="Arial"/>
              </a:rPr>
              <a:t>override void</a:t>
            </a:r>
            <a:r>
              <a:rPr sz="3200" spc="-35" dirty="0">
                <a:solidFill>
                  <a:srgbClr val="333399"/>
                </a:solidFill>
                <a:latin typeface="Arial"/>
                <a:cs typeface="Arial"/>
              </a:rPr>
              <a:t> </a:t>
            </a:r>
            <a:r>
              <a:rPr sz="3200" dirty="0">
                <a:solidFill>
                  <a:srgbClr val="333399"/>
                </a:solidFill>
                <a:latin typeface="Arial"/>
                <a:cs typeface="Arial"/>
              </a:rPr>
              <a:t>Move()</a:t>
            </a:r>
            <a:endParaRPr sz="3200">
              <a:latin typeface="Arial"/>
              <a:cs typeface="Arial"/>
            </a:endParaRPr>
          </a:p>
          <a:p>
            <a:pPr marL="350520">
              <a:lnSpc>
                <a:spcPct val="100000"/>
              </a:lnSpc>
              <a:spcBef>
                <a:spcPts val="770"/>
              </a:spcBef>
            </a:pPr>
            <a:r>
              <a:rPr sz="3200" dirty="0">
                <a:solidFill>
                  <a:srgbClr val="333399"/>
                </a:solidFill>
                <a:latin typeface="Arial"/>
                <a:cs typeface="Arial"/>
              </a:rPr>
              <a:t>{</a:t>
            </a:r>
            <a:endParaRPr sz="3200">
              <a:latin typeface="Arial"/>
              <a:cs typeface="Arial"/>
            </a:endParaRPr>
          </a:p>
          <a:p>
            <a:pPr marL="576580">
              <a:lnSpc>
                <a:spcPct val="100000"/>
              </a:lnSpc>
              <a:spcBef>
                <a:spcPts val="770"/>
              </a:spcBef>
            </a:pPr>
            <a:r>
              <a:rPr sz="3200" dirty="0">
                <a:solidFill>
                  <a:srgbClr val="333399"/>
                </a:solidFill>
                <a:latin typeface="Arial"/>
                <a:cs typeface="Arial"/>
              </a:rPr>
              <a:t>// </a:t>
            </a:r>
            <a:r>
              <a:rPr sz="3200" spc="-5" dirty="0">
                <a:solidFill>
                  <a:srgbClr val="333399"/>
                </a:solidFill>
                <a:latin typeface="Arial"/>
                <a:cs typeface="Arial"/>
              </a:rPr>
              <a:t>actions </a:t>
            </a:r>
            <a:r>
              <a:rPr sz="3200" dirty="0">
                <a:solidFill>
                  <a:srgbClr val="333399"/>
                </a:solidFill>
                <a:latin typeface="Arial"/>
                <a:cs typeface="Arial"/>
              </a:rPr>
              <a:t>of </a:t>
            </a:r>
            <a:r>
              <a:rPr sz="3200" spc="-5" dirty="0">
                <a:solidFill>
                  <a:srgbClr val="333399"/>
                </a:solidFill>
                <a:latin typeface="Arial"/>
                <a:cs typeface="Arial"/>
              </a:rPr>
              <a:t>Wheeled robot </a:t>
            </a:r>
            <a:r>
              <a:rPr sz="3200" dirty="0">
                <a:solidFill>
                  <a:srgbClr val="333399"/>
                </a:solidFill>
                <a:latin typeface="Arial"/>
                <a:cs typeface="Arial"/>
              </a:rPr>
              <a:t>to</a:t>
            </a:r>
            <a:r>
              <a:rPr sz="3200" spc="-65" dirty="0">
                <a:solidFill>
                  <a:srgbClr val="333399"/>
                </a:solidFill>
                <a:latin typeface="Arial"/>
                <a:cs typeface="Arial"/>
              </a:rPr>
              <a:t> </a:t>
            </a:r>
            <a:r>
              <a:rPr sz="3200" spc="-5" dirty="0">
                <a:solidFill>
                  <a:srgbClr val="333399"/>
                </a:solidFill>
                <a:latin typeface="Arial"/>
                <a:cs typeface="Arial"/>
              </a:rPr>
              <a:t>move</a:t>
            </a:r>
            <a:endParaRPr sz="3200">
              <a:latin typeface="Arial"/>
              <a:cs typeface="Arial"/>
            </a:endParaRPr>
          </a:p>
          <a:p>
            <a:pPr marL="350520">
              <a:lnSpc>
                <a:spcPct val="100000"/>
              </a:lnSpc>
              <a:spcBef>
                <a:spcPts val="770"/>
              </a:spcBef>
            </a:pPr>
            <a:r>
              <a:rPr sz="3200" dirty="0">
                <a:solidFill>
                  <a:srgbClr val="333399"/>
                </a:solidFill>
                <a:latin typeface="Arial"/>
                <a:cs typeface="Arial"/>
              </a:rPr>
              <a:t>}</a:t>
            </a:r>
            <a:endParaRPr sz="3200">
              <a:latin typeface="Arial"/>
              <a:cs typeface="Arial"/>
            </a:endParaRPr>
          </a:p>
          <a:p>
            <a:pPr marL="12700">
              <a:lnSpc>
                <a:spcPct val="100000"/>
              </a:lnSpc>
              <a:spcBef>
                <a:spcPts val="770"/>
              </a:spcBef>
            </a:pPr>
            <a:r>
              <a:rPr sz="3200" dirty="0">
                <a:solidFill>
                  <a:srgbClr val="333399"/>
                </a:solidFill>
                <a:latin typeface="Arial"/>
                <a:cs typeface="Arial"/>
              </a:rPr>
              <a:t>}</a:t>
            </a:r>
            <a:endParaRPr sz="320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71</a:t>
            </a:fld>
            <a:endParaRPr dirty="0"/>
          </a:p>
        </p:txBody>
      </p:sp>
      <p:sp>
        <p:nvSpPr>
          <p:cNvPr id="2" name="object 2"/>
          <p:cNvSpPr txBox="1"/>
          <p:nvPr/>
        </p:nvSpPr>
        <p:spPr>
          <a:xfrm>
            <a:off x="535940" y="2109952"/>
            <a:ext cx="5869305" cy="2366645"/>
          </a:xfrm>
          <a:prstGeom prst="rect">
            <a:avLst/>
          </a:prstGeom>
        </p:spPr>
        <p:txBody>
          <a:bodyPr vert="horz" wrap="square" lIns="0" tIns="109855" rIns="0" bIns="0" rtlCol="0">
            <a:spAutoFit/>
          </a:bodyPr>
          <a:lstStyle/>
          <a:p>
            <a:pPr marL="12700">
              <a:lnSpc>
                <a:spcPct val="100000"/>
              </a:lnSpc>
              <a:spcBef>
                <a:spcPts val="865"/>
              </a:spcBef>
            </a:pPr>
            <a:r>
              <a:rPr sz="3200" spc="-5" dirty="0">
                <a:solidFill>
                  <a:srgbClr val="333399"/>
                </a:solidFill>
                <a:latin typeface="Arial"/>
                <a:cs typeface="Arial"/>
              </a:rPr>
              <a:t>public </a:t>
            </a:r>
            <a:r>
              <a:rPr sz="3200" dirty="0">
                <a:solidFill>
                  <a:srgbClr val="333399"/>
                </a:solidFill>
                <a:latin typeface="Arial"/>
                <a:cs typeface="Arial"/>
              </a:rPr>
              <a:t>void </a:t>
            </a:r>
            <a:r>
              <a:rPr sz="3200" spc="-5" dirty="0">
                <a:solidFill>
                  <a:srgbClr val="333399"/>
                </a:solidFill>
                <a:latin typeface="Arial"/>
                <a:cs typeface="Arial"/>
              </a:rPr>
              <a:t>moveRobot(Robot</a:t>
            </a:r>
            <a:r>
              <a:rPr sz="3200" spc="-65" dirty="0">
                <a:solidFill>
                  <a:srgbClr val="333399"/>
                </a:solidFill>
                <a:latin typeface="Arial"/>
                <a:cs typeface="Arial"/>
              </a:rPr>
              <a:t> </a:t>
            </a:r>
            <a:r>
              <a:rPr sz="3200" dirty="0">
                <a:solidFill>
                  <a:srgbClr val="333399"/>
                </a:solidFill>
                <a:latin typeface="Arial"/>
                <a:cs typeface="Arial"/>
              </a:rPr>
              <a:t>A)</a:t>
            </a:r>
            <a:endParaRPr sz="3200">
              <a:latin typeface="Arial"/>
              <a:cs typeface="Arial"/>
            </a:endParaRPr>
          </a:p>
          <a:p>
            <a:pPr marL="12700">
              <a:lnSpc>
                <a:spcPct val="100000"/>
              </a:lnSpc>
              <a:spcBef>
                <a:spcPts val="770"/>
              </a:spcBef>
            </a:pPr>
            <a:r>
              <a:rPr sz="3200" dirty="0">
                <a:solidFill>
                  <a:srgbClr val="333399"/>
                </a:solidFill>
                <a:latin typeface="Arial"/>
                <a:cs typeface="Arial"/>
              </a:rPr>
              <a:t>{</a:t>
            </a:r>
            <a:endParaRPr sz="3200">
              <a:latin typeface="Arial"/>
              <a:cs typeface="Arial"/>
            </a:endParaRPr>
          </a:p>
          <a:p>
            <a:pPr marL="238125">
              <a:lnSpc>
                <a:spcPct val="100000"/>
              </a:lnSpc>
              <a:spcBef>
                <a:spcPts val="765"/>
              </a:spcBef>
            </a:pPr>
            <a:r>
              <a:rPr sz="3200" dirty="0">
                <a:solidFill>
                  <a:srgbClr val="333399"/>
                </a:solidFill>
                <a:latin typeface="Arial"/>
                <a:cs typeface="Arial"/>
              </a:rPr>
              <a:t>A.Move();</a:t>
            </a:r>
            <a:endParaRPr sz="3200">
              <a:latin typeface="Arial"/>
              <a:cs typeface="Arial"/>
            </a:endParaRPr>
          </a:p>
          <a:p>
            <a:pPr marL="12700">
              <a:lnSpc>
                <a:spcPct val="100000"/>
              </a:lnSpc>
              <a:spcBef>
                <a:spcPts val="770"/>
              </a:spcBef>
            </a:pPr>
            <a:r>
              <a:rPr sz="3200" dirty="0">
                <a:solidFill>
                  <a:srgbClr val="333399"/>
                </a:solidFill>
                <a:latin typeface="Arial"/>
                <a:cs typeface="Arial"/>
              </a:rPr>
              <a:t>}</a:t>
            </a:r>
            <a:endParaRPr sz="320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72</a:t>
            </a:fld>
            <a:endParaRPr dirty="0"/>
          </a:p>
        </p:txBody>
      </p:sp>
      <p:sp>
        <p:nvSpPr>
          <p:cNvPr id="2" name="object 2"/>
          <p:cNvSpPr txBox="1"/>
          <p:nvPr/>
        </p:nvSpPr>
        <p:spPr>
          <a:xfrm>
            <a:off x="535940" y="1523658"/>
            <a:ext cx="7868284" cy="4709160"/>
          </a:xfrm>
          <a:prstGeom prst="rect">
            <a:avLst/>
          </a:prstGeom>
        </p:spPr>
        <p:txBody>
          <a:bodyPr vert="horz" wrap="square" lIns="0" tIns="110489" rIns="0" bIns="0" rtlCol="0">
            <a:spAutoFit/>
          </a:bodyPr>
          <a:lstStyle/>
          <a:p>
            <a:pPr marL="12700">
              <a:lnSpc>
                <a:spcPct val="100000"/>
              </a:lnSpc>
              <a:spcBef>
                <a:spcPts val="869"/>
              </a:spcBef>
            </a:pPr>
            <a:r>
              <a:rPr sz="3200" spc="-5" dirty="0">
                <a:solidFill>
                  <a:srgbClr val="333399"/>
                </a:solidFill>
                <a:latin typeface="Arial"/>
                <a:cs typeface="Arial"/>
              </a:rPr>
              <a:t>public moveAllRobots()</a:t>
            </a:r>
            <a:endParaRPr sz="3200">
              <a:latin typeface="Arial"/>
              <a:cs typeface="Arial"/>
            </a:endParaRPr>
          </a:p>
          <a:p>
            <a:pPr marL="12700">
              <a:lnSpc>
                <a:spcPct val="100000"/>
              </a:lnSpc>
              <a:spcBef>
                <a:spcPts val="770"/>
              </a:spcBef>
            </a:pPr>
            <a:r>
              <a:rPr sz="3200" dirty="0">
                <a:solidFill>
                  <a:srgbClr val="333399"/>
                </a:solidFill>
                <a:latin typeface="Arial"/>
                <a:cs typeface="Arial"/>
              </a:rPr>
              <a:t>{</a:t>
            </a:r>
            <a:endParaRPr sz="3200">
              <a:latin typeface="Arial"/>
              <a:cs typeface="Arial"/>
            </a:endParaRPr>
          </a:p>
          <a:p>
            <a:pPr marL="238125" marR="5080">
              <a:lnSpc>
                <a:spcPct val="120000"/>
              </a:lnSpc>
            </a:pPr>
            <a:r>
              <a:rPr sz="3200" spc="-5" dirty="0">
                <a:solidFill>
                  <a:srgbClr val="333399"/>
                </a:solidFill>
                <a:latin typeface="Arial"/>
                <a:cs typeface="Arial"/>
              </a:rPr>
              <a:t>LeggedRobot lr </a:t>
            </a:r>
            <a:r>
              <a:rPr sz="3200" dirty="0">
                <a:solidFill>
                  <a:srgbClr val="333399"/>
                </a:solidFill>
                <a:latin typeface="Arial"/>
                <a:cs typeface="Arial"/>
              </a:rPr>
              <a:t>= </a:t>
            </a:r>
            <a:r>
              <a:rPr sz="3200" spc="-5" dirty="0">
                <a:solidFill>
                  <a:srgbClr val="333399"/>
                </a:solidFill>
                <a:latin typeface="Arial"/>
                <a:cs typeface="Arial"/>
              </a:rPr>
              <a:t>new LeggedRobot();  WheeledRobot </a:t>
            </a:r>
            <a:r>
              <a:rPr sz="3200" dirty="0">
                <a:solidFill>
                  <a:srgbClr val="333399"/>
                </a:solidFill>
                <a:latin typeface="Arial"/>
                <a:cs typeface="Arial"/>
              </a:rPr>
              <a:t>wr = new</a:t>
            </a:r>
            <a:r>
              <a:rPr sz="3200" spc="-45" dirty="0">
                <a:solidFill>
                  <a:srgbClr val="333399"/>
                </a:solidFill>
                <a:latin typeface="Arial"/>
                <a:cs typeface="Arial"/>
              </a:rPr>
              <a:t> </a:t>
            </a:r>
            <a:r>
              <a:rPr sz="3200" spc="-5" dirty="0">
                <a:solidFill>
                  <a:srgbClr val="333399"/>
                </a:solidFill>
                <a:latin typeface="Arial"/>
                <a:cs typeface="Arial"/>
              </a:rPr>
              <a:t>WheeledRobot();</a:t>
            </a:r>
            <a:endParaRPr sz="3200">
              <a:latin typeface="Arial"/>
              <a:cs typeface="Arial"/>
            </a:endParaRPr>
          </a:p>
          <a:p>
            <a:pPr>
              <a:lnSpc>
                <a:spcPct val="100000"/>
              </a:lnSpc>
              <a:spcBef>
                <a:spcPts val="10"/>
              </a:spcBef>
            </a:pPr>
            <a:endParaRPr sz="4000">
              <a:latin typeface="Arial"/>
              <a:cs typeface="Arial"/>
            </a:endParaRPr>
          </a:p>
          <a:p>
            <a:pPr marL="238125" marR="4730115">
              <a:lnSpc>
                <a:spcPct val="120100"/>
              </a:lnSpc>
            </a:pPr>
            <a:r>
              <a:rPr sz="3200" spc="-5" dirty="0">
                <a:solidFill>
                  <a:srgbClr val="333399"/>
                </a:solidFill>
                <a:latin typeface="Arial"/>
                <a:cs typeface="Arial"/>
              </a:rPr>
              <a:t>moveRobot(lr);  </a:t>
            </a:r>
            <a:r>
              <a:rPr sz="3200" dirty="0">
                <a:solidFill>
                  <a:srgbClr val="333399"/>
                </a:solidFill>
                <a:latin typeface="Arial"/>
                <a:cs typeface="Arial"/>
              </a:rPr>
              <a:t>moveRobo</a:t>
            </a:r>
            <a:r>
              <a:rPr sz="3200" spc="-25" dirty="0">
                <a:solidFill>
                  <a:srgbClr val="333399"/>
                </a:solidFill>
                <a:latin typeface="Arial"/>
                <a:cs typeface="Arial"/>
              </a:rPr>
              <a:t>t</a:t>
            </a:r>
            <a:r>
              <a:rPr sz="3200" dirty="0">
                <a:solidFill>
                  <a:srgbClr val="333399"/>
                </a:solidFill>
                <a:latin typeface="Arial"/>
                <a:cs typeface="Arial"/>
              </a:rPr>
              <a:t>(</a:t>
            </a:r>
            <a:r>
              <a:rPr sz="3200" spc="5" dirty="0">
                <a:solidFill>
                  <a:srgbClr val="333399"/>
                </a:solidFill>
                <a:latin typeface="Arial"/>
                <a:cs typeface="Arial"/>
              </a:rPr>
              <a:t>w</a:t>
            </a:r>
            <a:r>
              <a:rPr sz="3200" dirty="0">
                <a:solidFill>
                  <a:srgbClr val="333399"/>
                </a:solidFill>
                <a:latin typeface="Arial"/>
                <a:cs typeface="Arial"/>
              </a:rPr>
              <a:t>r);</a:t>
            </a:r>
            <a:endParaRPr sz="3200">
              <a:latin typeface="Arial"/>
              <a:cs typeface="Arial"/>
            </a:endParaRPr>
          </a:p>
          <a:p>
            <a:pPr marL="12700">
              <a:lnSpc>
                <a:spcPct val="100000"/>
              </a:lnSpc>
              <a:spcBef>
                <a:spcPts val="765"/>
              </a:spcBef>
            </a:pPr>
            <a:r>
              <a:rPr sz="3200" dirty="0">
                <a:solidFill>
                  <a:srgbClr val="333399"/>
                </a:solidFill>
                <a:latin typeface="Arial"/>
                <a:cs typeface="Arial"/>
              </a:rPr>
              <a:t>}</a:t>
            </a:r>
            <a:endParaRPr sz="320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3335">
              <a:lnSpc>
                <a:spcPct val="100000"/>
              </a:lnSpc>
              <a:spcBef>
                <a:spcPts val="105"/>
              </a:spcBef>
            </a:pPr>
            <a:r>
              <a:rPr dirty="0"/>
              <a:t>Polymorphism</a:t>
            </a:r>
          </a:p>
        </p:txBody>
      </p:sp>
      <p:grpSp>
        <p:nvGrpSpPr>
          <p:cNvPr id="3" name="object 3"/>
          <p:cNvGrpSpPr/>
          <p:nvPr/>
        </p:nvGrpSpPr>
        <p:grpSpPr>
          <a:xfrm>
            <a:off x="0" y="1607819"/>
            <a:ext cx="9144000" cy="5250180"/>
            <a:chOff x="0" y="1607819"/>
            <a:chExt cx="9144000" cy="5250180"/>
          </a:xfrm>
        </p:grpSpPr>
        <p:sp>
          <p:nvSpPr>
            <p:cNvPr id="4" name="object 4"/>
            <p:cNvSpPr/>
            <p:nvPr/>
          </p:nvSpPr>
          <p:spPr>
            <a:xfrm>
              <a:off x="6134100" y="4061459"/>
              <a:ext cx="3009900" cy="26471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187440" y="4076699"/>
              <a:ext cx="2945891" cy="254050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118456" y="1617289"/>
              <a:ext cx="2744371" cy="1221596"/>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4431791" y="2759963"/>
              <a:ext cx="3866388" cy="14554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487417" y="2782061"/>
              <a:ext cx="3768725" cy="1357630"/>
            </a:xfrm>
            <a:custGeom>
              <a:avLst/>
              <a:gdLst/>
              <a:ahLst/>
              <a:cxnLst/>
              <a:rect l="l" t="t" r="r" b="b"/>
              <a:pathLst>
                <a:path w="3768725" h="1357629">
                  <a:moveTo>
                    <a:pt x="0" y="0"/>
                  </a:moveTo>
                  <a:lnTo>
                    <a:pt x="2770" y="45238"/>
                  </a:lnTo>
                  <a:lnTo>
                    <a:pt x="11000" y="90431"/>
                  </a:lnTo>
                  <a:lnTo>
                    <a:pt x="24565" y="135534"/>
                  </a:lnTo>
                  <a:lnTo>
                    <a:pt x="43341" y="180503"/>
                  </a:lnTo>
                  <a:lnTo>
                    <a:pt x="67204" y="225293"/>
                  </a:lnTo>
                  <a:lnTo>
                    <a:pt x="96029" y="269860"/>
                  </a:lnTo>
                  <a:lnTo>
                    <a:pt x="129694" y="314158"/>
                  </a:lnTo>
                  <a:lnTo>
                    <a:pt x="168072" y="358143"/>
                  </a:lnTo>
                  <a:lnTo>
                    <a:pt x="211042" y="401770"/>
                  </a:lnTo>
                  <a:lnTo>
                    <a:pt x="258478" y="444994"/>
                  </a:lnTo>
                  <a:lnTo>
                    <a:pt x="310257" y="487772"/>
                  </a:lnTo>
                  <a:lnTo>
                    <a:pt x="366254" y="530058"/>
                  </a:lnTo>
                  <a:lnTo>
                    <a:pt x="426345" y="571807"/>
                  </a:lnTo>
                  <a:lnTo>
                    <a:pt x="490407" y="612975"/>
                  </a:lnTo>
                  <a:lnTo>
                    <a:pt x="523888" y="633328"/>
                  </a:lnTo>
                  <a:lnTo>
                    <a:pt x="558315" y="653518"/>
                  </a:lnTo>
                  <a:lnTo>
                    <a:pt x="593673" y="673541"/>
                  </a:lnTo>
                  <a:lnTo>
                    <a:pt x="629945" y="693390"/>
                  </a:lnTo>
                  <a:lnTo>
                    <a:pt x="667117" y="713061"/>
                  </a:lnTo>
                  <a:lnTo>
                    <a:pt x="705174" y="732547"/>
                  </a:lnTo>
                  <a:lnTo>
                    <a:pt x="744098" y="751844"/>
                  </a:lnTo>
                  <a:lnTo>
                    <a:pt x="783876" y="770944"/>
                  </a:lnTo>
                  <a:lnTo>
                    <a:pt x="824491" y="789844"/>
                  </a:lnTo>
                  <a:lnTo>
                    <a:pt x="865928" y="808537"/>
                  </a:lnTo>
                  <a:lnTo>
                    <a:pt x="908172" y="827018"/>
                  </a:lnTo>
                  <a:lnTo>
                    <a:pt x="951207" y="845281"/>
                  </a:lnTo>
                  <a:lnTo>
                    <a:pt x="995017" y="863320"/>
                  </a:lnTo>
                  <a:lnTo>
                    <a:pt x="1039587" y="881131"/>
                  </a:lnTo>
                  <a:lnTo>
                    <a:pt x="1084902" y="898707"/>
                  </a:lnTo>
                  <a:lnTo>
                    <a:pt x="1130945" y="916042"/>
                  </a:lnTo>
                  <a:lnTo>
                    <a:pt x="1177702" y="933132"/>
                  </a:lnTo>
                  <a:lnTo>
                    <a:pt x="1225157" y="949970"/>
                  </a:lnTo>
                  <a:lnTo>
                    <a:pt x="1273295" y="966552"/>
                  </a:lnTo>
                  <a:lnTo>
                    <a:pt x="1322099" y="982871"/>
                  </a:lnTo>
                  <a:lnTo>
                    <a:pt x="1371554" y="998922"/>
                  </a:lnTo>
                  <a:lnTo>
                    <a:pt x="1421646" y="1014699"/>
                  </a:lnTo>
                  <a:lnTo>
                    <a:pt x="1472358" y="1030197"/>
                  </a:lnTo>
                  <a:lnTo>
                    <a:pt x="1523675" y="1045410"/>
                  </a:lnTo>
                  <a:lnTo>
                    <a:pt x="1575581" y="1060332"/>
                  </a:lnTo>
                  <a:lnTo>
                    <a:pt x="1628061" y="1074959"/>
                  </a:lnTo>
                  <a:lnTo>
                    <a:pt x="1681100" y="1089284"/>
                  </a:lnTo>
                  <a:lnTo>
                    <a:pt x="1734681" y="1103302"/>
                  </a:lnTo>
                  <a:lnTo>
                    <a:pt x="1788790" y="1117007"/>
                  </a:lnTo>
                  <a:lnTo>
                    <a:pt x="1843410" y="1130393"/>
                  </a:lnTo>
                  <a:lnTo>
                    <a:pt x="1898527" y="1143456"/>
                  </a:lnTo>
                  <a:lnTo>
                    <a:pt x="1954125" y="1156189"/>
                  </a:lnTo>
                  <a:lnTo>
                    <a:pt x="2010188" y="1168587"/>
                  </a:lnTo>
                  <a:lnTo>
                    <a:pt x="2066701" y="1180644"/>
                  </a:lnTo>
                  <a:lnTo>
                    <a:pt x="2123648" y="1192355"/>
                  </a:lnTo>
                  <a:lnTo>
                    <a:pt x="2181014" y="1203714"/>
                  </a:lnTo>
                  <a:lnTo>
                    <a:pt x="2238783" y="1214715"/>
                  </a:lnTo>
                  <a:lnTo>
                    <a:pt x="2296940" y="1225354"/>
                  </a:lnTo>
                  <a:lnTo>
                    <a:pt x="2355470" y="1235624"/>
                  </a:lnTo>
                  <a:lnTo>
                    <a:pt x="2414356" y="1245520"/>
                  </a:lnTo>
                  <a:lnTo>
                    <a:pt x="2473583" y="1255035"/>
                  </a:lnTo>
                  <a:lnTo>
                    <a:pt x="2533136" y="1264166"/>
                  </a:lnTo>
                  <a:lnTo>
                    <a:pt x="2592999" y="1272906"/>
                  </a:lnTo>
                  <a:lnTo>
                    <a:pt x="2653158" y="1281249"/>
                  </a:lnTo>
                  <a:lnTo>
                    <a:pt x="2713595" y="1289190"/>
                  </a:lnTo>
                  <a:lnTo>
                    <a:pt x="2774296" y="1296723"/>
                  </a:lnTo>
                  <a:lnTo>
                    <a:pt x="2835245" y="1303843"/>
                  </a:lnTo>
                  <a:lnTo>
                    <a:pt x="2896427" y="1310544"/>
                  </a:lnTo>
                  <a:lnTo>
                    <a:pt x="2957826" y="1316820"/>
                  </a:lnTo>
                  <a:lnTo>
                    <a:pt x="3019427" y="1322667"/>
                  </a:lnTo>
                  <a:lnTo>
                    <a:pt x="3081214" y="1328078"/>
                  </a:lnTo>
                  <a:lnTo>
                    <a:pt x="3143172" y="1333047"/>
                  </a:lnTo>
                  <a:lnTo>
                    <a:pt x="3205285" y="1337570"/>
                  </a:lnTo>
                  <a:lnTo>
                    <a:pt x="3267537" y="1341641"/>
                  </a:lnTo>
                  <a:lnTo>
                    <a:pt x="3329914" y="1345253"/>
                  </a:lnTo>
                  <a:lnTo>
                    <a:pt x="3392399" y="1348402"/>
                  </a:lnTo>
                  <a:lnTo>
                    <a:pt x="3454978" y="1351082"/>
                  </a:lnTo>
                  <a:lnTo>
                    <a:pt x="3517634" y="1353287"/>
                  </a:lnTo>
                  <a:lnTo>
                    <a:pt x="3580352" y="1355012"/>
                  </a:lnTo>
                  <a:lnTo>
                    <a:pt x="3643117" y="1356251"/>
                  </a:lnTo>
                  <a:lnTo>
                    <a:pt x="3705913" y="1356998"/>
                  </a:lnTo>
                  <a:lnTo>
                    <a:pt x="3768725" y="1357249"/>
                  </a:lnTo>
                </a:path>
              </a:pathLst>
            </a:custGeom>
            <a:ln w="25908">
              <a:solidFill>
                <a:srgbClr val="000000"/>
              </a:solidFill>
            </a:ln>
          </p:spPr>
          <p:txBody>
            <a:bodyPr wrap="square" lIns="0" tIns="0" rIns="0" bIns="0" rtlCol="0"/>
            <a:lstStyle/>
            <a:p>
              <a:endParaRPr/>
            </a:p>
          </p:txBody>
        </p:sp>
        <p:sp>
          <p:nvSpPr>
            <p:cNvPr id="9" name="object 9"/>
            <p:cNvSpPr/>
            <p:nvPr/>
          </p:nvSpPr>
          <p:spPr>
            <a:xfrm>
              <a:off x="0" y="4225422"/>
              <a:ext cx="1684146" cy="2632577"/>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0" y="4145278"/>
              <a:ext cx="1763268" cy="271272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217675" y="2759963"/>
              <a:ext cx="3325367" cy="168249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1259586" y="2782061"/>
              <a:ext cx="3227705" cy="1584325"/>
            </a:xfrm>
            <a:custGeom>
              <a:avLst/>
              <a:gdLst/>
              <a:ahLst/>
              <a:cxnLst/>
              <a:rect l="l" t="t" r="r" b="b"/>
              <a:pathLst>
                <a:path w="3227704" h="1584325">
                  <a:moveTo>
                    <a:pt x="3227324" y="0"/>
                  </a:moveTo>
                  <a:lnTo>
                    <a:pt x="3224535" y="57258"/>
                  </a:lnTo>
                  <a:lnTo>
                    <a:pt x="3216261" y="114449"/>
                  </a:lnTo>
                  <a:lnTo>
                    <a:pt x="3202635" y="171506"/>
                  </a:lnTo>
                  <a:lnTo>
                    <a:pt x="3183795" y="228364"/>
                  </a:lnTo>
                  <a:lnTo>
                    <a:pt x="3159874" y="284956"/>
                  </a:lnTo>
                  <a:lnTo>
                    <a:pt x="3131010" y="341214"/>
                  </a:lnTo>
                  <a:lnTo>
                    <a:pt x="3097336" y="397073"/>
                  </a:lnTo>
                  <a:lnTo>
                    <a:pt x="3058989" y="452467"/>
                  </a:lnTo>
                  <a:lnTo>
                    <a:pt x="3016103" y="507328"/>
                  </a:lnTo>
                  <a:lnTo>
                    <a:pt x="2968816" y="561590"/>
                  </a:lnTo>
                  <a:lnTo>
                    <a:pt x="2917261" y="615187"/>
                  </a:lnTo>
                  <a:lnTo>
                    <a:pt x="2861574" y="668052"/>
                  </a:lnTo>
                  <a:lnTo>
                    <a:pt x="2832224" y="694190"/>
                  </a:lnTo>
                  <a:lnTo>
                    <a:pt x="2801892" y="720119"/>
                  </a:lnTo>
                  <a:lnTo>
                    <a:pt x="2770594" y="745833"/>
                  </a:lnTo>
                  <a:lnTo>
                    <a:pt x="2738349" y="771322"/>
                  </a:lnTo>
                  <a:lnTo>
                    <a:pt x="2705171" y="796578"/>
                  </a:lnTo>
                  <a:lnTo>
                    <a:pt x="2671080" y="821593"/>
                  </a:lnTo>
                  <a:lnTo>
                    <a:pt x="2636091" y="846358"/>
                  </a:lnTo>
                  <a:lnTo>
                    <a:pt x="2600222" y="870866"/>
                  </a:lnTo>
                  <a:lnTo>
                    <a:pt x="2563489" y="895108"/>
                  </a:lnTo>
                  <a:lnTo>
                    <a:pt x="2525909" y="919075"/>
                  </a:lnTo>
                  <a:lnTo>
                    <a:pt x="2487500" y="942760"/>
                  </a:lnTo>
                  <a:lnTo>
                    <a:pt x="2448278" y="966154"/>
                  </a:lnTo>
                  <a:lnTo>
                    <a:pt x="2408260" y="989248"/>
                  </a:lnTo>
                  <a:lnTo>
                    <a:pt x="2367463" y="1012035"/>
                  </a:lnTo>
                  <a:lnTo>
                    <a:pt x="2325904" y="1034506"/>
                  </a:lnTo>
                  <a:lnTo>
                    <a:pt x="2283600" y="1056653"/>
                  </a:lnTo>
                  <a:lnTo>
                    <a:pt x="2240568" y="1078467"/>
                  </a:lnTo>
                  <a:lnTo>
                    <a:pt x="2196825" y="1099940"/>
                  </a:lnTo>
                  <a:lnTo>
                    <a:pt x="2152388" y="1121065"/>
                  </a:lnTo>
                  <a:lnTo>
                    <a:pt x="2107273" y="1141831"/>
                  </a:lnTo>
                  <a:lnTo>
                    <a:pt x="2061498" y="1162232"/>
                  </a:lnTo>
                  <a:lnTo>
                    <a:pt x="2015080" y="1182259"/>
                  </a:lnTo>
                  <a:lnTo>
                    <a:pt x="1968035" y="1201904"/>
                  </a:lnTo>
                  <a:lnTo>
                    <a:pt x="1920380" y="1221157"/>
                  </a:lnTo>
                  <a:lnTo>
                    <a:pt x="1872133" y="1240012"/>
                  </a:lnTo>
                  <a:lnTo>
                    <a:pt x="1823310" y="1258460"/>
                  </a:lnTo>
                  <a:lnTo>
                    <a:pt x="1773928" y="1276492"/>
                  </a:lnTo>
                  <a:lnTo>
                    <a:pt x="1724004" y="1294099"/>
                  </a:lnTo>
                  <a:lnTo>
                    <a:pt x="1673556" y="1311275"/>
                  </a:lnTo>
                  <a:lnTo>
                    <a:pt x="1622599" y="1328010"/>
                  </a:lnTo>
                  <a:lnTo>
                    <a:pt x="1571152" y="1344296"/>
                  </a:lnTo>
                  <a:lnTo>
                    <a:pt x="1519230" y="1360125"/>
                  </a:lnTo>
                  <a:lnTo>
                    <a:pt x="1466851" y="1375489"/>
                  </a:lnTo>
                  <a:lnTo>
                    <a:pt x="1414032" y="1390378"/>
                  </a:lnTo>
                  <a:lnTo>
                    <a:pt x="1360789" y="1404786"/>
                  </a:lnTo>
                  <a:lnTo>
                    <a:pt x="1307141" y="1418703"/>
                  </a:lnTo>
                  <a:lnTo>
                    <a:pt x="1253102" y="1432122"/>
                  </a:lnTo>
                  <a:lnTo>
                    <a:pt x="1198691" y="1445033"/>
                  </a:lnTo>
                  <a:lnTo>
                    <a:pt x="1143925" y="1457429"/>
                  </a:lnTo>
                  <a:lnTo>
                    <a:pt x="1088820" y="1469301"/>
                  </a:lnTo>
                  <a:lnTo>
                    <a:pt x="1033393" y="1480641"/>
                  </a:lnTo>
                  <a:lnTo>
                    <a:pt x="977662" y="1491442"/>
                  </a:lnTo>
                  <a:lnTo>
                    <a:pt x="921642" y="1501693"/>
                  </a:lnTo>
                  <a:lnTo>
                    <a:pt x="865352" y="1511387"/>
                  </a:lnTo>
                  <a:lnTo>
                    <a:pt x="808807" y="1520517"/>
                  </a:lnTo>
                  <a:lnTo>
                    <a:pt x="752026" y="1529073"/>
                  </a:lnTo>
                  <a:lnTo>
                    <a:pt x="695024" y="1537046"/>
                  </a:lnTo>
                  <a:lnTo>
                    <a:pt x="637820" y="1544430"/>
                  </a:lnTo>
                  <a:lnTo>
                    <a:pt x="580429" y="1551216"/>
                  </a:lnTo>
                  <a:lnTo>
                    <a:pt x="522868" y="1557394"/>
                  </a:lnTo>
                  <a:lnTo>
                    <a:pt x="465156" y="1562957"/>
                  </a:lnTo>
                  <a:lnTo>
                    <a:pt x="407307" y="1567897"/>
                  </a:lnTo>
                  <a:lnTo>
                    <a:pt x="349341" y="1572206"/>
                  </a:lnTo>
                  <a:lnTo>
                    <a:pt x="291272" y="1575874"/>
                  </a:lnTo>
                  <a:lnTo>
                    <a:pt x="233119" y="1578894"/>
                  </a:lnTo>
                  <a:lnTo>
                    <a:pt x="174899" y="1581257"/>
                  </a:lnTo>
                  <a:lnTo>
                    <a:pt x="116627" y="1582956"/>
                  </a:lnTo>
                  <a:lnTo>
                    <a:pt x="58322" y="1583981"/>
                  </a:lnTo>
                  <a:lnTo>
                    <a:pt x="0" y="1584325"/>
                  </a:lnTo>
                </a:path>
              </a:pathLst>
            </a:custGeom>
            <a:ln w="25907">
              <a:solidFill>
                <a:srgbClr val="000000"/>
              </a:solidFill>
            </a:ln>
          </p:spPr>
          <p:txBody>
            <a:bodyPr wrap="square" lIns="0" tIns="0" rIns="0" bIns="0" rtlCol="0"/>
            <a:lstStyle/>
            <a:p>
              <a:endParaRPr/>
            </a:p>
          </p:txBody>
        </p:sp>
        <p:sp>
          <p:nvSpPr>
            <p:cNvPr id="13" name="object 13"/>
            <p:cNvSpPr/>
            <p:nvPr/>
          </p:nvSpPr>
          <p:spPr>
            <a:xfrm>
              <a:off x="2585765" y="4574209"/>
              <a:ext cx="3126162" cy="1669694"/>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2135123" y="4581143"/>
              <a:ext cx="3534155" cy="1790700"/>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4343400" y="2644139"/>
              <a:ext cx="315467" cy="2362200"/>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4444491" y="2782061"/>
              <a:ext cx="140970" cy="2161540"/>
            </a:xfrm>
            <a:custGeom>
              <a:avLst/>
              <a:gdLst/>
              <a:ahLst/>
              <a:cxnLst/>
              <a:rect l="l" t="t" r="r" b="b"/>
              <a:pathLst>
                <a:path w="140970" h="2161540">
                  <a:moveTo>
                    <a:pt x="58297" y="51317"/>
                  </a:moveTo>
                  <a:lnTo>
                    <a:pt x="46158" y="73861"/>
                  </a:lnTo>
                  <a:lnTo>
                    <a:pt x="115188" y="2161032"/>
                  </a:lnTo>
                  <a:lnTo>
                    <a:pt x="140970" y="2160143"/>
                  </a:lnTo>
                  <a:lnTo>
                    <a:pt x="72072" y="73240"/>
                  </a:lnTo>
                  <a:lnTo>
                    <a:pt x="58297" y="51317"/>
                  </a:lnTo>
                  <a:close/>
                </a:path>
                <a:path w="140970" h="2161540">
                  <a:moveTo>
                    <a:pt x="56642" y="0"/>
                  </a:moveTo>
                  <a:lnTo>
                    <a:pt x="3302" y="98678"/>
                  </a:lnTo>
                  <a:lnTo>
                    <a:pt x="0" y="104901"/>
                  </a:lnTo>
                  <a:lnTo>
                    <a:pt x="2286" y="112775"/>
                  </a:lnTo>
                  <a:lnTo>
                    <a:pt x="8636" y="116204"/>
                  </a:lnTo>
                  <a:lnTo>
                    <a:pt x="14859" y="119634"/>
                  </a:lnTo>
                  <a:lnTo>
                    <a:pt x="22733" y="117221"/>
                  </a:lnTo>
                  <a:lnTo>
                    <a:pt x="26162" y="110998"/>
                  </a:lnTo>
                  <a:lnTo>
                    <a:pt x="46158" y="73861"/>
                  </a:lnTo>
                  <a:lnTo>
                    <a:pt x="44577" y="26035"/>
                  </a:lnTo>
                  <a:lnTo>
                    <a:pt x="70485" y="25146"/>
                  </a:lnTo>
                  <a:lnTo>
                    <a:pt x="72463" y="25146"/>
                  </a:lnTo>
                  <a:lnTo>
                    <a:pt x="56642" y="0"/>
                  </a:lnTo>
                  <a:close/>
                </a:path>
                <a:path w="140970" h="2161540">
                  <a:moveTo>
                    <a:pt x="72463" y="25146"/>
                  </a:moveTo>
                  <a:lnTo>
                    <a:pt x="70485" y="25146"/>
                  </a:lnTo>
                  <a:lnTo>
                    <a:pt x="72072" y="73240"/>
                  </a:lnTo>
                  <a:lnTo>
                    <a:pt x="98171" y="114808"/>
                  </a:lnTo>
                  <a:lnTo>
                    <a:pt x="106172" y="116586"/>
                  </a:lnTo>
                  <a:lnTo>
                    <a:pt x="118363" y="108965"/>
                  </a:lnTo>
                  <a:lnTo>
                    <a:pt x="120142" y="100964"/>
                  </a:lnTo>
                  <a:lnTo>
                    <a:pt x="116332" y="94868"/>
                  </a:lnTo>
                  <a:lnTo>
                    <a:pt x="72463" y="25146"/>
                  </a:lnTo>
                  <a:close/>
                </a:path>
                <a:path w="140970" h="2161540">
                  <a:moveTo>
                    <a:pt x="70485" y="25146"/>
                  </a:moveTo>
                  <a:lnTo>
                    <a:pt x="44577" y="26035"/>
                  </a:lnTo>
                  <a:lnTo>
                    <a:pt x="46158" y="73861"/>
                  </a:lnTo>
                  <a:lnTo>
                    <a:pt x="58297" y="51317"/>
                  </a:lnTo>
                  <a:lnTo>
                    <a:pt x="46482" y="32512"/>
                  </a:lnTo>
                  <a:lnTo>
                    <a:pt x="68834" y="31750"/>
                  </a:lnTo>
                  <a:lnTo>
                    <a:pt x="70703" y="31750"/>
                  </a:lnTo>
                  <a:lnTo>
                    <a:pt x="70485" y="25146"/>
                  </a:lnTo>
                  <a:close/>
                </a:path>
                <a:path w="140970" h="2161540">
                  <a:moveTo>
                    <a:pt x="70703" y="31750"/>
                  </a:moveTo>
                  <a:lnTo>
                    <a:pt x="68834" y="31750"/>
                  </a:lnTo>
                  <a:lnTo>
                    <a:pt x="58297" y="51317"/>
                  </a:lnTo>
                  <a:lnTo>
                    <a:pt x="72072" y="73240"/>
                  </a:lnTo>
                  <a:lnTo>
                    <a:pt x="70703" y="31750"/>
                  </a:lnTo>
                  <a:close/>
                </a:path>
                <a:path w="140970" h="2161540">
                  <a:moveTo>
                    <a:pt x="68834" y="31750"/>
                  </a:moveTo>
                  <a:lnTo>
                    <a:pt x="46482" y="32512"/>
                  </a:lnTo>
                  <a:lnTo>
                    <a:pt x="58297" y="51317"/>
                  </a:lnTo>
                  <a:lnTo>
                    <a:pt x="68834" y="31750"/>
                  </a:lnTo>
                  <a:close/>
                </a:path>
              </a:pathLst>
            </a:custGeom>
            <a:solidFill>
              <a:srgbClr val="000000"/>
            </a:solidFill>
          </p:spPr>
          <p:txBody>
            <a:bodyPr wrap="square" lIns="0" tIns="0" rIns="0" bIns="0" rtlCol="0"/>
            <a:lstStyle/>
            <a:p>
              <a:endParaRPr/>
            </a:p>
          </p:txBody>
        </p:sp>
        <p:sp>
          <p:nvSpPr>
            <p:cNvPr id="17" name="object 17"/>
            <p:cNvSpPr/>
            <p:nvPr/>
          </p:nvSpPr>
          <p:spPr>
            <a:xfrm>
              <a:off x="3121151" y="1607819"/>
              <a:ext cx="2752344" cy="1243584"/>
            </a:xfrm>
            <a:prstGeom prst="rect">
              <a:avLst/>
            </a:prstGeom>
            <a:blipFill>
              <a:blip r:embed="rId12" cstate="print"/>
              <a:stretch>
                <a:fillRect/>
              </a:stretch>
            </a:blipFill>
          </p:spPr>
          <p:txBody>
            <a:bodyPr wrap="square" lIns="0" tIns="0" rIns="0" bIns="0" rtlCol="0"/>
            <a:lstStyle/>
            <a:p>
              <a:endParaRPr/>
            </a:p>
          </p:txBody>
        </p:sp>
      </p:grpSp>
      <p:sp>
        <p:nvSpPr>
          <p:cNvPr id="18" name="object 18"/>
          <p:cNvSpPr txBox="1"/>
          <p:nvPr/>
        </p:nvSpPr>
        <p:spPr>
          <a:xfrm>
            <a:off x="3773423" y="1753311"/>
            <a:ext cx="1447800" cy="574675"/>
          </a:xfrm>
          <a:prstGeom prst="rect">
            <a:avLst/>
          </a:prstGeom>
        </p:spPr>
        <p:txBody>
          <a:bodyPr vert="horz" wrap="square" lIns="0" tIns="12700" rIns="0" bIns="0" rtlCol="0">
            <a:spAutoFit/>
          </a:bodyPr>
          <a:lstStyle/>
          <a:p>
            <a:pPr marL="38100">
              <a:lnSpc>
                <a:spcPct val="100000"/>
              </a:lnSpc>
              <a:spcBef>
                <a:spcPts val="100"/>
              </a:spcBef>
            </a:pPr>
            <a:r>
              <a:rPr sz="3600" b="1" spc="-805" dirty="0">
                <a:solidFill>
                  <a:srgbClr val="FFFFFF"/>
                </a:solidFill>
                <a:latin typeface="Arial"/>
                <a:cs typeface="Arial"/>
              </a:rPr>
              <a:t>S</a:t>
            </a:r>
            <a:r>
              <a:rPr sz="5400" b="1" spc="-1207" baseline="-18518" dirty="0">
                <a:solidFill>
                  <a:srgbClr val="FFFFFF"/>
                </a:solidFill>
                <a:latin typeface="Arial"/>
                <a:cs typeface="Arial"/>
              </a:rPr>
              <a:t>B</a:t>
            </a:r>
            <a:r>
              <a:rPr sz="3600" b="1" spc="-805" dirty="0">
                <a:solidFill>
                  <a:srgbClr val="FFFFFF"/>
                </a:solidFill>
                <a:latin typeface="Arial"/>
                <a:cs typeface="Arial"/>
              </a:rPr>
              <a:t>h</a:t>
            </a:r>
            <a:r>
              <a:rPr sz="5400" b="1" spc="-1207" baseline="-18518" dirty="0">
                <a:solidFill>
                  <a:srgbClr val="FFFFFF"/>
                </a:solidFill>
                <a:latin typeface="Arial"/>
                <a:cs typeface="Arial"/>
              </a:rPr>
              <a:t>i</a:t>
            </a:r>
            <a:r>
              <a:rPr sz="3600" b="1" spc="-805" dirty="0">
                <a:solidFill>
                  <a:srgbClr val="FFFFFF"/>
                </a:solidFill>
                <a:latin typeface="Arial"/>
                <a:cs typeface="Arial"/>
              </a:rPr>
              <a:t>a</a:t>
            </a:r>
            <a:r>
              <a:rPr sz="5400" b="1" spc="-1207" baseline="-18518" dirty="0">
                <a:solidFill>
                  <a:srgbClr val="FFFFFF"/>
                </a:solidFill>
                <a:latin typeface="Arial"/>
                <a:cs typeface="Arial"/>
              </a:rPr>
              <a:t>r</a:t>
            </a:r>
            <a:r>
              <a:rPr sz="3600" b="1" spc="-805" dirty="0">
                <a:solidFill>
                  <a:srgbClr val="FFFFFF"/>
                </a:solidFill>
                <a:latin typeface="Arial"/>
                <a:cs typeface="Arial"/>
              </a:rPr>
              <a:t>p</a:t>
            </a:r>
            <a:r>
              <a:rPr sz="5400" b="1" spc="-1207" baseline="-18518" dirty="0">
                <a:solidFill>
                  <a:srgbClr val="FFFFFF"/>
                </a:solidFill>
                <a:latin typeface="Arial"/>
                <a:cs typeface="Arial"/>
              </a:rPr>
              <a:t>d</a:t>
            </a:r>
            <a:r>
              <a:rPr sz="3600" b="1" spc="-805" dirty="0">
                <a:solidFill>
                  <a:srgbClr val="FFFFFF"/>
                </a:solidFill>
                <a:latin typeface="Arial"/>
                <a:cs typeface="Arial"/>
              </a:rPr>
              <a:t>e</a:t>
            </a:r>
            <a:endParaRPr sz="3600">
              <a:latin typeface="Arial"/>
              <a:cs typeface="Arial"/>
            </a:endParaRPr>
          </a:p>
        </p:txBody>
      </p:sp>
      <p:sp>
        <p:nvSpPr>
          <p:cNvPr id="19" name="object 19"/>
          <p:cNvSpPr txBox="1"/>
          <p:nvPr/>
        </p:nvSpPr>
        <p:spPr>
          <a:xfrm>
            <a:off x="3818635" y="2306523"/>
            <a:ext cx="1356995" cy="331470"/>
          </a:xfrm>
          <a:prstGeom prst="rect">
            <a:avLst/>
          </a:prstGeom>
        </p:spPr>
        <p:txBody>
          <a:bodyPr vert="horz" wrap="square" lIns="0" tIns="13335" rIns="0" bIns="0" rtlCol="0">
            <a:spAutoFit/>
          </a:bodyPr>
          <a:lstStyle/>
          <a:p>
            <a:pPr marL="12700">
              <a:lnSpc>
                <a:spcPct val="100000"/>
              </a:lnSpc>
              <a:spcBef>
                <a:spcPts val="105"/>
              </a:spcBef>
            </a:pPr>
            <a:r>
              <a:rPr sz="2000" spc="-30" dirty="0">
                <a:solidFill>
                  <a:srgbClr val="FFFFFF"/>
                </a:solidFill>
                <a:latin typeface="Arial"/>
                <a:cs typeface="Arial"/>
              </a:rPr>
              <a:t>Void</a:t>
            </a:r>
            <a:r>
              <a:rPr sz="2000" spc="-55" dirty="0">
                <a:solidFill>
                  <a:srgbClr val="FFFFFF"/>
                </a:solidFill>
                <a:latin typeface="Arial"/>
                <a:cs typeface="Arial"/>
              </a:rPr>
              <a:t> </a:t>
            </a:r>
            <a:r>
              <a:rPr sz="2000" dirty="0">
                <a:solidFill>
                  <a:srgbClr val="FFFFFF"/>
                </a:solidFill>
                <a:latin typeface="Arial"/>
                <a:cs typeface="Arial"/>
              </a:rPr>
              <a:t>Draw()</a:t>
            </a:r>
            <a:endParaRPr sz="2000">
              <a:latin typeface="Arial"/>
              <a:cs typeface="Arial"/>
            </a:endParaRPr>
          </a:p>
        </p:txBody>
      </p:sp>
      <p:sp>
        <p:nvSpPr>
          <p:cNvPr id="20" name="object 20"/>
          <p:cNvSpPr/>
          <p:nvPr/>
        </p:nvSpPr>
        <p:spPr>
          <a:xfrm>
            <a:off x="207263" y="4361688"/>
            <a:ext cx="2104644" cy="1888236"/>
          </a:xfrm>
          <a:prstGeom prst="rect">
            <a:avLst/>
          </a:prstGeom>
          <a:blipFill>
            <a:blip r:embed="rId13" cstate="print"/>
            <a:stretch>
              <a:fillRect/>
            </a:stretch>
          </a:blipFill>
        </p:spPr>
        <p:txBody>
          <a:bodyPr wrap="square" lIns="0" tIns="0" rIns="0" bIns="0" rtlCol="0"/>
          <a:lstStyle/>
          <a:p>
            <a:endParaRPr/>
          </a:p>
        </p:txBody>
      </p:sp>
      <p:sp>
        <p:nvSpPr>
          <p:cNvPr id="21" name="object 21"/>
          <p:cNvSpPr txBox="1"/>
          <p:nvPr/>
        </p:nvSpPr>
        <p:spPr>
          <a:xfrm>
            <a:off x="792581" y="5127193"/>
            <a:ext cx="93408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C.</a:t>
            </a:r>
            <a:r>
              <a:rPr sz="1800" spc="-10" dirty="0">
                <a:solidFill>
                  <a:srgbClr val="FFFFFF"/>
                </a:solidFill>
                <a:latin typeface="Arial"/>
                <a:cs typeface="Arial"/>
              </a:rPr>
              <a:t>D</a:t>
            </a:r>
            <a:r>
              <a:rPr sz="1800" dirty="0">
                <a:solidFill>
                  <a:srgbClr val="FFFFFF"/>
                </a:solidFill>
                <a:latin typeface="Arial"/>
                <a:cs typeface="Arial"/>
              </a:rPr>
              <a:t>r</a:t>
            </a:r>
            <a:r>
              <a:rPr sz="1800" spc="-10" dirty="0">
                <a:solidFill>
                  <a:srgbClr val="FFFFFF"/>
                </a:solidFill>
                <a:latin typeface="Arial"/>
                <a:cs typeface="Arial"/>
              </a:rPr>
              <a:t>a</a:t>
            </a:r>
            <a:r>
              <a:rPr sz="1800" spc="-45" dirty="0">
                <a:solidFill>
                  <a:srgbClr val="FFFFFF"/>
                </a:solidFill>
                <a:latin typeface="Arial"/>
                <a:cs typeface="Arial"/>
              </a:rPr>
              <a:t>w</a:t>
            </a:r>
            <a:r>
              <a:rPr sz="1800" spc="-5" dirty="0">
                <a:solidFill>
                  <a:srgbClr val="FFFFFF"/>
                </a:solidFill>
                <a:latin typeface="Arial"/>
                <a:cs typeface="Arial"/>
              </a:rPr>
              <a:t>()</a:t>
            </a:r>
            <a:endParaRPr sz="1800">
              <a:latin typeface="Arial"/>
              <a:cs typeface="Arial"/>
            </a:endParaRPr>
          </a:p>
        </p:txBody>
      </p:sp>
      <p:sp>
        <p:nvSpPr>
          <p:cNvPr id="22" name="object 22"/>
          <p:cNvSpPr/>
          <p:nvPr/>
        </p:nvSpPr>
        <p:spPr>
          <a:xfrm>
            <a:off x="3404615" y="4055364"/>
            <a:ext cx="2269236" cy="2226564"/>
          </a:xfrm>
          <a:prstGeom prst="rect">
            <a:avLst/>
          </a:prstGeom>
          <a:blipFill>
            <a:blip r:embed="rId14" cstate="print"/>
            <a:stretch>
              <a:fillRect/>
            </a:stretch>
          </a:blipFill>
        </p:spPr>
        <p:txBody>
          <a:bodyPr wrap="square" lIns="0" tIns="0" rIns="0" bIns="0" rtlCol="0"/>
          <a:lstStyle/>
          <a:p>
            <a:endParaRPr/>
          </a:p>
        </p:txBody>
      </p:sp>
      <p:sp>
        <p:nvSpPr>
          <p:cNvPr id="23" name="object 23"/>
          <p:cNvSpPr txBox="1"/>
          <p:nvPr/>
        </p:nvSpPr>
        <p:spPr>
          <a:xfrm>
            <a:off x="4097528" y="5526125"/>
            <a:ext cx="885190" cy="299720"/>
          </a:xfrm>
          <a:prstGeom prst="rect">
            <a:avLst/>
          </a:prstGeom>
        </p:spPr>
        <p:txBody>
          <a:bodyPr vert="horz" wrap="square" lIns="0" tIns="12700" rIns="0" bIns="0" rtlCol="0">
            <a:spAutoFit/>
          </a:bodyPr>
          <a:lstStyle/>
          <a:p>
            <a:pPr marL="12700">
              <a:lnSpc>
                <a:spcPct val="100000"/>
              </a:lnSpc>
              <a:spcBef>
                <a:spcPts val="100"/>
              </a:spcBef>
            </a:pPr>
            <a:r>
              <a:rPr sz="1800" spc="-190" dirty="0">
                <a:solidFill>
                  <a:srgbClr val="FFFFFF"/>
                </a:solidFill>
                <a:latin typeface="Arial"/>
                <a:cs typeface="Arial"/>
              </a:rPr>
              <a:t>T</a:t>
            </a:r>
            <a:r>
              <a:rPr sz="1800" dirty="0">
                <a:solidFill>
                  <a:srgbClr val="FFFFFF"/>
                </a:solidFill>
                <a:latin typeface="Arial"/>
                <a:cs typeface="Arial"/>
              </a:rPr>
              <a:t>.</a:t>
            </a:r>
            <a:r>
              <a:rPr sz="1800" spc="-5" dirty="0">
                <a:solidFill>
                  <a:srgbClr val="FFFFFF"/>
                </a:solidFill>
                <a:latin typeface="Arial"/>
                <a:cs typeface="Arial"/>
              </a:rPr>
              <a:t>Dra</a:t>
            </a:r>
            <a:r>
              <a:rPr sz="1800" spc="-50" dirty="0">
                <a:solidFill>
                  <a:srgbClr val="FFFFFF"/>
                </a:solidFill>
                <a:latin typeface="Arial"/>
                <a:cs typeface="Arial"/>
              </a:rPr>
              <a:t>w</a:t>
            </a:r>
            <a:r>
              <a:rPr sz="1800" dirty="0">
                <a:solidFill>
                  <a:srgbClr val="FFFFFF"/>
                </a:solidFill>
                <a:latin typeface="Arial"/>
                <a:cs typeface="Arial"/>
              </a:rPr>
              <a:t>()</a:t>
            </a:r>
            <a:endParaRPr sz="1800">
              <a:latin typeface="Arial"/>
              <a:cs typeface="Arial"/>
            </a:endParaRPr>
          </a:p>
        </p:txBody>
      </p:sp>
      <p:sp>
        <p:nvSpPr>
          <p:cNvPr id="24" name="object 24"/>
          <p:cNvSpPr/>
          <p:nvPr/>
        </p:nvSpPr>
        <p:spPr>
          <a:xfrm>
            <a:off x="6615683" y="4126991"/>
            <a:ext cx="2464307" cy="2104644"/>
          </a:xfrm>
          <a:prstGeom prst="rect">
            <a:avLst/>
          </a:prstGeom>
          <a:blipFill>
            <a:blip r:embed="rId15" cstate="print"/>
            <a:stretch>
              <a:fillRect/>
            </a:stretch>
          </a:blipFill>
        </p:spPr>
        <p:txBody>
          <a:bodyPr wrap="square" lIns="0" tIns="0" rIns="0" bIns="0" rtlCol="0"/>
          <a:lstStyle/>
          <a:p>
            <a:endParaRPr/>
          </a:p>
        </p:txBody>
      </p:sp>
      <p:sp>
        <p:nvSpPr>
          <p:cNvPr id="25" name="object 25"/>
          <p:cNvSpPr txBox="1"/>
          <p:nvPr/>
        </p:nvSpPr>
        <p:spPr>
          <a:xfrm>
            <a:off x="7388479" y="5002148"/>
            <a:ext cx="922019"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Arial"/>
                <a:cs typeface="Arial"/>
              </a:rPr>
              <a:t>S.Draw()</a:t>
            </a:r>
            <a:endParaRPr sz="1800">
              <a:latin typeface="Arial"/>
              <a:cs typeface="Arial"/>
            </a:endParaRPr>
          </a:p>
        </p:txBody>
      </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73</a:t>
            </a:fld>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1031849" y="2907919"/>
            <a:ext cx="7099300" cy="939800"/>
          </a:xfrm>
          <a:prstGeom prst="rect">
            <a:avLst/>
          </a:prstGeom>
        </p:spPr>
        <p:txBody>
          <a:bodyPr vert="horz" wrap="square" lIns="0" tIns="12700" rIns="0" bIns="0" rtlCol="0">
            <a:spAutoFit/>
          </a:bodyPr>
          <a:lstStyle/>
          <a:p>
            <a:pPr marL="12700">
              <a:lnSpc>
                <a:spcPct val="100000"/>
              </a:lnSpc>
              <a:spcBef>
                <a:spcPts val="100"/>
              </a:spcBef>
            </a:pPr>
            <a:r>
              <a:rPr sz="6000" spc="-5" dirty="0">
                <a:solidFill>
                  <a:srgbClr val="FFFFFF"/>
                </a:solidFill>
              </a:rPr>
              <a:t>Concluding</a:t>
            </a:r>
            <a:r>
              <a:rPr sz="6000" spc="-10" dirty="0">
                <a:solidFill>
                  <a:srgbClr val="FFFFFF"/>
                </a:solidFill>
              </a:rPr>
              <a:t> </a:t>
            </a:r>
            <a:r>
              <a:rPr sz="6000" spc="-5" dirty="0">
                <a:solidFill>
                  <a:srgbClr val="FFFFFF"/>
                </a:solidFill>
              </a:rPr>
              <a:t>Remarks</a:t>
            </a:r>
            <a:endParaRPr sz="6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74</a:t>
            </a:fld>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75</a:t>
            </a:fld>
            <a:endParaRPr dirty="0"/>
          </a:p>
        </p:txBody>
      </p:sp>
      <p:sp>
        <p:nvSpPr>
          <p:cNvPr id="2" name="object 2"/>
          <p:cNvSpPr txBox="1">
            <a:spLocks noGrp="1"/>
          </p:cNvSpPr>
          <p:nvPr>
            <p:ph type="title"/>
          </p:nvPr>
        </p:nvSpPr>
        <p:spPr>
          <a:xfrm>
            <a:off x="2071497" y="483234"/>
            <a:ext cx="4999990"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FF6600"/>
                </a:solidFill>
              </a:rPr>
              <a:t>Advantages of</a:t>
            </a:r>
            <a:r>
              <a:rPr spc="-70" dirty="0">
                <a:solidFill>
                  <a:srgbClr val="FF6600"/>
                </a:solidFill>
              </a:rPr>
              <a:t> </a:t>
            </a:r>
            <a:r>
              <a:rPr dirty="0">
                <a:solidFill>
                  <a:srgbClr val="FF6600"/>
                </a:solidFill>
              </a:rPr>
              <a:t>OOP</a:t>
            </a:r>
          </a:p>
        </p:txBody>
      </p:sp>
      <p:sp>
        <p:nvSpPr>
          <p:cNvPr id="3" name="object 3"/>
          <p:cNvSpPr txBox="1">
            <a:spLocks noGrp="1"/>
          </p:cNvSpPr>
          <p:nvPr>
            <p:ph type="body" idx="1"/>
          </p:nvPr>
        </p:nvSpPr>
        <p:spPr>
          <a:prstGeom prst="rect">
            <a:avLst/>
          </a:prstGeom>
        </p:spPr>
        <p:txBody>
          <a:bodyPr vert="horz" wrap="square" lIns="0" tIns="226060" rIns="0" bIns="0" rtlCol="0">
            <a:spAutoFit/>
          </a:bodyPr>
          <a:lstStyle/>
          <a:p>
            <a:pPr marL="355600" indent="-342900">
              <a:lnSpc>
                <a:spcPct val="100000"/>
              </a:lnSpc>
              <a:spcBef>
                <a:spcPts val="1780"/>
              </a:spcBef>
              <a:buChar char="•"/>
              <a:tabLst>
                <a:tab pos="354965" algn="l"/>
                <a:tab pos="355600" algn="l"/>
              </a:tabLst>
            </a:pPr>
            <a:r>
              <a:rPr spc="-5" dirty="0"/>
              <a:t>Code </a:t>
            </a:r>
            <a:r>
              <a:rPr dirty="0"/>
              <a:t>reuse </a:t>
            </a:r>
            <a:r>
              <a:rPr spc="-5" dirty="0"/>
              <a:t>&amp;</a:t>
            </a:r>
            <a:r>
              <a:rPr spc="10" dirty="0"/>
              <a:t> </a:t>
            </a:r>
            <a:r>
              <a:rPr dirty="0"/>
              <a:t>recycling</a:t>
            </a:r>
          </a:p>
          <a:p>
            <a:pPr marL="355600" indent="-342900">
              <a:lnSpc>
                <a:spcPct val="100000"/>
              </a:lnSpc>
              <a:spcBef>
                <a:spcPts val="1680"/>
              </a:spcBef>
              <a:buChar char="•"/>
              <a:tabLst>
                <a:tab pos="354965" algn="l"/>
                <a:tab pos="355600" algn="l"/>
              </a:tabLst>
            </a:pPr>
            <a:r>
              <a:rPr dirty="0"/>
              <a:t>Improved software-development </a:t>
            </a:r>
            <a:r>
              <a:rPr spc="-5" dirty="0"/>
              <a:t>productivity</a:t>
            </a:r>
          </a:p>
          <a:p>
            <a:pPr marL="355600" indent="-342900">
              <a:lnSpc>
                <a:spcPct val="100000"/>
              </a:lnSpc>
              <a:spcBef>
                <a:spcPts val="1680"/>
              </a:spcBef>
              <a:buChar char="•"/>
              <a:tabLst>
                <a:tab pos="354965" algn="l"/>
                <a:tab pos="355600" algn="l"/>
              </a:tabLst>
            </a:pPr>
            <a:r>
              <a:rPr dirty="0"/>
              <a:t>Improved software</a:t>
            </a:r>
            <a:r>
              <a:rPr spc="15" dirty="0"/>
              <a:t> </a:t>
            </a:r>
            <a:r>
              <a:rPr dirty="0"/>
              <a:t>maintainability</a:t>
            </a:r>
          </a:p>
          <a:p>
            <a:pPr marL="355600" indent="-342900">
              <a:lnSpc>
                <a:spcPct val="100000"/>
              </a:lnSpc>
              <a:spcBef>
                <a:spcPts val="1680"/>
              </a:spcBef>
              <a:buChar char="•"/>
              <a:tabLst>
                <a:tab pos="354965" algn="l"/>
                <a:tab pos="355600" algn="l"/>
              </a:tabLst>
            </a:pPr>
            <a:r>
              <a:rPr spc="-5" dirty="0"/>
              <a:t>Faster</a:t>
            </a:r>
            <a:r>
              <a:rPr spc="-10" dirty="0"/>
              <a:t> </a:t>
            </a:r>
            <a:r>
              <a:rPr dirty="0"/>
              <a:t>development</a:t>
            </a:r>
          </a:p>
          <a:p>
            <a:pPr marL="355600" indent="-342900">
              <a:lnSpc>
                <a:spcPct val="100000"/>
              </a:lnSpc>
              <a:spcBef>
                <a:spcPts val="1680"/>
              </a:spcBef>
              <a:buChar char="•"/>
              <a:tabLst>
                <a:tab pos="354965" algn="l"/>
                <a:tab pos="355600" algn="l"/>
              </a:tabLst>
            </a:pPr>
            <a:r>
              <a:rPr dirty="0"/>
              <a:t>Lower cost </a:t>
            </a:r>
            <a:r>
              <a:rPr spc="-5" dirty="0"/>
              <a:t>of</a:t>
            </a:r>
            <a:r>
              <a:rPr spc="5" dirty="0"/>
              <a:t> </a:t>
            </a:r>
            <a:r>
              <a:rPr dirty="0"/>
              <a:t>development</a:t>
            </a:r>
          </a:p>
          <a:p>
            <a:pPr marL="355600" indent="-342900">
              <a:lnSpc>
                <a:spcPct val="100000"/>
              </a:lnSpc>
              <a:spcBef>
                <a:spcPts val="1685"/>
              </a:spcBef>
              <a:buChar char="•"/>
              <a:tabLst>
                <a:tab pos="354965" algn="l"/>
                <a:tab pos="355600" algn="l"/>
              </a:tabLst>
            </a:pPr>
            <a:r>
              <a:rPr spc="-5" dirty="0"/>
              <a:t>Higher-quality</a:t>
            </a:r>
            <a:r>
              <a:rPr spc="15" dirty="0"/>
              <a:t> </a:t>
            </a:r>
            <a:r>
              <a:rPr spc="-5" dirty="0"/>
              <a:t>software</a:t>
            </a:r>
          </a:p>
          <a:p>
            <a:pPr marL="355600" indent="-342900">
              <a:lnSpc>
                <a:spcPct val="100000"/>
              </a:lnSpc>
              <a:spcBef>
                <a:spcPts val="1680"/>
              </a:spcBef>
              <a:buChar char="•"/>
              <a:tabLst>
                <a:tab pos="354965" algn="l"/>
                <a:tab pos="355600" algn="l"/>
              </a:tabLst>
            </a:pPr>
            <a:r>
              <a:rPr dirty="0"/>
              <a:t>Encapsulation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76</a:t>
            </a:fld>
            <a:endParaRPr dirty="0"/>
          </a:p>
        </p:txBody>
      </p:sp>
      <p:sp>
        <p:nvSpPr>
          <p:cNvPr id="2" name="object 2"/>
          <p:cNvSpPr txBox="1">
            <a:spLocks noGrp="1"/>
          </p:cNvSpPr>
          <p:nvPr>
            <p:ph type="title"/>
          </p:nvPr>
        </p:nvSpPr>
        <p:spPr>
          <a:xfrm>
            <a:off x="1699641" y="483234"/>
            <a:ext cx="574484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FF6600"/>
                </a:solidFill>
              </a:rPr>
              <a:t>Disadvantages of</a:t>
            </a:r>
            <a:r>
              <a:rPr spc="-80" dirty="0">
                <a:solidFill>
                  <a:srgbClr val="FF6600"/>
                </a:solidFill>
              </a:rPr>
              <a:t> </a:t>
            </a:r>
            <a:r>
              <a:rPr dirty="0">
                <a:solidFill>
                  <a:srgbClr val="FF6600"/>
                </a:solidFill>
              </a:rPr>
              <a:t>OOP</a:t>
            </a:r>
          </a:p>
        </p:txBody>
      </p:sp>
      <p:sp>
        <p:nvSpPr>
          <p:cNvPr id="3" name="object 3"/>
          <p:cNvSpPr txBox="1"/>
          <p:nvPr/>
        </p:nvSpPr>
        <p:spPr>
          <a:xfrm>
            <a:off x="535940" y="1738325"/>
            <a:ext cx="6570980" cy="207518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3200" dirty="0">
                <a:latin typeface="Arial"/>
                <a:cs typeface="Arial"/>
              </a:rPr>
              <a:t>Steep </a:t>
            </a:r>
            <a:r>
              <a:rPr sz="3200" spc="-5" dirty="0">
                <a:latin typeface="Arial"/>
                <a:cs typeface="Arial"/>
              </a:rPr>
              <a:t>learning</a:t>
            </a:r>
            <a:r>
              <a:rPr sz="3200" spc="-35" dirty="0">
                <a:latin typeface="Arial"/>
                <a:cs typeface="Arial"/>
              </a:rPr>
              <a:t> </a:t>
            </a:r>
            <a:r>
              <a:rPr sz="3200" dirty="0">
                <a:latin typeface="Arial"/>
                <a:cs typeface="Arial"/>
              </a:rPr>
              <a:t>curve</a:t>
            </a:r>
            <a:endParaRPr sz="3200">
              <a:latin typeface="Arial"/>
              <a:cs typeface="Arial"/>
            </a:endParaRPr>
          </a:p>
          <a:p>
            <a:pPr marL="355600" indent="-342900">
              <a:lnSpc>
                <a:spcPct val="100000"/>
              </a:lnSpc>
              <a:spcBef>
                <a:spcPts val="2305"/>
              </a:spcBef>
              <a:buChar char="•"/>
              <a:tabLst>
                <a:tab pos="354965" algn="l"/>
                <a:tab pos="355600" algn="l"/>
              </a:tabLst>
            </a:pPr>
            <a:r>
              <a:rPr sz="3200" dirty="0">
                <a:latin typeface="Arial"/>
                <a:cs typeface="Arial"/>
              </a:rPr>
              <a:t>Could </a:t>
            </a:r>
            <a:r>
              <a:rPr sz="3200" spc="-5" dirty="0">
                <a:latin typeface="Arial"/>
                <a:cs typeface="Arial"/>
              </a:rPr>
              <a:t>lead to larger program</a:t>
            </a:r>
            <a:r>
              <a:rPr sz="3200" spc="-90" dirty="0">
                <a:latin typeface="Arial"/>
                <a:cs typeface="Arial"/>
              </a:rPr>
              <a:t> </a:t>
            </a:r>
            <a:r>
              <a:rPr sz="3200" dirty="0">
                <a:latin typeface="Arial"/>
                <a:cs typeface="Arial"/>
              </a:rPr>
              <a:t>sizes</a:t>
            </a:r>
            <a:endParaRPr sz="3200">
              <a:latin typeface="Arial"/>
              <a:cs typeface="Arial"/>
            </a:endParaRPr>
          </a:p>
          <a:p>
            <a:pPr marL="355600" indent="-342900">
              <a:lnSpc>
                <a:spcPct val="100000"/>
              </a:lnSpc>
              <a:spcBef>
                <a:spcPts val="2305"/>
              </a:spcBef>
              <a:buChar char="•"/>
              <a:tabLst>
                <a:tab pos="354965" algn="l"/>
                <a:tab pos="355600" algn="l"/>
              </a:tabLst>
            </a:pPr>
            <a:r>
              <a:rPr sz="3200" dirty="0">
                <a:latin typeface="Arial"/>
                <a:cs typeface="Arial"/>
              </a:rPr>
              <a:t>Could </a:t>
            </a:r>
            <a:r>
              <a:rPr sz="3200" spc="-5" dirty="0">
                <a:latin typeface="Arial"/>
                <a:cs typeface="Arial"/>
              </a:rPr>
              <a:t>produce </a:t>
            </a:r>
            <a:r>
              <a:rPr sz="3200" dirty="0">
                <a:latin typeface="Arial"/>
                <a:cs typeface="Arial"/>
              </a:rPr>
              <a:t>slower</a:t>
            </a:r>
            <a:r>
              <a:rPr sz="3200" spc="-90" dirty="0">
                <a:latin typeface="Arial"/>
                <a:cs typeface="Arial"/>
              </a:rPr>
              <a:t> </a:t>
            </a:r>
            <a:r>
              <a:rPr sz="3200" dirty="0">
                <a:latin typeface="Arial"/>
                <a:cs typeface="Arial"/>
              </a:rPr>
              <a:t>programs</a:t>
            </a:r>
            <a:endParaRPr sz="3200">
              <a:latin typeface="Arial"/>
              <a:cs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77</a:t>
            </a:fld>
            <a:endParaRPr dirty="0"/>
          </a:p>
        </p:txBody>
      </p:sp>
      <p:sp>
        <p:nvSpPr>
          <p:cNvPr id="2" name="object 2"/>
          <p:cNvSpPr txBox="1">
            <a:spLocks noGrp="1"/>
          </p:cNvSpPr>
          <p:nvPr>
            <p:ph type="title"/>
          </p:nvPr>
        </p:nvSpPr>
        <p:spPr>
          <a:xfrm>
            <a:off x="2661285" y="483234"/>
            <a:ext cx="382079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FF6600"/>
                </a:solidFill>
              </a:rPr>
              <a:t>OOP</a:t>
            </a:r>
            <a:r>
              <a:rPr spc="-60" dirty="0">
                <a:solidFill>
                  <a:srgbClr val="FF6600"/>
                </a:solidFill>
              </a:rPr>
              <a:t> </a:t>
            </a:r>
            <a:r>
              <a:rPr dirty="0">
                <a:solidFill>
                  <a:srgbClr val="FF6600"/>
                </a:solidFill>
              </a:rPr>
              <a:t>Suitability</a:t>
            </a:r>
          </a:p>
        </p:txBody>
      </p:sp>
      <p:sp>
        <p:nvSpPr>
          <p:cNvPr id="3" name="object 3"/>
          <p:cNvSpPr txBox="1"/>
          <p:nvPr/>
        </p:nvSpPr>
        <p:spPr>
          <a:xfrm>
            <a:off x="669442" y="1668025"/>
            <a:ext cx="7646034" cy="3829685"/>
          </a:xfrm>
          <a:prstGeom prst="rect">
            <a:avLst/>
          </a:prstGeom>
        </p:spPr>
        <p:txBody>
          <a:bodyPr vert="horz" wrap="square" lIns="0" tIns="12065" rIns="0" bIns="0" rtlCol="0">
            <a:spAutoFit/>
          </a:bodyPr>
          <a:lstStyle/>
          <a:p>
            <a:pPr marL="355600" marR="5080" indent="-342900" algn="just">
              <a:lnSpc>
                <a:spcPct val="130000"/>
              </a:lnSpc>
              <a:spcBef>
                <a:spcPts val="95"/>
              </a:spcBef>
              <a:buChar char="•"/>
              <a:tabLst>
                <a:tab pos="355600" algn="l"/>
              </a:tabLst>
            </a:pPr>
            <a:r>
              <a:rPr sz="3200" dirty="0">
                <a:latin typeface="Arial"/>
                <a:cs typeface="Arial"/>
              </a:rPr>
              <a:t>Object </a:t>
            </a:r>
            <a:r>
              <a:rPr sz="3200" spc="-5" dirty="0">
                <a:latin typeface="Arial"/>
                <a:cs typeface="Arial"/>
              </a:rPr>
              <a:t>oriented </a:t>
            </a:r>
            <a:r>
              <a:rPr sz="3200" dirty="0">
                <a:latin typeface="Arial"/>
                <a:cs typeface="Arial"/>
              </a:rPr>
              <a:t>programming </a:t>
            </a:r>
            <a:r>
              <a:rPr sz="3200" spc="-5" dirty="0">
                <a:latin typeface="Arial"/>
                <a:cs typeface="Arial"/>
              </a:rPr>
              <a:t>is </a:t>
            </a:r>
            <a:r>
              <a:rPr sz="3200" spc="-10" dirty="0">
                <a:latin typeface="Arial"/>
                <a:cs typeface="Arial"/>
              </a:rPr>
              <a:t>good </a:t>
            </a:r>
            <a:r>
              <a:rPr sz="3200" spc="-5" dirty="0">
                <a:latin typeface="Arial"/>
                <a:cs typeface="Arial"/>
              </a:rPr>
              <a:t>in  complex projects or modular type of  systems. It allows simultaneous system  development teams </a:t>
            </a:r>
            <a:r>
              <a:rPr sz="3200" spc="-10" dirty="0">
                <a:latin typeface="Arial"/>
                <a:cs typeface="Arial"/>
              </a:rPr>
              <a:t>and </a:t>
            </a:r>
            <a:r>
              <a:rPr sz="3200" dirty="0">
                <a:latin typeface="Arial"/>
                <a:cs typeface="Arial"/>
              </a:rPr>
              <a:t>also </a:t>
            </a:r>
            <a:r>
              <a:rPr sz="3200" spc="-5" dirty="0">
                <a:latin typeface="Arial"/>
                <a:cs typeface="Arial"/>
              </a:rPr>
              <a:t>could aid  in </a:t>
            </a:r>
            <a:r>
              <a:rPr sz="3200" dirty="0">
                <a:latin typeface="Arial"/>
                <a:cs typeface="Arial"/>
              </a:rPr>
              <a:t>agile system development  </a:t>
            </a:r>
            <a:r>
              <a:rPr sz="3200" spc="-5" dirty="0">
                <a:latin typeface="Arial"/>
                <a:cs typeface="Arial"/>
              </a:rPr>
              <a:t>environments </a:t>
            </a:r>
            <a:r>
              <a:rPr sz="3200" dirty="0">
                <a:latin typeface="Arial"/>
                <a:cs typeface="Arial"/>
              </a:rPr>
              <a:t>like </a:t>
            </a:r>
            <a:r>
              <a:rPr sz="3200" spc="-5" dirty="0">
                <a:latin typeface="Arial"/>
                <a:cs typeface="Arial"/>
              </a:rPr>
              <a:t>Xtreme</a:t>
            </a:r>
            <a:r>
              <a:rPr sz="3200" spc="-35" dirty="0">
                <a:latin typeface="Arial"/>
                <a:cs typeface="Arial"/>
              </a:rPr>
              <a:t> </a:t>
            </a:r>
            <a:r>
              <a:rPr sz="3200" spc="-5" dirty="0">
                <a:latin typeface="Arial"/>
                <a:cs typeface="Arial"/>
              </a:rPr>
              <a:t>Programming.</a:t>
            </a:r>
            <a:endParaRPr sz="32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78</a:t>
            </a:fld>
            <a:endParaRPr dirty="0"/>
          </a:p>
        </p:txBody>
      </p:sp>
      <p:sp>
        <p:nvSpPr>
          <p:cNvPr id="2" name="object 2"/>
          <p:cNvSpPr txBox="1">
            <a:spLocks noGrp="1"/>
          </p:cNvSpPr>
          <p:nvPr>
            <p:ph type="title"/>
          </p:nvPr>
        </p:nvSpPr>
        <p:spPr>
          <a:xfrm>
            <a:off x="186334" y="431419"/>
            <a:ext cx="139890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5F5F5F"/>
                </a:solidFill>
                <a:latin typeface="Arial"/>
                <a:cs typeface="Arial"/>
              </a:rPr>
              <a:t>References</a:t>
            </a:r>
            <a:endParaRPr sz="2000">
              <a:latin typeface="Arial"/>
              <a:cs typeface="Arial"/>
            </a:endParaRPr>
          </a:p>
        </p:txBody>
      </p:sp>
      <p:sp>
        <p:nvSpPr>
          <p:cNvPr id="3" name="object 3"/>
          <p:cNvSpPr txBox="1"/>
          <p:nvPr/>
        </p:nvSpPr>
        <p:spPr>
          <a:xfrm>
            <a:off x="186334" y="742315"/>
            <a:ext cx="8341359" cy="5403215"/>
          </a:xfrm>
          <a:prstGeom prst="rect">
            <a:avLst/>
          </a:prstGeom>
        </p:spPr>
        <p:txBody>
          <a:bodyPr vert="horz" wrap="square" lIns="0" tIns="121920" rIns="0" bIns="0" rtlCol="0">
            <a:spAutoFit/>
          </a:bodyPr>
          <a:lstStyle/>
          <a:p>
            <a:pPr marL="12700">
              <a:lnSpc>
                <a:spcPct val="100000"/>
              </a:lnSpc>
              <a:spcBef>
                <a:spcPts val="960"/>
              </a:spcBef>
            </a:pPr>
            <a:r>
              <a:rPr sz="1800" dirty="0">
                <a:latin typeface="Arial"/>
                <a:cs typeface="Arial"/>
              </a:rPr>
              <a:t>MIT</a:t>
            </a:r>
            <a:r>
              <a:rPr sz="1800" spc="-45" dirty="0">
                <a:latin typeface="Arial"/>
                <a:cs typeface="Arial"/>
              </a:rPr>
              <a:t> </a:t>
            </a:r>
            <a:r>
              <a:rPr sz="1800" spc="-10" dirty="0">
                <a:latin typeface="Arial"/>
                <a:cs typeface="Arial"/>
              </a:rPr>
              <a:t>OpenCourseWare:</a:t>
            </a:r>
            <a:endParaRPr sz="1800">
              <a:latin typeface="Arial"/>
              <a:cs typeface="Arial"/>
            </a:endParaRPr>
          </a:p>
          <a:p>
            <a:pPr marL="12700" marR="184150">
              <a:lnSpc>
                <a:spcPct val="140000"/>
              </a:lnSpc>
            </a:pPr>
            <a:r>
              <a:rPr sz="1800" u="sng" spc="-5" dirty="0">
                <a:solidFill>
                  <a:srgbClr val="009999"/>
                </a:solidFill>
                <a:uFill>
                  <a:solidFill>
                    <a:srgbClr val="009999"/>
                  </a:solidFill>
                </a:uFill>
                <a:latin typeface="Arial"/>
                <a:cs typeface="Arial"/>
                <a:hlinkClick r:id="rId2"/>
              </a:rPr>
              <a:t>http://ocw.mit.edu/courses/electrical-engineering-and-computer-science/6-01sc- </a:t>
            </a:r>
            <a:r>
              <a:rPr sz="1800" spc="-5" dirty="0">
                <a:solidFill>
                  <a:srgbClr val="009999"/>
                </a:solidFill>
                <a:latin typeface="Arial"/>
                <a:cs typeface="Arial"/>
                <a:hlinkClick r:id="rId2"/>
              </a:rPr>
              <a:t> </a:t>
            </a:r>
            <a:r>
              <a:rPr sz="1800" u="sng" spc="-5" dirty="0">
                <a:solidFill>
                  <a:srgbClr val="009999"/>
                </a:solidFill>
                <a:uFill>
                  <a:solidFill>
                    <a:srgbClr val="009999"/>
                  </a:solidFill>
                </a:uFill>
                <a:latin typeface="Arial"/>
                <a:cs typeface="Arial"/>
                <a:hlinkClick r:id="rId2"/>
              </a:rPr>
              <a:t>introduction-to-electrical-engineering-and-computer-science-i-spring-2011/unit-1- </a:t>
            </a:r>
            <a:r>
              <a:rPr sz="1800" spc="-5" dirty="0">
                <a:solidFill>
                  <a:srgbClr val="009999"/>
                </a:solidFill>
                <a:latin typeface="Arial"/>
                <a:cs typeface="Arial"/>
                <a:hlinkClick r:id="rId2"/>
              </a:rPr>
              <a:t> </a:t>
            </a:r>
            <a:r>
              <a:rPr sz="1800" u="sng" spc="-5" dirty="0">
                <a:solidFill>
                  <a:srgbClr val="009999"/>
                </a:solidFill>
                <a:uFill>
                  <a:solidFill>
                    <a:srgbClr val="009999"/>
                  </a:solidFill>
                </a:uFill>
                <a:latin typeface="Arial"/>
                <a:cs typeface="Arial"/>
                <a:hlinkClick r:id="rId2"/>
              </a:rPr>
              <a:t>software-engineering/object-oriented-programming</a:t>
            </a:r>
            <a:endParaRPr sz="1800">
              <a:latin typeface="Arial"/>
              <a:cs typeface="Arial"/>
            </a:endParaRPr>
          </a:p>
          <a:p>
            <a:pPr marL="12700" marR="6350">
              <a:lnSpc>
                <a:spcPct val="140000"/>
              </a:lnSpc>
              <a:spcBef>
                <a:spcPts val="5"/>
              </a:spcBef>
              <a:tabLst>
                <a:tab pos="996950" algn="l"/>
                <a:tab pos="1373505" algn="l"/>
                <a:tab pos="2244090" algn="l"/>
                <a:tab pos="3267710" algn="l"/>
                <a:tab pos="3893185" algn="l"/>
                <a:tab pos="4422140" algn="l"/>
                <a:tab pos="5483860" algn="l"/>
                <a:tab pos="5911215" algn="l"/>
                <a:tab pos="7250430" algn="l"/>
                <a:tab pos="7589520" algn="l"/>
              </a:tabLst>
            </a:pPr>
            <a:r>
              <a:rPr sz="1800" spc="-5" dirty="0">
                <a:latin typeface="Arial"/>
                <a:cs typeface="Arial"/>
              </a:rPr>
              <a:t>L</a:t>
            </a:r>
            <a:r>
              <a:rPr sz="1800" spc="-15" dirty="0">
                <a:latin typeface="Arial"/>
                <a:cs typeface="Arial"/>
              </a:rPr>
              <a:t>a</a:t>
            </a:r>
            <a:r>
              <a:rPr sz="1800" spc="-5" dirty="0">
                <a:latin typeface="Arial"/>
                <a:cs typeface="Arial"/>
              </a:rPr>
              <a:t>rma</a:t>
            </a:r>
            <a:r>
              <a:rPr sz="1800" spc="-15" dirty="0">
                <a:latin typeface="Arial"/>
                <a:cs typeface="Arial"/>
              </a:rPr>
              <a:t>n</a:t>
            </a:r>
            <a:r>
              <a:rPr sz="1800" dirty="0">
                <a:latin typeface="Arial"/>
                <a:cs typeface="Arial"/>
              </a:rPr>
              <a:t>,	</a:t>
            </a:r>
            <a:r>
              <a:rPr sz="1800" spc="-10" dirty="0">
                <a:latin typeface="Arial"/>
                <a:cs typeface="Arial"/>
              </a:rPr>
              <a:t>C</a:t>
            </a:r>
            <a:r>
              <a:rPr sz="1800" dirty="0">
                <a:latin typeface="Arial"/>
                <a:cs typeface="Arial"/>
              </a:rPr>
              <a:t>.	(</a:t>
            </a:r>
            <a:r>
              <a:rPr sz="1800" spc="-10" dirty="0">
                <a:latin typeface="Arial"/>
                <a:cs typeface="Arial"/>
              </a:rPr>
              <a:t>2012</a:t>
            </a:r>
            <a:r>
              <a:rPr sz="1800" dirty="0">
                <a:latin typeface="Arial"/>
                <a:cs typeface="Arial"/>
              </a:rPr>
              <a:t>).	</a:t>
            </a:r>
            <a:r>
              <a:rPr sz="1800" i="1" spc="-5" dirty="0">
                <a:latin typeface="Arial"/>
                <a:cs typeface="Arial"/>
              </a:rPr>
              <a:t>A</a:t>
            </a:r>
            <a:r>
              <a:rPr sz="1800" i="1" spc="-15" dirty="0">
                <a:latin typeface="Arial"/>
                <a:cs typeface="Arial"/>
              </a:rPr>
              <a:t>p</a:t>
            </a:r>
            <a:r>
              <a:rPr sz="1800" i="1" dirty="0">
                <a:latin typeface="Arial"/>
                <a:cs typeface="Arial"/>
              </a:rPr>
              <a:t>p</a:t>
            </a:r>
            <a:r>
              <a:rPr sz="1800" i="1" spc="-5" dirty="0">
                <a:latin typeface="Arial"/>
                <a:cs typeface="Arial"/>
              </a:rPr>
              <a:t>ly</a:t>
            </a:r>
            <a:r>
              <a:rPr sz="1800" i="1" spc="-15" dirty="0">
                <a:latin typeface="Arial"/>
                <a:cs typeface="Arial"/>
              </a:rPr>
              <a:t>i</a:t>
            </a:r>
            <a:r>
              <a:rPr sz="1800" i="1" dirty="0">
                <a:latin typeface="Arial"/>
                <a:cs typeface="Arial"/>
              </a:rPr>
              <a:t>n</a:t>
            </a:r>
            <a:r>
              <a:rPr sz="1800" i="1" spc="-5" dirty="0">
                <a:latin typeface="Arial"/>
                <a:cs typeface="Arial"/>
              </a:rPr>
              <a:t>g</a:t>
            </a:r>
            <a:r>
              <a:rPr sz="1800" i="1" dirty="0">
                <a:latin typeface="Arial"/>
                <a:cs typeface="Arial"/>
              </a:rPr>
              <a:t>	</a:t>
            </a:r>
            <a:r>
              <a:rPr sz="1800" i="1" spc="-5" dirty="0">
                <a:latin typeface="Arial"/>
                <a:cs typeface="Arial"/>
              </a:rPr>
              <a:t>UML</a:t>
            </a:r>
            <a:r>
              <a:rPr sz="1800" i="1" dirty="0">
                <a:latin typeface="Arial"/>
                <a:cs typeface="Arial"/>
              </a:rPr>
              <a:t>	</a:t>
            </a:r>
            <a:r>
              <a:rPr sz="1800" i="1" spc="-5" dirty="0">
                <a:latin typeface="Arial"/>
                <a:cs typeface="Arial"/>
              </a:rPr>
              <a:t>and</a:t>
            </a:r>
            <a:r>
              <a:rPr sz="1800" i="1" dirty="0">
                <a:latin typeface="Arial"/>
                <a:cs typeface="Arial"/>
              </a:rPr>
              <a:t>	</a:t>
            </a:r>
            <a:r>
              <a:rPr sz="1800" i="1" spc="-5" dirty="0">
                <a:latin typeface="Arial"/>
                <a:cs typeface="Arial"/>
              </a:rPr>
              <a:t>P</a:t>
            </a:r>
            <a:r>
              <a:rPr sz="1800" i="1" spc="-15" dirty="0">
                <a:latin typeface="Arial"/>
                <a:cs typeface="Arial"/>
              </a:rPr>
              <a:t>a</a:t>
            </a:r>
            <a:r>
              <a:rPr sz="1800" i="1" dirty="0">
                <a:latin typeface="Arial"/>
                <a:cs typeface="Arial"/>
              </a:rPr>
              <a:t>t</a:t>
            </a:r>
            <a:r>
              <a:rPr sz="1800" i="1" spc="5" dirty="0">
                <a:latin typeface="Arial"/>
                <a:cs typeface="Arial"/>
              </a:rPr>
              <a:t>t</a:t>
            </a:r>
            <a:r>
              <a:rPr sz="1800" i="1" spc="-5" dirty="0">
                <a:latin typeface="Arial"/>
                <a:cs typeface="Arial"/>
              </a:rPr>
              <a:t>er</a:t>
            </a:r>
            <a:r>
              <a:rPr sz="1800" i="1" spc="-15" dirty="0">
                <a:latin typeface="Arial"/>
                <a:cs typeface="Arial"/>
              </a:rPr>
              <a:t>n</a:t>
            </a:r>
            <a:r>
              <a:rPr sz="1800" i="1" dirty="0">
                <a:latin typeface="Arial"/>
                <a:cs typeface="Arial"/>
              </a:rPr>
              <a:t>s:	</a:t>
            </a:r>
            <a:r>
              <a:rPr sz="1800" i="1" spc="-5" dirty="0">
                <a:latin typeface="Arial"/>
                <a:cs typeface="Arial"/>
              </a:rPr>
              <a:t>An</a:t>
            </a:r>
            <a:r>
              <a:rPr sz="1800" i="1" dirty="0">
                <a:latin typeface="Arial"/>
                <a:cs typeface="Arial"/>
              </a:rPr>
              <a:t>	</a:t>
            </a:r>
            <a:r>
              <a:rPr sz="1800" i="1" spc="-10" dirty="0">
                <a:latin typeface="Arial"/>
                <a:cs typeface="Arial"/>
              </a:rPr>
              <a:t>I</a:t>
            </a:r>
            <a:r>
              <a:rPr sz="1800" i="1" spc="-5" dirty="0">
                <a:latin typeface="Arial"/>
                <a:cs typeface="Arial"/>
              </a:rPr>
              <a:t>ntr</a:t>
            </a:r>
            <a:r>
              <a:rPr sz="1800" i="1" spc="-15" dirty="0">
                <a:latin typeface="Arial"/>
                <a:cs typeface="Arial"/>
              </a:rPr>
              <a:t>o</a:t>
            </a:r>
            <a:r>
              <a:rPr sz="1800" i="1" spc="-5" dirty="0">
                <a:latin typeface="Arial"/>
                <a:cs typeface="Arial"/>
              </a:rPr>
              <a:t>d</a:t>
            </a:r>
            <a:r>
              <a:rPr sz="1800" i="1" spc="-15" dirty="0">
                <a:latin typeface="Arial"/>
                <a:cs typeface="Arial"/>
              </a:rPr>
              <a:t>u</a:t>
            </a:r>
            <a:r>
              <a:rPr sz="1800" i="1" spc="-5" dirty="0">
                <a:latin typeface="Arial"/>
                <a:cs typeface="Arial"/>
              </a:rPr>
              <a:t>cti</a:t>
            </a:r>
            <a:r>
              <a:rPr sz="1800" i="1" dirty="0">
                <a:latin typeface="Arial"/>
                <a:cs typeface="Arial"/>
              </a:rPr>
              <a:t>o</a:t>
            </a:r>
            <a:r>
              <a:rPr sz="1800" i="1" spc="-5" dirty="0">
                <a:latin typeface="Arial"/>
                <a:cs typeface="Arial"/>
              </a:rPr>
              <a:t>n</a:t>
            </a:r>
            <a:r>
              <a:rPr sz="1800" i="1" dirty="0">
                <a:latin typeface="Arial"/>
                <a:cs typeface="Arial"/>
              </a:rPr>
              <a:t>	</a:t>
            </a:r>
            <a:r>
              <a:rPr sz="1800" i="1" spc="-5" dirty="0">
                <a:latin typeface="Arial"/>
                <a:cs typeface="Arial"/>
              </a:rPr>
              <a:t>to</a:t>
            </a:r>
            <a:r>
              <a:rPr sz="1800" i="1" dirty="0">
                <a:latin typeface="Arial"/>
                <a:cs typeface="Arial"/>
              </a:rPr>
              <a:t>	</a:t>
            </a:r>
            <a:r>
              <a:rPr sz="1800" i="1" spc="-5" dirty="0">
                <a:latin typeface="Arial"/>
                <a:cs typeface="Arial"/>
              </a:rPr>
              <a:t>Obj</a:t>
            </a:r>
            <a:r>
              <a:rPr sz="1800" i="1" spc="-15" dirty="0">
                <a:latin typeface="Arial"/>
                <a:cs typeface="Arial"/>
              </a:rPr>
              <a:t>e</a:t>
            </a:r>
            <a:r>
              <a:rPr sz="1800" i="1" dirty="0">
                <a:latin typeface="Arial"/>
                <a:cs typeface="Arial"/>
              </a:rPr>
              <a:t>ct-  </a:t>
            </a:r>
            <a:r>
              <a:rPr sz="1800" i="1" spc="-5" dirty="0">
                <a:latin typeface="Arial"/>
                <a:cs typeface="Arial"/>
              </a:rPr>
              <a:t>Oriented</a:t>
            </a:r>
            <a:r>
              <a:rPr sz="1800" i="1" spc="65" dirty="0">
                <a:latin typeface="Arial"/>
                <a:cs typeface="Arial"/>
              </a:rPr>
              <a:t> </a:t>
            </a:r>
            <a:r>
              <a:rPr sz="1800" i="1" dirty="0">
                <a:latin typeface="Arial"/>
                <a:cs typeface="Arial"/>
              </a:rPr>
              <a:t>Analysis</a:t>
            </a:r>
            <a:r>
              <a:rPr sz="1800" i="1" spc="75" dirty="0">
                <a:latin typeface="Arial"/>
                <a:cs typeface="Arial"/>
              </a:rPr>
              <a:t> </a:t>
            </a:r>
            <a:r>
              <a:rPr sz="1800" i="1" spc="-5" dirty="0">
                <a:latin typeface="Arial"/>
                <a:cs typeface="Arial"/>
              </a:rPr>
              <a:t>and</a:t>
            </a:r>
            <a:r>
              <a:rPr sz="1800" i="1" spc="70" dirty="0">
                <a:latin typeface="Arial"/>
                <a:cs typeface="Arial"/>
              </a:rPr>
              <a:t> </a:t>
            </a:r>
            <a:r>
              <a:rPr sz="1800" i="1" spc="-5" dirty="0">
                <a:latin typeface="Arial"/>
                <a:cs typeface="Arial"/>
              </a:rPr>
              <a:t>Design</a:t>
            </a:r>
            <a:r>
              <a:rPr sz="1800" i="1" spc="80" dirty="0">
                <a:latin typeface="Arial"/>
                <a:cs typeface="Arial"/>
              </a:rPr>
              <a:t> </a:t>
            </a:r>
            <a:r>
              <a:rPr sz="1800" i="1" spc="-5" dirty="0">
                <a:latin typeface="Arial"/>
                <a:cs typeface="Arial"/>
              </a:rPr>
              <a:t>and</a:t>
            </a:r>
            <a:r>
              <a:rPr sz="1800" i="1" spc="70" dirty="0">
                <a:latin typeface="Arial"/>
                <a:cs typeface="Arial"/>
              </a:rPr>
              <a:t> </a:t>
            </a:r>
            <a:r>
              <a:rPr sz="1800" i="1" spc="-5" dirty="0">
                <a:latin typeface="Arial"/>
                <a:cs typeface="Arial"/>
              </a:rPr>
              <a:t>Iterative</a:t>
            </a:r>
            <a:r>
              <a:rPr sz="1800" i="1" spc="85" dirty="0">
                <a:latin typeface="Arial"/>
                <a:cs typeface="Arial"/>
              </a:rPr>
              <a:t> </a:t>
            </a:r>
            <a:r>
              <a:rPr sz="1800" i="1" spc="-5" dirty="0">
                <a:latin typeface="Arial"/>
                <a:cs typeface="Arial"/>
              </a:rPr>
              <a:t>Development,</a:t>
            </a:r>
            <a:r>
              <a:rPr sz="1800" i="1" spc="80" dirty="0">
                <a:latin typeface="Arial"/>
                <a:cs typeface="Arial"/>
              </a:rPr>
              <a:t> </a:t>
            </a:r>
            <a:r>
              <a:rPr sz="1800" i="1" spc="-5" dirty="0">
                <a:latin typeface="Arial"/>
                <a:cs typeface="Arial"/>
              </a:rPr>
              <a:t>3/e</a:t>
            </a:r>
            <a:r>
              <a:rPr sz="1800" spc="-5" dirty="0">
                <a:latin typeface="Arial"/>
                <a:cs typeface="Arial"/>
              </a:rPr>
              <a:t>.</a:t>
            </a:r>
            <a:r>
              <a:rPr sz="1800" spc="75" dirty="0">
                <a:latin typeface="Arial"/>
                <a:cs typeface="Arial"/>
              </a:rPr>
              <a:t> </a:t>
            </a:r>
            <a:r>
              <a:rPr sz="1800" spc="-5" dirty="0">
                <a:latin typeface="Arial"/>
                <a:cs typeface="Arial"/>
              </a:rPr>
              <a:t>Pearson</a:t>
            </a:r>
            <a:r>
              <a:rPr sz="1800" spc="70" dirty="0">
                <a:latin typeface="Arial"/>
                <a:cs typeface="Arial"/>
              </a:rPr>
              <a:t> </a:t>
            </a:r>
            <a:r>
              <a:rPr sz="1800" spc="-5" dirty="0">
                <a:latin typeface="Arial"/>
                <a:cs typeface="Arial"/>
              </a:rPr>
              <a:t>Education</a:t>
            </a:r>
            <a:endParaRPr sz="1800">
              <a:latin typeface="Arial"/>
              <a:cs typeface="Arial"/>
            </a:endParaRPr>
          </a:p>
          <a:p>
            <a:pPr marL="12700" marR="2562860">
              <a:lnSpc>
                <a:spcPct val="140000"/>
              </a:lnSpc>
            </a:pPr>
            <a:r>
              <a:rPr sz="1800" spc="-5" dirty="0">
                <a:latin typeface="Arial"/>
                <a:cs typeface="Arial"/>
              </a:rPr>
              <a:t>India.  </a:t>
            </a:r>
            <a:r>
              <a:rPr sz="1800" u="sng" spc="-5" dirty="0">
                <a:solidFill>
                  <a:srgbClr val="009999"/>
                </a:solidFill>
                <a:uFill>
                  <a:solidFill>
                    <a:srgbClr val="009999"/>
                  </a:solidFill>
                </a:uFill>
                <a:latin typeface="Arial"/>
                <a:cs typeface="Arial"/>
                <a:hlinkClick r:id="rId2"/>
              </a:rPr>
              <a:t>http://docs.oracle.com/javase/tutorial/java/concepts </a:t>
            </a:r>
            <a:r>
              <a:rPr sz="1800" spc="-5" dirty="0">
                <a:solidFill>
                  <a:srgbClr val="009999"/>
                </a:solidFill>
                <a:latin typeface="Arial"/>
                <a:cs typeface="Arial"/>
              </a:rPr>
              <a:t> </a:t>
            </a:r>
            <a:r>
              <a:rPr sz="1800" u="sng" spc="-5" dirty="0">
                <a:solidFill>
                  <a:srgbClr val="009999"/>
                </a:solidFill>
                <a:uFill>
                  <a:solidFill>
                    <a:srgbClr val="009999"/>
                  </a:solidFill>
                </a:uFill>
                <a:latin typeface="Arial"/>
                <a:cs typeface="Arial"/>
                <a:hlinkClick r:id="rId3"/>
              </a:rPr>
              <a:t>http://en.wikipedia.org/wiki/Object-oriented_programming </a:t>
            </a:r>
            <a:r>
              <a:rPr sz="1800" spc="-5" dirty="0">
                <a:solidFill>
                  <a:srgbClr val="009999"/>
                </a:solidFill>
                <a:latin typeface="Arial"/>
                <a:cs typeface="Arial"/>
              </a:rPr>
              <a:t> </a:t>
            </a:r>
            <a:r>
              <a:rPr sz="1800" u="sng" spc="-10" dirty="0">
                <a:solidFill>
                  <a:srgbClr val="009999"/>
                </a:solidFill>
                <a:uFill>
                  <a:solidFill>
                    <a:srgbClr val="009999"/>
                  </a:solidFill>
                </a:uFill>
                <a:latin typeface="Arial"/>
                <a:cs typeface="Arial"/>
                <a:hlinkClick r:id="rId4"/>
              </a:rPr>
              <a:t>https://www.udacity.com/wiki/classes</a:t>
            </a:r>
            <a:endParaRPr sz="1800">
              <a:latin typeface="Arial"/>
              <a:cs typeface="Arial"/>
            </a:endParaRPr>
          </a:p>
          <a:p>
            <a:pPr marL="12700" marR="866775">
              <a:lnSpc>
                <a:spcPct val="140000"/>
              </a:lnSpc>
            </a:pPr>
            <a:r>
              <a:rPr sz="1800" u="sng" spc="-5" dirty="0">
                <a:solidFill>
                  <a:srgbClr val="009999"/>
                </a:solidFill>
                <a:uFill>
                  <a:solidFill>
                    <a:srgbClr val="009999"/>
                  </a:solidFill>
                </a:uFill>
                <a:latin typeface="Arial"/>
                <a:cs typeface="Arial"/>
                <a:hlinkClick r:id="rId5"/>
              </a:rPr>
              <a:t>https://weblogs.java.net/blog/potty/archive/2014/01/20/introduction-object- </a:t>
            </a:r>
            <a:r>
              <a:rPr sz="1800" spc="-5" dirty="0">
                <a:solidFill>
                  <a:srgbClr val="009999"/>
                </a:solidFill>
                <a:latin typeface="Arial"/>
                <a:cs typeface="Arial"/>
                <a:hlinkClick r:id="rId5"/>
              </a:rPr>
              <a:t> </a:t>
            </a:r>
            <a:r>
              <a:rPr sz="1800" u="sng" spc="-5" dirty="0">
                <a:solidFill>
                  <a:srgbClr val="009999"/>
                </a:solidFill>
                <a:uFill>
                  <a:solidFill>
                    <a:srgbClr val="009999"/>
                  </a:solidFill>
                </a:uFill>
                <a:latin typeface="Arial"/>
                <a:cs typeface="Arial"/>
                <a:hlinkClick r:id="rId5"/>
              </a:rPr>
              <a:t>oriented-programming-oop-part-i</a:t>
            </a:r>
            <a:endParaRPr sz="1800">
              <a:latin typeface="Arial"/>
              <a:cs typeface="Arial"/>
            </a:endParaRPr>
          </a:p>
          <a:p>
            <a:pPr marL="12700" marR="5080">
              <a:lnSpc>
                <a:spcPct val="140000"/>
              </a:lnSpc>
            </a:pPr>
            <a:r>
              <a:rPr sz="1800" spc="-15" dirty="0">
                <a:latin typeface="Arial"/>
                <a:cs typeface="Arial"/>
              </a:rPr>
              <a:t>Lischner, </a:t>
            </a:r>
            <a:r>
              <a:rPr sz="1800" spc="-40" dirty="0">
                <a:latin typeface="Arial"/>
                <a:cs typeface="Arial"/>
              </a:rPr>
              <a:t>Ray. </a:t>
            </a:r>
            <a:r>
              <a:rPr sz="1800" spc="-5" dirty="0">
                <a:latin typeface="Arial"/>
                <a:cs typeface="Arial"/>
              </a:rPr>
              <a:t>"Introduction </a:t>
            </a:r>
            <a:r>
              <a:rPr sz="1800" dirty="0">
                <a:latin typeface="Arial"/>
                <a:cs typeface="Arial"/>
              </a:rPr>
              <a:t>to </a:t>
            </a:r>
            <a:r>
              <a:rPr sz="1800" spc="-5" dirty="0">
                <a:latin typeface="Arial"/>
                <a:cs typeface="Arial"/>
              </a:rPr>
              <a:t>Object-Oriented Programming." </a:t>
            </a:r>
            <a:r>
              <a:rPr sz="1800" i="1" spc="-5" dirty="0">
                <a:latin typeface="Arial"/>
                <a:cs typeface="Arial"/>
              </a:rPr>
              <a:t>Exploring C++ </a:t>
            </a:r>
            <a:r>
              <a:rPr sz="1800" i="1" spc="-50" dirty="0">
                <a:latin typeface="Arial"/>
                <a:cs typeface="Arial"/>
              </a:rPr>
              <a:t>11</a:t>
            </a:r>
            <a:r>
              <a:rPr sz="1800" spc="-50" dirty="0">
                <a:latin typeface="Arial"/>
                <a:cs typeface="Arial"/>
              </a:rPr>
              <a:t>.  </a:t>
            </a:r>
            <a:r>
              <a:rPr sz="1800" spc="-5" dirty="0">
                <a:latin typeface="Arial"/>
                <a:cs typeface="Arial"/>
              </a:rPr>
              <a:t>Apress, 2013.</a:t>
            </a:r>
            <a:r>
              <a:rPr sz="1800" spc="25" dirty="0">
                <a:latin typeface="Arial"/>
                <a:cs typeface="Arial"/>
              </a:rPr>
              <a:t> </a:t>
            </a:r>
            <a:r>
              <a:rPr sz="1800" spc="-5" dirty="0">
                <a:latin typeface="Arial"/>
                <a:cs typeface="Arial"/>
              </a:rPr>
              <a:t>239-244.</a:t>
            </a:r>
            <a:endParaRPr sz="1800">
              <a:latin typeface="Arial"/>
              <a:cs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79</a:t>
            </a:fld>
            <a:endParaRPr dirty="0"/>
          </a:p>
        </p:txBody>
      </p:sp>
      <p:sp>
        <p:nvSpPr>
          <p:cNvPr id="2" name="object 2"/>
          <p:cNvSpPr txBox="1">
            <a:spLocks noGrp="1"/>
          </p:cNvSpPr>
          <p:nvPr>
            <p:ph type="title"/>
          </p:nvPr>
        </p:nvSpPr>
        <p:spPr>
          <a:xfrm>
            <a:off x="780389" y="2901188"/>
            <a:ext cx="7589520" cy="756920"/>
          </a:xfrm>
          <a:prstGeom prst="rect">
            <a:avLst/>
          </a:prstGeom>
        </p:spPr>
        <p:txBody>
          <a:bodyPr vert="horz" wrap="square" lIns="0" tIns="12700" rIns="0" bIns="0" rtlCol="0">
            <a:spAutoFit/>
          </a:bodyPr>
          <a:lstStyle/>
          <a:p>
            <a:pPr marL="12700">
              <a:lnSpc>
                <a:spcPct val="100000"/>
              </a:lnSpc>
              <a:spcBef>
                <a:spcPts val="100"/>
              </a:spcBef>
            </a:pPr>
            <a:r>
              <a:rPr sz="4800" b="1" spc="-5" dirty="0">
                <a:solidFill>
                  <a:srgbClr val="5F5F5F"/>
                </a:solidFill>
                <a:latin typeface="Arial"/>
                <a:cs typeface="Arial"/>
              </a:rPr>
              <a:t>Thanks for your</a:t>
            </a:r>
            <a:r>
              <a:rPr sz="4800" b="1" spc="50" dirty="0">
                <a:solidFill>
                  <a:srgbClr val="5F5F5F"/>
                </a:solidFill>
                <a:latin typeface="Arial"/>
                <a:cs typeface="Arial"/>
              </a:rPr>
              <a:t> </a:t>
            </a:r>
            <a:r>
              <a:rPr sz="4800" b="1" dirty="0">
                <a:solidFill>
                  <a:srgbClr val="5F5F5F"/>
                </a:solidFill>
                <a:latin typeface="Arial"/>
                <a:cs typeface="Arial"/>
              </a:rPr>
              <a:t>attention!</a:t>
            </a:r>
            <a:endParaRPr sz="4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8</a:t>
            </a:fld>
            <a:endParaRPr dirty="0"/>
          </a:p>
        </p:txBody>
      </p:sp>
      <p:sp>
        <p:nvSpPr>
          <p:cNvPr id="2" name="object 2"/>
          <p:cNvSpPr txBox="1">
            <a:spLocks noGrp="1"/>
          </p:cNvSpPr>
          <p:nvPr>
            <p:ph type="title"/>
          </p:nvPr>
        </p:nvSpPr>
        <p:spPr>
          <a:xfrm>
            <a:off x="2041017" y="483234"/>
            <a:ext cx="506158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161645"/>
                </a:solidFill>
              </a:rPr>
              <a:t>Machine</a:t>
            </a:r>
            <a:r>
              <a:rPr spc="-80" dirty="0">
                <a:solidFill>
                  <a:srgbClr val="161645"/>
                </a:solidFill>
              </a:rPr>
              <a:t> </a:t>
            </a:r>
            <a:r>
              <a:rPr dirty="0">
                <a:solidFill>
                  <a:srgbClr val="161645"/>
                </a:solidFill>
              </a:rPr>
              <a:t>Languages</a:t>
            </a:r>
          </a:p>
        </p:txBody>
      </p:sp>
      <p:sp>
        <p:nvSpPr>
          <p:cNvPr id="3" name="object 3"/>
          <p:cNvSpPr txBox="1"/>
          <p:nvPr/>
        </p:nvSpPr>
        <p:spPr>
          <a:xfrm>
            <a:off x="535940" y="1510863"/>
            <a:ext cx="7992109" cy="3070860"/>
          </a:xfrm>
          <a:prstGeom prst="rect">
            <a:avLst/>
          </a:prstGeom>
        </p:spPr>
        <p:txBody>
          <a:bodyPr vert="horz" wrap="square" lIns="0" tIns="130810" rIns="0" bIns="0" rtlCol="0">
            <a:spAutoFit/>
          </a:bodyPr>
          <a:lstStyle/>
          <a:p>
            <a:pPr marL="355600" indent="-342900">
              <a:lnSpc>
                <a:spcPct val="100000"/>
              </a:lnSpc>
              <a:spcBef>
                <a:spcPts val="1030"/>
              </a:spcBef>
              <a:buChar char="•"/>
              <a:tabLst>
                <a:tab pos="354965" algn="l"/>
                <a:tab pos="355600" algn="l"/>
              </a:tabLst>
            </a:pPr>
            <a:r>
              <a:rPr sz="3200" dirty="0">
                <a:latin typeface="Arial"/>
                <a:cs typeface="Arial"/>
              </a:rPr>
              <a:t>Comprised of </a:t>
            </a:r>
            <a:r>
              <a:rPr sz="3200" spc="-5" dirty="0">
                <a:latin typeface="Arial"/>
                <a:cs typeface="Arial"/>
              </a:rPr>
              <a:t>1s </a:t>
            </a:r>
            <a:r>
              <a:rPr sz="3200" dirty="0">
                <a:latin typeface="Arial"/>
                <a:cs typeface="Arial"/>
              </a:rPr>
              <a:t>and</a:t>
            </a:r>
            <a:r>
              <a:rPr sz="3200" spc="-50" dirty="0">
                <a:latin typeface="Arial"/>
                <a:cs typeface="Arial"/>
              </a:rPr>
              <a:t> </a:t>
            </a:r>
            <a:r>
              <a:rPr sz="3200" dirty="0">
                <a:latin typeface="Arial"/>
                <a:cs typeface="Arial"/>
              </a:rPr>
              <a:t>0s</a:t>
            </a:r>
            <a:endParaRPr sz="3200">
              <a:latin typeface="Arial"/>
              <a:cs typeface="Arial"/>
            </a:endParaRPr>
          </a:p>
          <a:p>
            <a:pPr marL="355600" indent="-342900">
              <a:lnSpc>
                <a:spcPct val="100000"/>
              </a:lnSpc>
              <a:spcBef>
                <a:spcPts val="1005"/>
              </a:spcBef>
              <a:buChar char="•"/>
              <a:tabLst>
                <a:tab pos="354965" algn="l"/>
                <a:tab pos="355600" algn="l"/>
              </a:tabLst>
            </a:pPr>
            <a:r>
              <a:rPr sz="3200" dirty="0">
                <a:latin typeface="Arial"/>
                <a:cs typeface="Arial"/>
              </a:rPr>
              <a:t>The </a:t>
            </a:r>
            <a:r>
              <a:rPr sz="3350" b="1" i="1" spc="-20" dirty="0">
                <a:latin typeface="Arial"/>
                <a:cs typeface="Arial"/>
              </a:rPr>
              <a:t>“</a:t>
            </a:r>
            <a:r>
              <a:rPr sz="3200" b="1" i="1" spc="-20" dirty="0">
                <a:latin typeface="Arial"/>
                <a:cs typeface="Arial"/>
              </a:rPr>
              <a:t>native</a:t>
            </a:r>
            <a:r>
              <a:rPr sz="3350" b="1" i="1" spc="-20" dirty="0">
                <a:latin typeface="Arial"/>
                <a:cs typeface="Arial"/>
              </a:rPr>
              <a:t>” </a:t>
            </a:r>
            <a:r>
              <a:rPr sz="3200" b="1" i="1" spc="-5" dirty="0">
                <a:latin typeface="Arial"/>
                <a:cs typeface="Arial"/>
              </a:rPr>
              <a:t>language </a:t>
            </a:r>
            <a:r>
              <a:rPr sz="3200" dirty="0">
                <a:latin typeface="Arial"/>
                <a:cs typeface="Arial"/>
              </a:rPr>
              <a:t>of a</a:t>
            </a:r>
            <a:r>
              <a:rPr sz="3200" spc="-110" dirty="0">
                <a:latin typeface="Arial"/>
                <a:cs typeface="Arial"/>
              </a:rPr>
              <a:t> </a:t>
            </a:r>
            <a:r>
              <a:rPr sz="3200" spc="-5" dirty="0">
                <a:latin typeface="Arial"/>
                <a:cs typeface="Arial"/>
              </a:rPr>
              <a:t>computer</a:t>
            </a:r>
            <a:endParaRPr sz="3200">
              <a:latin typeface="Arial"/>
              <a:cs typeface="Arial"/>
            </a:endParaRPr>
          </a:p>
          <a:p>
            <a:pPr marL="355600" marR="5080" indent="-342900">
              <a:lnSpc>
                <a:spcPct val="110100"/>
              </a:lnSpc>
              <a:spcBef>
                <a:spcPts val="735"/>
              </a:spcBef>
              <a:buChar char="•"/>
              <a:tabLst>
                <a:tab pos="354965" algn="l"/>
                <a:tab pos="355600" algn="l"/>
              </a:tabLst>
            </a:pPr>
            <a:r>
              <a:rPr sz="3200" dirty="0">
                <a:latin typeface="Arial"/>
                <a:cs typeface="Arial"/>
              </a:rPr>
              <a:t>Difficult to program – </a:t>
            </a:r>
            <a:r>
              <a:rPr sz="3200" spc="-5" dirty="0">
                <a:latin typeface="Arial"/>
                <a:cs typeface="Arial"/>
              </a:rPr>
              <a:t>one misplaced </a:t>
            </a:r>
            <a:r>
              <a:rPr sz="3200" dirty="0">
                <a:latin typeface="Arial"/>
                <a:cs typeface="Arial"/>
              </a:rPr>
              <a:t>1 </a:t>
            </a:r>
            <a:r>
              <a:rPr sz="3200" spc="-10" dirty="0">
                <a:latin typeface="Arial"/>
                <a:cs typeface="Arial"/>
              </a:rPr>
              <a:t>or</a:t>
            </a:r>
            <a:r>
              <a:rPr sz="3200" spc="-125" dirty="0">
                <a:latin typeface="Arial"/>
                <a:cs typeface="Arial"/>
              </a:rPr>
              <a:t> </a:t>
            </a:r>
            <a:r>
              <a:rPr sz="3200" dirty="0">
                <a:latin typeface="Arial"/>
                <a:cs typeface="Arial"/>
              </a:rPr>
              <a:t>0  will cause the program to</a:t>
            </a:r>
            <a:r>
              <a:rPr sz="3200" spc="-65" dirty="0">
                <a:latin typeface="Arial"/>
                <a:cs typeface="Arial"/>
              </a:rPr>
              <a:t> </a:t>
            </a:r>
            <a:r>
              <a:rPr sz="3200" dirty="0">
                <a:latin typeface="Arial"/>
                <a:cs typeface="Arial"/>
              </a:rPr>
              <a:t>fail.</a:t>
            </a:r>
            <a:endParaRPr sz="3200">
              <a:latin typeface="Arial"/>
              <a:cs typeface="Arial"/>
            </a:endParaRPr>
          </a:p>
          <a:p>
            <a:pPr marL="355600" indent="-342900">
              <a:lnSpc>
                <a:spcPct val="100000"/>
              </a:lnSpc>
              <a:spcBef>
                <a:spcPts val="1155"/>
              </a:spcBef>
              <a:buChar char="•"/>
              <a:tabLst>
                <a:tab pos="354965" algn="l"/>
                <a:tab pos="355600" algn="l"/>
              </a:tabLst>
            </a:pPr>
            <a:r>
              <a:rPr sz="3200" dirty="0">
                <a:latin typeface="Arial"/>
                <a:cs typeface="Arial"/>
              </a:rPr>
              <a:t>Example of</a:t>
            </a:r>
            <a:r>
              <a:rPr sz="3200" spc="-30" dirty="0">
                <a:latin typeface="Arial"/>
                <a:cs typeface="Arial"/>
              </a:rPr>
              <a:t> </a:t>
            </a:r>
            <a:r>
              <a:rPr sz="3200" dirty="0">
                <a:latin typeface="Arial"/>
                <a:cs typeface="Arial"/>
              </a:rPr>
              <a:t>code:</a:t>
            </a:r>
            <a:endParaRPr sz="3200">
              <a:latin typeface="Arial"/>
              <a:cs typeface="Arial"/>
            </a:endParaRPr>
          </a:p>
        </p:txBody>
      </p:sp>
      <p:sp>
        <p:nvSpPr>
          <p:cNvPr id="4" name="object 4"/>
          <p:cNvSpPr txBox="1"/>
          <p:nvPr/>
        </p:nvSpPr>
        <p:spPr>
          <a:xfrm>
            <a:off x="878839" y="4556150"/>
            <a:ext cx="3007995" cy="965200"/>
          </a:xfrm>
          <a:prstGeom prst="rect">
            <a:avLst/>
          </a:prstGeom>
        </p:spPr>
        <p:txBody>
          <a:bodyPr vert="horz" wrap="square" lIns="0" tIns="55879" rIns="0" bIns="0" rtlCol="0">
            <a:spAutoFit/>
          </a:bodyPr>
          <a:lstStyle/>
          <a:p>
            <a:pPr marL="12700">
              <a:lnSpc>
                <a:spcPct val="100000"/>
              </a:lnSpc>
              <a:spcBef>
                <a:spcPts val="439"/>
              </a:spcBef>
            </a:pPr>
            <a:r>
              <a:rPr sz="2800" b="1" spc="-10" dirty="0">
                <a:solidFill>
                  <a:srgbClr val="009999"/>
                </a:solidFill>
                <a:latin typeface="Courier New"/>
                <a:cs typeface="Courier New"/>
              </a:rPr>
              <a:t>1110100010101</a:t>
            </a:r>
            <a:endParaRPr sz="2800">
              <a:latin typeface="Courier New"/>
              <a:cs typeface="Courier New"/>
            </a:endParaRPr>
          </a:p>
          <a:p>
            <a:pPr marL="12700">
              <a:lnSpc>
                <a:spcPct val="100000"/>
              </a:lnSpc>
              <a:spcBef>
                <a:spcPts val="335"/>
              </a:spcBef>
            </a:pPr>
            <a:r>
              <a:rPr sz="2800" b="1" spc="-10" dirty="0">
                <a:solidFill>
                  <a:srgbClr val="009999"/>
                </a:solidFill>
                <a:latin typeface="Courier New"/>
                <a:cs typeface="Courier New"/>
              </a:rPr>
              <a:t>10111010110100</a:t>
            </a:r>
            <a:endParaRPr sz="2800">
              <a:latin typeface="Courier New"/>
              <a:cs typeface="Courier New"/>
            </a:endParaRPr>
          </a:p>
        </p:txBody>
      </p:sp>
      <p:sp>
        <p:nvSpPr>
          <p:cNvPr id="5" name="object 5"/>
          <p:cNvSpPr txBox="1"/>
          <p:nvPr/>
        </p:nvSpPr>
        <p:spPr>
          <a:xfrm>
            <a:off x="4713166" y="4556150"/>
            <a:ext cx="3007995" cy="965200"/>
          </a:xfrm>
          <a:prstGeom prst="rect">
            <a:avLst/>
          </a:prstGeom>
        </p:spPr>
        <p:txBody>
          <a:bodyPr vert="horz" wrap="square" lIns="0" tIns="55879" rIns="0" bIns="0" rtlCol="0">
            <a:spAutoFit/>
          </a:bodyPr>
          <a:lstStyle/>
          <a:p>
            <a:pPr marL="12700">
              <a:lnSpc>
                <a:spcPct val="100000"/>
              </a:lnSpc>
              <a:spcBef>
                <a:spcPts val="439"/>
              </a:spcBef>
            </a:pPr>
            <a:r>
              <a:rPr sz="2800" b="1" spc="-10" dirty="0">
                <a:solidFill>
                  <a:srgbClr val="009999"/>
                </a:solidFill>
                <a:latin typeface="Courier New"/>
                <a:cs typeface="Courier New"/>
              </a:rPr>
              <a:t>111010101110</a:t>
            </a:r>
            <a:endParaRPr sz="2800">
              <a:latin typeface="Courier New"/>
              <a:cs typeface="Courier New"/>
            </a:endParaRPr>
          </a:p>
          <a:p>
            <a:pPr marL="12700">
              <a:lnSpc>
                <a:spcPct val="100000"/>
              </a:lnSpc>
              <a:spcBef>
                <a:spcPts val="335"/>
              </a:spcBef>
            </a:pPr>
            <a:r>
              <a:rPr sz="2800" b="1" spc="-10" dirty="0">
                <a:solidFill>
                  <a:srgbClr val="009999"/>
                </a:solidFill>
                <a:latin typeface="Courier New"/>
                <a:cs typeface="Courier New"/>
              </a:rPr>
              <a:t>10100011110111</a:t>
            </a:r>
            <a:endParaRPr sz="2800">
              <a:latin typeface="Courier New"/>
              <a:cs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30"/>
              </a:lnSpc>
            </a:pPr>
            <a:fld id="{81D60167-4931-47E6-BA6A-407CBD079E47}" type="slidenum">
              <a:rPr dirty="0"/>
              <a:pPr marL="38100">
                <a:lnSpc>
                  <a:spcPts val="1430"/>
                </a:lnSpc>
              </a:pPr>
              <a:t>9</a:t>
            </a:fld>
            <a:endParaRPr dirty="0"/>
          </a:p>
        </p:txBody>
      </p:sp>
      <p:sp>
        <p:nvSpPr>
          <p:cNvPr id="2" name="object 2"/>
          <p:cNvSpPr txBox="1">
            <a:spLocks noGrp="1"/>
          </p:cNvSpPr>
          <p:nvPr>
            <p:ph type="title"/>
          </p:nvPr>
        </p:nvSpPr>
        <p:spPr>
          <a:xfrm>
            <a:off x="1885569" y="483234"/>
            <a:ext cx="5370195" cy="696595"/>
          </a:xfrm>
          <a:prstGeom prst="rect">
            <a:avLst/>
          </a:prstGeom>
        </p:spPr>
        <p:txBody>
          <a:bodyPr vert="horz" wrap="square" lIns="0" tIns="13335" rIns="0" bIns="0" rtlCol="0">
            <a:spAutoFit/>
          </a:bodyPr>
          <a:lstStyle/>
          <a:p>
            <a:pPr marL="12700">
              <a:lnSpc>
                <a:spcPct val="100000"/>
              </a:lnSpc>
              <a:spcBef>
                <a:spcPts val="105"/>
              </a:spcBef>
            </a:pPr>
            <a:r>
              <a:rPr dirty="0">
                <a:solidFill>
                  <a:srgbClr val="161645"/>
                </a:solidFill>
              </a:rPr>
              <a:t>Assembly</a:t>
            </a:r>
            <a:r>
              <a:rPr spc="-90" dirty="0">
                <a:solidFill>
                  <a:srgbClr val="161645"/>
                </a:solidFill>
              </a:rPr>
              <a:t> </a:t>
            </a:r>
            <a:r>
              <a:rPr dirty="0">
                <a:solidFill>
                  <a:srgbClr val="161645"/>
                </a:solidFill>
              </a:rPr>
              <a:t>Languages</a:t>
            </a:r>
          </a:p>
        </p:txBody>
      </p:sp>
      <p:sp>
        <p:nvSpPr>
          <p:cNvPr id="3" name="object 3"/>
          <p:cNvSpPr txBox="1"/>
          <p:nvPr/>
        </p:nvSpPr>
        <p:spPr>
          <a:xfrm>
            <a:off x="535940" y="1364996"/>
            <a:ext cx="7980680" cy="4517390"/>
          </a:xfrm>
          <a:prstGeom prst="rect">
            <a:avLst/>
          </a:prstGeom>
        </p:spPr>
        <p:txBody>
          <a:bodyPr vert="horz" wrap="square" lIns="0" tIns="12065" rIns="0" bIns="0" rtlCol="0">
            <a:spAutoFit/>
          </a:bodyPr>
          <a:lstStyle/>
          <a:p>
            <a:pPr marL="355600" marR="226060" indent="-342900">
              <a:lnSpc>
                <a:spcPct val="100000"/>
              </a:lnSpc>
              <a:spcBef>
                <a:spcPts val="95"/>
              </a:spcBef>
              <a:buChar char="•"/>
              <a:tabLst>
                <a:tab pos="354965" algn="l"/>
                <a:tab pos="355600" algn="l"/>
              </a:tabLst>
            </a:pPr>
            <a:r>
              <a:rPr sz="2800" dirty="0">
                <a:latin typeface="Arial"/>
                <a:cs typeface="Arial"/>
              </a:rPr>
              <a:t>Assembly languages are </a:t>
            </a:r>
            <a:r>
              <a:rPr sz="2800" spc="-5" dirty="0">
                <a:latin typeface="Arial"/>
                <a:cs typeface="Arial"/>
              </a:rPr>
              <a:t>a </a:t>
            </a:r>
            <a:r>
              <a:rPr sz="2800" dirty="0">
                <a:latin typeface="Arial"/>
                <a:cs typeface="Arial"/>
              </a:rPr>
              <a:t>step towards easier  programming.</a:t>
            </a:r>
            <a:endParaRPr sz="2800">
              <a:latin typeface="Arial"/>
              <a:cs typeface="Arial"/>
            </a:endParaRPr>
          </a:p>
          <a:p>
            <a:pPr marL="355600" marR="231775" indent="-342900">
              <a:lnSpc>
                <a:spcPct val="100000"/>
              </a:lnSpc>
              <a:spcBef>
                <a:spcPts val="675"/>
              </a:spcBef>
              <a:buChar char="•"/>
              <a:tabLst>
                <a:tab pos="354965" algn="l"/>
                <a:tab pos="355600" algn="l"/>
              </a:tabLst>
            </a:pPr>
            <a:r>
              <a:rPr sz="2800" dirty="0">
                <a:latin typeface="Arial"/>
                <a:cs typeface="Arial"/>
              </a:rPr>
              <a:t>Assembly languages are comprised </a:t>
            </a:r>
            <a:r>
              <a:rPr sz="2800" spc="-5" dirty="0">
                <a:latin typeface="Arial"/>
                <a:cs typeface="Arial"/>
              </a:rPr>
              <a:t>of a </a:t>
            </a:r>
            <a:r>
              <a:rPr sz="2800" b="1" i="1" spc="-5" dirty="0">
                <a:latin typeface="Arial"/>
                <a:cs typeface="Arial"/>
              </a:rPr>
              <a:t>set of  </a:t>
            </a:r>
            <a:r>
              <a:rPr sz="2800" b="1" i="1" dirty="0">
                <a:latin typeface="Arial"/>
                <a:cs typeface="Arial"/>
              </a:rPr>
              <a:t>elemental </a:t>
            </a:r>
            <a:r>
              <a:rPr sz="2800" b="1" i="1" spc="-5" dirty="0">
                <a:latin typeface="Arial"/>
                <a:cs typeface="Arial"/>
              </a:rPr>
              <a:t>commands </a:t>
            </a:r>
            <a:r>
              <a:rPr sz="2800" spc="-5" dirty="0">
                <a:latin typeface="Arial"/>
                <a:cs typeface="Arial"/>
              </a:rPr>
              <a:t>which </a:t>
            </a:r>
            <a:r>
              <a:rPr sz="2800" dirty="0">
                <a:latin typeface="Arial"/>
                <a:cs typeface="Arial"/>
              </a:rPr>
              <a:t>are </a:t>
            </a:r>
            <a:r>
              <a:rPr sz="2800" spc="-5" dirty="0">
                <a:latin typeface="Arial"/>
                <a:cs typeface="Arial"/>
              </a:rPr>
              <a:t>tied to a  </a:t>
            </a:r>
            <a:r>
              <a:rPr sz="2800" dirty="0">
                <a:latin typeface="Arial"/>
                <a:cs typeface="Arial"/>
              </a:rPr>
              <a:t>specific</a:t>
            </a:r>
            <a:r>
              <a:rPr sz="2800" spc="5" dirty="0">
                <a:latin typeface="Arial"/>
                <a:cs typeface="Arial"/>
              </a:rPr>
              <a:t> </a:t>
            </a:r>
            <a:r>
              <a:rPr sz="2800" dirty="0">
                <a:latin typeface="Arial"/>
                <a:cs typeface="Arial"/>
              </a:rPr>
              <a:t>processor.</a:t>
            </a:r>
            <a:endParaRPr sz="2800">
              <a:latin typeface="Arial"/>
              <a:cs typeface="Arial"/>
            </a:endParaRPr>
          </a:p>
          <a:p>
            <a:pPr marL="355600" marR="5080" indent="-342900">
              <a:lnSpc>
                <a:spcPct val="100000"/>
              </a:lnSpc>
              <a:spcBef>
                <a:spcPts val="670"/>
              </a:spcBef>
              <a:buChar char="•"/>
              <a:tabLst>
                <a:tab pos="354965" algn="l"/>
                <a:tab pos="355600" algn="l"/>
              </a:tabLst>
            </a:pPr>
            <a:r>
              <a:rPr sz="2800" dirty="0">
                <a:latin typeface="Arial"/>
                <a:cs typeface="Arial"/>
              </a:rPr>
              <a:t>Assembly language code needs to </a:t>
            </a:r>
            <a:r>
              <a:rPr sz="2800" spc="-5" dirty="0">
                <a:latin typeface="Arial"/>
                <a:cs typeface="Arial"/>
              </a:rPr>
              <a:t>be </a:t>
            </a:r>
            <a:r>
              <a:rPr sz="2800" dirty="0">
                <a:latin typeface="Arial"/>
                <a:cs typeface="Arial"/>
              </a:rPr>
              <a:t>translated  </a:t>
            </a:r>
            <a:r>
              <a:rPr sz="2800" spc="-5" dirty="0">
                <a:latin typeface="Arial"/>
                <a:cs typeface="Arial"/>
              </a:rPr>
              <a:t>to machine </a:t>
            </a:r>
            <a:r>
              <a:rPr sz="2800" dirty="0">
                <a:latin typeface="Arial"/>
                <a:cs typeface="Arial"/>
              </a:rPr>
              <a:t>language before the computer  processes</a:t>
            </a:r>
            <a:r>
              <a:rPr sz="2800" spc="-5" dirty="0">
                <a:latin typeface="Arial"/>
                <a:cs typeface="Arial"/>
              </a:rPr>
              <a:t> </a:t>
            </a:r>
            <a:r>
              <a:rPr sz="2800" dirty="0">
                <a:latin typeface="Arial"/>
                <a:cs typeface="Arial"/>
              </a:rPr>
              <a:t>it.</a:t>
            </a:r>
            <a:endParaRPr sz="2800">
              <a:latin typeface="Arial"/>
              <a:cs typeface="Arial"/>
            </a:endParaRPr>
          </a:p>
          <a:p>
            <a:pPr marL="355600" indent="-342900">
              <a:lnSpc>
                <a:spcPts val="3235"/>
              </a:lnSpc>
              <a:spcBef>
                <a:spcPts val="675"/>
              </a:spcBef>
              <a:buChar char="•"/>
              <a:tabLst>
                <a:tab pos="354965" algn="l"/>
                <a:tab pos="355600" algn="l"/>
              </a:tabLst>
            </a:pPr>
            <a:r>
              <a:rPr sz="2800" dirty="0">
                <a:latin typeface="Arial"/>
                <a:cs typeface="Arial"/>
              </a:rPr>
              <a:t>Example:</a:t>
            </a:r>
            <a:endParaRPr sz="2800">
              <a:latin typeface="Arial"/>
              <a:cs typeface="Arial"/>
            </a:endParaRPr>
          </a:p>
          <a:p>
            <a:pPr marL="355600">
              <a:lnSpc>
                <a:spcPts val="3235"/>
              </a:lnSpc>
              <a:tabLst>
                <a:tab pos="1419860" algn="l"/>
              </a:tabLst>
            </a:pPr>
            <a:r>
              <a:rPr sz="2800" b="1" spc="-5" dirty="0">
                <a:solidFill>
                  <a:srgbClr val="009999"/>
                </a:solidFill>
                <a:latin typeface="Courier New"/>
                <a:cs typeface="Courier New"/>
              </a:rPr>
              <a:t>ADD	</a:t>
            </a:r>
            <a:r>
              <a:rPr sz="2800" b="1" spc="-10" dirty="0">
                <a:solidFill>
                  <a:srgbClr val="009999"/>
                </a:solidFill>
                <a:latin typeface="Courier New"/>
                <a:cs typeface="Courier New"/>
              </a:rPr>
              <a:t>1001010, 1011010</a:t>
            </a:r>
            <a:endParaRPr sz="2800">
              <a:latin typeface="Courier New"/>
              <a:cs typeface="Courier New"/>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7597</TotalTime>
  <Words>3284</Words>
  <Application>Microsoft Office PowerPoint</Application>
  <PresentationFormat>On-screen Show (4:3)</PresentationFormat>
  <Paragraphs>583</Paragraphs>
  <Slides>79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AoyagiKouzanFontT</vt:lpstr>
      <vt:lpstr>Arial</vt:lpstr>
      <vt:lpstr>Calibri</vt:lpstr>
      <vt:lpstr>Courier New</vt:lpstr>
      <vt:lpstr>Liberation Sans Narrow</vt:lpstr>
      <vt:lpstr>Palladio Uralic</vt:lpstr>
      <vt:lpstr>Times New Roman</vt:lpstr>
      <vt:lpstr>Trebuchet MS</vt:lpstr>
      <vt:lpstr>Wingdings</vt:lpstr>
      <vt:lpstr>Office Theme</vt:lpstr>
      <vt:lpstr>Object-Oriented Programming Course (odd semester)  CS3CO21 </vt:lpstr>
      <vt:lpstr>SYLLABUS Unit-I Introduction to object oriented programming, Characteristics, Applications, difference between object oriented and procedure based programming, object oriented programming languages, Object oriented concepts: Abstraction, Encapsulation, Polymorphism, Inheritance and Information Hiding.   Unit-II Abstract data types, Objects and classes, Attributes and Methods, Objects as software units, Encapsulation and Information hiding, Objects instantiations and interactions, Object lifetime, Static and dynamic objects, global and local objects, Metaclass   Unit-III Relationships between classes, Association of objects, Types of Association, Recursive Association, Multiplicities, Navigability, Named association, Aggregation of objects. Types of Aggregation, Delegation, Modeling Association and Aggregation.   Unit-IV Inheritance and Polymorphism, Types of polymorphism, Static and dynamic polymorphism, Operator and Method overloading, Inherited methods, Redefined methods, the protected interface, Abstract methods and classes, Public and protected properties, Private operations, Disinheritance, Multiple inheritance.   Unit-V Template Classes and Functions, Container Classes, Container types, typical functions and iterator methods, Heterogeneous containers, Persistent objects, stream, and files, Object oriented programming languages.   Text Books:  1. David Parsons; Object oriented programming with C++; BPB publication  2. Robert Lafore, Object-oriented programming in Turbo C++, Galgotia Publication.  3. E. Balaguruswami, ”Object Oriented Programming in C++”, TMH. 4. Scott W Amber, The Object Primer , 3/e, Cambridge 2004.</vt:lpstr>
      <vt:lpstr>Agenda</vt:lpstr>
      <vt:lpstr>PowerPoint Presentation</vt:lpstr>
      <vt:lpstr>Computer Programming</vt:lpstr>
      <vt:lpstr>Computer Programming</vt:lpstr>
      <vt:lpstr>Programming Languages</vt:lpstr>
      <vt:lpstr>Machine Languages</vt:lpstr>
      <vt:lpstr>Assembly Languages</vt:lpstr>
      <vt:lpstr>High-Level Languages</vt:lpstr>
      <vt:lpstr>Procedural Languages</vt:lpstr>
      <vt:lpstr>Object-Oriented Languages</vt:lpstr>
      <vt:lpstr>Early programming languages</vt:lpstr>
      <vt:lpstr>Modern programming languages</vt:lpstr>
      <vt:lpstr>PowerPoint Presentation</vt:lpstr>
      <vt:lpstr>OOP</vt:lpstr>
      <vt:lpstr>OOP</vt:lpstr>
      <vt:lpstr>Object-Oriented Programming Languages</vt:lpstr>
      <vt:lpstr>OOP</vt:lpstr>
      <vt:lpstr>OOP Basic Terminology</vt:lpstr>
      <vt:lpstr>PowerPoint Presentation</vt:lpstr>
      <vt:lpstr>Classes and Objects</vt:lpstr>
      <vt:lpstr>Classes (objects)</vt:lpstr>
      <vt:lpstr>Classes &amp; Objects</vt:lpstr>
      <vt:lpstr>Classes Example</vt:lpstr>
      <vt:lpstr>Almost everything in the world can be  represented as an object</vt:lpstr>
      <vt:lpstr>PowerPoint Presentation</vt:lpstr>
      <vt:lpstr>More about objects</vt:lpstr>
      <vt:lpstr>More formal definition of an “Object”</vt:lpstr>
      <vt:lpstr>Classes &amp; Objects</vt:lpstr>
      <vt:lpstr>Classes &amp; Objects class</vt:lpstr>
      <vt:lpstr>Class/Object</vt:lpstr>
      <vt:lpstr>Class/Object</vt:lpstr>
      <vt:lpstr>In short…</vt:lpstr>
      <vt:lpstr>Technical contrast between Objects &amp; Classes</vt:lpstr>
      <vt:lpstr>Objects Need to Collaborate!</vt:lpstr>
      <vt:lpstr>Object Interaction</vt:lpstr>
      <vt:lpstr>Example of Object Interaction</vt:lpstr>
      <vt:lpstr>PowerPoint Presentation</vt:lpstr>
      <vt:lpstr>Encapsulation</vt:lpstr>
      <vt:lpstr>Encapsulation</vt:lpstr>
      <vt:lpstr>Encapsulation</vt:lpstr>
      <vt:lpstr>Encapsulation in action</vt:lpstr>
      <vt:lpstr>Encapsulation – Benefits</vt:lpstr>
      <vt:lpstr>PowerPoint Presentation</vt:lpstr>
      <vt:lpstr>Inheritance</vt:lpstr>
      <vt:lpstr>Inheritance</vt:lpstr>
      <vt:lpstr>Inheritance</vt:lpstr>
      <vt:lpstr>Inheritance</vt:lpstr>
      <vt:lpstr>Inheritance – Example</vt:lpstr>
      <vt:lpstr>An Inheritance Hierarchy</vt:lpstr>
      <vt:lpstr>Example: Single Inheritance</vt:lpstr>
      <vt:lpstr>Example: Multiple Inheritance</vt:lpstr>
      <vt:lpstr>PowerPoint Presentation</vt:lpstr>
      <vt:lpstr>PowerPoint Presentation</vt:lpstr>
      <vt:lpstr>Type of Classes</vt:lpstr>
      <vt:lpstr>Abstraction</vt:lpstr>
      <vt:lpstr>Abstraction</vt:lpstr>
      <vt:lpstr>Abstraction</vt:lpstr>
      <vt:lpstr>Abstraction - type of classes</vt:lpstr>
      <vt:lpstr>Abstraction</vt:lpstr>
      <vt:lpstr>PowerPoint Presentation</vt:lpstr>
      <vt:lpstr>Polymorphism</vt:lpstr>
      <vt:lpstr>Polymorphism</vt:lpstr>
      <vt:lpstr>Polymorphism</vt:lpstr>
      <vt:lpstr>Polymorphism</vt:lpstr>
      <vt:lpstr>Polymorphism</vt:lpstr>
      <vt:lpstr>Polymorphism- Abstract class, again!!!!</vt:lpstr>
      <vt:lpstr>PowerPoint Presentation</vt:lpstr>
      <vt:lpstr>PowerPoint Presentation</vt:lpstr>
      <vt:lpstr>PowerPoint Presentation</vt:lpstr>
      <vt:lpstr>PowerPoint Presentation</vt:lpstr>
      <vt:lpstr>Polymorphism</vt:lpstr>
      <vt:lpstr>Concluding Remarks</vt:lpstr>
      <vt:lpstr>Advantages of OOP</vt:lpstr>
      <vt:lpstr>Disadvantages of OOP</vt:lpstr>
      <vt:lpstr>OOP Suitability</vt:lpstr>
      <vt:lpstr>References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Course (odd semester)  CS3CO21 </dc:title>
  <cp:lastModifiedBy>Pakhi</cp:lastModifiedBy>
  <cp:revision>199</cp:revision>
  <dcterms:created xsi:type="dcterms:W3CDTF">2020-08-16T07:47:03Z</dcterms:created>
  <dcterms:modified xsi:type="dcterms:W3CDTF">2022-09-27T14:19:38Z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2014-12-12T00:00:00Z</vt:filetime>
  </property>
  <property fmtid="{D5CDD505-2E9C-101B-9397-08002B2CF9AE}" pid="3" name="Creator">
    <vt:lpwstr>Microsoft® PowerPoint® 2013</vt:lpwstr>
  </property>
  <property fmtid="{D5CDD505-2E9C-101B-9397-08002B2CF9AE}" pid="4" name="LastSaved">
    <vt:filetime>2020-08-16T00:00:00Z</vt:filetime>
  </property>
</Properties>
</file>