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FBD1C9-FCF2-46D7-B05E-5F139321CCF6}"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330333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FBD1C9-FCF2-46D7-B05E-5F139321CCF6}"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23874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FBD1C9-FCF2-46D7-B05E-5F139321CCF6}"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292280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FBD1C9-FCF2-46D7-B05E-5F139321CCF6}"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141620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BD1C9-FCF2-46D7-B05E-5F139321CCF6}"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267283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BFBD1C9-FCF2-46D7-B05E-5F139321CCF6}"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85154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BFBD1C9-FCF2-46D7-B05E-5F139321CCF6}" type="datetimeFigureOut">
              <a:rPr lang="en-IN" smtClean="0"/>
              <a:t>14-09-2020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30705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BFBD1C9-FCF2-46D7-B05E-5F139321CCF6}" type="datetimeFigureOut">
              <a:rPr lang="en-IN" smtClean="0"/>
              <a:t>14-09-2020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71216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BD1C9-FCF2-46D7-B05E-5F139321CCF6}" type="datetimeFigureOut">
              <a:rPr lang="en-IN" smtClean="0"/>
              <a:t>14-09-2020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65502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BD1C9-FCF2-46D7-B05E-5F139321CCF6}"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416543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BD1C9-FCF2-46D7-B05E-5F139321CCF6}"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67218-0175-4311-AC39-FD6E90D581C0}" type="slidenum">
              <a:rPr lang="en-IN" smtClean="0"/>
              <a:t>‹#›</a:t>
            </a:fld>
            <a:endParaRPr lang="en-IN"/>
          </a:p>
        </p:txBody>
      </p:sp>
    </p:spTree>
    <p:extLst>
      <p:ext uri="{BB962C8B-B14F-4D97-AF65-F5344CB8AC3E}">
        <p14:creationId xmlns:p14="http://schemas.microsoft.com/office/powerpoint/2010/main" val="320382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BD1C9-FCF2-46D7-B05E-5F139321CCF6}" type="datetimeFigureOut">
              <a:rPr lang="en-IN" smtClean="0"/>
              <a:t>14-09-2020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67218-0175-4311-AC39-FD6E90D581C0}" type="slidenum">
              <a:rPr lang="en-IN" smtClean="0"/>
              <a:t>‹#›</a:t>
            </a:fld>
            <a:endParaRPr lang="en-IN"/>
          </a:p>
        </p:txBody>
      </p:sp>
    </p:spTree>
    <p:extLst>
      <p:ext uri="{BB962C8B-B14F-4D97-AF65-F5344CB8AC3E}">
        <p14:creationId xmlns:p14="http://schemas.microsoft.com/office/powerpoint/2010/main" val="408700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Abstract data type</a:t>
            </a:r>
            <a:endParaRPr lang="en-IN" dirty="0"/>
          </a:p>
        </p:txBody>
      </p:sp>
      <p:sp>
        <p:nvSpPr>
          <p:cNvPr id="5" name="Content Placeholder 4"/>
          <p:cNvSpPr>
            <a:spLocks noGrp="1"/>
          </p:cNvSpPr>
          <p:nvPr>
            <p:ph idx="1"/>
          </p:nvPr>
        </p:nvSpPr>
        <p:spPr/>
        <p:txBody>
          <a:bodyPr/>
          <a:lstStyle/>
          <a:p>
            <a:pPr algn="just"/>
            <a:r>
              <a:rPr lang="en-IN" dirty="0" smtClean="0"/>
              <a:t>Abstraction is the process of extracting the relevant properties of an object while ignoring non essential details.</a:t>
            </a:r>
          </a:p>
          <a:p>
            <a:pPr algn="just"/>
            <a:endParaRPr lang="en-IN" dirty="0"/>
          </a:p>
          <a:p>
            <a:pPr algn="just"/>
            <a:r>
              <a:rPr lang="en-IN" dirty="0" smtClean="0"/>
              <a:t>Classes use the concept of data abstraction , they are also known as Abstract Data Type(ADT).</a:t>
            </a:r>
          </a:p>
          <a:p>
            <a:pPr marL="0" indent="0" algn="just">
              <a:buNone/>
            </a:pPr>
            <a:endParaRPr lang="en-IN" dirty="0"/>
          </a:p>
        </p:txBody>
      </p:sp>
    </p:spTree>
    <p:extLst>
      <p:ext uri="{BB962C8B-B14F-4D97-AF65-F5344CB8AC3E}">
        <p14:creationId xmlns:p14="http://schemas.microsoft.com/office/powerpoint/2010/main" val="377655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algn="just"/>
            <a:r>
              <a:rPr lang="en-IN" dirty="0" smtClean="0"/>
              <a:t>In C++,classes are implemented as ADT.</a:t>
            </a:r>
          </a:p>
          <a:p>
            <a:pPr marL="0" indent="0" algn="just">
              <a:buNone/>
            </a:pPr>
            <a:endParaRPr lang="en-IN" dirty="0" smtClean="0"/>
          </a:p>
          <a:p>
            <a:pPr algn="just"/>
            <a:r>
              <a:rPr lang="en-IN" dirty="0" smtClean="0"/>
              <a:t>An ADT is a data type defined in terms of the operation that can be performed on data , not in the terms of the structure of data.</a:t>
            </a:r>
          </a:p>
          <a:p>
            <a:pPr algn="just"/>
            <a:endParaRPr lang="en-IN" dirty="0" smtClean="0"/>
          </a:p>
          <a:p>
            <a:pPr algn="just"/>
            <a:r>
              <a:rPr lang="en-IN" dirty="0" smtClean="0"/>
              <a:t>It means ADT encapsulate data from the complex details and explanation of how and where the data will get stored.</a:t>
            </a:r>
          </a:p>
          <a:p>
            <a:pPr algn="just"/>
            <a:endParaRPr lang="en-IN" dirty="0"/>
          </a:p>
        </p:txBody>
      </p:sp>
    </p:spTree>
    <p:extLst>
      <p:ext uri="{BB962C8B-B14F-4D97-AF65-F5344CB8AC3E}">
        <p14:creationId xmlns:p14="http://schemas.microsoft.com/office/powerpoint/2010/main" val="108708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algn="just"/>
            <a:r>
              <a:rPr lang="en-IN" dirty="0" smtClean="0"/>
              <a:t>Example:</a:t>
            </a:r>
          </a:p>
          <a:p>
            <a:pPr marL="0" indent="0" algn="just">
              <a:buNone/>
            </a:pPr>
            <a:r>
              <a:rPr lang="en-IN" dirty="0"/>
              <a:t>	</a:t>
            </a:r>
            <a:r>
              <a:rPr lang="en-IN" dirty="0" smtClean="0"/>
              <a:t>Basic arithmetic operation like addition, subtraction ,division etc. of two numbers, objects must be described as implementation of ADT, means it does not matter to know the complex details of these operation like how the number is stored or how the logics implemented.</a:t>
            </a:r>
            <a:endParaRPr lang="en-IN" dirty="0"/>
          </a:p>
        </p:txBody>
      </p:sp>
    </p:spTree>
    <p:extLst>
      <p:ext uri="{BB962C8B-B14F-4D97-AF65-F5344CB8AC3E}">
        <p14:creationId xmlns:p14="http://schemas.microsoft.com/office/powerpoint/2010/main" val="253737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dirty="0" smtClean="0"/>
              <a:t>Properties of ADT:-</a:t>
            </a:r>
          </a:p>
          <a:p>
            <a:endParaRPr lang="en-IN" dirty="0"/>
          </a:p>
          <a:p>
            <a:r>
              <a:rPr lang="en-IN" dirty="0" smtClean="0"/>
              <a:t>It provides an interface without exposing implementation details.</a:t>
            </a:r>
          </a:p>
          <a:p>
            <a:r>
              <a:rPr lang="en-IN" dirty="0" smtClean="0"/>
              <a:t>It defines the application domain of the data type for the data.</a:t>
            </a:r>
          </a:p>
          <a:p>
            <a:r>
              <a:rPr lang="en-IN" dirty="0" smtClean="0"/>
              <a:t>It defines attributes and methods which implement operations.</a:t>
            </a:r>
          </a:p>
          <a:p>
            <a:r>
              <a:rPr lang="en-IN" dirty="0" smtClean="0"/>
              <a:t>It provides a unique mechanism to access data structure of the </a:t>
            </a:r>
            <a:r>
              <a:rPr lang="en-IN" smtClean="0"/>
              <a:t>data types.</a:t>
            </a:r>
            <a:endParaRPr lang="en-IN" dirty="0" smtClean="0"/>
          </a:p>
        </p:txBody>
      </p:sp>
    </p:spTree>
    <p:extLst>
      <p:ext uri="{BB962C8B-B14F-4D97-AF65-F5344CB8AC3E}">
        <p14:creationId xmlns:p14="http://schemas.microsoft.com/office/powerpoint/2010/main" val="60785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148</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Abstract data type</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data type</dc:title>
  <dc:creator>HP</dc:creator>
  <cp:lastModifiedBy>HP</cp:lastModifiedBy>
  <cp:revision>7</cp:revision>
  <dcterms:created xsi:type="dcterms:W3CDTF">2020-08-31T06:07:09Z</dcterms:created>
  <dcterms:modified xsi:type="dcterms:W3CDTF">2020-09-14T11:04:03Z</dcterms:modified>
</cp:coreProperties>
</file>