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5DD-1BA2-4142-BB36-A6CE7407DEA7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2A65-9928-4B2A-8C27-467769223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21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5DD-1BA2-4142-BB36-A6CE7407DEA7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2A65-9928-4B2A-8C27-467769223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8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5DD-1BA2-4142-BB36-A6CE7407DEA7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2A65-9928-4B2A-8C27-467769223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98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5DD-1BA2-4142-BB36-A6CE7407DEA7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2A65-9928-4B2A-8C27-467769223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1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5DD-1BA2-4142-BB36-A6CE7407DEA7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2A65-9928-4B2A-8C27-467769223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7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5DD-1BA2-4142-BB36-A6CE7407DEA7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2A65-9928-4B2A-8C27-467769223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72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5DD-1BA2-4142-BB36-A6CE7407DEA7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2A65-9928-4B2A-8C27-467769223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91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5DD-1BA2-4142-BB36-A6CE7407DEA7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2A65-9928-4B2A-8C27-467769223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74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5DD-1BA2-4142-BB36-A6CE7407DEA7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2A65-9928-4B2A-8C27-467769223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04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5DD-1BA2-4142-BB36-A6CE7407DEA7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2A65-9928-4B2A-8C27-467769223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09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5DD-1BA2-4142-BB36-A6CE7407DEA7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2A65-9928-4B2A-8C27-467769223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18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325DD-1BA2-4142-BB36-A6CE7407DEA7}" type="datetimeFigureOut">
              <a:rPr lang="en-IN" smtClean="0"/>
              <a:t>14-09-2020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22A65-9928-4B2A-8C27-467769223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09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Dynamic object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600" dirty="0" smtClean="0"/>
              <a:t>Creating and destroying dynamic objects:-</a:t>
            </a:r>
          </a:p>
          <a:p>
            <a:pPr marL="0" indent="0" algn="just">
              <a:buNone/>
            </a:pPr>
            <a:r>
              <a:rPr lang="en-IN" sz="3600" dirty="0"/>
              <a:t>	</a:t>
            </a:r>
            <a:r>
              <a:rPr lang="en-IN" sz="3600" dirty="0" smtClean="0"/>
              <a:t>new and delete operator is used to 	create and destroy a dynamic object .</a:t>
            </a:r>
          </a:p>
          <a:p>
            <a:pPr marL="0" indent="0" algn="just">
              <a:buNone/>
            </a:pPr>
            <a:endParaRPr lang="en-IN" sz="3600" dirty="0" smtClean="0"/>
          </a:p>
          <a:p>
            <a:pPr algn="just"/>
            <a:r>
              <a:rPr lang="en-IN" sz="3600" dirty="0" smtClean="0"/>
              <a:t>Calling the methods of dynamic object:-</a:t>
            </a:r>
          </a:p>
          <a:p>
            <a:pPr marL="0" indent="0" algn="just">
              <a:buNone/>
            </a:pPr>
            <a:r>
              <a:rPr lang="en-IN" sz="3600" dirty="0"/>
              <a:t>	</a:t>
            </a:r>
            <a:r>
              <a:rPr lang="en-IN" sz="3600" dirty="0" smtClean="0"/>
              <a:t>The arrow operator is used ( -&gt;).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5933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algn="just"/>
            <a:r>
              <a:rPr lang="en-IN" dirty="0" smtClean="0"/>
              <a:t>In C++ , a pointer can be directed to an area of dynamically allocated memory at run time in order to reference a newly created object.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18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C++ include memory allocation operator  “new” 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Student *s1=new Student;</a:t>
            </a:r>
          </a:p>
          <a:p>
            <a:endParaRPr lang="en-IN" dirty="0"/>
          </a:p>
          <a:p>
            <a:r>
              <a:rPr lang="en-IN" dirty="0" smtClean="0"/>
              <a:t>It creates a pointer able to reference object of class student.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95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algn="just"/>
            <a:r>
              <a:rPr lang="en-IN" dirty="0" smtClean="0"/>
              <a:t>Dynamic objects instantiated using new operator do not have any names –they simply occupy a memory space which may be referenced by a pointer.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A dynamic object is created using a new operator that returns a pointer to the newly constructed object and destructed using </a:t>
            </a:r>
            <a:r>
              <a:rPr lang="en-IN" smtClean="0"/>
              <a:t>delete operator.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43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70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115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Dynamic object</vt:lpstr>
      <vt:lpstr>PowerPoint Presentation</vt:lpstr>
      <vt:lpstr>New operator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object</dc:title>
  <dc:creator>HP</dc:creator>
  <cp:lastModifiedBy>HP</cp:lastModifiedBy>
  <cp:revision>5</cp:revision>
  <dcterms:created xsi:type="dcterms:W3CDTF">2020-09-14T06:04:40Z</dcterms:created>
  <dcterms:modified xsi:type="dcterms:W3CDTF">2020-09-14T06:28:04Z</dcterms:modified>
</cp:coreProperties>
</file>