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57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5FF0-8042-443D-A9B4-61165A2C16FC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3BCE-43CC-4163-B30A-F8E493035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6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5FF0-8042-443D-A9B4-61165A2C16FC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3BCE-43CC-4163-B30A-F8E493035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36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5FF0-8042-443D-A9B4-61165A2C16FC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3BCE-43CC-4163-B30A-F8E493035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09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5FF0-8042-443D-A9B4-61165A2C16FC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3BCE-43CC-4163-B30A-F8E493035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0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5FF0-8042-443D-A9B4-61165A2C16FC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3BCE-43CC-4163-B30A-F8E493035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59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5FF0-8042-443D-A9B4-61165A2C16FC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3BCE-43CC-4163-B30A-F8E493035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40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5FF0-8042-443D-A9B4-61165A2C16FC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3BCE-43CC-4163-B30A-F8E493035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25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5FF0-8042-443D-A9B4-61165A2C16FC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3BCE-43CC-4163-B30A-F8E493035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94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5FF0-8042-443D-A9B4-61165A2C16FC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3BCE-43CC-4163-B30A-F8E493035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38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5FF0-8042-443D-A9B4-61165A2C16FC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3BCE-43CC-4163-B30A-F8E493035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49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5FF0-8042-443D-A9B4-61165A2C16FC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3BCE-43CC-4163-B30A-F8E493035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39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25FF0-8042-443D-A9B4-61165A2C16FC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E3BCE-43CC-4163-B30A-F8E493035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40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External (Global object)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sz="4000" dirty="0" smtClean="0"/>
              <a:t>An external object is one which is persistent and visible throughout the program.</a:t>
            </a:r>
          </a:p>
          <a:p>
            <a:pPr algn="just"/>
            <a:endParaRPr lang="en-IN" sz="4000" dirty="0" smtClean="0"/>
          </a:p>
          <a:p>
            <a:pPr algn="just"/>
            <a:r>
              <a:rPr lang="en-IN" sz="4000" dirty="0" smtClean="0"/>
              <a:t>Its scope is an entire module(source file) and it may also be made visible in other modules.</a:t>
            </a:r>
            <a:endParaRPr lang="en-IN" sz="4000" dirty="0"/>
          </a:p>
          <a:p>
            <a:pPr algn="just"/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40816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 algn="just"/>
            <a:r>
              <a:rPr lang="en-IN" sz="4000" dirty="0" smtClean="0"/>
              <a:t>Object instantiated outside any function body.</a:t>
            </a:r>
          </a:p>
          <a:p>
            <a:pPr marL="0" indent="0" algn="just">
              <a:buNone/>
            </a:pPr>
            <a:r>
              <a:rPr lang="en-IN" sz="4000" dirty="0" smtClean="0"/>
              <a:t> 	Student s1;//global object</a:t>
            </a:r>
          </a:p>
          <a:p>
            <a:pPr marL="0" indent="0" algn="just">
              <a:buNone/>
            </a:pPr>
            <a:r>
              <a:rPr lang="en-IN" sz="4000" dirty="0"/>
              <a:t>	</a:t>
            </a:r>
            <a:r>
              <a:rPr lang="en-IN" sz="4000" dirty="0" err="1" smtClean="0"/>
              <a:t>int</a:t>
            </a:r>
            <a:r>
              <a:rPr lang="en-IN" sz="4000" dirty="0" smtClean="0"/>
              <a:t> main()</a:t>
            </a:r>
          </a:p>
          <a:p>
            <a:pPr marL="0" indent="0" algn="just">
              <a:buNone/>
            </a:pPr>
            <a:r>
              <a:rPr lang="en-IN" sz="4000" dirty="0" smtClean="0"/>
              <a:t>	{</a:t>
            </a:r>
          </a:p>
          <a:p>
            <a:pPr marL="0" indent="0" algn="just">
              <a:buNone/>
            </a:pPr>
            <a:r>
              <a:rPr lang="en-IN" sz="4000" dirty="0"/>
              <a:t>	</a:t>
            </a:r>
            <a:endParaRPr lang="en-IN" sz="4000" dirty="0" smtClean="0"/>
          </a:p>
          <a:p>
            <a:pPr marL="0" indent="0" algn="just">
              <a:buNone/>
            </a:pPr>
            <a:r>
              <a:rPr lang="en-IN" sz="4000" dirty="0" smtClean="0"/>
              <a:t>	}</a:t>
            </a:r>
            <a:endParaRPr lang="en-IN" sz="4000" dirty="0"/>
          </a:p>
          <a:p>
            <a:pPr marL="0" indent="0" algn="just">
              <a:buNone/>
            </a:pP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40816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 algn="just"/>
            <a:r>
              <a:rPr lang="en-IN" sz="4000" dirty="0" smtClean="0"/>
              <a:t>An object with a name which is local to a module is said to have “internal linkage” whereas those whose names are visible in multiple modules have “external linkage”.</a:t>
            </a:r>
          </a:p>
          <a:p>
            <a:pPr marL="0" indent="0" algn="just">
              <a:buNone/>
            </a:pPr>
            <a:endParaRPr lang="en-IN" sz="4000" dirty="0" smtClean="0"/>
          </a:p>
          <a:p>
            <a:pPr algn="just"/>
            <a:r>
              <a:rPr lang="en-IN" sz="4000" dirty="0" smtClean="0"/>
              <a:t>External objects can be referenced in other program modules .This is known as “External Linkage”.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40816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en-IN" dirty="0" smtClean="0"/>
              <a:t>An external object declared in one module may be made visible in other modules via the keyword “extern”.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102518" y="1624117"/>
            <a:ext cx="2304256" cy="1754326"/>
          </a:xfrm>
          <a:prstGeom prst="rect">
            <a:avLst/>
          </a:prstGeom>
          <a:noFill/>
          <a:ln>
            <a:solidFill>
              <a:schemeClr val="tx1">
                <a:alpha val="98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Program2.cpp</a:t>
            </a:r>
          </a:p>
          <a:p>
            <a:r>
              <a:rPr lang="en-IN" dirty="0"/>
              <a:t>e</a:t>
            </a:r>
            <a:r>
              <a:rPr lang="en-IN" dirty="0" smtClean="0"/>
              <a:t>xtern Object obj;</a:t>
            </a:r>
          </a:p>
          <a:p>
            <a:r>
              <a:rPr lang="en-IN" dirty="0" smtClean="0"/>
              <a:t>Int main()</a:t>
            </a:r>
          </a:p>
          <a:p>
            <a:r>
              <a:rPr lang="en-IN" dirty="0" smtClean="0"/>
              <a:t>{</a:t>
            </a:r>
          </a:p>
          <a:p>
            <a:endParaRPr lang="en-IN" dirty="0"/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2924944"/>
            <a:ext cx="2304256" cy="1754326"/>
          </a:xfrm>
          <a:prstGeom prst="rect">
            <a:avLst/>
          </a:prstGeom>
          <a:noFill/>
          <a:ln>
            <a:solidFill>
              <a:schemeClr val="tx1">
                <a:alpha val="98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Program1.cpp</a:t>
            </a:r>
          </a:p>
          <a:p>
            <a:r>
              <a:rPr lang="en-IN" dirty="0" smtClean="0"/>
              <a:t>Object obj;//</a:t>
            </a:r>
          </a:p>
          <a:p>
            <a:r>
              <a:rPr lang="en-IN" dirty="0" smtClean="0"/>
              <a:t>Int main()</a:t>
            </a:r>
          </a:p>
          <a:p>
            <a:r>
              <a:rPr lang="en-IN" dirty="0" smtClean="0"/>
              <a:t>{</a:t>
            </a:r>
          </a:p>
          <a:p>
            <a:endParaRPr lang="en-IN" dirty="0"/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113103" y="4408006"/>
            <a:ext cx="2304256" cy="1754326"/>
          </a:xfrm>
          <a:prstGeom prst="rect">
            <a:avLst/>
          </a:prstGeom>
          <a:noFill/>
          <a:ln>
            <a:solidFill>
              <a:schemeClr val="tx1">
                <a:alpha val="98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Program3.cpp</a:t>
            </a:r>
          </a:p>
          <a:p>
            <a:r>
              <a:rPr lang="en-IN" dirty="0"/>
              <a:t>e</a:t>
            </a:r>
            <a:r>
              <a:rPr lang="en-IN" dirty="0" smtClean="0"/>
              <a:t>xtern Object obj;</a:t>
            </a:r>
          </a:p>
          <a:p>
            <a:r>
              <a:rPr lang="en-IN" dirty="0" smtClean="0"/>
              <a:t>Int main()</a:t>
            </a:r>
          </a:p>
          <a:p>
            <a:r>
              <a:rPr lang="en-IN" dirty="0" smtClean="0"/>
              <a:t>{</a:t>
            </a:r>
          </a:p>
          <a:p>
            <a:endParaRPr lang="en-IN" dirty="0"/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816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iostream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Class Object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value:</a:t>
            </a:r>
          </a:p>
          <a:p>
            <a:pPr marL="0" indent="0">
              <a:buNone/>
            </a:pPr>
            <a:r>
              <a:rPr lang="en-IN" dirty="0" smtClean="0"/>
              <a:t>Public: Object();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addvalue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value_in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{  value=value+ </a:t>
            </a:r>
            <a:r>
              <a:rPr lang="en-IN" dirty="0" err="1" smtClean="0"/>
              <a:t>value_in</a:t>
            </a:r>
            <a:r>
              <a:rPr lang="en-IN" dirty="0" smtClean="0"/>
              <a:t>) }</a:t>
            </a:r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 err="1" smtClean="0"/>
              <a:t>nt</a:t>
            </a:r>
            <a:r>
              <a:rPr lang="en-IN" dirty="0" smtClean="0"/>
              <a:t> </a:t>
            </a:r>
            <a:r>
              <a:rPr lang="en-IN" dirty="0" err="1" smtClean="0"/>
              <a:t>getvalue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/>
              <a:t>{  return value;   }</a:t>
            </a:r>
          </a:p>
          <a:p>
            <a:pPr marL="0" indent="0">
              <a:buNone/>
            </a:pPr>
            <a:r>
              <a:rPr lang="en-IN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0816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Object::Object()</a:t>
            </a:r>
          </a:p>
          <a:p>
            <a:pPr marL="0" indent="0">
              <a:buNone/>
            </a:pPr>
            <a:r>
              <a:rPr lang="en-IN" dirty="0" smtClean="0"/>
              <a:t>{       value=0 ;        }</a:t>
            </a:r>
          </a:p>
          <a:p>
            <a:pPr marL="0" indent="0">
              <a:buNone/>
            </a:pPr>
            <a:r>
              <a:rPr lang="en-IN" dirty="0" smtClean="0"/>
              <a:t>Object </a:t>
            </a:r>
            <a:r>
              <a:rPr lang="en-IN" dirty="0" err="1" smtClean="0"/>
              <a:t>external_object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Int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err="1" smtClean="0"/>
              <a:t>external_object.addvalue</a:t>
            </a:r>
            <a:r>
              <a:rPr lang="en-IN" dirty="0" smtClean="0"/>
              <a:t>(5);</a:t>
            </a:r>
          </a:p>
          <a:p>
            <a:pPr marL="0" indent="0">
              <a:buNone/>
            </a:pPr>
            <a:r>
              <a:rPr lang="en-IN" dirty="0"/>
              <a:t>f</a:t>
            </a:r>
            <a:r>
              <a:rPr lang="en-IN" dirty="0" smtClean="0"/>
              <a:t>or(</a:t>
            </a:r>
            <a:r>
              <a:rPr lang="en-IN" dirty="0" err="1" smtClean="0"/>
              <a:t>int</a:t>
            </a:r>
            <a:r>
              <a:rPr lang="en-IN" dirty="0" smtClean="0"/>
              <a:t> i=0;i&lt;3;i++)</a:t>
            </a:r>
          </a:p>
          <a:p>
            <a:pPr marL="0" indent="0">
              <a:buNone/>
            </a:pPr>
            <a:r>
              <a:rPr lang="en-IN" dirty="0" smtClean="0"/>
              <a:t>{     Object  </a:t>
            </a:r>
            <a:r>
              <a:rPr lang="en-IN" dirty="0" err="1" smtClean="0"/>
              <a:t>auto_object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     </a:t>
            </a:r>
            <a:r>
              <a:rPr lang="en-IN" dirty="0" err="1" smtClean="0"/>
              <a:t>auto_object.addvalue</a:t>
            </a:r>
            <a:r>
              <a:rPr lang="en-IN" dirty="0" smtClean="0"/>
              <a:t>(5);</a:t>
            </a:r>
          </a:p>
          <a:p>
            <a:pPr marL="0" indent="0">
              <a:buNone/>
            </a:pPr>
            <a:r>
              <a:rPr lang="en-IN" dirty="0" smtClean="0"/>
              <a:t>      Object  </a:t>
            </a:r>
            <a:r>
              <a:rPr lang="en-IN" dirty="0" err="1" smtClean="0"/>
              <a:t>stat_object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     </a:t>
            </a:r>
            <a:r>
              <a:rPr lang="en-IN" dirty="0" err="1" smtClean="0"/>
              <a:t>stat_object.addvalue</a:t>
            </a:r>
            <a:r>
              <a:rPr lang="en-IN" dirty="0" smtClean="0"/>
              <a:t>(5);</a:t>
            </a:r>
          </a:p>
          <a:p>
            <a:pPr marL="0" indent="0">
              <a:buNone/>
            </a:pPr>
            <a:r>
              <a:rPr lang="en-IN" dirty="0" err="1"/>
              <a:t>c</a:t>
            </a:r>
            <a:r>
              <a:rPr lang="en-IN" dirty="0" err="1" smtClean="0"/>
              <a:t>out</a:t>
            </a:r>
            <a:r>
              <a:rPr lang="en-IN" dirty="0" smtClean="0"/>
              <a:t>&lt;&lt;“auto object calling”&lt;&lt;</a:t>
            </a:r>
            <a:r>
              <a:rPr lang="en-IN" dirty="0" err="1" smtClean="0"/>
              <a:t>auto_object.getvalue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&lt;&lt;“static object calling”&lt;&lt;</a:t>
            </a:r>
            <a:r>
              <a:rPr lang="en-IN" dirty="0" err="1" smtClean="0"/>
              <a:t>stat_object.getvalue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40816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&lt;&lt;“external object”&lt;&lt;</a:t>
            </a:r>
            <a:r>
              <a:rPr lang="en-IN" dirty="0" err="1" smtClean="0"/>
              <a:t>external_object.getvalue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20495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275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8164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237</Words>
  <Application>Microsoft Office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External (Global object)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(Global object)</dc:title>
  <dc:creator>HP</dc:creator>
  <cp:lastModifiedBy>HP</cp:lastModifiedBy>
  <cp:revision>7</cp:revision>
  <dcterms:created xsi:type="dcterms:W3CDTF">2020-09-10T07:50:37Z</dcterms:created>
  <dcterms:modified xsi:type="dcterms:W3CDTF">2020-09-10T10:52:29Z</dcterms:modified>
</cp:coreProperties>
</file>