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6" r:id="rId1"/>
  </p:sldMasterIdLst>
  <p:notesMasterIdLst>
    <p:notesMasterId r:id="rId27"/>
  </p:notesMasterIdLst>
  <p:handoutMasterIdLst>
    <p:handoutMasterId r:id="rId28"/>
  </p:handoutMasterIdLst>
  <p:sldIdLst>
    <p:sldId id="287" r:id="rId2"/>
    <p:sldId id="257" r:id="rId3"/>
    <p:sldId id="266" r:id="rId4"/>
    <p:sldId id="270" r:id="rId5"/>
    <p:sldId id="288" r:id="rId6"/>
    <p:sldId id="272" r:id="rId7"/>
    <p:sldId id="273" r:id="rId8"/>
    <p:sldId id="274" r:id="rId9"/>
    <p:sldId id="275" r:id="rId10"/>
    <p:sldId id="276" r:id="rId11"/>
    <p:sldId id="277" r:id="rId12"/>
    <p:sldId id="278" r:id="rId13"/>
    <p:sldId id="286" r:id="rId14"/>
    <p:sldId id="280" r:id="rId15"/>
    <p:sldId id="264" r:id="rId16"/>
    <p:sldId id="289" r:id="rId17"/>
    <p:sldId id="290" r:id="rId18"/>
    <p:sldId id="291" r:id="rId19"/>
    <p:sldId id="292" r:id="rId20"/>
    <p:sldId id="293" r:id="rId21"/>
    <p:sldId id="294" r:id="rId22"/>
    <p:sldId id="295" r:id="rId23"/>
    <p:sldId id="296" r:id="rId24"/>
    <p:sldId id="282" r:id="rId25"/>
    <p:sldId id="28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42D0B"/>
    <a:srgbClr val="76280B"/>
    <a:srgbClr val="F6BF73"/>
    <a:srgbClr val="F9D4A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1655"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805758-D2E5-47F1-BDC8-64F96AB837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A4D7A7-60FE-4B51-8D3B-098FB2A1B3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866161-D383-45DC-9645-1D21647A8641}" type="datetimeFigureOut">
              <a:rPr lang="en-US" smtClean="0"/>
              <a:t>12/6/2022</a:t>
            </a:fld>
            <a:endParaRPr lang="en-US" dirty="0"/>
          </a:p>
        </p:txBody>
      </p:sp>
      <p:sp>
        <p:nvSpPr>
          <p:cNvPr id="4" name="Footer Placeholder 3">
            <a:extLst>
              <a:ext uri="{FF2B5EF4-FFF2-40B4-BE49-F238E27FC236}">
                <a16:creationId xmlns:a16="http://schemas.microsoft.com/office/drawing/2014/main" id="{0748030B-DA71-4B18-AA7C-F991BCB518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BD65FCA-070F-4A6D-A2E0-D5EBEAABC9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D2B8-7AFA-4F86-9DF3-A6BBE4E238C1}" type="slidenum">
              <a:rPr lang="en-US" smtClean="0"/>
              <a:t>‹#›</a:t>
            </a:fld>
            <a:endParaRPr lang="en-US" dirty="0"/>
          </a:p>
        </p:txBody>
      </p:sp>
    </p:spTree>
    <p:extLst>
      <p:ext uri="{BB962C8B-B14F-4D97-AF65-F5344CB8AC3E}">
        <p14:creationId xmlns:p14="http://schemas.microsoft.com/office/powerpoint/2010/main" val="369034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789D0-CA34-4934-A369-C3113E12A3EF}" type="datetimeFigureOut">
              <a:rPr lang="en-US" smtClean="0"/>
              <a:t>12/6/2022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79418-37EB-4378-AD22-89DBB000B0DA}" type="slidenum">
              <a:rPr lang="en-US" smtClean="0"/>
              <a:t>‹#›</a:t>
            </a:fld>
            <a:endParaRPr lang="en-US" dirty="0"/>
          </a:p>
        </p:txBody>
      </p:sp>
    </p:spTree>
    <p:extLst>
      <p:ext uri="{BB962C8B-B14F-4D97-AF65-F5344CB8AC3E}">
        <p14:creationId xmlns:p14="http://schemas.microsoft.com/office/powerpoint/2010/main" val="376464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a:t>
            </a:fld>
            <a:endParaRPr lang="en-US" dirty="0"/>
          </a:p>
        </p:txBody>
      </p:sp>
    </p:spTree>
    <p:extLst>
      <p:ext uri="{BB962C8B-B14F-4D97-AF65-F5344CB8AC3E}">
        <p14:creationId xmlns:p14="http://schemas.microsoft.com/office/powerpoint/2010/main" val="3144734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3</a:t>
            </a:fld>
            <a:endParaRPr lang="en-US" dirty="0"/>
          </a:p>
        </p:txBody>
      </p:sp>
    </p:spTree>
    <p:extLst>
      <p:ext uri="{BB962C8B-B14F-4D97-AF65-F5344CB8AC3E}">
        <p14:creationId xmlns:p14="http://schemas.microsoft.com/office/powerpoint/2010/main" val="352591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steps will you be taking as a result of this learning experience?</a:t>
            </a:r>
          </a:p>
          <a:p>
            <a:r>
              <a:rPr lang="en-US" b="0" i="1" dirty="0">
                <a:latin typeface="Segoe UI" panose="020B0502040204020203" pitchFamily="34" charset="0"/>
                <a:cs typeface="Segoe UI" panose="020B0502040204020203" pitchFamily="34" charset="0"/>
              </a:rPr>
              <a:t>Did you learn from any failed experiences?  How will you do things differently?</a:t>
            </a:r>
          </a:p>
          <a:p>
            <a:r>
              <a:rPr lang="en-US" b="0" i="1" dirty="0">
                <a:latin typeface="Segoe UI" panose="020B0502040204020203" pitchFamily="34" charset="0"/>
                <a:cs typeface="Segoe UI" panose="020B0502040204020203" pitchFamily="34" charset="0"/>
              </a:rPr>
              <a:t>What advice will you give to others so they can learn from your experiences?</a:t>
            </a:r>
          </a:p>
          <a:p>
            <a:r>
              <a:rPr lang="en-US" b="0" i="1" dirty="0">
                <a:latin typeface="Segoe UI" panose="020B0502040204020203" pitchFamily="34" charset="0"/>
                <a:cs typeface="Segoe UI" panose="020B0502040204020203" pitchFamily="34" charset="0"/>
              </a:rPr>
              <a:t>How can you share what you learned with a real-world audience?  </a:t>
            </a:r>
          </a:p>
          <a:p>
            <a:endParaRPr lang="en-US" dirty="0"/>
          </a:p>
          <a:p>
            <a:r>
              <a:rPr lang="en-US" b="1" dirty="0"/>
              <a:t>Some examples of next steps might be: </a:t>
            </a:r>
          </a:p>
          <a:p>
            <a:pPr marL="228600" indent="-228600">
              <a:buAutoNum type="arabicPeriod"/>
            </a:pPr>
            <a:r>
              <a:rPr lang="en-US" dirty="0"/>
              <a:t>After</a:t>
            </a:r>
            <a:r>
              <a:rPr lang="en-US" baseline="0" dirty="0"/>
              <a:t> delivering my first persuasive presentation, I am thinking about joining the debate team.</a:t>
            </a:r>
          </a:p>
          <a:p>
            <a:pPr marL="228600" indent="-228600">
              <a:buAutoNum type="arabicPeriod"/>
            </a:pPr>
            <a:r>
              <a:rPr lang="en-US" baseline="0" dirty="0"/>
              <a:t>After making my first film, I’m considering entering it in our school film festival or local film festival.</a:t>
            </a:r>
          </a:p>
          <a:p>
            <a:pPr marL="228600" indent="-228600">
              <a:buAutoNum type="arabicPeriod"/>
            </a:pPr>
            <a:r>
              <a:rPr lang="en-US" baseline="0" dirty="0"/>
              <a:t>After connecting with this career expert, I’d like to do some research on that career field because it sounds interesting to me.</a:t>
            </a:r>
          </a:p>
          <a:p>
            <a:pPr marL="0" indent="0">
              <a:buNone/>
            </a:pPr>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r>
              <a:rPr lang="en-US" dirty="0"/>
              <a:t>Feel free to use more than one slide to share your next steps.  It also helps to add some video content to explain your message.</a:t>
            </a:r>
          </a:p>
        </p:txBody>
      </p:sp>
      <p:sp>
        <p:nvSpPr>
          <p:cNvPr id="4" name="Slide Number Placeholder 3"/>
          <p:cNvSpPr>
            <a:spLocks noGrp="1"/>
          </p:cNvSpPr>
          <p:nvPr>
            <p:ph type="sldNum" sz="quarter" idx="10"/>
          </p:nvPr>
        </p:nvSpPr>
        <p:spPr/>
        <p:txBody>
          <a:bodyPr/>
          <a:lstStyle/>
          <a:p>
            <a:fld id="{D5D79418-37EB-4378-AD22-89DBB000B0DA}" type="slidenum">
              <a:rPr lang="en-US" smtClean="0"/>
              <a:t>15</a:t>
            </a:fld>
            <a:endParaRPr lang="en-US" dirty="0"/>
          </a:p>
        </p:txBody>
      </p:sp>
    </p:spTree>
    <p:extLst>
      <p:ext uri="{BB962C8B-B14F-4D97-AF65-F5344CB8AC3E}">
        <p14:creationId xmlns:p14="http://schemas.microsoft.com/office/powerpoint/2010/main" val="6295718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6D6166-2B42-4F11-BAA6-8ABAE1BE810C}" type="datetimeFigureOut">
              <a:rPr lang="en-US" noProof="0" smtClean="0"/>
              <a:t>12/6/2022</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5F723C43-6370-886F-D1B3-B1B6C7F65D41}"/>
              </a:ext>
            </a:extLst>
          </p:cNvPr>
          <p:cNvGrpSpPr/>
          <p:nvPr userDrawn="1"/>
        </p:nvGrpSpPr>
        <p:grpSpPr bwMode="ltGray">
          <a:xfrm>
            <a:off x="7232499" y="-159283"/>
            <a:ext cx="4959501" cy="5525761"/>
            <a:chOff x="7232499" y="-159283"/>
            <a:chExt cx="4959501" cy="5525761"/>
          </a:xfrm>
          <a:solidFill>
            <a:srgbClr val="76280B">
              <a:alpha val="60000"/>
            </a:srgbClr>
          </a:solidFill>
        </p:grpSpPr>
        <p:pic>
          <p:nvPicPr>
            <p:cNvPr id="11" name="Graphic 10" descr="Single gear">
              <a:extLst>
                <a:ext uri="{FF2B5EF4-FFF2-40B4-BE49-F238E27FC236}">
                  <a16:creationId xmlns:a16="http://schemas.microsoft.com/office/drawing/2014/main" id="{49867D70-44BF-482A-4E94-6B033C66266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2" name="Graphic 11" descr="Single gear">
              <a:extLst>
                <a:ext uri="{FF2B5EF4-FFF2-40B4-BE49-F238E27FC236}">
                  <a16:creationId xmlns:a16="http://schemas.microsoft.com/office/drawing/2014/main" id="{B6ECFD7B-BDF8-5FAC-59F0-D009B7BDF24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3" name="Graphic 12" descr="Single gear">
              <a:extLst>
                <a:ext uri="{FF2B5EF4-FFF2-40B4-BE49-F238E27FC236}">
                  <a16:creationId xmlns:a16="http://schemas.microsoft.com/office/drawing/2014/main" id="{6E98105E-772C-6CB9-F568-BE5CE97B6B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4" name="Graphic 13" descr="Single gear">
              <a:extLst>
                <a:ext uri="{FF2B5EF4-FFF2-40B4-BE49-F238E27FC236}">
                  <a16:creationId xmlns:a16="http://schemas.microsoft.com/office/drawing/2014/main" id="{7E7A5D8C-8B97-1BB6-EACA-7CE0A3BF975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15" name="Rectangle 14">
            <a:extLst>
              <a:ext uri="{FF2B5EF4-FFF2-40B4-BE49-F238E27FC236}">
                <a16:creationId xmlns:a16="http://schemas.microsoft.com/office/drawing/2014/main" id="{96D0D361-B38A-D36B-E808-7727490B62EC}"/>
              </a:ext>
            </a:extLst>
          </p:cNvPr>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F4BF36B-C6A3-35D3-9186-BA500983620E}"/>
              </a:ext>
            </a:extLst>
          </p:cNvPr>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75421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6D6166-2B42-4F11-BAA6-8ABAE1BE810C}" type="datetimeFigureOut">
              <a:rPr lang="en-US" noProof="0" smtClean="0"/>
              <a:t>12/6/2022</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645139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6D6166-2B42-4F11-BAA6-8ABAE1BE810C}" type="datetimeFigureOut">
              <a:rPr lang="en-US" noProof="0" smtClean="0"/>
              <a:t>12/6/2022</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053728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Multiple Conte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E106B9E-EBA8-4369-8705-FDBBA60DC72E}"/>
              </a:ext>
            </a:extLst>
          </p:cNvPr>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1" name="Group 10">
            <a:extLst>
              <a:ext uri="{FF2B5EF4-FFF2-40B4-BE49-F238E27FC236}">
                <a16:creationId xmlns:a16="http://schemas.microsoft.com/office/drawing/2014/main" id="{180D0165-A38B-4CE8-AE4D-186DBC04F8D4}"/>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a:extLst>
                <a:ext uri="{FF2B5EF4-FFF2-40B4-BE49-F238E27FC236}">
                  <a16:creationId xmlns:a16="http://schemas.microsoft.com/office/drawing/2014/main" id="{90C052C9-F1E0-4264-8CAC-31B0B8F76D6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3" name="Graphic 12" descr="Single gear">
              <a:extLst>
                <a:ext uri="{FF2B5EF4-FFF2-40B4-BE49-F238E27FC236}">
                  <a16:creationId xmlns:a16="http://schemas.microsoft.com/office/drawing/2014/main" id="{892FFF3D-7B2E-44EB-83BA-5453FEC48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C5A9AF4-A787-49A3-83CF-889F9AEE0D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a:extLst>
                <a:ext uri="{FF2B5EF4-FFF2-40B4-BE49-F238E27FC236}">
                  <a16:creationId xmlns:a16="http://schemas.microsoft.com/office/drawing/2014/main" id="{B5D192A5-6FE9-49BC-9104-102935BA03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4" name="Date Placeholder 3"/>
          <p:cNvSpPr>
            <a:spLocks noGrp="1"/>
          </p:cNvSpPr>
          <p:nvPr>
            <p:ph type="dt" sz="half" idx="10"/>
          </p:nvPr>
        </p:nvSpPr>
        <p:spPr/>
        <p:txBody>
          <a:bodyPr/>
          <a:lstStyle/>
          <a:p>
            <a:fld id="{616D6166-2B42-4F11-BAA6-8ABAE1BE810C}" type="datetimeFigureOut">
              <a:rPr lang="en-US" noProof="0" smtClean="0"/>
              <a:t>12/6/2022</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a:extLst>
              <a:ext uri="{FF2B5EF4-FFF2-40B4-BE49-F238E27FC236}">
                <a16:creationId xmlns:a16="http://schemas.microsoft.com/office/drawing/2014/main" id="{F099E8F9-E092-4E4C-AB87-FB2B4EC4D0AD}"/>
              </a:ext>
            </a:extLst>
          </p:cNvPr>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Text Placeholder 7">
            <a:extLst>
              <a:ext uri="{FF2B5EF4-FFF2-40B4-BE49-F238E27FC236}">
                <a16:creationId xmlns:a16="http://schemas.microsoft.com/office/drawing/2014/main" id="{782CF4FC-13E5-4A63-BCF2-3AF43B5F15B9}"/>
              </a:ext>
            </a:extLst>
          </p:cNvPr>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 name="Text Placeholder 7">
            <a:extLst>
              <a:ext uri="{FF2B5EF4-FFF2-40B4-BE49-F238E27FC236}">
                <a16:creationId xmlns:a16="http://schemas.microsoft.com/office/drawing/2014/main" id="{8523C4DE-E0C6-4EE1-9145-DA7819174663}"/>
              </a:ext>
            </a:extLst>
          </p:cNvPr>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939909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a:t>Click to edit Master title style</a:t>
            </a:r>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12/6/2022</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a:extLst>
              <a:ext uri="{FF2B5EF4-FFF2-40B4-BE49-F238E27FC236}">
                <a16:creationId xmlns:a16="http://schemas.microsoft.com/office/drawing/2014/main" id="{FD7CD5CF-F924-43C6-9C02-06FBC84A6729}"/>
              </a:ext>
            </a:extLst>
          </p:cNvPr>
          <p:cNvSpPr>
            <a:spLocks noGrp="1"/>
          </p:cNvSpPr>
          <p:nvPr>
            <p:ph idx="1"/>
          </p:nvPr>
        </p:nvSpPr>
        <p:spPr>
          <a:xfrm>
            <a:off x="2137644" y="2161725"/>
            <a:ext cx="9613861" cy="370264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13184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616D6166-2B42-4F11-BAA6-8ABAE1BE810C}" type="datetimeFigureOut">
              <a:rPr lang="en-US" noProof="0" smtClean="0"/>
              <a:t>12/6/2022</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a:extLst>
              <a:ext uri="{FF2B5EF4-FFF2-40B4-BE49-F238E27FC236}">
                <a16:creationId xmlns:a16="http://schemas.microsoft.com/office/drawing/2014/main" id="{D683A405-3ADE-448E-893F-D3D2E11CCA4C}"/>
              </a:ext>
            </a:extLst>
          </p:cNvPr>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462027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a:t>Click to edit Master title style</a:t>
            </a:r>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12/6/2022</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a:extLst>
              <a:ext uri="{FF2B5EF4-FFF2-40B4-BE49-F238E27FC236}">
                <a16:creationId xmlns:a16="http://schemas.microsoft.com/office/drawing/2014/main" id="{5E59F855-D2A7-4662-804E-17B59CD1A41D}"/>
              </a:ext>
            </a:extLst>
          </p:cNvPr>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2757395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a:t>Click to edit Master title style</a:t>
            </a:r>
          </a:p>
        </p:txBody>
      </p:sp>
      <p:sp>
        <p:nvSpPr>
          <p:cNvPr id="5" name="Date Placeholder 4"/>
          <p:cNvSpPr>
            <a:spLocks noGrp="1"/>
          </p:cNvSpPr>
          <p:nvPr>
            <p:ph type="dt" sz="half" idx="10"/>
          </p:nvPr>
        </p:nvSpPr>
        <p:spPr/>
        <p:txBody>
          <a:bodyPr/>
          <a:lstStyle/>
          <a:p>
            <a:fld id="{616D6166-2B42-4F11-BAA6-8ABAE1BE810C}" type="datetimeFigureOut">
              <a:rPr lang="en-US" noProof="0" smtClean="0"/>
              <a:t>12/6/2022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a:extLst>
              <a:ext uri="{FF2B5EF4-FFF2-40B4-BE49-F238E27FC236}">
                <a16:creationId xmlns:a16="http://schemas.microsoft.com/office/drawing/2014/main" id="{DBD7FBFD-679C-4A5B-A176-220004B60453}"/>
              </a:ext>
            </a:extLst>
          </p:cNvPr>
          <p:cNvSpPr>
            <a:spLocks noGrp="1"/>
          </p:cNvSpPr>
          <p:nvPr>
            <p:ph type="dgm" sz="quarter" idx="13"/>
          </p:nvPr>
        </p:nvSpPr>
        <p:spPr>
          <a:xfrm>
            <a:off x="680321" y="386862"/>
            <a:ext cx="9614617" cy="3867638"/>
          </a:xfrm>
        </p:spPr>
        <p:txBody>
          <a:bodyPr/>
          <a:lstStyle/>
          <a:p>
            <a:r>
              <a:rPr lang="en-US" noProof="0"/>
              <a:t>Click icon to add SmartArt graphic</a:t>
            </a:r>
            <a:endParaRPr lang="en-US" noProof="0" dirty="0"/>
          </a:p>
        </p:txBody>
      </p:sp>
    </p:spTree>
    <p:extLst>
      <p:ext uri="{BB962C8B-B14F-4D97-AF65-F5344CB8AC3E}">
        <p14:creationId xmlns:p14="http://schemas.microsoft.com/office/powerpoint/2010/main" val="35259966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1F89FDF-9788-47AD-B230-0314E7C8D087}"/>
              </a:ext>
            </a:extLst>
          </p:cNvPr>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a:extLst>
                <a:ext uri="{FF2B5EF4-FFF2-40B4-BE49-F238E27FC236}">
                  <a16:creationId xmlns:a16="http://schemas.microsoft.com/office/drawing/2014/main" id="{9CD6B783-A97E-437E-B4E2-F7D761F0A2E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20" name="Graphic 19" descr="Single gear">
              <a:extLst>
                <a:ext uri="{FF2B5EF4-FFF2-40B4-BE49-F238E27FC236}">
                  <a16:creationId xmlns:a16="http://schemas.microsoft.com/office/drawing/2014/main" id="{4699BB72-0480-4165-8D15-316CEED8CE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a:extLst>
                <a:ext uri="{FF2B5EF4-FFF2-40B4-BE49-F238E27FC236}">
                  <a16:creationId xmlns:a16="http://schemas.microsoft.com/office/drawing/2014/main" id="{685C07D9-1911-4085-8555-C992A61B10C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a:extLst>
                <a:ext uri="{FF2B5EF4-FFF2-40B4-BE49-F238E27FC236}">
                  <a16:creationId xmlns:a16="http://schemas.microsoft.com/office/drawing/2014/main" id="{D621B3C3-2371-4ED0-BC1D-87AABF852BD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a:extLst>
                <a:ext uri="{FF2B5EF4-FFF2-40B4-BE49-F238E27FC236}">
                  <a16:creationId xmlns:a16="http://schemas.microsoft.com/office/drawing/2014/main" id="{D7D15287-50FE-4441-BA06-D454D73F7EF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12/6/2022</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a:extLst>
              <a:ext uri="{FF2B5EF4-FFF2-40B4-BE49-F238E27FC236}">
                <a16:creationId xmlns:a16="http://schemas.microsoft.com/office/drawing/2014/main" id="{2664D24B-EA78-4E18-9226-569365267E5E}"/>
              </a:ext>
            </a:extLst>
          </p:cNvPr>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a:extLst>
              <a:ext uri="{FF2B5EF4-FFF2-40B4-BE49-F238E27FC236}">
                <a16:creationId xmlns:a16="http://schemas.microsoft.com/office/drawing/2014/main" id="{5BE17E03-04A7-46ED-8623-88DFFD7E30B0}"/>
              </a:ext>
            </a:extLst>
          </p:cNvPr>
          <p:cNvSpPr txBox="1">
            <a:spLocks/>
          </p:cNvSpPr>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a:extLst>
              <a:ext uri="{FF2B5EF4-FFF2-40B4-BE49-F238E27FC236}">
                <a16:creationId xmlns:a16="http://schemas.microsoft.com/office/drawing/2014/main" id="{A3840076-AFCB-4C84-8E23-85DAD3CBEF3E}"/>
              </a:ext>
            </a:extLst>
          </p:cNvPr>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a:extLst>
              <a:ext uri="{FF2B5EF4-FFF2-40B4-BE49-F238E27FC236}">
                <a16:creationId xmlns:a16="http://schemas.microsoft.com/office/drawing/2014/main" id="{BBA20603-8433-4B38-976F-F18CF78D6BF9}"/>
              </a:ext>
            </a:extLst>
          </p:cNvPr>
          <p:cNvSpPr>
            <a:spLocks noGrp="1"/>
          </p:cNvSpPr>
          <p:nvPr>
            <p:ph type="title"/>
          </p:nvPr>
        </p:nvSpPr>
        <p:spPr>
          <a:xfrm>
            <a:off x="2106132" y="735087"/>
            <a:ext cx="3060802" cy="1080938"/>
          </a:xfrm>
        </p:spPr>
        <p:txBody>
          <a:bodyPr anchor="ctr" anchorCtr="0"/>
          <a:lstStyle>
            <a:lvl1pPr algn="ctr">
              <a:defRPr/>
            </a:lvl1pPr>
          </a:lstStyle>
          <a:p>
            <a:r>
              <a:rPr lang="en-US" noProof="0"/>
              <a:t>Click to edit Master title style</a:t>
            </a:r>
          </a:p>
        </p:txBody>
      </p:sp>
      <p:sp>
        <p:nvSpPr>
          <p:cNvPr id="53" name="Text Placeholder 52">
            <a:extLst>
              <a:ext uri="{FF2B5EF4-FFF2-40B4-BE49-F238E27FC236}">
                <a16:creationId xmlns:a16="http://schemas.microsoft.com/office/drawing/2014/main" id="{EF340F6C-3335-49B0-AE89-7103CA6A7F5E}"/>
              </a:ext>
            </a:extLst>
          </p:cNvPr>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a:t>Click to edit Master text styles</a:t>
            </a:r>
          </a:p>
        </p:txBody>
      </p:sp>
      <p:sp>
        <p:nvSpPr>
          <p:cNvPr id="55" name="Text Placeholder 54">
            <a:extLst>
              <a:ext uri="{FF2B5EF4-FFF2-40B4-BE49-F238E27FC236}">
                <a16:creationId xmlns:a16="http://schemas.microsoft.com/office/drawing/2014/main" id="{1F0AD31D-2FFB-40A9-96C2-F4EE3869BC54}"/>
              </a:ext>
            </a:extLst>
          </p:cNvPr>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a:t>Click to edit Master text styles</a:t>
            </a:r>
          </a:p>
        </p:txBody>
      </p:sp>
      <p:sp>
        <p:nvSpPr>
          <p:cNvPr id="57" name="Content Placeholder 56">
            <a:extLst>
              <a:ext uri="{FF2B5EF4-FFF2-40B4-BE49-F238E27FC236}">
                <a16:creationId xmlns:a16="http://schemas.microsoft.com/office/drawing/2014/main" id="{52B689E9-5B4C-4CC0-AAA4-847EB66C3302}"/>
              </a:ext>
            </a:extLst>
          </p:cNvPr>
          <p:cNvSpPr>
            <a:spLocks noGrp="1"/>
          </p:cNvSpPr>
          <p:nvPr>
            <p:ph sz="quarter" idx="20"/>
          </p:nvPr>
        </p:nvSpPr>
        <p:spPr>
          <a:xfrm>
            <a:off x="2106131" y="2116138"/>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8" name="Content Placeholder 56">
            <a:extLst>
              <a:ext uri="{FF2B5EF4-FFF2-40B4-BE49-F238E27FC236}">
                <a16:creationId xmlns:a16="http://schemas.microsoft.com/office/drawing/2014/main" id="{1D5202CC-08D0-4157-9CB3-AA1EF4A2C855}"/>
              </a:ext>
            </a:extLst>
          </p:cNvPr>
          <p:cNvSpPr>
            <a:spLocks noGrp="1"/>
          </p:cNvSpPr>
          <p:nvPr>
            <p:ph sz="quarter" idx="21"/>
          </p:nvPr>
        </p:nvSpPr>
        <p:spPr>
          <a:xfrm>
            <a:off x="5384611" y="2103211"/>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9" name="Content Placeholder 56">
            <a:extLst>
              <a:ext uri="{FF2B5EF4-FFF2-40B4-BE49-F238E27FC236}">
                <a16:creationId xmlns:a16="http://schemas.microsoft.com/office/drawing/2014/main" id="{7BE8E782-50B7-4C4E-BEA5-DDA27E0F6817}"/>
              </a:ext>
            </a:extLst>
          </p:cNvPr>
          <p:cNvSpPr>
            <a:spLocks noGrp="1"/>
          </p:cNvSpPr>
          <p:nvPr>
            <p:ph sz="quarter" idx="22"/>
          </p:nvPr>
        </p:nvSpPr>
        <p:spPr>
          <a:xfrm>
            <a:off x="8659892" y="2097613"/>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7253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6D6166-2B42-4F11-BAA6-8ABAE1BE810C}" type="datetimeFigureOut">
              <a:rPr lang="en-US" noProof="0" smtClean="0"/>
              <a:t>12/6/2022</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7" name="Group 6">
            <a:extLst>
              <a:ext uri="{FF2B5EF4-FFF2-40B4-BE49-F238E27FC236}">
                <a16:creationId xmlns:a16="http://schemas.microsoft.com/office/drawing/2014/main" id="{C051A09F-CA03-2F1E-4E5B-652A8638B0AB}"/>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8" name="Graphic 7" descr="Single gear">
              <a:extLst>
                <a:ext uri="{FF2B5EF4-FFF2-40B4-BE49-F238E27FC236}">
                  <a16:creationId xmlns:a16="http://schemas.microsoft.com/office/drawing/2014/main" id="{A4E2581B-BEF6-2D5F-B05E-3C10C6F4D16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9" name="Graphic 8" descr="Single gear">
              <a:extLst>
                <a:ext uri="{FF2B5EF4-FFF2-40B4-BE49-F238E27FC236}">
                  <a16:creationId xmlns:a16="http://schemas.microsoft.com/office/drawing/2014/main" id="{7A43D86B-255C-D8F7-4262-B36EF6C5017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0" name="Graphic 9" descr="Single gear">
              <a:extLst>
                <a:ext uri="{FF2B5EF4-FFF2-40B4-BE49-F238E27FC236}">
                  <a16:creationId xmlns:a16="http://schemas.microsoft.com/office/drawing/2014/main" id="{F58E76DB-AF06-F8A7-D198-A88569CB674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1" name="Graphic 10" descr="Single gear">
              <a:extLst>
                <a:ext uri="{FF2B5EF4-FFF2-40B4-BE49-F238E27FC236}">
                  <a16:creationId xmlns:a16="http://schemas.microsoft.com/office/drawing/2014/main" id="{0E955AC0-4B41-0105-8755-B53B80FD769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2" name="Graphic 11" descr="Single gear">
              <a:extLst>
                <a:ext uri="{FF2B5EF4-FFF2-40B4-BE49-F238E27FC236}">
                  <a16:creationId xmlns:a16="http://schemas.microsoft.com/office/drawing/2014/main" id="{E9561FAB-08F2-4B11-8602-DF5B50D8844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spTree>
    <p:extLst>
      <p:ext uri="{BB962C8B-B14F-4D97-AF65-F5344CB8AC3E}">
        <p14:creationId xmlns:p14="http://schemas.microsoft.com/office/powerpoint/2010/main" val="3706112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12/6/2022</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0E13FACD-F44F-A9AA-A095-89FBCDB2DD9E}"/>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31CCF1D1-BC3D-DC31-FFB8-2CEDABB0A636}"/>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736B20DB-EA77-BBD8-8B1F-081A59BF1A3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7EF74F02-5C68-3BFB-920A-FCAA7D7CDF9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B62D717C-78BC-1B2E-6058-DC59776D39D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6C2A977C-D7F4-AEE2-B5BE-581C5F471FA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spTree>
    <p:extLst>
      <p:ext uri="{BB962C8B-B14F-4D97-AF65-F5344CB8AC3E}">
        <p14:creationId xmlns:p14="http://schemas.microsoft.com/office/powerpoint/2010/main" val="2234703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6D6166-2B42-4F11-BAA6-8ABAE1BE810C}" type="datetimeFigureOut">
              <a:rPr lang="en-US" noProof="0" smtClean="0"/>
              <a:t>12/6/2022</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2" name="Group 1">
            <a:extLst>
              <a:ext uri="{FF2B5EF4-FFF2-40B4-BE49-F238E27FC236}">
                <a16:creationId xmlns:a16="http://schemas.microsoft.com/office/drawing/2014/main" id="{DB997604-1AFA-E29C-49DF-4030AD083409}"/>
              </a:ext>
            </a:extLst>
          </p:cNvPr>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9" name="Graphic 8" descr="Single gear">
              <a:extLst>
                <a:ext uri="{FF2B5EF4-FFF2-40B4-BE49-F238E27FC236}">
                  <a16:creationId xmlns:a16="http://schemas.microsoft.com/office/drawing/2014/main" id="{92AE69F4-9988-5E8D-A010-8E07D129AF20}"/>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0" name="Graphic 9" descr="Single gear">
              <a:extLst>
                <a:ext uri="{FF2B5EF4-FFF2-40B4-BE49-F238E27FC236}">
                  <a16:creationId xmlns:a16="http://schemas.microsoft.com/office/drawing/2014/main" id="{85ADE2E7-8BD7-D7FC-0270-B9A8BF46C1C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1" name="Graphic 10" descr="Single gear">
              <a:extLst>
                <a:ext uri="{FF2B5EF4-FFF2-40B4-BE49-F238E27FC236}">
                  <a16:creationId xmlns:a16="http://schemas.microsoft.com/office/drawing/2014/main" id="{83A64FCF-1887-CE9F-D504-33EB86F1526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2" name="Graphic 11" descr="Single gear">
              <a:extLst>
                <a:ext uri="{FF2B5EF4-FFF2-40B4-BE49-F238E27FC236}">
                  <a16:creationId xmlns:a16="http://schemas.microsoft.com/office/drawing/2014/main" id="{5A40AC31-935F-BF2D-2863-F3E67F5B727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Tree>
    <p:extLst>
      <p:ext uri="{BB962C8B-B14F-4D97-AF65-F5344CB8AC3E}">
        <p14:creationId xmlns:p14="http://schemas.microsoft.com/office/powerpoint/2010/main" val="1767281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6D6166-2B42-4F11-BAA6-8ABAE1BE810C}" type="datetimeFigureOut">
              <a:rPr lang="en-US" noProof="0" smtClean="0"/>
              <a:t>12/6/2022</a:t>
            </a:fld>
            <a:endParaRPr lang="en-US" noProof="0" dirty="0"/>
          </a:p>
        </p:txBody>
      </p:sp>
      <p:sp>
        <p:nvSpPr>
          <p:cNvPr id="8" name="Footer Placeholder 7"/>
          <p:cNvSpPr>
            <a:spLocks noGrp="1"/>
          </p:cNvSpPr>
          <p:nvPr>
            <p:ph type="ftr" sz="quarter" idx="11"/>
          </p:nvPr>
        </p:nvSpPr>
        <p:spPr/>
        <p:txBody>
          <a:bodyPr/>
          <a:lstStyle/>
          <a:p>
            <a:r>
              <a:rPr lang="en-US" noProof="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2" name="Group 1">
            <a:extLst>
              <a:ext uri="{FF2B5EF4-FFF2-40B4-BE49-F238E27FC236}">
                <a16:creationId xmlns:a16="http://schemas.microsoft.com/office/drawing/2014/main" id="{4B046EC1-62B2-0EFA-1655-5E3DECF790FE}"/>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79F9E34-6A07-7C6F-E4FD-57191EE842D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CD166784-96CB-73D5-3571-30A2E477BBC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3BFDECDA-D12F-7EB7-D97E-6849676190A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036240DD-1EE2-36DA-EEF4-8EA252A7A93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CC8BBA44-76DB-D4BB-CAED-727829C1A61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spTree>
    <p:extLst>
      <p:ext uri="{BB962C8B-B14F-4D97-AF65-F5344CB8AC3E}">
        <p14:creationId xmlns:p14="http://schemas.microsoft.com/office/powerpoint/2010/main" val="961894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6D6166-2B42-4F11-BAA6-8ABAE1BE810C}" type="datetimeFigureOut">
              <a:rPr lang="en-US" noProof="0" smtClean="0"/>
              <a:t>12/6/2022</a:t>
            </a:fld>
            <a:endParaRPr lang="en-US" noProof="0" dirty="0"/>
          </a:p>
        </p:txBody>
      </p:sp>
      <p:sp>
        <p:nvSpPr>
          <p:cNvPr id="4" name="Footer Placeholder 3"/>
          <p:cNvSpPr>
            <a:spLocks noGrp="1"/>
          </p:cNvSpPr>
          <p:nvPr>
            <p:ph type="ftr" sz="quarter" idx="11"/>
          </p:nvPr>
        </p:nvSpPr>
        <p:spPr/>
        <p:txBody>
          <a:bodyPr/>
          <a:lstStyle/>
          <a:p>
            <a:r>
              <a:rPr lang="en-US" noProof="0"/>
              <a:t>Add a footer</a:t>
            </a:r>
            <a:endParaRPr lang="en-US" noProof="0" dirty="0"/>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6" name="Group 5">
            <a:extLst>
              <a:ext uri="{FF2B5EF4-FFF2-40B4-BE49-F238E27FC236}">
                <a16:creationId xmlns:a16="http://schemas.microsoft.com/office/drawing/2014/main" id="{6C6F0B73-5939-8CD9-1EA6-908E4212599F}"/>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7" name="Graphic 6" descr="Single gear">
              <a:extLst>
                <a:ext uri="{FF2B5EF4-FFF2-40B4-BE49-F238E27FC236}">
                  <a16:creationId xmlns:a16="http://schemas.microsoft.com/office/drawing/2014/main" id="{F06E6AB6-E63C-0811-932A-715D1D85266F}"/>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8" name="Graphic 7" descr="Single gear">
              <a:extLst>
                <a:ext uri="{FF2B5EF4-FFF2-40B4-BE49-F238E27FC236}">
                  <a16:creationId xmlns:a16="http://schemas.microsoft.com/office/drawing/2014/main" id="{83D0CBD4-9B02-16A1-DCDB-5CE80FB0F6F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9" name="Graphic 8" descr="Single gear">
              <a:extLst>
                <a:ext uri="{FF2B5EF4-FFF2-40B4-BE49-F238E27FC236}">
                  <a16:creationId xmlns:a16="http://schemas.microsoft.com/office/drawing/2014/main" id="{BF7BAC83-D5F7-FBEE-6983-1BFF12113A3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0" name="Graphic 9" descr="Single gear">
              <a:extLst>
                <a:ext uri="{FF2B5EF4-FFF2-40B4-BE49-F238E27FC236}">
                  <a16:creationId xmlns:a16="http://schemas.microsoft.com/office/drawing/2014/main" id="{6FA210F0-2431-D9F3-23A7-53769F2B319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1" name="Graphic 10" descr="Single gear">
              <a:extLst>
                <a:ext uri="{FF2B5EF4-FFF2-40B4-BE49-F238E27FC236}">
                  <a16:creationId xmlns:a16="http://schemas.microsoft.com/office/drawing/2014/main" id="{5B00869E-6109-858A-4448-754ECD65BB5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spTree>
    <p:extLst>
      <p:ext uri="{BB962C8B-B14F-4D97-AF65-F5344CB8AC3E}">
        <p14:creationId xmlns:p14="http://schemas.microsoft.com/office/powerpoint/2010/main" val="2625753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16D6166-2B42-4F11-BAA6-8ABAE1BE810C}" type="datetimeFigureOut">
              <a:rPr lang="en-US" noProof="0" smtClean="0"/>
              <a:t>12/6/2022</a:t>
            </a:fld>
            <a:endParaRPr lang="en-US" noProof="0"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noProof="0"/>
              <a:t>Add a footer</a:t>
            </a:r>
            <a:endParaRPr lang="en-US" noProof="0" dirty="0"/>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2" name="Group 1">
            <a:extLst>
              <a:ext uri="{FF2B5EF4-FFF2-40B4-BE49-F238E27FC236}">
                <a16:creationId xmlns:a16="http://schemas.microsoft.com/office/drawing/2014/main" id="{75DDFB29-4E2A-F7AB-CA44-43941DED5DE6}"/>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3" name="Graphic 2" descr="Single gear">
              <a:extLst>
                <a:ext uri="{FF2B5EF4-FFF2-40B4-BE49-F238E27FC236}">
                  <a16:creationId xmlns:a16="http://schemas.microsoft.com/office/drawing/2014/main" id="{44E636DF-461C-0F48-3AF9-CCF87AF06BF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4" name="Graphic 3" descr="Single gear">
              <a:extLst>
                <a:ext uri="{FF2B5EF4-FFF2-40B4-BE49-F238E27FC236}">
                  <a16:creationId xmlns:a16="http://schemas.microsoft.com/office/drawing/2014/main" id="{B42100D8-2905-0A5B-B9E5-CE081115A11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a:extLst>
                <a:ext uri="{FF2B5EF4-FFF2-40B4-BE49-F238E27FC236}">
                  <a16:creationId xmlns:a16="http://schemas.microsoft.com/office/drawing/2014/main" id="{0203F050-2273-28B6-147B-C87A5BD6D6C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a:extLst>
                <a:ext uri="{FF2B5EF4-FFF2-40B4-BE49-F238E27FC236}">
                  <a16:creationId xmlns:a16="http://schemas.microsoft.com/office/drawing/2014/main" id="{DBD8BEB5-570A-C96B-0A89-AFFFA59FF20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Tree>
    <p:extLst>
      <p:ext uri="{BB962C8B-B14F-4D97-AF65-F5344CB8AC3E}">
        <p14:creationId xmlns:p14="http://schemas.microsoft.com/office/powerpoint/2010/main" val="778913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16D6166-2B42-4F11-BAA6-8ABAE1BE810C}" type="datetimeFigureOut">
              <a:rPr lang="en-US" noProof="0" smtClean="0"/>
              <a:t>12/6/2022</a:t>
            </a:fld>
            <a:endParaRPr lang="en-US" noProof="0"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E3FA76C-C565-46B6-8652-D75785E2521F}" type="slidenum">
              <a:rPr lang="en-US" noProof="0" smtClean="0"/>
              <a:t>‹#›</a:t>
            </a:fld>
            <a:endParaRPr lang="en-US" noProof="0" dirty="0"/>
          </a:p>
        </p:txBody>
      </p:sp>
      <p:grpSp>
        <p:nvGrpSpPr>
          <p:cNvPr id="10" name="Group 9">
            <a:extLst>
              <a:ext uri="{FF2B5EF4-FFF2-40B4-BE49-F238E27FC236}">
                <a16:creationId xmlns:a16="http://schemas.microsoft.com/office/drawing/2014/main" id="{FB7D79C2-D090-AA11-0DCA-1AAD79644B00}"/>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1" name="Graphic 10" descr="Single gear">
              <a:extLst>
                <a:ext uri="{FF2B5EF4-FFF2-40B4-BE49-F238E27FC236}">
                  <a16:creationId xmlns:a16="http://schemas.microsoft.com/office/drawing/2014/main" id="{0CF22C09-BB0E-B3AB-0053-F313E1FE697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2" name="Graphic 11" descr="Single gear">
              <a:extLst>
                <a:ext uri="{FF2B5EF4-FFF2-40B4-BE49-F238E27FC236}">
                  <a16:creationId xmlns:a16="http://schemas.microsoft.com/office/drawing/2014/main" id="{B7A46EC2-6D57-1E00-7FAC-B344C8C1A01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3" name="Graphic 12" descr="Single gear">
              <a:extLst>
                <a:ext uri="{FF2B5EF4-FFF2-40B4-BE49-F238E27FC236}">
                  <a16:creationId xmlns:a16="http://schemas.microsoft.com/office/drawing/2014/main" id="{F0B6932F-DB9A-C0C1-CA35-DE2ED33C697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4" name="Graphic 13" descr="Single gear">
              <a:extLst>
                <a:ext uri="{FF2B5EF4-FFF2-40B4-BE49-F238E27FC236}">
                  <a16:creationId xmlns:a16="http://schemas.microsoft.com/office/drawing/2014/main" id="{CC7C8854-0C86-FB5B-C4AD-CC410E3D2BF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Tree>
    <p:extLst>
      <p:ext uri="{BB962C8B-B14F-4D97-AF65-F5344CB8AC3E}">
        <p14:creationId xmlns:p14="http://schemas.microsoft.com/office/powerpoint/2010/main" val="3540058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12/6/2022</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grpSp>
        <p:nvGrpSpPr>
          <p:cNvPr id="10" name="Group 9">
            <a:extLst>
              <a:ext uri="{FF2B5EF4-FFF2-40B4-BE49-F238E27FC236}">
                <a16:creationId xmlns:a16="http://schemas.microsoft.com/office/drawing/2014/main" id="{77C9DDE3-6728-4D15-3AC7-29AFDF4E35B5}"/>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1" name="Graphic 10" descr="Single gear">
              <a:extLst>
                <a:ext uri="{FF2B5EF4-FFF2-40B4-BE49-F238E27FC236}">
                  <a16:creationId xmlns:a16="http://schemas.microsoft.com/office/drawing/2014/main" id="{631DF38D-39A1-E029-6975-3603B14A2F45}"/>
                </a:ext>
              </a:extLst>
            </p:cNvPr>
            <p:cNvPicPr>
              <a:picLocks noChangeAspect="1"/>
            </p:cNvPicPr>
            <p:nvPr userDrawn="1"/>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18078" r="23442"/>
            <a:stretch/>
          </p:blipFill>
          <p:spPr bwMode="ltGray">
            <a:xfrm>
              <a:off x="8994950" y="0"/>
              <a:ext cx="3197050" cy="3421066"/>
            </a:xfrm>
            <a:prstGeom prst="rect">
              <a:avLst/>
            </a:prstGeom>
          </p:spPr>
        </p:pic>
        <p:pic>
          <p:nvPicPr>
            <p:cNvPr id="12" name="Graphic 11" descr="Single gear">
              <a:extLst>
                <a:ext uri="{FF2B5EF4-FFF2-40B4-BE49-F238E27FC236}">
                  <a16:creationId xmlns:a16="http://schemas.microsoft.com/office/drawing/2014/main" id="{33137020-AF28-19F9-7707-3B05AEBAC44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ltGray">
            <a:xfrm>
              <a:off x="7232499" y="667872"/>
              <a:ext cx="2880000" cy="2880000"/>
            </a:xfrm>
            <a:prstGeom prst="rect">
              <a:avLst/>
            </a:prstGeom>
          </p:spPr>
        </p:pic>
        <p:pic>
          <p:nvPicPr>
            <p:cNvPr id="13" name="Graphic 12" descr="Single gear">
              <a:extLst>
                <a:ext uri="{FF2B5EF4-FFF2-40B4-BE49-F238E27FC236}">
                  <a16:creationId xmlns:a16="http://schemas.microsoft.com/office/drawing/2014/main" id="{3F165F52-DE30-1F87-CA80-269B69D53833}"/>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ltGray">
            <a:xfrm>
              <a:off x="8746667" y="2184726"/>
              <a:ext cx="2880000" cy="2880000"/>
            </a:xfrm>
            <a:prstGeom prst="rect">
              <a:avLst/>
            </a:prstGeom>
          </p:spPr>
        </p:pic>
        <p:pic>
          <p:nvPicPr>
            <p:cNvPr id="14" name="Graphic 13" descr="Single gear">
              <a:extLst>
                <a:ext uri="{FF2B5EF4-FFF2-40B4-BE49-F238E27FC236}">
                  <a16:creationId xmlns:a16="http://schemas.microsoft.com/office/drawing/2014/main" id="{80CD035A-DAAF-4125-04D3-E570F95D3E7B}"/>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ltGray">
            <a:xfrm>
              <a:off x="8501643" y="-159283"/>
              <a:ext cx="1620000" cy="1620000"/>
            </a:xfrm>
            <a:prstGeom prst="rect">
              <a:avLst/>
            </a:prstGeom>
          </p:spPr>
        </p:pic>
      </p:grpSp>
    </p:spTree>
    <p:extLst>
      <p:ext uri="{BB962C8B-B14F-4D97-AF65-F5344CB8AC3E}">
        <p14:creationId xmlns:p14="http://schemas.microsoft.com/office/powerpoint/2010/main" val="1944610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16D6166-2B42-4F11-BAA6-8ABAE1BE810C}" type="datetimeFigureOut">
              <a:rPr lang="en-US" noProof="0" smtClean="0"/>
              <a:t>12/6/2022</a:t>
            </a:fld>
            <a:endParaRPr lang="en-US" noProof="0"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noProof="0"/>
              <a:t>Add a footer</a:t>
            </a:r>
            <a:endParaRPr lang="en-US" noProof="0"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E3FA76C-C565-46B6-8652-D75785E2521F}" type="slidenum">
              <a:rPr lang="en-US" noProof="0" smtClean="0"/>
              <a:t>‹#›</a:t>
            </a:fld>
            <a:endParaRPr lang="en-US" noProof="0"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7571955"/>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680" r:id="rId13"/>
    <p:sldLayoutId id="2147483682" r:id="rId14"/>
    <p:sldLayoutId id="2147483681" r:id="rId15"/>
    <p:sldLayoutId id="2147483670" r:id="rId16"/>
    <p:sldLayoutId id="2147483678" r:id="rId17"/>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1.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6.xml"/><Relationship Id="rId4" Type="http://schemas.openxmlformats.org/officeDocument/2006/relationships/image" Target="../media/image24.jpeg"/></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795E9-D0AA-4742-A651-EC1E260B9D25}"/>
              </a:ext>
            </a:extLst>
          </p:cNvPr>
          <p:cNvSpPr>
            <a:spLocks noGrp="1"/>
          </p:cNvSpPr>
          <p:nvPr>
            <p:ph type="ctrTitle"/>
          </p:nvPr>
        </p:nvSpPr>
        <p:spPr>
          <a:xfrm>
            <a:off x="1940659" y="2716567"/>
            <a:ext cx="10058400" cy="1291339"/>
          </a:xfrm>
        </p:spPr>
        <p:txBody>
          <a:bodyPr/>
          <a:lstStyle/>
          <a:p>
            <a:r>
              <a:rPr lang="en-US" dirty="0"/>
              <a:t>MINOR PROJECT - 1</a:t>
            </a:r>
            <a:endParaRPr lang="en-IN" dirty="0"/>
          </a:p>
        </p:txBody>
      </p:sp>
      <p:sp>
        <p:nvSpPr>
          <p:cNvPr id="3" name="Subtitle 2">
            <a:extLst>
              <a:ext uri="{FF2B5EF4-FFF2-40B4-BE49-F238E27FC236}">
                <a16:creationId xmlns:a16="http://schemas.microsoft.com/office/drawing/2014/main" id="{6F7359EC-C4DE-ABD6-7216-918A59417B38}"/>
              </a:ext>
            </a:extLst>
          </p:cNvPr>
          <p:cNvSpPr>
            <a:spLocks noGrp="1"/>
          </p:cNvSpPr>
          <p:nvPr>
            <p:ph type="subTitle" idx="1"/>
          </p:nvPr>
        </p:nvSpPr>
        <p:spPr>
          <a:xfrm>
            <a:off x="1066800" y="4908382"/>
            <a:ext cx="10058400" cy="1143000"/>
          </a:xfrm>
        </p:spPr>
        <p:txBody>
          <a:bodyPr>
            <a:normAutofit/>
          </a:bodyPr>
          <a:lstStyle/>
          <a:p>
            <a:r>
              <a:rPr lang="en-US" sz="2800" b="1" dirty="0">
                <a:latin typeface="+mn-lt"/>
              </a:rPr>
              <a:t>TOPIC : STUDENT ATTENDANCE SYSTEM USING QR SCAN</a:t>
            </a:r>
            <a:endParaRPr lang="en-IN" sz="2800" b="1" dirty="0">
              <a:latin typeface="+mn-lt"/>
            </a:endParaRPr>
          </a:p>
        </p:txBody>
      </p:sp>
    </p:spTree>
    <p:extLst>
      <p:ext uri="{BB962C8B-B14F-4D97-AF65-F5344CB8AC3E}">
        <p14:creationId xmlns:p14="http://schemas.microsoft.com/office/powerpoint/2010/main" val="707661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AD1C2-4458-89ED-D898-C75FB15D6DB8}"/>
              </a:ext>
            </a:extLst>
          </p:cNvPr>
          <p:cNvSpPr>
            <a:spLocks noGrp="1"/>
          </p:cNvSpPr>
          <p:nvPr>
            <p:ph type="title"/>
          </p:nvPr>
        </p:nvSpPr>
        <p:spPr/>
        <p:txBody>
          <a:bodyPr/>
          <a:lstStyle/>
          <a:p>
            <a:r>
              <a:rPr lang="en-US" dirty="0">
                <a:latin typeface="+mn-lt"/>
              </a:rPr>
              <a:t>TEACHER’S PORTAL</a:t>
            </a:r>
            <a:endParaRPr lang="en-IN" dirty="0">
              <a:latin typeface="+mn-lt"/>
            </a:endParaRPr>
          </a:p>
        </p:txBody>
      </p:sp>
      <p:sp>
        <p:nvSpPr>
          <p:cNvPr id="3" name="Content Placeholder 2">
            <a:extLst>
              <a:ext uri="{FF2B5EF4-FFF2-40B4-BE49-F238E27FC236}">
                <a16:creationId xmlns:a16="http://schemas.microsoft.com/office/drawing/2014/main" id="{1F638A4E-AE8D-960F-3305-6F3B284F0ECB}"/>
              </a:ext>
            </a:extLst>
          </p:cNvPr>
          <p:cNvSpPr>
            <a:spLocks noGrp="1"/>
          </p:cNvSpPr>
          <p:nvPr>
            <p:ph sz="half" idx="1"/>
          </p:nvPr>
        </p:nvSpPr>
        <p:spPr>
          <a:xfrm>
            <a:off x="1203829" y="2747330"/>
            <a:ext cx="5924940" cy="2572479"/>
          </a:xfrm>
        </p:spPr>
        <p:txBody>
          <a:bodyPr/>
          <a:lstStyle/>
          <a:p>
            <a:pPr>
              <a:buFont typeface="Arial" panose="020B0604020202020204" pitchFamily="34" charset="0"/>
              <a:buChar char="•"/>
            </a:pPr>
            <a:r>
              <a:rPr lang="en-US" dirty="0"/>
              <a:t>In this portal, there will be a login for professor.</a:t>
            </a:r>
            <a:endParaRPr lang="en-IN" dirty="0"/>
          </a:p>
          <a:p>
            <a:pPr>
              <a:buFont typeface="Arial" panose="020B0604020202020204" pitchFamily="34" charset="0"/>
              <a:buChar char="•"/>
            </a:pPr>
            <a:r>
              <a:rPr lang="en-IN" dirty="0"/>
              <a:t>This is also a web portal.</a:t>
            </a:r>
          </a:p>
          <a:p>
            <a:pPr>
              <a:buFont typeface="Arial" panose="020B0604020202020204" pitchFamily="34" charset="0"/>
              <a:buChar char="•"/>
            </a:pPr>
            <a:r>
              <a:rPr lang="en-IN" dirty="0"/>
              <a:t>Professor can generate QR codes for their subjects here.</a:t>
            </a:r>
          </a:p>
          <a:p>
            <a:pPr>
              <a:buFont typeface="Arial" panose="020B0604020202020204" pitchFamily="34" charset="0"/>
              <a:buChar char="•"/>
            </a:pPr>
            <a:r>
              <a:rPr lang="en-IN" dirty="0"/>
              <a:t>The data of attendance will be stored here.</a:t>
            </a:r>
          </a:p>
        </p:txBody>
      </p:sp>
      <p:sp>
        <p:nvSpPr>
          <p:cNvPr id="4" name="Rectangle 3">
            <a:extLst>
              <a:ext uri="{FF2B5EF4-FFF2-40B4-BE49-F238E27FC236}">
                <a16:creationId xmlns:a16="http://schemas.microsoft.com/office/drawing/2014/main" id="{770D2872-0252-AD7C-F5FB-4F66EAEDF00B}"/>
              </a:ext>
            </a:extLst>
          </p:cNvPr>
          <p:cNvSpPr/>
          <p:nvPr/>
        </p:nvSpPr>
        <p:spPr>
          <a:xfrm>
            <a:off x="0" y="6329779"/>
            <a:ext cx="7226423" cy="5282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B008F5FF-2FA0-A531-6997-2D9E1DF47C1F}"/>
              </a:ext>
            </a:extLst>
          </p:cNvPr>
          <p:cNvSpPr/>
          <p:nvPr/>
        </p:nvSpPr>
        <p:spPr>
          <a:xfrm>
            <a:off x="7226423" y="2272683"/>
            <a:ext cx="4965577" cy="45853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6122E419-0861-6212-899F-D8A7185192A7}"/>
              </a:ext>
            </a:extLst>
          </p:cNvPr>
          <p:cNvSpPr/>
          <p:nvPr/>
        </p:nvSpPr>
        <p:spPr>
          <a:xfrm>
            <a:off x="7286183" y="2272682"/>
            <a:ext cx="4905818" cy="45853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Content Placeholder 5">
            <a:extLst>
              <a:ext uri="{FF2B5EF4-FFF2-40B4-BE49-F238E27FC236}">
                <a16:creationId xmlns:a16="http://schemas.microsoft.com/office/drawing/2014/main" id="{E2059C3E-B170-7C2C-27E0-8854B5FDF5A9}"/>
              </a:ext>
            </a:extLst>
          </p:cNvPr>
          <p:cNvPicPr>
            <a:picLocks noGrp="1" noChangeAspect="1"/>
          </p:cNvPicPr>
          <p:nvPr>
            <p:ph sz="half" idx="2"/>
          </p:nvPr>
        </p:nvPicPr>
        <p:blipFill>
          <a:blip r:embed="rId2"/>
          <a:stretch>
            <a:fillRect/>
          </a:stretch>
        </p:blipFill>
        <p:spPr>
          <a:xfrm>
            <a:off x="8009479" y="2414727"/>
            <a:ext cx="2839034" cy="2833824"/>
          </a:xfrm>
        </p:spPr>
      </p:pic>
    </p:spTree>
    <p:extLst>
      <p:ext uri="{BB962C8B-B14F-4D97-AF65-F5344CB8AC3E}">
        <p14:creationId xmlns:p14="http://schemas.microsoft.com/office/powerpoint/2010/main" val="405957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E31F-F3B1-6EAE-F29A-708771EE181B}"/>
              </a:ext>
            </a:extLst>
          </p:cNvPr>
          <p:cNvSpPr>
            <a:spLocks noGrp="1"/>
          </p:cNvSpPr>
          <p:nvPr>
            <p:ph type="title"/>
          </p:nvPr>
        </p:nvSpPr>
        <p:spPr/>
        <p:txBody>
          <a:bodyPr/>
          <a:lstStyle/>
          <a:p>
            <a:r>
              <a:rPr lang="en-US" dirty="0">
                <a:latin typeface="+mn-lt"/>
              </a:rPr>
              <a:t>STUDENT’S PORTAL</a:t>
            </a:r>
            <a:endParaRPr lang="en-IN" dirty="0">
              <a:latin typeface="+mn-lt"/>
            </a:endParaRPr>
          </a:p>
        </p:txBody>
      </p:sp>
      <p:sp>
        <p:nvSpPr>
          <p:cNvPr id="3" name="Content Placeholder 2">
            <a:extLst>
              <a:ext uri="{FF2B5EF4-FFF2-40B4-BE49-F238E27FC236}">
                <a16:creationId xmlns:a16="http://schemas.microsoft.com/office/drawing/2014/main" id="{E4EDF386-3B2E-F057-DC26-F8754DA5C96C}"/>
              </a:ext>
            </a:extLst>
          </p:cNvPr>
          <p:cNvSpPr>
            <a:spLocks noGrp="1"/>
          </p:cNvSpPr>
          <p:nvPr>
            <p:ph sz="half" idx="1"/>
          </p:nvPr>
        </p:nvSpPr>
        <p:spPr>
          <a:xfrm>
            <a:off x="1097280" y="2592280"/>
            <a:ext cx="6395509" cy="3599316"/>
          </a:xfrm>
        </p:spPr>
        <p:txBody>
          <a:bodyPr/>
          <a:lstStyle/>
          <a:p>
            <a:pPr>
              <a:buFont typeface="Arial" panose="020B0604020202020204" pitchFamily="34" charset="0"/>
              <a:buChar char="•"/>
            </a:pPr>
            <a:r>
              <a:rPr lang="en-US" dirty="0"/>
              <a:t>This will be a mobile application.</a:t>
            </a:r>
          </a:p>
          <a:p>
            <a:pPr>
              <a:buFont typeface="Arial" panose="020B0604020202020204" pitchFamily="34" charset="0"/>
              <a:buChar char="•"/>
            </a:pPr>
            <a:r>
              <a:rPr lang="en-US" dirty="0"/>
              <a:t>Students will login after </a:t>
            </a:r>
            <a:r>
              <a:rPr lang="en-IN" b="0" i="0" dirty="0">
                <a:solidFill>
                  <a:srgbClr val="202124"/>
                </a:solidFill>
                <a:effectLst/>
                <a:latin typeface="Google Sans"/>
              </a:rPr>
              <a:t>registration</a:t>
            </a:r>
            <a:r>
              <a:rPr lang="en-US" b="0" i="0" dirty="0">
                <a:solidFill>
                  <a:srgbClr val="202124"/>
                </a:solidFill>
                <a:effectLst/>
                <a:latin typeface="Google Sans"/>
              </a:rPr>
              <a:t> on app</a:t>
            </a:r>
            <a:r>
              <a:rPr lang="en-US" dirty="0"/>
              <a:t>.</a:t>
            </a:r>
          </a:p>
          <a:p>
            <a:pPr>
              <a:buFont typeface="Arial" panose="020B0604020202020204" pitchFamily="34" charset="0"/>
              <a:buChar char="•"/>
            </a:pPr>
            <a:r>
              <a:rPr lang="en-US" dirty="0"/>
              <a:t>Students will scan QR code with this app.</a:t>
            </a:r>
          </a:p>
          <a:p>
            <a:pPr>
              <a:buFont typeface="Arial" panose="020B0604020202020204" pitchFamily="34" charset="0"/>
              <a:buChar char="•"/>
            </a:pPr>
            <a:r>
              <a:rPr lang="en-US" dirty="0"/>
              <a:t>This app will feature geofencing, and mark present only for students within the marked location.</a:t>
            </a:r>
            <a:endParaRPr lang="en-IN" dirty="0"/>
          </a:p>
          <a:p>
            <a:endParaRPr lang="en-US" dirty="0"/>
          </a:p>
          <a:p>
            <a:endParaRPr lang="en-IN" dirty="0"/>
          </a:p>
        </p:txBody>
      </p:sp>
      <p:sp>
        <p:nvSpPr>
          <p:cNvPr id="4" name="Rectangle 3">
            <a:extLst>
              <a:ext uri="{FF2B5EF4-FFF2-40B4-BE49-F238E27FC236}">
                <a16:creationId xmlns:a16="http://schemas.microsoft.com/office/drawing/2014/main" id="{FB813C84-2BF2-C6E5-0ABB-9D14CAD58AED}"/>
              </a:ext>
            </a:extLst>
          </p:cNvPr>
          <p:cNvSpPr/>
          <p:nvPr/>
        </p:nvSpPr>
        <p:spPr>
          <a:xfrm>
            <a:off x="7226423" y="2272683"/>
            <a:ext cx="4965577" cy="45853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Content Placeholder 9">
            <a:extLst>
              <a:ext uri="{FF2B5EF4-FFF2-40B4-BE49-F238E27FC236}">
                <a16:creationId xmlns:a16="http://schemas.microsoft.com/office/drawing/2014/main" id="{A4454FED-4269-E72C-2B6D-327C73241B0E}"/>
              </a:ext>
            </a:extLst>
          </p:cNvPr>
          <p:cNvPicPr>
            <a:picLocks noGrp="1" noChangeAspect="1"/>
          </p:cNvPicPr>
          <p:nvPr>
            <p:ph sz="half" idx="2"/>
          </p:nvPr>
        </p:nvPicPr>
        <p:blipFill>
          <a:blip r:embed="rId2"/>
          <a:stretch>
            <a:fillRect/>
          </a:stretch>
        </p:blipFill>
        <p:spPr>
          <a:xfrm>
            <a:off x="8021707" y="2272683"/>
            <a:ext cx="2857143" cy="2857143"/>
          </a:xfrm>
        </p:spPr>
      </p:pic>
      <p:sp>
        <p:nvSpPr>
          <p:cNvPr id="5" name="Rectangle 4">
            <a:extLst>
              <a:ext uri="{FF2B5EF4-FFF2-40B4-BE49-F238E27FC236}">
                <a16:creationId xmlns:a16="http://schemas.microsoft.com/office/drawing/2014/main" id="{D4DFDB81-00B4-B6B8-84F3-F25EFAE19EF0}"/>
              </a:ext>
            </a:extLst>
          </p:cNvPr>
          <p:cNvSpPr/>
          <p:nvPr/>
        </p:nvSpPr>
        <p:spPr>
          <a:xfrm>
            <a:off x="0" y="6329779"/>
            <a:ext cx="7226423" cy="5282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9940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6ADF43-AF78-D70C-B870-C3A3460B579D}"/>
              </a:ext>
            </a:extLst>
          </p:cNvPr>
          <p:cNvSpPr txBox="1"/>
          <p:nvPr/>
        </p:nvSpPr>
        <p:spPr>
          <a:xfrm>
            <a:off x="367243" y="2228425"/>
            <a:ext cx="7537142" cy="3139321"/>
          </a:xfrm>
          <a:prstGeom prst="rect">
            <a:avLst/>
          </a:prstGeom>
          <a:noFill/>
        </p:spPr>
        <p:txBody>
          <a:bodyPr wrap="square" rtlCol="0">
            <a:spAutoFit/>
          </a:bodyPr>
          <a:lstStyle/>
          <a:p>
            <a:pPr marL="0" indent="0">
              <a:buNone/>
            </a:pPr>
            <a:r>
              <a:rPr lang="en-US" dirty="0"/>
              <a:t>●The professor will generate the QR code on the website. While generating the QR,  professors need to enter some data like timing of class, batches and lecture theater number. </a:t>
            </a:r>
          </a:p>
          <a:p>
            <a:pPr marL="0" indent="0">
              <a:buNone/>
            </a:pPr>
            <a:endParaRPr lang="en-US" dirty="0"/>
          </a:p>
          <a:p>
            <a:pPr marL="0" indent="0">
              <a:buNone/>
            </a:pPr>
            <a:r>
              <a:rPr lang="en-US" dirty="0"/>
              <a:t>● When the QR code is scanned on app, the app will check for all this data and if any data is not present or location is not as per marked area, the attendance won’t be marked. </a:t>
            </a:r>
          </a:p>
          <a:p>
            <a:pPr marL="0" indent="0">
              <a:buNone/>
            </a:pPr>
            <a:endParaRPr lang="en-US" dirty="0"/>
          </a:p>
          <a:p>
            <a:pPr marL="0" indent="0">
              <a:buNone/>
            </a:pPr>
            <a:r>
              <a:rPr lang="en-US" dirty="0"/>
              <a:t>● If the app found all data to be true, then it will send the student’s data to the website.</a:t>
            </a:r>
          </a:p>
          <a:p>
            <a:pPr marL="0" indent="0">
              <a:buNone/>
            </a:pPr>
            <a:endParaRPr lang="en-US" dirty="0"/>
          </a:p>
        </p:txBody>
      </p:sp>
      <p:sp>
        <p:nvSpPr>
          <p:cNvPr id="19" name="Rectangle 18">
            <a:extLst>
              <a:ext uri="{FF2B5EF4-FFF2-40B4-BE49-F238E27FC236}">
                <a16:creationId xmlns:a16="http://schemas.microsoft.com/office/drawing/2014/main" id="{89CD2842-5AA9-2C20-9641-EC0E03D91AAD}"/>
              </a:ext>
            </a:extLst>
          </p:cNvPr>
          <p:cNvSpPr/>
          <p:nvPr/>
        </p:nvSpPr>
        <p:spPr>
          <a:xfrm>
            <a:off x="4135814" y="668018"/>
            <a:ext cx="3254417"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WORKING</a:t>
            </a:r>
          </a:p>
        </p:txBody>
      </p:sp>
    </p:spTree>
    <p:extLst>
      <p:ext uri="{BB962C8B-B14F-4D97-AF65-F5344CB8AC3E}">
        <p14:creationId xmlns:p14="http://schemas.microsoft.com/office/powerpoint/2010/main" val="3337571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D74B0E-0BF3-4237-099D-ECD37484C4B2}"/>
              </a:ext>
            </a:extLst>
          </p:cNvPr>
          <p:cNvSpPr txBox="1"/>
          <p:nvPr/>
        </p:nvSpPr>
        <p:spPr>
          <a:xfrm>
            <a:off x="3944644" y="62144"/>
            <a:ext cx="4838330" cy="584775"/>
          </a:xfrm>
          <a:prstGeom prst="rect">
            <a:avLst/>
          </a:prstGeom>
          <a:noFill/>
        </p:spPr>
        <p:txBody>
          <a:bodyPr wrap="square" rtlCol="0">
            <a:spAutoFit/>
          </a:bodyPr>
          <a:lstStyle/>
          <a:p>
            <a:r>
              <a:rPr lang="en-US" sz="3200" dirty="0"/>
              <a:t>BLOCK DIAGRAM</a:t>
            </a:r>
            <a:endParaRPr lang="en-IN" sz="3200" dirty="0"/>
          </a:p>
        </p:txBody>
      </p:sp>
      <p:sp>
        <p:nvSpPr>
          <p:cNvPr id="6" name="Rectangle 5">
            <a:extLst>
              <a:ext uri="{FF2B5EF4-FFF2-40B4-BE49-F238E27FC236}">
                <a16:creationId xmlns:a16="http://schemas.microsoft.com/office/drawing/2014/main" id="{D98D232D-713F-0A30-D1C2-BD8BAC32A0A0}"/>
              </a:ext>
            </a:extLst>
          </p:cNvPr>
          <p:cNvSpPr/>
          <p:nvPr/>
        </p:nvSpPr>
        <p:spPr>
          <a:xfrm>
            <a:off x="0" y="6150114"/>
            <a:ext cx="12192000" cy="7078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5553D2E5-4035-3850-5937-731C6C398B18}"/>
              </a:ext>
            </a:extLst>
          </p:cNvPr>
          <p:cNvPicPr>
            <a:picLocks noChangeAspect="1"/>
          </p:cNvPicPr>
          <p:nvPr/>
        </p:nvPicPr>
        <p:blipFill>
          <a:blip r:embed="rId2"/>
          <a:stretch>
            <a:fillRect/>
          </a:stretch>
        </p:blipFill>
        <p:spPr>
          <a:xfrm>
            <a:off x="1133383" y="646919"/>
            <a:ext cx="10102789" cy="6148937"/>
          </a:xfrm>
          <a:prstGeom prst="rect">
            <a:avLst/>
          </a:prstGeom>
        </p:spPr>
      </p:pic>
      <p:sp>
        <p:nvSpPr>
          <p:cNvPr id="7" name="Rectangle 6">
            <a:extLst>
              <a:ext uri="{FF2B5EF4-FFF2-40B4-BE49-F238E27FC236}">
                <a16:creationId xmlns:a16="http://schemas.microsoft.com/office/drawing/2014/main" id="{6F8B6C8C-62F1-9236-8B96-2A0E5C64E7D3}"/>
              </a:ext>
            </a:extLst>
          </p:cNvPr>
          <p:cNvSpPr/>
          <p:nvPr/>
        </p:nvSpPr>
        <p:spPr>
          <a:xfrm>
            <a:off x="7652551" y="0"/>
            <a:ext cx="4539449" cy="50691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84807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2C35E7-D011-06C0-E095-A11AD6BB1824}"/>
              </a:ext>
            </a:extLst>
          </p:cNvPr>
          <p:cNvSpPr>
            <a:spLocks noGrp="1"/>
          </p:cNvSpPr>
          <p:nvPr>
            <p:ph type="body" sz="quarter" idx="13"/>
          </p:nvPr>
        </p:nvSpPr>
        <p:spPr/>
        <p:txBody>
          <a:bodyPr/>
          <a:lstStyle/>
          <a:p>
            <a:pPr>
              <a:buFont typeface="Wingdings" panose="05000000000000000000" pitchFamily="2" charset="2"/>
              <a:buChar char="q"/>
            </a:pPr>
            <a:r>
              <a:rPr lang="en-US" dirty="0"/>
              <a:t> Flutter - Dart</a:t>
            </a:r>
            <a:endParaRPr lang="en-IN" dirty="0"/>
          </a:p>
        </p:txBody>
      </p:sp>
      <p:sp>
        <p:nvSpPr>
          <p:cNvPr id="3" name="Title 2">
            <a:extLst>
              <a:ext uri="{FF2B5EF4-FFF2-40B4-BE49-F238E27FC236}">
                <a16:creationId xmlns:a16="http://schemas.microsoft.com/office/drawing/2014/main" id="{253410EE-D585-C05B-3637-BE1C799E4125}"/>
              </a:ext>
            </a:extLst>
          </p:cNvPr>
          <p:cNvSpPr>
            <a:spLocks noGrp="1"/>
          </p:cNvSpPr>
          <p:nvPr>
            <p:ph type="title"/>
          </p:nvPr>
        </p:nvSpPr>
        <p:spPr/>
        <p:txBody>
          <a:bodyPr/>
          <a:lstStyle/>
          <a:p>
            <a:r>
              <a:rPr lang="en-IN" dirty="0">
                <a:latin typeface="+mn-lt"/>
              </a:rPr>
              <a:t>TOOLS AND TECHNOLOGIES USED</a:t>
            </a:r>
          </a:p>
        </p:txBody>
      </p:sp>
      <p:sp>
        <p:nvSpPr>
          <p:cNvPr id="4" name="Text Placeholder 3">
            <a:extLst>
              <a:ext uri="{FF2B5EF4-FFF2-40B4-BE49-F238E27FC236}">
                <a16:creationId xmlns:a16="http://schemas.microsoft.com/office/drawing/2014/main" id="{53226797-9C0D-17C3-D551-39DBE35AA417}"/>
              </a:ext>
            </a:extLst>
          </p:cNvPr>
          <p:cNvSpPr>
            <a:spLocks noGrp="1"/>
          </p:cNvSpPr>
          <p:nvPr>
            <p:ph type="body" sz="quarter" idx="14"/>
          </p:nvPr>
        </p:nvSpPr>
        <p:spPr/>
        <p:txBody>
          <a:bodyPr/>
          <a:lstStyle/>
          <a:p>
            <a:pPr>
              <a:buFont typeface="Wingdings" panose="05000000000000000000" pitchFamily="2" charset="2"/>
              <a:buChar char="q"/>
            </a:pPr>
            <a:r>
              <a:rPr lang="en-US" dirty="0"/>
              <a:t> HTML, CSS , JAVASCRIPT</a:t>
            </a:r>
            <a:endParaRPr lang="en-IN" dirty="0"/>
          </a:p>
        </p:txBody>
      </p:sp>
      <p:sp>
        <p:nvSpPr>
          <p:cNvPr id="5" name="Text Placeholder 4">
            <a:extLst>
              <a:ext uri="{FF2B5EF4-FFF2-40B4-BE49-F238E27FC236}">
                <a16:creationId xmlns:a16="http://schemas.microsoft.com/office/drawing/2014/main" id="{25013043-3D79-EB8B-CCE6-728E6528D6EB}"/>
              </a:ext>
            </a:extLst>
          </p:cNvPr>
          <p:cNvSpPr>
            <a:spLocks noGrp="1"/>
          </p:cNvSpPr>
          <p:nvPr>
            <p:ph type="body" sz="quarter" idx="15"/>
          </p:nvPr>
        </p:nvSpPr>
        <p:spPr/>
        <p:txBody>
          <a:bodyPr/>
          <a:lstStyle/>
          <a:p>
            <a:pPr>
              <a:buFont typeface="Wingdings" panose="05000000000000000000" pitchFamily="2" charset="2"/>
              <a:buChar char="q"/>
            </a:pPr>
            <a:r>
              <a:rPr lang="en-US" dirty="0"/>
              <a:t> PHP/MYSQL</a:t>
            </a:r>
            <a:endParaRPr lang="en-IN" dirty="0"/>
          </a:p>
        </p:txBody>
      </p:sp>
      <p:sp>
        <p:nvSpPr>
          <p:cNvPr id="6" name="Text Placeholder 5">
            <a:extLst>
              <a:ext uri="{FF2B5EF4-FFF2-40B4-BE49-F238E27FC236}">
                <a16:creationId xmlns:a16="http://schemas.microsoft.com/office/drawing/2014/main" id="{C8122DFA-1848-A8CA-3FBC-82BB16E9CC9E}"/>
              </a:ext>
            </a:extLst>
          </p:cNvPr>
          <p:cNvSpPr>
            <a:spLocks noGrp="1"/>
          </p:cNvSpPr>
          <p:nvPr>
            <p:ph type="body" sz="quarter" idx="16"/>
          </p:nvPr>
        </p:nvSpPr>
        <p:spPr/>
        <p:txBody>
          <a:bodyPr/>
          <a:lstStyle/>
          <a:p>
            <a:pPr>
              <a:buFont typeface="Wingdings" panose="05000000000000000000" pitchFamily="2" charset="2"/>
              <a:buChar char="q"/>
            </a:pPr>
            <a:r>
              <a:rPr lang="en-US" dirty="0"/>
              <a:t> Node js, Express</a:t>
            </a:r>
            <a:endParaRPr lang="en-IN" dirty="0"/>
          </a:p>
        </p:txBody>
      </p:sp>
      <p:sp>
        <p:nvSpPr>
          <p:cNvPr id="7" name="Rectangle 6">
            <a:extLst>
              <a:ext uri="{FF2B5EF4-FFF2-40B4-BE49-F238E27FC236}">
                <a16:creationId xmlns:a16="http://schemas.microsoft.com/office/drawing/2014/main" id="{D721ECB7-C6FF-9863-A008-A67BC01D73DA}"/>
              </a:ext>
            </a:extLst>
          </p:cNvPr>
          <p:cNvSpPr/>
          <p:nvPr/>
        </p:nvSpPr>
        <p:spPr>
          <a:xfrm>
            <a:off x="7519386" y="2320804"/>
            <a:ext cx="4672614" cy="45371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02669456-3CF9-9615-1DE0-07D88BEC6446}"/>
              </a:ext>
            </a:extLst>
          </p:cNvPr>
          <p:cNvSpPr/>
          <p:nvPr/>
        </p:nvSpPr>
        <p:spPr>
          <a:xfrm>
            <a:off x="0" y="6258757"/>
            <a:ext cx="7519387" cy="599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78075CE4-6D8B-3669-F185-8DD2C43BFFBC}"/>
              </a:ext>
            </a:extLst>
          </p:cNvPr>
          <p:cNvPicPr>
            <a:picLocks noChangeAspect="1"/>
          </p:cNvPicPr>
          <p:nvPr/>
        </p:nvPicPr>
        <p:blipFill>
          <a:blip r:embed="rId2"/>
          <a:stretch>
            <a:fillRect/>
          </a:stretch>
        </p:blipFill>
        <p:spPr>
          <a:xfrm>
            <a:off x="8980623" y="2886497"/>
            <a:ext cx="2098710" cy="1949798"/>
          </a:xfrm>
          <a:prstGeom prst="rect">
            <a:avLst/>
          </a:prstGeom>
        </p:spPr>
      </p:pic>
      <p:pic>
        <p:nvPicPr>
          <p:cNvPr id="10" name="Picture 9">
            <a:extLst>
              <a:ext uri="{FF2B5EF4-FFF2-40B4-BE49-F238E27FC236}">
                <a16:creationId xmlns:a16="http://schemas.microsoft.com/office/drawing/2014/main" id="{5BBCADBD-20C2-C450-5025-3A6DC4AB2403}"/>
              </a:ext>
            </a:extLst>
          </p:cNvPr>
          <p:cNvPicPr>
            <a:picLocks noChangeAspect="1"/>
          </p:cNvPicPr>
          <p:nvPr/>
        </p:nvPicPr>
        <p:blipFill>
          <a:blip r:embed="rId3"/>
          <a:stretch>
            <a:fillRect/>
          </a:stretch>
        </p:blipFill>
        <p:spPr>
          <a:xfrm>
            <a:off x="6332496" y="4161950"/>
            <a:ext cx="2845380" cy="1728963"/>
          </a:xfrm>
          <a:prstGeom prst="rect">
            <a:avLst/>
          </a:prstGeom>
        </p:spPr>
      </p:pic>
      <p:pic>
        <p:nvPicPr>
          <p:cNvPr id="8" name="Picture 7">
            <a:extLst>
              <a:ext uri="{FF2B5EF4-FFF2-40B4-BE49-F238E27FC236}">
                <a16:creationId xmlns:a16="http://schemas.microsoft.com/office/drawing/2014/main" id="{FE72D1DE-FB7A-1E8F-CF07-A48A95873536}"/>
              </a:ext>
            </a:extLst>
          </p:cNvPr>
          <p:cNvPicPr>
            <a:picLocks noChangeAspect="1"/>
          </p:cNvPicPr>
          <p:nvPr/>
        </p:nvPicPr>
        <p:blipFill>
          <a:blip r:embed="rId4"/>
          <a:stretch>
            <a:fillRect/>
          </a:stretch>
        </p:blipFill>
        <p:spPr>
          <a:xfrm>
            <a:off x="7220820" y="2370019"/>
            <a:ext cx="1408115" cy="1742716"/>
          </a:xfrm>
          <a:prstGeom prst="rect">
            <a:avLst/>
          </a:prstGeom>
        </p:spPr>
      </p:pic>
    </p:spTree>
    <p:extLst>
      <p:ext uri="{BB962C8B-B14F-4D97-AF65-F5344CB8AC3E}">
        <p14:creationId xmlns:p14="http://schemas.microsoft.com/office/powerpoint/2010/main" val="1685878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 Placeholder 73">
            <a:extLst>
              <a:ext uri="{FF2B5EF4-FFF2-40B4-BE49-F238E27FC236}">
                <a16:creationId xmlns:a16="http://schemas.microsoft.com/office/drawing/2014/main" id="{6CA236DF-5114-4CA5-8620-41B9436499AA}"/>
              </a:ext>
            </a:extLst>
          </p:cNvPr>
          <p:cNvSpPr>
            <a:spLocks noGrp="1"/>
          </p:cNvSpPr>
          <p:nvPr>
            <p:ph type="body" sz="quarter" idx="13"/>
          </p:nvPr>
        </p:nvSpPr>
        <p:spPr/>
        <p:txBody>
          <a:bodyPr>
            <a:normAutofit/>
          </a:bodyPr>
          <a:lstStyle/>
          <a:p>
            <a:r>
              <a:rPr lang="en-US" dirty="0">
                <a:solidFill>
                  <a:schemeClr val="tx2"/>
                </a:solidFill>
              </a:rPr>
              <a:t>Complete frontend of Mobile app</a:t>
            </a:r>
          </a:p>
        </p:txBody>
      </p:sp>
      <p:sp>
        <p:nvSpPr>
          <p:cNvPr id="2" name="Title 1">
            <a:extLst>
              <a:ext uri="{FF2B5EF4-FFF2-40B4-BE49-F238E27FC236}">
                <a16:creationId xmlns:a16="http://schemas.microsoft.com/office/drawing/2014/main" id="{9442C4B6-A44A-491A-9345-D554EBE1BC91}"/>
              </a:ext>
            </a:extLst>
          </p:cNvPr>
          <p:cNvSpPr>
            <a:spLocks noGrp="1"/>
          </p:cNvSpPr>
          <p:nvPr>
            <p:ph type="title"/>
          </p:nvPr>
        </p:nvSpPr>
        <p:spPr>
          <a:xfrm>
            <a:off x="388931" y="645100"/>
            <a:ext cx="10058400" cy="1102771"/>
          </a:xfrm>
        </p:spPr>
        <p:txBody>
          <a:bodyPr/>
          <a:lstStyle/>
          <a:p>
            <a:r>
              <a:rPr lang="en-US" dirty="0">
                <a:latin typeface="+mn-lt"/>
              </a:rPr>
              <a:t>EXPECTED OUTCOMES AFTER END SEM</a:t>
            </a:r>
          </a:p>
        </p:txBody>
      </p:sp>
      <p:sp>
        <p:nvSpPr>
          <p:cNvPr id="75" name="Text Placeholder 74">
            <a:extLst>
              <a:ext uri="{FF2B5EF4-FFF2-40B4-BE49-F238E27FC236}">
                <a16:creationId xmlns:a16="http://schemas.microsoft.com/office/drawing/2014/main" id="{DB5B3156-755F-47BB-AFCD-9C4855B037F1}"/>
              </a:ext>
            </a:extLst>
          </p:cNvPr>
          <p:cNvSpPr>
            <a:spLocks noGrp="1"/>
          </p:cNvSpPr>
          <p:nvPr>
            <p:ph type="body" sz="quarter" idx="14"/>
          </p:nvPr>
        </p:nvSpPr>
        <p:spPr/>
        <p:txBody>
          <a:bodyPr>
            <a:normAutofit/>
          </a:bodyPr>
          <a:lstStyle/>
          <a:p>
            <a:r>
              <a:rPr lang="en-US" dirty="0">
                <a:solidFill>
                  <a:schemeClr val="tx2"/>
                </a:solidFill>
              </a:rPr>
              <a:t>Complete frontend of Web portal</a:t>
            </a:r>
          </a:p>
        </p:txBody>
      </p:sp>
      <p:sp>
        <p:nvSpPr>
          <p:cNvPr id="76" name="Text Placeholder 75">
            <a:extLst>
              <a:ext uri="{FF2B5EF4-FFF2-40B4-BE49-F238E27FC236}">
                <a16:creationId xmlns:a16="http://schemas.microsoft.com/office/drawing/2014/main" id="{20A0CD05-0AE4-492D-8051-9773BFFA7A10}"/>
              </a:ext>
            </a:extLst>
          </p:cNvPr>
          <p:cNvSpPr>
            <a:spLocks noGrp="1"/>
          </p:cNvSpPr>
          <p:nvPr>
            <p:ph type="body" sz="quarter" idx="15"/>
          </p:nvPr>
        </p:nvSpPr>
        <p:spPr/>
        <p:txBody>
          <a:bodyPr/>
          <a:lstStyle/>
          <a:p>
            <a:r>
              <a:rPr lang="en-US" dirty="0">
                <a:solidFill>
                  <a:schemeClr val="tx2"/>
                </a:solidFill>
              </a:rPr>
              <a:t>QR Scanner in mobile app</a:t>
            </a:r>
          </a:p>
        </p:txBody>
      </p:sp>
      <p:sp>
        <p:nvSpPr>
          <p:cNvPr id="77" name="Text Placeholder 76">
            <a:extLst>
              <a:ext uri="{FF2B5EF4-FFF2-40B4-BE49-F238E27FC236}">
                <a16:creationId xmlns:a16="http://schemas.microsoft.com/office/drawing/2014/main" id="{32AB4371-99E9-4FD0-A119-1CF96F2D3EE6}"/>
              </a:ext>
            </a:extLst>
          </p:cNvPr>
          <p:cNvSpPr>
            <a:spLocks noGrp="1"/>
          </p:cNvSpPr>
          <p:nvPr>
            <p:ph type="body" sz="quarter" idx="16"/>
          </p:nvPr>
        </p:nvSpPr>
        <p:spPr/>
        <p:txBody>
          <a:bodyPr/>
          <a:lstStyle/>
          <a:p>
            <a:r>
              <a:rPr lang="en-US" dirty="0">
                <a:solidFill>
                  <a:schemeClr val="tx2"/>
                </a:solidFill>
              </a:rPr>
              <a:t>QR generation in website</a:t>
            </a:r>
          </a:p>
        </p:txBody>
      </p:sp>
      <p:pic>
        <p:nvPicPr>
          <p:cNvPr id="7" name="Graphic 6" descr="Steps icon">
            <a:extLst>
              <a:ext uri="{FF2B5EF4-FFF2-40B4-BE49-F238E27FC236}">
                <a16:creationId xmlns:a16="http://schemas.microsoft.com/office/drawing/2014/main" id="{CFAFD888-408F-42CB-B314-5A856047E6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14505" y="817447"/>
            <a:ext cx="952500" cy="952500"/>
          </a:xfrm>
          <a:prstGeom prst="rect">
            <a:avLst/>
          </a:prstGeom>
        </p:spPr>
      </p:pic>
      <p:grpSp>
        <p:nvGrpSpPr>
          <p:cNvPr id="25" name="Group 24" descr="thumbs up icon">
            <a:extLst>
              <a:ext uri="{FF2B5EF4-FFF2-40B4-BE49-F238E27FC236}">
                <a16:creationId xmlns:a16="http://schemas.microsoft.com/office/drawing/2014/main" id="{2907416F-402F-41F1-9D31-BA7E1376D182}"/>
              </a:ext>
            </a:extLst>
          </p:cNvPr>
          <p:cNvGrpSpPr/>
          <p:nvPr/>
        </p:nvGrpSpPr>
        <p:grpSpPr>
          <a:xfrm>
            <a:off x="744537" y="2086166"/>
            <a:ext cx="823913" cy="823913"/>
            <a:chOff x="744537" y="2086166"/>
            <a:chExt cx="823913" cy="823913"/>
          </a:xfrm>
        </p:grpSpPr>
        <p:sp>
          <p:nvSpPr>
            <p:cNvPr id="42" name="Oval 68">
              <a:extLst>
                <a:ext uri="{FF2B5EF4-FFF2-40B4-BE49-F238E27FC236}">
                  <a16:creationId xmlns:a16="http://schemas.microsoft.com/office/drawing/2014/main" id="{AC52CD19-1014-49F6-9EFC-0B3E037B4379}"/>
                </a:ext>
              </a:extLst>
            </p:cNvPr>
            <p:cNvSpPr>
              <a:spLocks noChangeArrowheads="1"/>
            </p:cNvSpPr>
            <p:nvPr/>
          </p:nvSpPr>
          <p:spPr bwMode="auto">
            <a:xfrm>
              <a:off x="744537" y="2086166"/>
              <a:ext cx="823913" cy="823913"/>
            </a:xfrm>
            <a:prstGeom prst="ellipse">
              <a:avLst/>
            </a:prstGeom>
            <a:solidFill>
              <a:srgbClr val="FFFFFF">
                <a:alpha val="20000"/>
              </a:srgbClr>
            </a:solid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43" name="Freeform 65">
              <a:extLst>
                <a:ext uri="{FF2B5EF4-FFF2-40B4-BE49-F238E27FC236}">
                  <a16:creationId xmlns:a16="http://schemas.microsoft.com/office/drawing/2014/main" id="{DC748C5B-A010-42FE-94A3-C361519813BC}"/>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solidFill>
              <a:schemeClr val="tx1"/>
            </a:solidFill>
            <a:ln w="9525">
              <a:solidFill>
                <a:schemeClr val="tx1"/>
              </a:solidFill>
              <a:round/>
              <a:headEnd/>
              <a:tailEnd/>
            </a:ln>
          </p:spPr>
          <p:txBody>
            <a:bodyPr/>
            <a:lstStyle/>
            <a:p>
              <a:endParaRPr lang="en-US" dirty="0"/>
            </a:p>
          </p:txBody>
        </p:sp>
      </p:grpSp>
      <p:grpSp>
        <p:nvGrpSpPr>
          <p:cNvPr id="28" name="Group 27" descr="clock icon">
            <a:extLst>
              <a:ext uri="{FF2B5EF4-FFF2-40B4-BE49-F238E27FC236}">
                <a16:creationId xmlns:a16="http://schemas.microsoft.com/office/drawing/2014/main" id="{0C571394-90B9-4305-A010-F2F17F3BA7D1}"/>
              </a:ext>
            </a:extLst>
          </p:cNvPr>
          <p:cNvGrpSpPr/>
          <p:nvPr/>
        </p:nvGrpSpPr>
        <p:grpSpPr>
          <a:xfrm>
            <a:off x="744537" y="3036069"/>
            <a:ext cx="823913" cy="823912"/>
            <a:chOff x="744537" y="3036069"/>
            <a:chExt cx="823913" cy="823912"/>
          </a:xfrm>
        </p:grpSpPr>
        <p:sp>
          <p:nvSpPr>
            <p:cNvPr id="45" name="Oval 68">
              <a:extLst>
                <a:ext uri="{FF2B5EF4-FFF2-40B4-BE49-F238E27FC236}">
                  <a16:creationId xmlns:a16="http://schemas.microsoft.com/office/drawing/2014/main" id="{2C8CF75B-4297-4F4C-BB5C-0BE87F16888D}"/>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solidFill>
              <a:srgbClr val="FFFFFF">
                <a:alpha val="20000"/>
              </a:srgbClr>
            </a:solid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46" name="Group 45" descr="Clock">
              <a:extLst>
                <a:ext uri="{FF2B5EF4-FFF2-40B4-BE49-F238E27FC236}">
                  <a16:creationId xmlns:a16="http://schemas.microsoft.com/office/drawing/2014/main" id="{1C027AC2-76F8-4218-8C73-C8413E8B412B}"/>
                </a:ext>
              </a:extLst>
            </p:cNvPr>
            <p:cNvGrpSpPr/>
            <p:nvPr/>
          </p:nvGrpSpPr>
          <p:grpSpPr bwMode="auto">
            <a:xfrm>
              <a:off x="982527" y="3270522"/>
              <a:ext cx="343634" cy="344872"/>
              <a:chOff x="9155465" y="4372601"/>
              <a:chExt cx="343634" cy="344872"/>
            </a:xfrm>
            <a:solidFill>
              <a:schemeClr val="tx1"/>
            </a:solidFill>
          </p:grpSpPr>
          <p:sp>
            <p:nvSpPr>
              <p:cNvPr id="47" name="Freeform 158">
                <a:extLst>
                  <a:ext uri="{FF2B5EF4-FFF2-40B4-BE49-F238E27FC236}">
                    <a16:creationId xmlns:a16="http://schemas.microsoft.com/office/drawing/2014/main" id="{C75923E9-28C4-400A-99FC-AAC15C61ED8A}"/>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59">
                <a:extLst>
                  <a:ext uri="{FF2B5EF4-FFF2-40B4-BE49-F238E27FC236}">
                    <a16:creationId xmlns:a16="http://schemas.microsoft.com/office/drawing/2014/main" id="{FEFFD0C9-5B02-425B-A466-52E458FDDD1A}"/>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9" name="Freeform 160">
                <a:extLst>
                  <a:ext uri="{FF2B5EF4-FFF2-40B4-BE49-F238E27FC236}">
                    <a16:creationId xmlns:a16="http://schemas.microsoft.com/office/drawing/2014/main" id="{6473D043-28E1-435C-A0EB-1B87812C54AA}"/>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0" name="Freeform 161">
                <a:extLst>
                  <a:ext uri="{FF2B5EF4-FFF2-40B4-BE49-F238E27FC236}">
                    <a16:creationId xmlns:a16="http://schemas.microsoft.com/office/drawing/2014/main" id="{75DE641E-F64A-4A42-8BDF-F61276A87FA7}"/>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1" name="Freeform 162">
                <a:extLst>
                  <a:ext uri="{FF2B5EF4-FFF2-40B4-BE49-F238E27FC236}">
                    <a16:creationId xmlns:a16="http://schemas.microsoft.com/office/drawing/2014/main" id="{893761D4-3EB3-4B41-9D51-60FFF3ABA1F5}"/>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2" name="Freeform 163">
                <a:extLst>
                  <a:ext uri="{FF2B5EF4-FFF2-40B4-BE49-F238E27FC236}">
                    <a16:creationId xmlns:a16="http://schemas.microsoft.com/office/drawing/2014/main" id="{6D7BA2D0-32F1-40AE-BCF7-0031E808F40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1" name="Group 30" descr="search icon">
            <a:extLst>
              <a:ext uri="{FF2B5EF4-FFF2-40B4-BE49-F238E27FC236}">
                <a16:creationId xmlns:a16="http://schemas.microsoft.com/office/drawing/2014/main" id="{C5F28D29-D0F3-4DAC-898B-07FE8DA57557}"/>
              </a:ext>
            </a:extLst>
          </p:cNvPr>
          <p:cNvGrpSpPr/>
          <p:nvPr/>
        </p:nvGrpSpPr>
        <p:grpSpPr>
          <a:xfrm>
            <a:off x="744537" y="3975887"/>
            <a:ext cx="823913" cy="823912"/>
            <a:chOff x="744537" y="3975887"/>
            <a:chExt cx="823913" cy="823912"/>
          </a:xfrm>
        </p:grpSpPr>
        <p:sp>
          <p:nvSpPr>
            <p:cNvPr id="54" name="Oval 68">
              <a:extLst>
                <a:ext uri="{FF2B5EF4-FFF2-40B4-BE49-F238E27FC236}">
                  <a16:creationId xmlns:a16="http://schemas.microsoft.com/office/drawing/2014/main" id="{33B80E49-94B9-44A5-A4BD-A0094115A8DB}"/>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solidFill>
              <a:srgbClr val="FFFFFF">
                <a:alpha val="20000"/>
              </a:srgbClr>
            </a:solid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55" name="Group 54" descr="Unlock">
              <a:extLst>
                <a:ext uri="{FF2B5EF4-FFF2-40B4-BE49-F238E27FC236}">
                  <a16:creationId xmlns:a16="http://schemas.microsoft.com/office/drawing/2014/main" id="{B8F32770-F420-458B-B3DB-2F0E99DD574F}"/>
                </a:ext>
              </a:extLst>
            </p:cNvPr>
            <p:cNvGrpSpPr/>
            <p:nvPr/>
          </p:nvGrpSpPr>
          <p:grpSpPr bwMode="auto">
            <a:xfrm>
              <a:off x="993177" y="4210484"/>
              <a:ext cx="360941" cy="337455"/>
              <a:chOff x="6955211" y="4365185"/>
              <a:chExt cx="360941" cy="337455"/>
            </a:xfrm>
            <a:solidFill>
              <a:schemeClr val="tx1"/>
            </a:solidFill>
          </p:grpSpPr>
          <p:sp>
            <p:nvSpPr>
              <p:cNvPr id="56" name="Freeform 188">
                <a:extLst>
                  <a:ext uri="{FF2B5EF4-FFF2-40B4-BE49-F238E27FC236}">
                    <a16:creationId xmlns:a16="http://schemas.microsoft.com/office/drawing/2014/main" id="{8076EF42-2725-44C4-9A27-D75D71B8FE46}"/>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7" name="Freeform 189">
                <a:extLst>
                  <a:ext uri="{FF2B5EF4-FFF2-40B4-BE49-F238E27FC236}">
                    <a16:creationId xmlns:a16="http://schemas.microsoft.com/office/drawing/2014/main" id="{863AA144-B903-4860-8562-D39B36E850A4}"/>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8" name="Freeform 190">
                <a:extLst>
                  <a:ext uri="{FF2B5EF4-FFF2-40B4-BE49-F238E27FC236}">
                    <a16:creationId xmlns:a16="http://schemas.microsoft.com/office/drawing/2014/main" id="{AAEE0046-41AB-419B-B2B6-6DF3CEF0E606}"/>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9" name="Freeform 191">
                <a:extLst>
                  <a:ext uri="{FF2B5EF4-FFF2-40B4-BE49-F238E27FC236}">
                    <a16:creationId xmlns:a16="http://schemas.microsoft.com/office/drawing/2014/main" id="{A2CBED4E-8F3F-4F26-A152-681AEC9D0F8F}"/>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2" name="Group 31" descr="tools icon">
            <a:extLst>
              <a:ext uri="{FF2B5EF4-FFF2-40B4-BE49-F238E27FC236}">
                <a16:creationId xmlns:a16="http://schemas.microsoft.com/office/drawing/2014/main" id="{414B2C39-D63F-4B23-93E4-C6CB8A1A931B}"/>
              </a:ext>
            </a:extLst>
          </p:cNvPr>
          <p:cNvGrpSpPr/>
          <p:nvPr/>
        </p:nvGrpSpPr>
        <p:grpSpPr>
          <a:xfrm>
            <a:off x="712787" y="4945848"/>
            <a:ext cx="823913" cy="823912"/>
            <a:chOff x="712787" y="4945848"/>
            <a:chExt cx="823913" cy="823912"/>
          </a:xfrm>
        </p:grpSpPr>
        <p:sp>
          <p:nvSpPr>
            <p:cNvPr id="61" name="Oval 68">
              <a:extLst>
                <a:ext uri="{FF2B5EF4-FFF2-40B4-BE49-F238E27FC236}">
                  <a16:creationId xmlns:a16="http://schemas.microsoft.com/office/drawing/2014/main" id="{5A6D6A35-6EA5-47A3-BA38-66294A59DC40}"/>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solidFill>
              <a:srgbClr val="FFFFFF">
                <a:alpha val="20000"/>
              </a:srgbClr>
            </a:solid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62" name="Group 61" descr="Mechanics">
              <a:extLst>
                <a:ext uri="{FF2B5EF4-FFF2-40B4-BE49-F238E27FC236}">
                  <a16:creationId xmlns:a16="http://schemas.microsoft.com/office/drawing/2014/main" id="{12D9414F-F708-4FC6-9001-3B87C1156DFE}"/>
                </a:ext>
              </a:extLst>
            </p:cNvPr>
            <p:cNvGrpSpPr/>
            <p:nvPr/>
          </p:nvGrpSpPr>
          <p:grpSpPr bwMode="auto">
            <a:xfrm>
              <a:off x="925095" y="5165730"/>
              <a:ext cx="396000" cy="396000"/>
              <a:chOff x="5508977" y="3649484"/>
              <a:chExt cx="331274" cy="323857"/>
            </a:xfrm>
            <a:solidFill>
              <a:schemeClr val="tx1"/>
            </a:solidFill>
          </p:grpSpPr>
          <p:sp>
            <p:nvSpPr>
              <p:cNvPr id="63" name="Freeform 129">
                <a:extLst>
                  <a:ext uri="{FF2B5EF4-FFF2-40B4-BE49-F238E27FC236}">
                    <a16:creationId xmlns:a16="http://schemas.microsoft.com/office/drawing/2014/main" id="{0DBAC07A-2E12-4423-A7AC-B5AAE8B2C03D}"/>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64" name="Freeform 130">
                <a:extLst>
                  <a:ext uri="{FF2B5EF4-FFF2-40B4-BE49-F238E27FC236}">
                    <a16:creationId xmlns:a16="http://schemas.microsoft.com/office/drawing/2014/main" id="{99532D95-86F9-4992-A22A-F8F67CF908E0}"/>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65" name="Freeform 131">
                <a:extLst>
                  <a:ext uri="{FF2B5EF4-FFF2-40B4-BE49-F238E27FC236}">
                    <a16:creationId xmlns:a16="http://schemas.microsoft.com/office/drawing/2014/main" id="{A4304E6A-0009-4C19-BB19-7A189DFFD02D}"/>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4" name="Group 43" descr="steps graphic">
            <a:extLst>
              <a:ext uri="{FF2B5EF4-FFF2-40B4-BE49-F238E27FC236}">
                <a16:creationId xmlns:a16="http://schemas.microsoft.com/office/drawing/2014/main" id="{6EB24599-0719-48BC-AB48-E49D34953116}"/>
              </a:ext>
              <a:ext uri="{C183D7F6-B498-43B3-948B-1728B52AA6E4}">
                <adec:decorative xmlns:adec="http://schemas.microsoft.com/office/drawing/2017/decorative" val="1"/>
              </a:ext>
            </a:extLst>
          </p:cNvPr>
          <p:cNvGrpSpPr/>
          <p:nvPr/>
        </p:nvGrpSpPr>
        <p:grpSpPr>
          <a:xfrm>
            <a:off x="6431766" y="2139824"/>
            <a:ext cx="5184000" cy="3831576"/>
            <a:chOff x="6431766" y="2076324"/>
            <a:chExt cx="5184000" cy="3831576"/>
          </a:xfrm>
        </p:grpSpPr>
        <p:grpSp>
          <p:nvGrpSpPr>
            <p:cNvPr id="9" name="Group 27">
              <a:extLst>
                <a:ext uri="{FF2B5EF4-FFF2-40B4-BE49-F238E27FC236}">
                  <a16:creationId xmlns:a16="http://schemas.microsoft.com/office/drawing/2014/main" id="{CFE45C63-A0CD-4ED2-9253-02A15CFBEDD3}"/>
                </a:ext>
              </a:extLst>
            </p:cNvPr>
            <p:cNvGrpSpPr>
              <a:grpSpLocks/>
            </p:cNvGrpSpPr>
            <p:nvPr/>
          </p:nvGrpSpPr>
          <p:grpSpPr bwMode="auto">
            <a:xfrm>
              <a:off x="6431766" y="4609130"/>
              <a:ext cx="2336870" cy="1298770"/>
              <a:chOff x="4808051" y="1842051"/>
              <a:chExt cx="2369874" cy="1397540"/>
            </a:xfrm>
          </p:grpSpPr>
          <p:sp>
            <p:nvSpPr>
              <p:cNvPr id="10" name="Freeform 17">
                <a:extLst>
                  <a:ext uri="{FF2B5EF4-FFF2-40B4-BE49-F238E27FC236}">
                    <a16:creationId xmlns:a16="http://schemas.microsoft.com/office/drawing/2014/main" id="{0F99B6D3-28DD-4E91-808E-0A9D8950E9B9}"/>
                  </a:ext>
                </a:extLst>
              </p:cNvPr>
              <p:cNvSpPr>
                <a:spLocks/>
              </p:cNvSpPr>
              <p:nvPr/>
            </p:nvSpPr>
            <p:spPr bwMode="auto">
              <a:xfrm>
                <a:off x="4808051" y="2331219"/>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1" name="Freeform 18">
                <a:extLst>
                  <a:ext uri="{FF2B5EF4-FFF2-40B4-BE49-F238E27FC236}">
                    <a16:creationId xmlns:a16="http://schemas.microsoft.com/office/drawing/2014/main" id="{550D5C59-96EE-4437-9C44-B45AA3D56F85}"/>
                  </a:ext>
                </a:extLst>
              </p:cNvPr>
              <p:cNvSpPr>
                <a:spLocks/>
              </p:cNvSpPr>
              <p:nvPr/>
            </p:nvSpPr>
            <p:spPr bwMode="auto">
              <a:xfrm>
                <a:off x="4808051" y="1842051"/>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2" name="Freeform 19">
                <a:extLst>
                  <a:ext uri="{FF2B5EF4-FFF2-40B4-BE49-F238E27FC236}">
                    <a16:creationId xmlns:a16="http://schemas.microsoft.com/office/drawing/2014/main" id="{163804A0-E4BE-4601-AEB6-7EC3284F52AC}"/>
                  </a:ext>
                </a:extLst>
              </p:cNvPr>
              <p:cNvSpPr>
                <a:spLocks/>
              </p:cNvSpPr>
              <p:nvPr/>
            </p:nvSpPr>
            <p:spPr bwMode="auto">
              <a:xfrm>
                <a:off x="5941552" y="2300082"/>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13" name="Group 35">
              <a:extLst>
                <a:ext uri="{FF2B5EF4-FFF2-40B4-BE49-F238E27FC236}">
                  <a16:creationId xmlns:a16="http://schemas.microsoft.com/office/drawing/2014/main" id="{BBFED9B2-8B04-4E8F-B036-2BB7CCF95C04}"/>
                </a:ext>
              </a:extLst>
            </p:cNvPr>
            <p:cNvGrpSpPr>
              <a:grpSpLocks/>
            </p:cNvGrpSpPr>
            <p:nvPr/>
          </p:nvGrpSpPr>
          <p:grpSpPr bwMode="auto">
            <a:xfrm>
              <a:off x="7549331" y="3859410"/>
              <a:ext cx="2336870" cy="1307583"/>
              <a:chOff x="4808051" y="4299121"/>
              <a:chExt cx="2369874" cy="1405200"/>
            </a:xfrm>
          </p:grpSpPr>
          <p:sp>
            <p:nvSpPr>
              <p:cNvPr id="14" name="Freeform 8">
                <a:extLst>
                  <a:ext uri="{FF2B5EF4-FFF2-40B4-BE49-F238E27FC236}">
                    <a16:creationId xmlns:a16="http://schemas.microsoft.com/office/drawing/2014/main" id="{7DA26508-A6A4-4F4C-AC60-E9459BF28898}"/>
                  </a:ext>
                </a:extLst>
              </p:cNvPr>
              <p:cNvSpPr>
                <a:spLocks/>
              </p:cNvSpPr>
              <p:nvPr/>
            </p:nvSpPr>
            <p:spPr bwMode="auto">
              <a:xfrm>
                <a:off x="4808051" y="4795540"/>
                <a:ext cx="1133349" cy="908781"/>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15" name="Freeform 9">
                <a:extLst>
                  <a:ext uri="{FF2B5EF4-FFF2-40B4-BE49-F238E27FC236}">
                    <a16:creationId xmlns:a16="http://schemas.microsoft.com/office/drawing/2014/main" id="{0FC13C28-081C-4595-9C9D-7D21EB3FA9D3}"/>
                  </a:ext>
                </a:extLst>
              </p:cNvPr>
              <p:cNvSpPr>
                <a:spLocks/>
              </p:cNvSpPr>
              <p:nvPr/>
            </p:nvSpPr>
            <p:spPr bwMode="auto">
              <a:xfrm>
                <a:off x="4808051" y="4299121"/>
                <a:ext cx="2369874" cy="961119"/>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16" name="Freeform 10">
                <a:extLst>
                  <a:ext uri="{FF2B5EF4-FFF2-40B4-BE49-F238E27FC236}">
                    <a16:creationId xmlns:a16="http://schemas.microsoft.com/office/drawing/2014/main" id="{31980248-1ADA-45C6-923A-02F7423266AB}"/>
                  </a:ext>
                </a:extLst>
              </p:cNvPr>
              <p:cNvSpPr>
                <a:spLocks/>
              </p:cNvSpPr>
              <p:nvPr/>
            </p:nvSpPr>
            <p:spPr bwMode="auto">
              <a:xfrm>
                <a:off x="5941552" y="4764813"/>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mj-lt"/>
                </a:endParaRPr>
              </a:p>
            </p:txBody>
          </p:sp>
        </p:grpSp>
        <p:grpSp>
          <p:nvGrpSpPr>
            <p:cNvPr id="17" name="Group 39">
              <a:extLst>
                <a:ext uri="{FF2B5EF4-FFF2-40B4-BE49-F238E27FC236}">
                  <a16:creationId xmlns:a16="http://schemas.microsoft.com/office/drawing/2014/main" id="{DBAE3F99-4416-43BB-802B-06B8C3273C01}"/>
                </a:ext>
              </a:extLst>
            </p:cNvPr>
            <p:cNvGrpSpPr>
              <a:grpSpLocks/>
            </p:cNvGrpSpPr>
            <p:nvPr/>
          </p:nvGrpSpPr>
          <p:grpSpPr bwMode="auto">
            <a:xfrm>
              <a:off x="8439940" y="3145110"/>
              <a:ext cx="2335304" cy="1306106"/>
              <a:chOff x="4808051" y="5135743"/>
              <a:chExt cx="2369874" cy="1405200"/>
            </a:xfrm>
          </p:grpSpPr>
          <p:sp>
            <p:nvSpPr>
              <p:cNvPr id="18" name="Freeform 5">
                <a:extLst>
                  <a:ext uri="{FF2B5EF4-FFF2-40B4-BE49-F238E27FC236}">
                    <a16:creationId xmlns:a16="http://schemas.microsoft.com/office/drawing/2014/main" id="{86042750-61FD-40FA-B325-3248D0B0BC20}"/>
                  </a:ext>
                </a:extLst>
              </p:cNvPr>
              <p:cNvSpPr>
                <a:spLocks/>
              </p:cNvSpPr>
              <p:nvPr/>
            </p:nvSpPr>
            <p:spPr bwMode="auto">
              <a:xfrm>
                <a:off x="4808051" y="5632723"/>
                <a:ext cx="1134109" cy="908220"/>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9" name="Freeform 6">
                <a:extLst>
                  <a:ext uri="{FF2B5EF4-FFF2-40B4-BE49-F238E27FC236}">
                    <a16:creationId xmlns:a16="http://schemas.microsoft.com/office/drawing/2014/main" id="{D2485B1E-22DE-4313-87F3-58173AEACC7F}"/>
                  </a:ext>
                </a:extLst>
              </p:cNvPr>
              <p:cNvSpPr>
                <a:spLocks/>
              </p:cNvSpPr>
              <p:nvPr/>
            </p:nvSpPr>
            <p:spPr bwMode="auto">
              <a:xfrm>
                <a:off x="4808051" y="5135743"/>
                <a:ext cx="2369874" cy="960617"/>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0" name="Freeform 7">
                <a:extLst>
                  <a:ext uri="{FF2B5EF4-FFF2-40B4-BE49-F238E27FC236}">
                    <a16:creationId xmlns:a16="http://schemas.microsoft.com/office/drawing/2014/main" id="{6D372190-F03C-4E10-9BB3-D0799862DE58}"/>
                  </a:ext>
                </a:extLst>
              </p:cNvPr>
              <p:cNvSpPr>
                <a:spLocks/>
              </p:cNvSpPr>
              <p:nvPr/>
            </p:nvSpPr>
            <p:spPr bwMode="auto">
              <a:xfrm>
                <a:off x="5942160" y="5600967"/>
                <a:ext cx="1235765" cy="939976"/>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21" name="Group 31">
              <a:extLst>
                <a:ext uri="{FF2B5EF4-FFF2-40B4-BE49-F238E27FC236}">
                  <a16:creationId xmlns:a16="http://schemas.microsoft.com/office/drawing/2014/main" id="{AAF307FC-5513-426F-BB40-B722D6DF2E3C}"/>
                </a:ext>
              </a:extLst>
            </p:cNvPr>
            <p:cNvGrpSpPr>
              <a:grpSpLocks/>
            </p:cNvGrpSpPr>
            <p:nvPr/>
          </p:nvGrpSpPr>
          <p:grpSpPr bwMode="auto">
            <a:xfrm>
              <a:off x="9278897" y="2438188"/>
              <a:ext cx="2336869" cy="1304631"/>
              <a:chOff x="4808051" y="3515295"/>
              <a:chExt cx="2369874" cy="1403847"/>
            </a:xfrm>
          </p:grpSpPr>
          <p:sp>
            <p:nvSpPr>
              <p:cNvPr id="22" name="Freeform 11">
                <a:extLst>
                  <a:ext uri="{FF2B5EF4-FFF2-40B4-BE49-F238E27FC236}">
                    <a16:creationId xmlns:a16="http://schemas.microsoft.com/office/drawing/2014/main" id="{74A81D7B-94A3-42C9-80AC-62D5D0110B73}"/>
                  </a:ext>
                </a:extLst>
              </p:cNvPr>
              <p:cNvSpPr>
                <a:spLocks/>
              </p:cNvSpPr>
              <p:nvPr/>
            </p:nvSpPr>
            <p:spPr bwMode="auto">
              <a:xfrm>
                <a:off x="4808051" y="4010770"/>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3" name="Freeform 12">
                <a:extLst>
                  <a:ext uri="{FF2B5EF4-FFF2-40B4-BE49-F238E27FC236}">
                    <a16:creationId xmlns:a16="http://schemas.microsoft.com/office/drawing/2014/main" id="{C157D7EE-659C-409B-A1E6-7D05687D7FBD}"/>
                  </a:ext>
                </a:extLst>
              </p:cNvPr>
              <p:cNvSpPr>
                <a:spLocks/>
              </p:cNvSpPr>
              <p:nvPr/>
            </p:nvSpPr>
            <p:spPr bwMode="auto">
              <a:xfrm>
                <a:off x="4808051" y="3515295"/>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4" name="Freeform 13">
                <a:extLst>
                  <a:ext uri="{FF2B5EF4-FFF2-40B4-BE49-F238E27FC236}">
                    <a16:creationId xmlns:a16="http://schemas.microsoft.com/office/drawing/2014/main" id="{0F6A3B05-53B7-4EA3-88B4-ED578C58E4EC}"/>
                  </a:ext>
                </a:extLst>
              </p:cNvPr>
              <p:cNvSpPr>
                <a:spLocks/>
              </p:cNvSpPr>
              <p:nvPr/>
            </p:nvSpPr>
            <p:spPr bwMode="auto">
              <a:xfrm>
                <a:off x="5941400" y="3976396"/>
                <a:ext cx="1236525" cy="940133"/>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4" name="Group 3">
              <a:extLst>
                <a:ext uri="{FF2B5EF4-FFF2-40B4-BE49-F238E27FC236}">
                  <a16:creationId xmlns:a16="http://schemas.microsoft.com/office/drawing/2014/main" id="{BC384F39-BE7C-4DC7-9463-38206393DEC4}"/>
                </a:ext>
              </a:extLst>
            </p:cNvPr>
            <p:cNvGrpSpPr/>
            <p:nvPr/>
          </p:nvGrpSpPr>
          <p:grpSpPr>
            <a:xfrm>
              <a:off x="7668115" y="3549446"/>
              <a:ext cx="529043" cy="396000"/>
              <a:chOff x="7687796" y="3553060"/>
              <a:chExt cx="529043" cy="396000"/>
            </a:xfrm>
          </p:grpSpPr>
          <p:sp>
            <p:nvSpPr>
              <p:cNvPr id="26" name="Teardrop 25">
                <a:extLst>
                  <a:ext uri="{FF2B5EF4-FFF2-40B4-BE49-F238E27FC236}">
                    <a16:creationId xmlns:a16="http://schemas.microsoft.com/office/drawing/2014/main" id="{E668D9BC-775F-4484-A481-0A547E2A5D3E}"/>
                  </a:ext>
                </a:extLst>
              </p:cNvPr>
              <p:cNvSpPr/>
              <p:nvPr/>
            </p:nvSpPr>
            <p:spPr>
              <a:xfrm rot="7994273">
                <a:off x="7750851" y="3553060"/>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27" name="Oval 26">
                <a:extLst>
                  <a:ext uri="{FF2B5EF4-FFF2-40B4-BE49-F238E27FC236}">
                    <a16:creationId xmlns:a16="http://schemas.microsoft.com/office/drawing/2014/main" id="{FC18C2F6-BC37-4856-9C97-AB28F5F35F30}"/>
                  </a:ext>
                </a:extLst>
              </p:cNvPr>
              <p:cNvSpPr/>
              <p:nvPr/>
            </p:nvSpPr>
            <p:spPr>
              <a:xfrm>
                <a:off x="7800745" y="360061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8" name="TextBox 37">
                <a:extLst>
                  <a:ext uri="{FF2B5EF4-FFF2-40B4-BE49-F238E27FC236}">
                    <a16:creationId xmlns:a16="http://schemas.microsoft.com/office/drawing/2014/main" id="{DCF68FA9-42C6-4204-B804-635DC098A56A}"/>
                  </a:ext>
                </a:extLst>
              </p:cNvPr>
              <p:cNvSpPr txBox="1">
                <a:spLocks noChangeArrowheads="1"/>
              </p:cNvSpPr>
              <p:nvPr/>
            </p:nvSpPr>
            <p:spPr bwMode="auto">
              <a:xfrm>
                <a:off x="7687796" y="3587891"/>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2</a:t>
                </a:r>
              </a:p>
            </p:txBody>
          </p:sp>
        </p:grpSp>
        <p:grpSp>
          <p:nvGrpSpPr>
            <p:cNvPr id="5" name="Group 4">
              <a:extLst>
                <a:ext uri="{FF2B5EF4-FFF2-40B4-BE49-F238E27FC236}">
                  <a16:creationId xmlns:a16="http://schemas.microsoft.com/office/drawing/2014/main" id="{93A0B2E9-CE29-4F7C-AFC9-679B8873B095}"/>
                </a:ext>
              </a:extLst>
            </p:cNvPr>
            <p:cNvGrpSpPr/>
            <p:nvPr/>
          </p:nvGrpSpPr>
          <p:grpSpPr>
            <a:xfrm>
              <a:off x="6694640" y="4272888"/>
              <a:ext cx="527478" cy="396000"/>
              <a:chOff x="6694640" y="4272888"/>
              <a:chExt cx="527478" cy="396000"/>
            </a:xfrm>
          </p:grpSpPr>
          <p:sp>
            <p:nvSpPr>
              <p:cNvPr id="29" name="Teardrop 28">
                <a:extLst>
                  <a:ext uri="{FF2B5EF4-FFF2-40B4-BE49-F238E27FC236}">
                    <a16:creationId xmlns:a16="http://schemas.microsoft.com/office/drawing/2014/main" id="{714DA6B9-3503-4743-B96D-C0387E3433EB}"/>
                  </a:ext>
                </a:extLst>
              </p:cNvPr>
              <p:cNvSpPr/>
              <p:nvPr/>
            </p:nvSpPr>
            <p:spPr>
              <a:xfrm rot="7994273">
                <a:off x="6757610" y="4272888"/>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0" name="Oval 29">
                <a:extLst>
                  <a:ext uri="{FF2B5EF4-FFF2-40B4-BE49-F238E27FC236}">
                    <a16:creationId xmlns:a16="http://schemas.microsoft.com/office/drawing/2014/main" id="{0538BF2D-7205-429C-9920-69C767E77FD5}"/>
                  </a:ext>
                </a:extLst>
              </p:cNvPr>
              <p:cNvSpPr/>
              <p:nvPr/>
            </p:nvSpPr>
            <p:spPr>
              <a:xfrm>
                <a:off x="6807876" y="4320739"/>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7" name="TextBox 36">
                <a:extLst>
                  <a:ext uri="{FF2B5EF4-FFF2-40B4-BE49-F238E27FC236}">
                    <a16:creationId xmlns:a16="http://schemas.microsoft.com/office/drawing/2014/main" id="{9CCC179C-E666-4CBA-8225-E9AE8F63B9C3}"/>
                  </a:ext>
                </a:extLst>
              </p:cNvPr>
              <p:cNvSpPr txBox="1">
                <a:spLocks noChangeArrowheads="1"/>
              </p:cNvSpPr>
              <p:nvPr/>
            </p:nvSpPr>
            <p:spPr bwMode="auto">
              <a:xfrm>
                <a:off x="6694640" y="4304252"/>
                <a:ext cx="527478" cy="307777"/>
              </a:xfrm>
              <a:prstGeom prst="rect">
                <a:avLst/>
              </a:prstGeom>
              <a:noFill/>
              <a:ln w="9525">
                <a:noFill/>
                <a:miter lim="800000"/>
                <a:headEnd/>
                <a:tailEnd/>
              </a:ln>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1</a:t>
                </a:r>
              </a:p>
            </p:txBody>
          </p:sp>
        </p:grpSp>
        <p:grpSp>
          <p:nvGrpSpPr>
            <p:cNvPr id="3" name="Group 2">
              <a:extLst>
                <a:ext uri="{FF2B5EF4-FFF2-40B4-BE49-F238E27FC236}">
                  <a16:creationId xmlns:a16="http://schemas.microsoft.com/office/drawing/2014/main" id="{1F76D10B-6ACE-4638-AB7A-1EF3942918AD}"/>
                </a:ext>
              </a:extLst>
            </p:cNvPr>
            <p:cNvGrpSpPr/>
            <p:nvPr/>
          </p:nvGrpSpPr>
          <p:grpSpPr>
            <a:xfrm>
              <a:off x="8607357" y="2825895"/>
              <a:ext cx="529043" cy="396000"/>
              <a:chOff x="8505184" y="2844945"/>
              <a:chExt cx="529043" cy="396000"/>
            </a:xfrm>
          </p:grpSpPr>
          <p:sp>
            <p:nvSpPr>
              <p:cNvPr id="66" name="Oval 65">
                <a:extLst>
                  <a:ext uri="{FF2B5EF4-FFF2-40B4-BE49-F238E27FC236}">
                    <a16:creationId xmlns:a16="http://schemas.microsoft.com/office/drawing/2014/main" id="{E0767904-B09B-41EB-A4C9-DA5D7C8E09E8}"/>
                  </a:ext>
                </a:extLst>
              </p:cNvPr>
              <p:cNvSpPr/>
              <p:nvPr/>
            </p:nvSpPr>
            <p:spPr>
              <a:xfrm>
                <a:off x="8618133" y="2898296"/>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67" name="TextBox 66">
                <a:extLst>
                  <a:ext uri="{FF2B5EF4-FFF2-40B4-BE49-F238E27FC236}">
                    <a16:creationId xmlns:a16="http://schemas.microsoft.com/office/drawing/2014/main" id="{4736825B-C1D7-48B5-B010-D3116A534D48}"/>
                  </a:ext>
                </a:extLst>
              </p:cNvPr>
              <p:cNvSpPr txBox="1">
                <a:spLocks noChangeArrowheads="1"/>
              </p:cNvSpPr>
              <p:nvPr/>
            </p:nvSpPr>
            <p:spPr bwMode="auto">
              <a:xfrm>
                <a:off x="8505184" y="2872872"/>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3</a:t>
                </a:r>
              </a:p>
            </p:txBody>
          </p:sp>
          <p:sp>
            <p:nvSpPr>
              <p:cNvPr id="68" name="Teardrop 67">
                <a:extLst>
                  <a:ext uri="{FF2B5EF4-FFF2-40B4-BE49-F238E27FC236}">
                    <a16:creationId xmlns:a16="http://schemas.microsoft.com/office/drawing/2014/main" id="{6A511322-FCB6-4287-85D1-8002AF8690E8}"/>
                  </a:ext>
                </a:extLst>
              </p:cNvPr>
              <p:cNvSpPr/>
              <p:nvPr/>
            </p:nvSpPr>
            <p:spPr>
              <a:xfrm rot="7994273">
                <a:off x="8570636" y="2844945"/>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nvGrpSpPr>
            <p:cNvPr id="8" name="Group 7">
              <a:extLst>
                <a:ext uri="{FF2B5EF4-FFF2-40B4-BE49-F238E27FC236}">
                  <a16:creationId xmlns:a16="http://schemas.microsoft.com/office/drawing/2014/main" id="{1363545A-9938-4AE2-BE9F-9DD50FC1DC56}"/>
                </a:ext>
              </a:extLst>
            </p:cNvPr>
            <p:cNvGrpSpPr/>
            <p:nvPr/>
          </p:nvGrpSpPr>
          <p:grpSpPr>
            <a:xfrm>
              <a:off x="9564497" y="2076324"/>
              <a:ext cx="529043" cy="396000"/>
              <a:chOff x="9564497" y="2089024"/>
              <a:chExt cx="529043" cy="396000"/>
            </a:xfrm>
          </p:grpSpPr>
          <p:grpSp>
            <p:nvGrpSpPr>
              <p:cNvPr id="6" name="Group 5">
                <a:extLst>
                  <a:ext uri="{FF2B5EF4-FFF2-40B4-BE49-F238E27FC236}">
                    <a16:creationId xmlns:a16="http://schemas.microsoft.com/office/drawing/2014/main" id="{6D2B501A-72D7-40B8-9802-DE6E8019ADB1}"/>
                  </a:ext>
                </a:extLst>
              </p:cNvPr>
              <p:cNvGrpSpPr/>
              <p:nvPr/>
            </p:nvGrpSpPr>
            <p:grpSpPr>
              <a:xfrm>
                <a:off x="9564497" y="2116951"/>
                <a:ext cx="529043" cy="309240"/>
                <a:chOff x="9564497" y="2116951"/>
                <a:chExt cx="529043" cy="309240"/>
              </a:xfrm>
            </p:grpSpPr>
            <p:sp>
              <p:nvSpPr>
                <p:cNvPr id="69" name="Oval 68">
                  <a:extLst>
                    <a:ext uri="{FF2B5EF4-FFF2-40B4-BE49-F238E27FC236}">
                      <a16:creationId xmlns:a16="http://schemas.microsoft.com/office/drawing/2014/main" id="{A1A0480E-9E12-4EA2-BCCF-0C55EF3201CC}"/>
                    </a:ext>
                  </a:extLst>
                </p:cNvPr>
                <p:cNvSpPr/>
                <p:nvPr/>
              </p:nvSpPr>
              <p:spPr>
                <a:xfrm>
                  <a:off x="9683796" y="214237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70" name="TextBox 69">
                  <a:extLst>
                    <a:ext uri="{FF2B5EF4-FFF2-40B4-BE49-F238E27FC236}">
                      <a16:creationId xmlns:a16="http://schemas.microsoft.com/office/drawing/2014/main" id="{C5B3665F-4DAC-41AB-8260-BF53DC23963F}"/>
                    </a:ext>
                  </a:extLst>
                </p:cNvPr>
                <p:cNvSpPr txBox="1">
                  <a:spLocks noChangeArrowheads="1"/>
                </p:cNvSpPr>
                <p:nvPr/>
              </p:nvSpPr>
              <p:spPr bwMode="auto">
                <a:xfrm>
                  <a:off x="9564497" y="2116951"/>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4</a:t>
                  </a:r>
                </a:p>
              </p:txBody>
            </p:sp>
          </p:grpSp>
          <p:sp>
            <p:nvSpPr>
              <p:cNvPr id="71" name="Teardrop 70">
                <a:extLst>
                  <a:ext uri="{FF2B5EF4-FFF2-40B4-BE49-F238E27FC236}">
                    <a16:creationId xmlns:a16="http://schemas.microsoft.com/office/drawing/2014/main" id="{8FD8D4C2-2B0C-4395-B822-9A684D330211}"/>
                  </a:ext>
                </a:extLst>
              </p:cNvPr>
              <p:cNvSpPr/>
              <p:nvPr/>
            </p:nvSpPr>
            <p:spPr>
              <a:xfrm rot="7994273">
                <a:off x="9636299" y="2089024"/>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sp>
        <p:nvSpPr>
          <p:cNvPr id="33" name="Rectangle 32">
            <a:extLst>
              <a:ext uri="{FF2B5EF4-FFF2-40B4-BE49-F238E27FC236}">
                <a16:creationId xmlns:a16="http://schemas.microsoft.com/office/drawing/2014/main" id="{23B10F51-1799-891A-CDB5-293E690A2AC7}"/>
              </a:ext>
            </a:extLst>
          </p:cNvPr>
          <p:cNvSpPr/>
          <p:nvPr/>
        </p:nvSpPr>
        <p:spPr>
          <a:xfrm>
            <a:off x="10520039" y="514905"/>
            <a:ext cx="1671961" cy="1543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33">
            <a:extLst>
              <a:ext uri="{FF2B5EF4-FFF2-40B4-BE49-F238E27FC236}">
                <a16:creationId xmlns:a16="http://schemas.microsoft.com/office/drawing/2014/main" id="{5C092AF9-F391-6A70-E46C-3FAD80F025D1}"/>
              </a:ext>
            </a:extLst>
          </p:cNvPr>
          <p:cNvSpPr/>
          <p:nvPr/>
        </p:nvSpPr>
        <p:spPr>
          <a:xfrm>
            <a:off x="5992426" y="2101850"/>
            <a:ext cx="6199573" cy="47561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369CF66D-52DF-8B57-06E4-8AB00965299C}"/>
              </a:ext>
            </a:extLst>
          </p:cNvPr>
          <p:cNvSpPr/>
          <p:nvPr/>
        </p:nvSpPr>
        <p:spPr>
          <a:xfrm>
            <a:off x="0" y="6332152"/>
            <a:ext cx="5992426" cy="5258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089456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8FE04-6246-8804-5CD3-1D248AA92289}"/>
              </a:ext>
            </a:extLst>
          </p:cNvPr>
          <p:cNvSpPr>
            <a:spLocks noGrp="1"/>
          </p:cNvSpPr>
          <p:nvPr>
            <p:ph type="title"/>
          </p:nvPr>
        </p:nvSpPr>
        <p:spPr/>
        <p:txBody>
          <a:bodyPr/>
          <a:lstStyle/>
          <a:p>
            <a:r>
              <a:rPr lang="en-IN" dirty="0"/>
              <a:t>MOBILE MODULE (STUDENT’S PORTAL)</a:t>
            </a:r>
          </a:p>
        </p:txBody>
      </p:sp>
      <p:sp>
        <p:nvSpPr>
          <p:cNvPr id="3" name="TextBox 2">
            <a:extLst>
              <a:ext uri="{FF2B5EF4-FFF2-40B4-BE49-F238E27FC236}">
                <a16:creationId xmlns:a16="http://schemas.microsoft.com/office/drawing/2014/main" id="{F44B5A46-3881-BF2B-702B-B9943C62B7DC}"/>
              </a:ext>
            </a:extLst>
          </p:cNvPr>
          <p:cNvSpPr txBox="1"/>
          <p:nvPr/>
        </p:nvSpPr>
        <p:spPr>
          <a:xfrm>
            <a:off x="1198485" y="2059619"/>
            <a:ext cx="9957195" cy="3416320"/>
          </a:xfrm>
          <a:prstGeom prst="rect">
            <a:avLst/>
          </a:prstGeom>
          <a:noFill/>
        </p:spPr>
        <p:txBody>
          <a:bodyPr wrap="square" rtlCol="0">
            <a:spAutoFit/>
          </a:bodyPr>
          <a:lstStyle/>
          <a:p>
            <a:r>
              <a:rPr lang="en-IN" sz="1800" dirty="0">
                <a:solidFill>
                  <a:srgbClr val="000000"/>
                </a:solidFill>
                <a:effectLst/>
                <a:latin typeface="Times New Roman" panose="02020603050405020304" pitchFamily="18" charset="0"/>
                <a:ea typeface="Calibri" panose="020F0502020204030204" pitchFamily="34" charset="0"/>
              </a:rPr>
              <a:t>Once the QR image has been created, students can use their smartphones and the system's Mobile Module to scan the QR code to verify their attendance by sending the information they have collected to the Server Module. </a:t>
            </a:r>
          </a:p>
          <a:p>
            <a:endParaRPr lang="en-IN" sz="1800" dirty="0">
              <a:solidFill>
                <a:srgbClr val="000000"/>
              </a:solidFill>
              <a:effectLst/>
              <a:latin typeface="Times New Roman" panose="02020603050405020304" pitchFamily="18" charset="0"/>
              <a:ea typeface="Calibri" panose="020F0502020204030204" pitchFamily="34" charset="0"/>
            </a:endParaRPr>
          </a:p>
          <a:p>
            <a:r>
              <a:rPr lang="en-IN" sz="1800" dirty="0">
                <a:solidFill>
                  <a:srgbClr val="000000"/>
                </a:solidFill>
                <a:effectLst/>
                <a:latin typeface="Times New Roman" panose="02020603050405020304" pitchFamily="18" charset="0"/>
                <a:ea typeface="Calibri" panose="020F0502020204030204" pitchFamily="34" charset="0"/>
              </a:rPr>
              <a:t>This Mobile Module is part of Student’s application on their Mobile Phone. </a:t>
            </a:r>
          </a:p>
          <a:p>
            <a:endParaRPr lang="en-IN" sz="1800" dirty="0">
              <a:solidFill>
                <a:srgbClr val="000000"/>
              </a:solidFill>
              <a:effectLst/>
              <a:latin typeface="Times New Roman" panose="02020603050405020304" pitchFamily="18" charset="0"/>
              <a:ea typeface="Calibri" panose="020F0502020204030204" pitchFamily="34" charset="0"/>
            </a:endParaRPr>
          </a:p>
          <a:p>
            <a:r>
              <a:rPr lang="en-IN" sz="1800" dirty="0">
                <a:solidFill>
                  <a:srgbClr val="000000"/>
                </a:solidFill>
                <a:effectLst/>
                <a:latin typeface="Times New Roman" panose="02020603050405020304" pitchFamily="18" charset="0"/>
                <a:ea typeface="Calibri" panose="020F0502020204030204" pitchFamily="34" charset="0"/>
              </a:rPr>
              <a:t>If it is the first time for the student to login into the application, the system requests the student to enter their details like name and enrolment number. </a:t>
            </a:r>
          </a:p>
          <a:p>
            <a:endParaRPr lang="en-IN" dirty="0">
              <a:solidFill>
                <a:srgbClr val="000000"/>
              </a:solidFill>
              <a:latin typeface="Times New Roman" panose="02020603050405020304" pitchFamily="18" charset="0"/>
              <a:ea typeface="Calibri" panose="020F0502020204030204" pitchFamily="34" charset="0"/>
            </a:endParaRPr>
          </a:p>
          <a:p>
            <a:r>
              <a:rPr lang="en-IN" sz="1800" dirty="0">
                <a:solidFill>
                  <a:srgbClr val="000000"/>
                </a:solidFill>
                <a:effectLst/>
                <a:latin typeface="Times New Roman" panose="02020603050405020304" pitchFamily="18" charset="0"/>
                <a:ea typeface="Calibri" panose="020F0502020204030204" pitchFamily="34" charset="0"/>
              </a:rPr>
              <a:t>Once logged in, student can’t logout from the app. If they want to re-login, they need to re-install the application. </a:t>
            </a:r>
            <a:endParaRPr lang="en-IN" sz="18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288335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72BBA-5980-9CFD-4308-08B5CA588B67}"/>
              </a:ext>
            </a:extLst>
          </p:cNvPr>
          <p:cNvSpPr>
            <a:spLocks noGrp="1"/>
          </p:cNvSpPr>
          <p:nvPr>
            <p:ph type="title"/>
          </p:nvPr>
        </p:nvSpPr>
        <p:spPr>
          <a:xfrm>
            <a:off x="4243526" y="286604"/>
            <a:ext cx="6912153" cy="982904"/>
          </a:xfrm>
        </p:spPr>
        <p:txBody>
          <a:bodyPr/>
          <a:lstStyle/>
          <a:p>
            <a:r>
              <a:rPr lang="en-IN" dirty="0"/>
              <a:t>SCREENSHOTS</a:t>
            </a:r>
          </a:p>
        </p:txBody>
      </p:sp>
      <p:sp>
        <p:nvSpPr>
          <p:cNvPr id="5" name="Rectangle 4">
            <a:extLst>
              <a:ext uri="{FF2B5EF4-FFF2-40B4-BE49-F238E27FC236}">
                <a16:creationId xmlns:a16="http://schemas.microsoft.com/office/drawing/2014/main" id="{E03E1FA7-29CD-5C49-7711-EC34C29B646A}"/>
              </a:ext>
            </a:extLst>
          </p:cNvPr>
          <p:cNvSpPr/>
          <p:nvPr/>
        </p:nvSpPr>
        <p:spPr>
          <a:xfrm>
            <a:off x="0" y="6205492"/>
            <a:ext cx="12192000" cy="6525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872F156D-BFEA-4659-E591-48DA3C9D4A55}"/>
              </a:ext>
            </a:extLst>
          </p:cNvPr>
          <p:cNvPicPr>
            <a:picLocks noChangeAspect="1"/>
          </p:cNvPicPr>
          <p:nvPr/>
        </p:nvPicPr>
        <p:blipFill>
          <a:blip r:embed="rId2"/>
          <a:stretch>
            <a:fillRect/>
          </a:stretch>
        </p:blipFill>
        <p:spPr>
          <a:xfrm>
            <a:off x="4348967" y="1737360"/>
            <a:ext cx="3494066" cy="5036083"/>
          </a:xfrm>
          <a:prstGeom prst="rect">
            <a:avLst/>
          </a:prstGeom>
        </p:spPr>
      </p:pic>
      <p:pic>
        <p:nvPicPr>
          <p:cNvPr id="9" name="Picture 8">
            <a:extLst>
              <a:ext uri="{FF2B5EF4-FFF2-40B4-BE49-F238E27FC236}">
                <a16:creationId xmlns:a16="http://schemas.microsoft.com/office/drawing/2014/main" id="{84B781DD-D4AC-2D86-B782-94B23CC33EDE}"/>
              </a:ext>
            </a:extLst>
          </p:cNvPr>
          <p:cNvPicPr>
            <a:picLocks noChangeAspect="1"/>
          </p:cNvPicPr>
          <p:nvPr/>
        </p:nvPicPr>
        <p:blipFill>
          <a:blip r:embed="rId3"/>
          <a:stretch>
            <a:fillRect/>
          </a:stretch>
        </p:blipFill>
        <p:spPr>
          <a:xfrm>
            <a:off x="8662255" y="1737360"/>
            <a:ext cx="3283085" cy="5036083"/>
          </a:xfrm>
          <a:prstGeom prst="rect">
            <a:avLst/>
          </a:prstGeom>
        </p:spPr>
      </p:pic>
      <p:pic>
        <p:nvPicPr>
          <p:cNvPr id="11" name="Picture 10">
            <a:extLst>
              <a:ext uri="{FF2B5EF4-FFF2-40B4-BE49-F238E27FC236}">
                <a16:creationId xmlns:a16="http://schemas.microsoft.com/office/drawing/2014/main" id="{B4FF12E5-FCCE-7D7B-6FD4-395C2F8BCE67}"/>
              </a:ext>
            </a:extLst>
          </p:cNvPr>
          <p:cNvPicPr>
            <a:picLocks noChangeAspect="1"/>
          </p:cNvPicPr>
          <p:nvPr/>
        </p:nvPicPr>
        <p:blipFill>
          <a:blip r:embed="rId4"/>
          <a:stretch>
            <a:fillRect/>
          </a:stretch>
        </p:blipFill>
        <p:spPr>
          <a:xfrm>
            <a:off x="193423" y="1737360"/>
            <a:ext cx="3336324" cy="5120640"/>
          </a:xfrm>
          <a:prstGeom prst="rect">
            <a:avLst/>
          </a:prstGeom>
        </p:spPr>
      </p:pic>
    </p:spTree>
    <p:extLst>
      <p:ext uri="{BB962C8B-B14F-4D97-AF65-F5344CB8AC3E}">
        <p14:creationId xmlns:p14="http://schemas.microsoft.com/office/powerpoint/2010/main" val="89055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89A4B-07FF-CDBB-94BF-D1CD48090E52}"/>
              </a:ext>
            </a:extLst>
          </p:cNvPr>
          <p:cNvSpPr>
            <a:spLocks noGrp="1"/>
          </p:cNvSpPr>
          <p:nvPr>
            <p:ph type="title"/>
          </p:nvPr>
        </p:nvSpPr>
        <p:spPr>
          <a:xfrm>
            <a:off x="3121389" y="180072"/>
            <a:ext cx="7753757" cy="663308"/>
          </a:xfrm>
        </p:spPr>
        <p:txBody>
          <a:bodyPr>
            <a:normAutofit fontScale="90000"/>
          </a:bodyPr>
          <a:lstStyle/>
          <a:p>
            <a:r>
              <a:rPr lang="en-IN" dirty="0"/>
              <a:t>QR SCANNING FROM APP</a:t>
            </a:r>
          </a:p>
        </p:txBody>
      </p:sp>
      <p:sp>
        <p:nvSpPr>
          <p:cNvPr id="5" name="Rectangle 4">
            <a:extLst>
              <a:ext uri="{FF2B5EF4-FFF2-40B4-BE49-F238E27FC236}">
                <a16:creationId xmlns:a16="http://schemas.microsoft.com/office/drawing/2014/main" id="{A86C30C5-9859-5C70-49E0-B97C58A76399}"/>
              </a:ext>
            </a:extLst>
          </p:cNvPr>
          <p:cNvSpPr/>
          <p:nvPr/>
        </p:nvSpPr>
        <p:spPr>
          <a:xfrm>
            <a:off x="0" y="6329779"/>
            <a:ext cx="12192000" cy="5282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F82A3C22-8591-2291-C620-1A8B1C149FA2}"/>
              </a:ext>
            </a:extLst>
          </p:cNvPr>
          <p:cNvPicPr>
            <a:picLocks noChangeAspect="1"/>
          </p:cNvPicPr>
          <p:nvPr/>
        </p:nvPicPr>
        <p:blipFill>
          <a:blip r:embed="rId2"/>
          <a:stretch>
            <a:fillRect/>
          </a:stretch>
        </p:blipFill>
        <p:spPr>
          <a:xfrm>
            <a:off x="1080709" y="1162974"/>
            <a:ext cx="3722109" cy="5695025"/>
          </a:xfrm>
          <a:prstGeom prst="rect">
            <a:avLst/>
          </a:prstGeom>
        </p:spPr>
      </p:pic>
      <p:sp>
        <p:nvSpPr>
          <p:cNvPr id="6" name="TextBox 5">
            <a:extLst>
              <a:ext uri="{FF2B5EF4-FFF2-40B4-BE49-F238E27FC236}">
                <a16:creationId xmlns:a16="http://schemas.microsoft.com/office/drawing/2014/main" id="{F7216F6F-9F69-7F4C-AE40-787833865371}"/>
              </a:ext>
            </a:extLst>
          </p:cNvPr>
          <p:cNvSpPr txBox="1"/>
          <p:nvPr/>
        </p:nvSpPr>
        <p:spPr>
          <a:xfrm>
            <a:off x="5708341" y="3613210"/>
            <a:ext cx="5868140" cy="646331"/>
          </a:xfrm>
          <a:prstGeom prst="rect">
            <a:avLst/>
          </a:prstGeom>
          <a:noFill/>
        </p:spPr>
        <p:txBody>
          <a:bodyPr wrap="square" rtlCol="0">
            <a:spAutoFit/>
          </a:bodyPr>
          <a:lstStyle/>
          <a:p>
            <a:r>
              <a:rPr lang="en-IN" dirty="0"/>
              <a:t>This QR scanning option in App allow student’s to scan QR that is been displayed on Screen by Teacher.</a:t>
            </a:r>
          </a:p>
        </p:txBody>
      </p:sp>
    </p:spTree>
    <p:extLst>
      <p:ext uri="{BB962C8B-B14F-4D97-AF65-F5344CB8AC3E}">
        <p14:creationId xmlns:p14="http://schemas.microsoft.com/office/powerpoint/2010/main" val="1734580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FC73F-5075-7BF0-6EE6-C6089412EF18}"/>
              </a:ext>
            </a:extLst>
          </p:cNvPr>
          <p:cNvSpPr>
            <a:spLocks noGrp="1"/>
          </p:cNvSpPr>
          <p:nvPr>
            <p:ph type="title"/>
          </p:nvPr>
        </p:nvSpPr>
        <p:spPr/>
        <p:txBody>
          <a:bodyPr/>
          <a:lstStyle/>
          <a:p>
            <a:r>
              <a:rPr lang="en-IN" dirty="0"/>
              <a:t>SERVER MODULE(TEACHER’S PORTAL)</a:t>
            </a:r>
          </a:p>
        </p:txBody>
      </p:sp>
      <p:sp>
        <p:nvSpPr>
          <p:cNvPr id="4" name="TextBox 3">
            <a:extLst>
              <a:ext uri="{FF2B5EF4-FFF2-40B4-BE49-F238E27FC236}">
                <a16:creationId xmlns:a16="http://schemas.microsoft.com/office/drawing/2014/main" id="{1E67FE41-366A-D51D-E5C3-1AA5ECFBB146}"/>
              </a:ext>
            </a:extLst>
          </p:cNvPr>
          <p:cNvSpPr txBox="1"/>
          <p:nvPr/>
        </p:nvSpPr>
        <p:spPr>
          <a:xfrm>
            <a:off x="1216241" y="2077375"/>
            <a:ext cx="9871969" cy="4380686"/>
          </a:xfrm>
          <a:prstGeom prst="rect">
            <a:avLst/>
          </a:prstGeom>
          <a:noFill/>
        </p:spPr>
        <p:txBody>
          <a:bodyPr wrap="square" rtlCol="0">
            <a:spAutoFit/>
          </a:bodyPr>
          <a:lstStyle/>
          <a:p>
            <a:pPr marL="342900" lvl="0" indent="-342900" algn="l">
              <a:lnSpc>
                <a:spcPct val="150000"/>
              </a:lnSpc>
              <a:spcAft>
                <a:spcPts val="800"/>
              </a:spcAf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rPr>
              <a:t>To generate an encrypted QR code with precise information, the system requires a quick login by the class instructor using its Server Module.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lvl="0" indent="-342900" algn="l">
              <a:lnSpc>
                <a:spcPct val="150000"/>
              </a:lnSpc>
              <a:spcAft>
                <a:spcPts val="800"/>
              </a:spcAf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rPr>
              <a:t>Any time before the class is appropriate for doing this. The instructor shows the pupils an encrypted QR code either in the middle of the lesson or at the start.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lvl="0" indent="-342900" algn="l">
              <a:lnSpc>
                <a:spcPct val="150000"/>
              </a:lnSpc>
              <a:spcAft>
                <a:spcPts val="800"/>
              </a:spcAf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rPr>
              <a:t>The system Mobile Module, which is accessible to the students via their smartphones, can then be used to scan the presented QR code. </a:t>
            </a:r>
          </a:p>
          <a:p>
            <a:pPr marL="342900" indent="-342900">
              <a:lnSpc>
                <a:spcPct val="150000"/>
              </a:lnSpc>
              <a:spcAft>
                <a:spcPts val="800"/>
              </a:spcAf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rPr>
              <a:t>To verify attendance, the Mobile Module will then transmit the data it has gathered to the Server Module. </a:t>
            </a:r>
            <a:endParaRPr lang="en-IN" sz="1800" dirty="0">
              <a:solidFill>
                <a:srgbClr val="000000"/>
              </a:solidFill>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Times New Roman" panose="02020603050405020304" pitchFamily="18" charset="0"/>
                <a:ea typeface="Calibri" panose="020F0502020204030204" pitchFamily="34" charset="0"/>
              </a:rPr>
              <a:t> </a:t>
            </a:r>
            <a:endParaRPr lang="en-IN" sz="18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622033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E30B-392D-4691-8125-129E25AAA524}"/>
              </a:ext>
            </a:extLst>
          </p:cNvPr>
          <p:cNvSpPr>
            <a:spLocks noGrp="1"/>
          </p:cNvSpPr>
          <p:nvPr>
            <p:ph type="title"/>
          </p:nvPr>
        </p:nvSpPr>
        <p:spPr>
          <a:xfrm>
            <a:off x="680322" y="2556769"/>
            <a:ext cx="10058400" cy="1155784"/>
          </a:xfrm>
        </p:spPr>
        <p:txBody>
          <a:bodyPr>
            <a:normAutofit/>
          </a:bodyPr>
          <a:lstStyle/>
          <a:p>
            <a:pPr algn="ctr"/>
            <a:r>
              <a:rPr lang="en-US" sz="4000" dirty="0">
                <a:latin typeface="Abadi" panose="020B0604020104020204" pitchFamily="34" charset="0"/>
              </a:rPr>
              <a:t>PROJECT SUPERVISOR</a:t>
            </a:r>
          </a:p>
        </p:txBody>
      </p:sp>
      <p:sp>
        <p:nvSpPr>
          <p:cNvPr id="3" name="Text Placeholder 2">
            <a:extLst>
              <a:ext uri="{FF2B5EF4-FFF2-40B4-BE49-F238E27FC236}">
                <a16:creationId xmlns:a16="http://schemas.microsoft.com/office/drawing/2014/main" id="{E7C2A41D-6B6E-4DD0-A7BD-E8CA001266EE}"/>
              </a:ext>
            </a:extLst>
          </p:cNvPr>
          <p:cNvSpPr>
            <a:spLocks noGrp="1"/>
          </p:cNvSpPr>
          <p:nvPr>
            <p:ph type="body" idx="1"/>
          </p:nvPr>
        </p:nvSpPr>
        <p:spPr>
          <a:xfrm>
            <a:off x="973285" y="4356458"/>
            <a:ext cx="9613860" cy="1704017"/>
          </a:xfrm>
        </p:spPr>
        <p:txBody>
          <a:bodyPr>
            <a:normAutofit/>
          </a:bodyPr>
          <a:lstStyle/>
          <a:p>
            <a:pPr marL="0" indent="0" algn="ctr">
              <a:buNone/>
            </a:pPr>
            <a:r>
              <a:rPr lang="en-US" sz="2800" dirty="0">
                <a:latin typeface="+mj-lt"/>
              </a:rPr>
              <a:t>Dr. </a:t>
            </a:r>
            <a:r>
              <a:rPr lang="en-US" sz="2800" dirty="0"/>
              <a:t>Nileshkumar</a:t>
            </a:r>
            <a:r>
              <a:rPr lang="en-US" sz="2800" dirty="0">
                <a:latin typeface="+mj-lt"/>
              </a:rPr>
              <a:t> R. Patel</a:t>
            </a:r>
          </a:p>
          <a:p>
            <a:pPr marL="0" indent="0" algn="ctr">
              <a:buNone/>
            </a:pPr>
            <a:r>
              <a:rPr lang="en-US" sz="2800" dirty="0">
                <a:latin typeface="+mj-lt"/>
              </a:rPr>
              <a:t>Faculty Member (CSE)</a:t>
            </a:r>
            <a:endParaRPr lang="en-IN" sz="2800" dirty="0">
              <a:latin typeface="+mj-lt"/>
            </a:endParaRPr>
          </a:p>
          <a:p>
            <a:pPr algn="ctr"/>
            <a:endParaRPr lang="en-US" sz="2400" dirty="0"/>
          </a:p>
          <a:p>
            <a:endParaRPr lang="en-US" sz="2400" dirty="0"/>
          </a:p>
          <a:p>
            <a:endParaRPr lang="en-US" sz="2400" dirty="0"/>
          </a:p>
        </p:txBody>
      </p:sp>
    </p:spTree>
    <p:extLst>
      <p:ext uri="{BB962C8B-B14F-4D97-AF65-F5344CB8AC3E}">
        <p14:creationId xmlns:p14="http://schemas.microsoft.com/office/powerpoint/2010/main" val="2745843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9DE7-998F-D7D2-C745-FDD82BCE8E0D}"/>
              </a:ext>
            </a:extLst>
          </p:cNvPr>
          <p:cNvSpPr>
            <a:spLocks noGrp="1"/>
          </p:cNvSpPr>
          <p:nvPr>
            <p:ph type="title"/>
          </p:nvPr>
        </p:nvSpPr>
        <p:spPr>
          <a:xfrm>
            <a:off x="4231097" y="435006"/>
            <a:ext cx="4051769" cy="947247"/>
          </a:xfrm>
        </p:spPr>
        <p:txBody>
          <a:bodyPr/>
          <a:lstStyle/>
          <a:p>
            <a:r>
              <a:rPr lang="en-IN" dirty="0"/>
              <a:t>SCREENSHOTS</a:t>
            </a:r>
          </a:p>
        </p:txBody>
      </p:sp>
      <p:pic>
        <p:nvPicPr>
          <p:cNvPr id="4" name="Picture 3">
            <a:extLst>
              <a:ext uri="{FF2B5EF4-FFF2-40B4-BE49-F238E27FC236}">
                <a16:creationId xmlns:a16="http://schemas.microsoft.com/office/drawing/2014/main" id="{E2D6481F-94D6-B979-277D-59ACFB411A25}"/>
              </a:ext>
            </a:extLst>
          </p:cNvPr>
          <p:cNvPicPr>
            <a:picLocks noChangeAspect="1"/>
          </p:cNvPicPr>
          <p:nvPr/>
        </p:nvPicPr>
        <p:blipFill>
          <a:blip r:embed="rId2"/>
          <a:stretch>
            <a:fillRect/>
          </a:stretch>
        </p:blipFill>
        <p:spPr>
          <a:xfrm>
            <a:off x="195309" y="1823502"/>
            <a:ext cx="5619565" cy="2846152"/>
          </a:xfrm>
          <a:prstGeom prst="rect">
            <a:avLst/>
          </a:prstGeom>
        </p:spPr>
      </p:pic>
      <p:pic>
        <p:nvPicPr>
          <p:cNvPr id="6" name="Picture 5">
            <a:extLst>
              <a:ext uri="{FF2B5EF4-FFF2-40B4-BE49-F238E27FC236}">
                <a16:creationId xmlns:a16="http://schemas.microsoft.com/office/drawing/2014/main" id="{F5661361-073E-E5C6-F803-50A6DFC5F41B}"/>
              </a:ext>
            </a:extLst>
          </p:cNvPr>
          <p:cNvPicPr>
            <a:picLocks noChangeAspect="1"/>
          </p:cNvPicPr>
          <p:nvPr/>
        </p:nvPicPr>
        <p:blipFill>
          <a:blip r:embed="rId3"/>
          <a:stretch>
            <a:fillRect/>
          </a:stretch>
        </p:blipFill>
        <p:spPr>
          <a:xfrm>
            <a:off x="6578354" y="1823502"/>
            <a:ext cx="5418338" cy="2774734"/>
          </a:xfrm>
          <a:prstGeom prst="rect">
            <a:avLst/>
          </a:prstGeom>
        </p:spPr>
      </p:pic>
      <p:sp>
        <p:nvSpPr>
          <p:cNvPr id="7" name="TextBox 6">
            <a:extLst>
              <a:ext uri="{FF2B5EF4-FFF2-40B4-BE49-F238E27FC236}">
                <a16:creationId xmlns:a16="http://schemas.microsoft.com/office/drawing/2014/main" id="{98E6F414-D58B-E9EB-ACEC-CD02C8733575}"/>
              </a:ext>
            </a:extLst>
          </p:cNvPr>
          <p:cNvSpPr txBox="1"/>
          <p:nvPr/>
        </p:nvSpPr>
        <p:spPr>
          <a:xfrm>
            <a:off x="195309" y="4864963"/>
            <a:ext cx="11736279" cy="369332"/>
          </a:xfrm>
          <a:prstGeom prst="rect">
            <a:avLst/>
          </a:prstGeom>
          <a:noFill/>
        </p:spPr>
        <p:txBody>
          <a:bodyPr wrap="square" rtlCol="0">
            <a:spAutoFit/>
          </a:bodyPr>
          <a:lstStyle/>
          <a:p>
            <a:r>
              <a:rPr lang="en-IN" dirty="0"/>
              <a:t>                      MAIN PAGE OF WEB PORTAL                                                                                           LOGIN PAGE</a:t>
            </a:r>
          </a:p>
        </p:txBody>
      </p:sp>
    </p:spTree>
    <p:extLst>
      <p:ext uri="{BB962C8B-B14F-4D97-AF65-F5344CB8AC3E}">
        <p14:creationId xmlns:p14="http://schemas.microsoft.com/office/powerpoint/2010/main" val="1794932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F131-62B8-A74E-0D39-6131CD719BC3}"/>
              </a:ext>
            </a:extLst>
          </p:cNvPr>
          <p:cNvSpPr>
            <a:spLocks noGrp="1"/>
          </p:cNvSpPr>
          <p:nvPr>
            <p:ph type="title"/>
          </p:nvPr>
        </p:nvSpPr>
        <p:spPr>
          <a:xfrm>
            <a:off x="3302492" y="286603"/>
            <a:ext cx="7853187" cy="681063"/>
          </a:xfrm>
        </p:spPr>
        <p:txBody>
          <a:bodyPr>
            <a:normAutofit fontScale="90000"/>
          </a:bodyPr>
          <a:lstStyle/>
          <a:p>
            <a:r>
              <a:rPr lang="en-IN" dirty="0"/>
              <a:t>QR SCANNING FROM WEB</a:t>
            </a:r>
          </a:p>
        </p:txBody>
      </p:sp>
      <p:pic>
        <p:nvPicPr>
          <p:cNvPr id="4" name="Picture 3">
            <a:extLst>
              <a:ext uri="{FF2B5EF4-FFF2-40B4-BE49-F238E27FC236}">
                <a16:creationId xmlns:a16="http://schemas.microsoft.com/office/drawing/2014/main" id="{7E8D5592-EBAC-2C86-4AAF-DD751481B4B4}"/>
              </a:ext>
            </a:extLst>
          </p:cNvPr>
          <p:cNvPicPr>
            <a:picLocks noChangeAspect="1"/>
          </p:cNvPicPr>
          <p:nvPr/>
        </p:nvPicPr>
        <p:blipFill>
          <a:blip r:embed="rId2"/>
          <a:stretch>
            <a:fillRect/>
          </a:stretch>
        </p:blipFill>
        <p:spPr>
          <a:xfrm>
            <a:off x="153435" y="1207364"/>
            <a:ext cx="8466782" cy="4935984"/>
          </a:xfrm>
          <a:prstGeom prst="rect">
            <a:avLst/>
          </a:prstGeom>
        </p:spPr>
      </p:pic>
      <p:sp>
        <p:nvSpPr>
          <p:cNvPr id="5" name="TextBox 4">
            <a:extLst>
              <a:ext uri="{FF2B5EF4-FFF2-40B4-BE49-F238E27FC236}">
                <a16:creationId xmlns:a16="http://schemas.microsoft.com/office/drawing/2014/main" id="{702B878E-403D-D7E4-659A-4807D1116B3C}"/>
              </a:ext>
            </a:extLst>
          </p:cNvPr>
          <p:cNvSpPr txBox="1"/>
          <p:nvPr/>
        </p:nvSpPr>
        <p:spPr>
          <a:xfrm>
            <a:off x="8895424" y="3231471"/>
            <a:ext cx="2929631" cy="1477328"/>
          </a:xfrm>
          <a:prstGeom prst="rect">
            <a:avLst/>
          </a:prstGeom>
          <a:noFill/>
        </p:spPr>
        <p:txBody>
          <a:bodyPr wrap="square" rtlCol="0">
            <a:spAutoFit/>
          </a:bodyPr>
          <a:lstStyle/>
          <a:p>
            <a:r>
              <a:rPr lang="en-IN" dirty="0"/>
              <a:t>This QR Generator in web portal allows Teacher’s to generate QR for student’s to scan it and mark their present.</a:t>
            </a:r>
          </a:p>
        </p:txBody>
      </p:sp>
    </p:spTree>
    <p:extLst>
      <p:ext uri="{BB962C8B-B14F-4D97-AF65-F5344CB8AC3E}">
        <p14:creationId xmlns:p14="http://schemas.microsoft.com/office/powerpoint/2010/main" val="2746973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1DB72-BEE7-E529-08A1-4830F3FF6906}"/>
              </a:ext>
            </a:extLst>
          </p:cNvPr>
          <p:cNvSpPr>
            <a:spLocks noGrp="1"/>
          </p:cNvSpPr>
          <p:nvPr>
            <p:ph type="title"/>
          </p:nvPr>
        </p:nvSpPr>
        <p:spPr>
          <a:xfrm>
            <a:off x="4284364" y="949910"/>
            <a:ext cx="5250254" cy="1373376"/>
          </a:xfrm>
        </p:spPr>
        <p:txBody>
          <a:bodyPr/>
          <a:lstStyle/>
          <a:p>
            <a:r>
              <a:rPr lang="en-US" sz="4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ADVANTAGES</a:t>
            </a:r>
            <a:br>
              <a:rPr lang="en-US" sz="4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br>
            <a:endParaRPr lang="en-IN" dirty="0"/>
          </a:p>
        </p:txBody>
      </p:sp>
      <p:sp>
        <p:nvSpPr>
          <p:cNvPr id="3" name="TextBox 2">
            <a:extLst>
              <a:ext uri="{FF2B5EF4-FFF2-40B4-BE49-F238E27FC236}">
                <a16:creationId xmlns:a16="http://schemas.microsoft.com/office/drawing/2014/main" id="{6D861093-92E2-5951-BDB7-6385660873E0}"/>
              </a:ext>
            </a:extLst>
          </p:cNvPr>
          <p:cNvSpPr txBox="1"/>
          <p:nvPr/>
        </p:nvSpPr>
        <p:spPr>
          <a:xfrm>
            <a:off x="1260629" y="2041864"/>
            <a:ext cx="6667130" cy="3385542"/>
          </a:xfrm>
          <a:prstGeom prst="rect">
            <a:avLst/>
          </a:prstGeom>
          <a:noFill/>
        </p:spPr>
        <p:txBody>
          <a:bodyPr wrap="square" rtlCol="0">
            <a:spAutoFit/>
          </a:bodyPr>
          <a:lstStyle/>
          <a:p>
            <a:r>
              <a:rPr lang="en-IN" sz="2800" dirty="0"/>
              <a:t>1. Saves Time</a:t>
            </a:r>
          </a:p>
          <a:p>
            <a:endParaRPr lang="en-US" sz="2800" dirty="0"/>
          </a:p>
          <a:p>
            <a:r>
              <a:rPr lang="en-US" sz="2800" dirty="0"/>
              <a:t>2. Prevent proxy</a:t>
            </a:r>
          </a:p>
          <a:p>
            <a:endParaRPr lang="en-US" sz="2800" dirty="0"/>
          </a:p>
          <a:p>
            <a:r>
              <a:rPr lang="en-US" sz="2800" dirty="0"/>
              <a:t>3. No paper work</a:t>
            </a:r>
          </a:p>
          <a:p>
            <a:endParaRPr lang="en-US" sz="2800" dirty="0"/>
          </a:p>
          <a:p>
            <a:r>
              <a:rPr lang="en-US" sz="2800" dirty="0"/>
              <a:t>4. More efficient</a:t>
            </a:r>
            <a:endParaRPr lang="en-IN" sz="2800" dirty="0"/>
          </a:p>
          <a:p>
            <a:endParaRPr lang="en-IN" dirty="0"/>
          </a:p>
        </p:txBody>
      </p:sp>
    </p:spTree>
    <p:extLst>
      <p:ext uri="{BB962C8B-B14F-4D97-AF65-F5344CB8AC3E}">
        <p14:creationId xmlns:p14="http://schemas.microsoft.com/office/powerpoint/2010/main" val="2890508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DD1DF-BF53-7088-222F-09707025D70C}"/>
              </a:ext>
            </a:extLst>
          </p:cNvPr>
          <p:cNvSpPr>
            <a:spLocks noGrp="1"/>
          </p:cNvSpPr>
          <p:nvPr>
            <p:ph type="title"/>
          </p:nvPr>
        </p:nvSpPr>
        <p:spPr/>
        <p:txBody>
          <a:bodyPr/>
          <a:lstStyle/>
          <a:p>
            <a:r>
              <a:rPr lang="en-US" dirty="0"/>
              <a:t>SYSTEM REQUIREMENTS</a:t>
            </a:r>
            <a:endParaRPr lang="en-IN" dirty="0"/>
          </a:p>
        </p:txBody>
      </p:sp>
      <p:sp>
        <p:nvSpPr>
          <p:cNvPr id="4" name="TextBox 3">
            <a:extLst>
              <a:ext uri="{FF2B5EF4-FFF2-40B4-BE49-F238E27FC236}">
                <a16:creationId xmlns:a16="http://schemas.microsoft.com/office/drawing/2014/main" id="{16F0D87C-DCA9-3342-C7E8-D0D26E23A3FC}"/>
              </a:ext>
            </a:extLst>
          </p:cNvPr>
          <p:cNvSpPr txBox="1"/>
          <p:nvPr/>
        </p:nvSpPr>
        <p:spPr>
          <a:xfrm>
            <a:off x="1097280" y="2598483"/>
            <a:ext cx="6094520" cy="369332"/>
          </a:xfrm>
          <a:prstGeom prst="rect">
            <a:avLst/>
          </a:prstGeom>
          <a:noFill/>
        </p:spPr>
        <p:txBody>
          <a:bodyPr wrap="square">
            <a:spAutoFit/>
          </a:bodyPr>
          <a:lstStyle/>
          <a:p>
            <a:r>
              <a:rPr lang="en-US" b="1" dirty="0"/>
              <a:t>HARDWARE</a:t>
            </a:r>
            <a:r>
              <a:rPr lang="en-US" dirty="0"/>
              <a:t> </a:t>
            </a:r>
            <a:r>
              <a:rPr lang="en-US" b="1" dirty="0"/>
              <a:t>SPECIFICATIONS</a:t>
            </a:r>
            <a:endParaRPr lang="en-IN" b="1" dirty="0"/>
          </a:p>
        </p:txBody>
      </p:sp>
      <p:sp>
        <p:nvSpPr>
          <p:cNvPr id="6" name="TextBox 5">
            <a:extLst>
              <a:ext uri="{FF2B5EF4-FFF2-40B4-BE49-F238E27FC236}">
                <a16:creationId xmlns:a16="http://schemas.microsoft.com/office/drawing/2014/main" id="{3A3D0CBC-0F52-5D70-A86F-3C9FDF60D231}"/>
              </a:ext>
            </a:extLst>
          </p:cNvPr>
          <p:cNvSpPr txBox="1"/>
          <p:nvPr/>
        </p:nvSpPr>
        <p:spPr>
          <a:xfrm>
            <a:off x="1205144" y="3246552"/>
            <a:ext cx="6094520" cy="2031325"/>
          </a:xfrm>
          <a:prstGeom prst="rect">
            <a:avLst/>
          </a:prstGeom>
          <a:noFill/>
        </p:spPr>
        <p:txBody>
          <a:bodyPr wrap="square">
            <a:spAutoFit/>
          </a:bodyPr>
          <a:lstStyle/>
          <a:p>
            <a:r>
              <a:rPr lang="en-US" dirty="0"/>
              <a:t>Mobile Phone:</a:t>
            </a:r>
          </a:p>
          <a:p>
            <a:pPr marL="285750" indent="-285750">
              <a:buFont typeface="Arial" panose="020B0604020202020204" pitchFamily="34" charset="0"/>
              <a:buChar char="•"/>
            </a:pPr>
            <a:r>
              <a:rPr lang="en-IN" dirty="0"/>
              <a:t>2GB or more RAM</a:t>
            </a:r>
          </a:p>
          <a:p>
            <a:pPr marL="285750" indent="-285750">
              <a:buFont typeface="Arial" panose="020B0604020202020204" pitchFamily="34" charset="0"/>
              <a:buChar char="•"/>
            </a:pPr>
            <a:r>
              <a:rPr lang="en-IN" dirty="0"/>
              <a:t>CPU having 1.5Ghz or more clock speed</a:t>
            </a:r>
          </a:p>
          <a:p>
            <a:endParaRPr lang="en-IN" dirty="0"/>
          </a:p>
          <a:p>
            <a:r>
              <a:rPr lang="en-IN" dirty="0"/>
              <a:t>PC:</a:t>
            </a:r>
          </a:p>
          <a:p>
            <a:pPr marL="285750" indent="-285750">
              <a:buFont typeface="Arial" panose="020B0604020202020204" pitchFamily="34" charset="0"/>
              <a:buChar char="•"/>
            </a:pPr>
            <a:r>
              <a:rPr lang="en-IN" dirty="0"/>
              <a:t>4GB or more RAM</a:t>
            </a:r>
          </a:p>
          <a:p>
            <a:pPr marL="285750" indent="-285750">
              <a:buFont typeface="Arial" panose="020B0604020202020204" pitchFamily="34" charset="0"/>
              <a:buChar char="•"/>
            </a:pPr>
            <a:r>
              <a:rPr lang="en-IN" dirty="0"/>
              <a:t>Core i3 or equivalent</a:t>
            </a:r>
          </a:p>
        </p:txBody>
      </p:sp>
      <p:sp>
        <p:nvSpPr>
          <p:cNvPr id="8" name="TextBox 7">
            <a:extLst>
              <a:ext uri="{FF2B5EF4-FFF2-40B4-BE49-F238E27FC236}">
                <a16:creationId xmlns:a16="http://schemas.microsoft.com/office/drawing/2014/main" id="{94779178-4A77-29D0-EC32-5068518C2CC6}"/>
              </a:ext>
            </a:extLst>
          </p:cNvPr>
          <p:cNvSpPr txBox="1"/>
          <p:nvPr/>
        </p:nvSpPr>
        <p:spPr>
          <a:xfrm>
            <a:off x="7299664" y="2598483"/>
            <a:ext cx="6094520" cy="369332"/>
          </a:xfrm>
          <a:prstGeom prst="rect">
            <a:avLst/>
          </a:prstGeom>
          <a:noFill/>
        </p:spPr>
        <p:txBody>
          <a:bodyPr wrap="square">
            <a:spAutoFit/>
          </a:bodyPr>
          <a:lstStyle/>
          <a:p>
            <a:r>
              <a:rPr lang="en-US" b="1" dirty="0"/>
              <a:t>SOFTWARE SPECIFICATIONS</a:t>
            </a:r>
            <a:endParaRPr lang="en-IN" b="1" dirty="0"/>
          </a:p>
        </p:txBody>
      </p:sp>
      <p:sp>
        <p:nvSpPr>
          <p:cNvPr id="10" name="TextBox 9">
            <a:extLst>
              <a:ext uri="{FF2B5EF4-FFF2-40B4-BE49-F238E27FC236}">
                <a16:creationId xmlns:a16="http://schemas.microsoft.com/office/drawing/2014/main" id="{0AE5A4F7-8773-3996-7E71-E889A5BA0DD0}"/>
              </a:ext>
            </a:extLst>
          </p:cNvPr>
          <p:cNvSpPr txBox="1"/>
          <p:nvPr/>
        </p:nvSpPr>
        <p:spPr>
          <a:xfrm>
            <a:off x="7406196" y="3297143"/>
            <a:ext cx="6094520" cy="2031325"/>
          </a:xfrm>
          <a:prstGeom prst="rect">
            <a:avLst/>
          </a:prstGeom>
          <a:noFill/>
        </p:spPr>
        <p:txBody>
          <a:bodyPr wrap="square">
            <a:spAutoFit/>
          </a:bodyPr>
          <a:lstStyle/>
          <a:p>
            <a:r>
              <a:rPr lang="en-US" dirty="0"/>
              <a:t>Mobile Phone:</a:t>
            </a:r>
          </a:p>
          <a:p>
            <a:pPr marL="285750" indent="-285750">
              <a:buFont typeface="Arial" panose="020B0604020202020204" pitchFamily="34" charset="0"/>
              <a:buChar char="•"/>
            </a:pPr>
            <a:r>
              <a:rPr lang="en-US" dirty="0"/>
              <a:t>Android 6 or above</a:t>
            </a:r>
          </a:p>
          <a:p>
            <a:pPr marL="285750" indent="-285750">
              <a:buFont typeface="Arial" panose="020B0604020202020204" pitchFamily="34" charset="0"/>
              <a:buChar char="•"/>
            </a:pPr>
            <a:r>
              <a:rPr lang="en-US" dirty="0"/>
              <a:t>iOS 10 or above</a:t>
            </a:r>
          </a:p>
          <a:p>
            <a:endParaRPr lang="en-IN" dirty="0"/>
          </a:p>
          <a:p>
            <a:r>
              <a:rPr lang="en-IN" dirty="0"/>
              <a:t>PC:</a:t>
            </a:r>
          </a:p>
          <a:p>
            <a:pPr marL="285750" indent="-285750">
              <a:buFont typeface="Arial" panose="020B0604020202020204" pitchFamily="34" charset="0"/>
              <a:buChar char="•"/>
            </a:pPr>
            <a:r>
              <a:rPr lang="en-IN" dirty="0"/>
              <a:t>Windows 7 or above</a:t>
            </a:r>
          </a:p>
          <a:p>
            <a:pPr marL="285750" indent="-285750">
              <a:buFont typeface="Arial" panose="020B0604020202020204" pitchFamily="34" charset="0"/>
              <a:buChar char="•"/>
            </a:pPr>
            <a:r>
              <a:rPr lang="en-US" dirty="0"/>
              <a:t>macOS High Sierra 10.13 or later</a:t>
            </a:r>
          </a:p>
        </p:txBody>
      </p:sp>
    </p:spTree>
    <p:extLst>
      <p:ext uri="{BB962C8B-B14F-4D97-AF65-F5344CB8AC3E}">
        <p14:creationId xmlns:p14="http://schemas.microsoft.com/office/powerpoint/2010/main" val="992500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029CED-18FF-9308-1278-AEC4060CF6FA}"/>
              </a:ext>
            </a:extLst>
          </p:cNvPr>
          <p:cNvSpPr txBox="1"/>
          <p:nvPr/>
        </p:nvSpPr>
        <p:spPr>
          <a:xfrm>
            <a:off x="3453413" y="417250"/>
            <a:ext cx="4838331" cy="707886"/>
          </a:xfrm>
          <a:prstGeom prst="rect">
            <a:avLst/>
          </a:prstGeom>
          <a:noFill/>
        </p:spPr>
        <p:txBody>
          <a:bodyPr wrap="square" rtlCol="0">
            <a:spAutoFit/>
          </a:bodyPr>
          <a:lstStyle/>
          <a:p>
            <a:pPr algn="ctr"/>
            <a:r>
              <a:rPr lang="en-IN" sz="4000" dirty="0"/>
              <a:t>REFERENCES</a:t>
            </a:r>
          </a:p>
        </p:txBody>
      </p:sp>
      <p:sp>
        <p:nvSpPr>
          <p:cNvPr id="3" name="TextBox 2">
            <a:extLst>
              <a:ext uri="{FF2B5EF4-FFF2-40B4-BE49-F238E27FC236}">
                <a16:creationId xmlns:a16="http://schemas.microsoft.com/office/drawing/2014/main" id="{5B4AEB5E-E79D-086C-F37B-5F197898A674}"/>
              </a:ext>
            </a:extLst>
          </p:cNvPr>
          <p:cNvSpPr txBox="1"/>
          <p:nvPr/>
        </p:nvSpPr>
        <p:spPr>
          <a:xfrm>
            <a:off x="497147" y="1544715"/>
            <a:ext cx="10937290" cy="7017306"/>
          </a:xfrm>
          <a:prstGeom prst="rect">
            <a:avLst/>
          </a:prstGeom>
          <a:noFill/>
        </p:spPr>
        <p:txBody>
          <a:bodyPr wrap="square" rtlCol="0">
            <a:spAutoFit/>
          </a:bodyPr>
          <a:lstStyle/>
          <a:p>
            <a:r>
              <a:rPr lang="en-US" b="0" i="0" dirty="0">
                <a:solidFill>
                  <a:srgbClr val="4A4A4A"/>
                </a:solidFill>
                <a:effectLst/>
                <a:latin typeface="NexusSansWebPro"/>
              </a:rPr>
              <a:t>1. </a:t>
            </a:r>
            <a:r>
              <a:rPr lang="en-IN" sz="1800" dirty="0">
                <a:solidFill>
                  <a:srgbClr val="000000"/>
                </a:solidFill>
                <a:effectLst/>
                <a:latin typeface="Times New Roman" panose="02020603050405020304" pitchFamily="18" charset="0"/>
                <a:ea typeface="Times New Roman" panose="02020603050405020304" pitchFamily="18" charset="0"/>
              </a:rPr>
              <a:t>2nd International Conference on Advances in Science &amp; Technology (ICAST-2019) K. J. Somaiya Institute of Engineering &amp; Information Technology, University of Mumbai, Maharashtra, India.</a:t>
            </a:r>
          </a:p>
          <a:p>
            <a:endParaRPr lang="en-US" b="0" i="0" dirty="0">
              <a:solidFill>
                <a:srgbClr val="4A4A4A"/>
              </a:solidFill>
              <a:effectLst/>
              <a:latin typeface="NexusSansWebPro"/>
            </a:endParaRPr>
          </a:p>
          <a:p>
            <a:r>
              <a:rPr lang="en-US" dirty="0">
                <a:solidFill>
                  <a:srgbClr val="4A4A4A"/>
                </a:solidFill>
                <a:latin typeface="NexusSansWebPro"/>
              </a:rPr>
              <a:t>2. </a:t>
            </a:r>
            <a:r>
              <a:rPr lang="en-IN" sz="1800" dirty="0">
                <a:solidFill>
                  <a:srgbClr val="000000"/>
                </a:solidFill>
                <a:effectLst/>
                <a:latin typeface="Times New Roman" panose="02020603050405020304" pitchFamily="18" charset="0"/>
                <a:ea typeface="Times New Roman" panose="02020603050405020304" pitchFamily="18" charset="0"/>
              </a:rPr>
              <a:t>Jamil, T. ; Dept. of Electr. &amp; Comput. Eng., Sultan Qaboos Univ., Al Khod, Oman, Automatic attendance recording system using mobile telephone , Telecommunications Forum (TELFOR), 2011 19th 1297 – 1299</a:t>
            </a:r>
          </a:p>
          <a:p>
            <a:pPr algn="l"/>
            <a:endParaRPr lang="en-US" b="0" i="0" dirty="0">
              <a:solidFill>
                <a:srgbClr val="4A4A4A"/>
              </a:solidFill>
              <a:effectLst/>
              <a:latin typeface="NexusSansWebPro"/>
            </a:endParaRPr>
          </a:p>
          <a:p>
            <a:r>
              <a:rPr lang="en-US" dirty="0">
                <a:solidFill>
                  <a:srgbClr val="4A4A4A"/>
                </a:solidFill>
                <a:latin typeface="NexusSansWebPro"/>
              </a:rPr>
              <a:t>3</a:t>
            </a:r>
            <a:r>
              <a:rPr lang="en-US" i="1" dirty="0">
                <a:solidFill>
                  <a:srgbClr val="4A4A4A"/>
                </a:solidFill>
                <a:latin typeface="NexusSansWebPro"/>
              </a:rPr>
              <a:t>. </a:t>
            </a:r>
            <a:r>
              <a:rPr lang="en-IN" sz="1800" dirty="0">
                <a:solidFill>
                  <a:srgbClr val="000000"/>
                </a:solidFill>
                <a:effectLst/>
                <a:latin typeface="Times New Roman" panose="02020603050405020304" pitchFamily="18" charset="0"/>
                <a:ea typeface="Times New Roman" panose="02020603050405020304" pitchFamily="18" charset="0"/>
              </a:rPr>
              <a:t>Qinghan Xiao ; Interdept. Biometrics Working Group, Gov. of Canada, ON ; Xue Dong Yang, A facial presence monitoring system for information security, Computational Intelligence in Biometrics: Theory, Algorithms, and Applications, 2009. CIB 2009. IEEE Workshop on, March 30 2009-April 2 2009 , 69 – 76.</a:t>
            </a:r>
          </a:p>
          <a:p>
            <a:endParaRPr lang="en-US" dirty="0">
              <a:solidFill>
                <a:srgbClr val="4A4A4A"/>
              </a:solidFill>
              <a:latin typeface="NexusSansWebPro"/>
            </a:endParaRPr>
          </a:p>
          <a:p>
            <a:r>
              <a:rPr lang="en-US" dirty="0">
                <a:solidFill>
                  <a:srgbClr val="4A4A4A"/>
                </a:solidFill>
                <a:latin typeface="NexusSansWebPro"/>
              </a:rPr>
              <a:t>4</a:t>
            </a:r>
            <a:r>
              <a:rPr lang="en-US" i="1" dirty="0">
                <a:solidFill>
                  <a:srgbClr val="4A4A4A"/>
                </a:solidFill>
                <a:latin typeface="NexusSansWebPro"/>
              </a:rPr>
              <a:t>. </a:t>
            </a:r>
            <a:r>
              <a:rPr lang="en-IN" sz="1800" dirty="0">
                <a:solidFill>
                  <a:srgbClr val="000000"/>
                </a:solidFill>
                <a:effectLst/>
                <a:latin typeface="Times New Roman" panose="02020603050405020304" pitchFamily="18" charset="0"/>
                <a:ea typeface="Times New Roman" panose="02020603050405020304" pitchFamily="18" charset="0"/>
              </a:rPr>
              <a:t>Smartphone Users Around the World – Statistics and Facts, http://www.go-gulf.com/blog/smartphone/ visited on February 12, 2014.</a:t>
            </a:r>
          </a:p>
          <a:p>
            <a:endParaRPr lang="en-US" dirty="0">
              <a:solidFill>
                <a:srgbClr val="4A4A4A"/>
              </a:solidFill>
              <a:latin typeface="NexusSansWebPro"/>
            </a:endParaRPr>
          </a:p>
          <a:p>
            <a:r>
              <a:rPr lang="en-US" dirty="0">
                <a:solidFill>
                  <a:srgbClr val="4A4A4A"/>
                </a:solidFill>
                <a:latin typeface="NexusSansWebPro"/>
              </a:rPr>
              <a:t>5. </a:t>
            </a:r>
            <a:r>
              <a:rPr lang="en-IN" sz="1800" dirty="0">
                <a:solidFill>
                  <a:srgbClr val="000000"/>
                </a:solidFill>
                <a:effectLst/>
                <a:latin typeface="Times New Roman" panose="02020603050405020304" pitchFamily="18" charset="0"/>
                <a:ea typeface="Times New Roman" panose="02020603050405020304" pitchFamily="18" charset="0"/>
              </a:rPr>
              <a:t>Saraswat, Chitresh; Kumar, Amit, An Efficient Automatic Attendance System using Fingerprint Verification Technique. International Journal on Computer Science &amp; Engineering . 2010, Vol. 2 Issue 2, p264-269.</a:t>
            </a:r>
          </a:p>
          <a:p>
            <a:endParaRPr lang="en-US" dirty="0">
              <a:solidFill>
                <a:srgbClr val="4A4A4A"/>
              </a:solidFill>
              <a:latin typeface="NexusSansWebPro"/>
            </a:endParaRPr>
          </a:p>
          <a:p>
            <a:endParaRPr lang="en-US" b="0" i="0" dirty="0">
              <a:solidFill>
                <a:srgbClr val="4A4A4A"/>
              </a:solidFill>
              <a:effectLst/>
              <a:latin typeface="NexusSansWebPro"/>
            </a:endParaRPr>
          </a:p>
          <a:p>
            <a:r>
              <a:rPr lang="en-US" dirty="0">
                <a:solidFill>
                  <a:srgbClr val="4A4A4A"/>
                </a:solidFill>
                <a:latin typeface="NexusSansWebPro"/>
              </a:rPr>
              <a:t>    </a:t>
            </a:r>
            <a:endParaRPr lang="en-US" b="0" i="0" dirty="0">
              <a:solidFill>
                <a:srgbClr val="4A4A4A"/>
              </a:solidFill>
              <a:effectLst/>
              <a:latin typeface="NexusSansWebPro"/>
            </a:endParaRPr>
          </a:p>
          <a:p>
            <a:pPr algn="l"/>
            <a:endParaRPr lang="en-US" b="0" i="0" dirty="0">
              <a:solidFill>
                <a:srgbClr val="4A4A4A"/>
              </a:solidFill>
              <a:effectLst/>
              <a:latin typeface="NexusSansWebPro"/>
            </a:endParaRPr>
          </a:p>
          <a:p>
            <a:pPr algn="l"/>
            <a:endParaRPr lang="en-US" b="0" i="0" dirty="0">
              <a:solidFill>
                <a:srgbClr val="4A4A4A"/>
              </a:solidFill>
              <a:effectLst/>
              <a:latin typeface="NexusSansWebPro"/>
            </a:endParaRPr>
          </a:p>
          <a:p>
            <a:pPr algn="l"/>
            <a:endParaRPr lang="en-US" b="0" i="0" dirty="0">
              <a:solidFill>
                <a:srgbClr val="4A4A4A"/>
              </a:solidFill>
              <a:effectLst/>
              <a:latin typeface="NexusSansWebPro"/>
            </a:endParaRPr>
          </a:p>
          <a:p>
            <a:pPr marL="342900" indent="-342900">
              <a:buAutoNum type="arabicPeriod"/>
            </a:pPr>
            <a:endParaRPr lang="en-US" b="0" i="1" u="sng" dirty="0">
              <a:solidFill>
                <a:srgbClr val="505050"/>
              </a:solidFill>
              <a:effectLst/>
              <a:latin typeface="NexusSansWebPro"/>
            </a:endParaRPr>
          </a:p>
          <a:p>
            <a:pPr marL="342900" indent="-342900">
              <a:buAutoNum type="arabicPeriod"/>
            </a:pPr>
            <a:endParaRPr lang="en-US" b="0" i="1" u="sng" dirty="0">
              <a:solidFill>
                <a:srgbClr val="505050"/>
              </a:solidFill>
              <a:effectLst/>
              <a:latin typeface="NexusSansWebPro"/>
            </a:endParaRPr>
          </a:p>
          <a:p>
            <a:pPr marL="342900" indent="-342900">
              <a:buAutoNum type="arabicPeriod"/>
            </a:pPr>
            <a:endParaRPr lang="en-US" b="0" i="1" u="sng" dirty="0">
              <a:solidFill>
                <a:srgbClr val="505050"/>
              </a:solidFill>
              <a:effectLst/>
              <a:latin typeface="NexusSansWebPro"/>
            </a:endParaRPr>
          </a:p>
          <a:p>
            <a:pPr marL="342900" indent="-342900">
              <a:buAutoNum type="arabicPeriod"/>
            </a:pPr>
            <a:endParaRPr lang="en-IN" dirty="0"/>
          </a:p>
        </p:txBody>
      </p:sp>
    </p:spTree>
    <p:extLst>
      <p:ext uri="{BB962C8B-B14F-4D97-AF65-F5344CB8AC3E}">
        <p14:creationId xmlns:p14="http://schemas.microsoft.com/office/powerpoint/2010/main" val="1650304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C3D850-7A43-187D-D78B-62D9DD98215D}"/>
              </a:ext>
            </a:extLst>
          </p:cNvPr>
          <p:cNvSpPr/>
          <p:nvPr/>
        </p:nvSpPr>
        <p:spPr>
          <a:xfrm>
            <a:off x="2814222" y="2541207"/>
            <a:ext cx="5727908" cy="1323439"/>
          </a:xfrm>
          <a:prstGeom prst="rect">
            <a:avLst/>
          </a:prstGeom>
          <a:noFill/>
        </p:spPr>
        <p:txBody>
          <a:bodyPr wrap="square" lIns="91440" tIns="45720" rIns="91440" bIns="45720">
            <a:spAutoFit/>
          </a:bodyPr>
          <a:lstStyle/>
          <a:p>
            <a:pPr algn="ctr"/>
            <a:r>
              <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THANKYOU</a:t>
            </a:r>
          </a:p>
        </p:txBody>
      </p:sp>
    </p:spTree>
    <p:extLst>
      <p:ext uri="{BB962C8B-B14F-4D97-AF65-F5344CB8AC3E}">
        <p14:creationId xmlns:p14="http://schemas.microsoft.com/office/powerpoint/2010/main" val="822835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a:xfrm>
            <a:off x="1511598" y="491579"/>
            <a:ext cx="9647500" cy="1080938"/>
          </a:xfrm>
        </p:spPr>
        <p:txBody>
          <a:bodyPr/>
          <a:lstStyle/>
          <a:p>
            <a:r>
              <a:rPr lang="en-US" dirty="0"/>
              <a:t>Presented by:</a:t>
            </a: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511598" y="2289242"/>
            <a:ext cx="6580227" cy="2279515"/>
          </a:xfrm>
        </p:spPr>
        <p:txBody>
          <a:bodyPr>
            <a:normAutofit/>
          </a:bodyPr>
          <a:lstStyle/>
          <a:p>
            <a:r>
              <a:rPr lang="en-US" dirty="0"/>
              <a:t>Ashutosh Srivastava	201B072</a:t>
            </a:r>
          </a:p>
          <a:p>
            <a:r>
              <a:rPr lang="en-US" dirty="0"/>
              <a:t>Pakhi Vashishth		201B171</a:t>
            </a:r>
          </a:p>
          <a:p>
            <a:r>
              <a:rPr lang="en-US" dirty="0"/>
              <a:t>Pampa Ghosh		201B173</a:t>
            </a:r>
            <a:endParaRPr lang="en-IN" dirty="0"/>
          </a:p>
          <a:p>
            <a:endParaRPr lang="en-US" dirty="0"/>
          </a:p>
          <a:p>
            <a:endParaRPr lang="en-US" dirty="0"/>
          </a:p>
          <a:p>
            <a:endParaRPr lang="en-US" dirty="0"/>
          </a:p>
        </p:txBody>
      </p:sp>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Tree>
    <p:extLst>
      <p:ext uri="{BB962C8B-B14F-4D97-AF65-F5344CB8AC3E}">
        <p14:creationId xmlns:p14="http://schemas.microsoft.com/office/powerpoint/2010/main" val="4205207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EE51FC-1D9E-9B74-F4CE-142DCC6F0600}"/>
              </a:ext>
            </a:extLst>
          </p:cNvPr>
          <p:cNvSpPr>
            <a:spLocks noGrp="1"/>
          </p:cNvSpPr>
          <p:nvPr>
            <p:ph type="body" sz="quarter" idx="13"/>
          </p:nvPr>
        </p:nvSpPr>
        <p:spPr>
          <a:xfrm>
            <a:off x="812979" y="2071263"/>
            <a:ext cx="4433401" cy="1174010"/>
          </a:xfrm>
        </p:spPr>
        <p:txBody>
          <a:bodyPr>
            <a:normAutofit fontScale="92500" lnSpcReduction="10000"/>
          </a:bodyPr>
          <a:lstStyle/>
          <a:p>
            <a:r>
              <a:rPr lang="en-US" dirty="0"/>
              <a:t>1. OBJECTIVE</a:t>
            </a:r>
          </a:p>
          <a:p>
            <a:r>
              <a:rPr lang="en-US" dirty="0"/>
              <a:t>2. SYSTEM BASED ON</a:t>
            </a:r>
          </a:p>
          <a:p>
            <a:r>
              <a:rPr lang="en-IN" dirty="0"/>
              <a:t>3. NEED OF PROJECT</a:t>
            </a:r>
          </a:p>
        </p:txBody>
      </p:sp>
      <p:sp>
        <p:nvSpPr>
          <p:cNvPr id="3" name="Title 2">
            <a:extLst>
              <a:ext uri="{FF2B5EF4-FFF2-40B4-BE49-F238E27FC236}">
                <a16:creationId xmlns:a16="http://schemas.microsoft.com/office/drawing/2014/main" id="{BF754E3A-30A1-1DC7-5492-54558420EAB5}"/>
              </a:ext>
            </a:extLst>
          </p:cNvPr>
          <p:cNvSpPr>
            <a:spLocks noGrp="1"/>
          </p:cNvSpPr>
          <p:nvPr>
            <p:ph type="title"/>
          </p:nvPr>
        </p:nvSpPr>
        <p:spPr>
          <a:xfrm>
            <a:off x="4053835" y="762106"/>
            <a:ext cx="9613861" cy="1080938"/>
          </a:xfrm>
        </p:spPr>
        <p:txBody>
          <a:bodyPr/>
          <a:lstStyle/>
          <a:p>
            <a:r>
              <a:rPr lang="en-US" dirty="0"/>
              <a:t>CONTENT</a:t>
            </a:r>
            <a:endParaRPr lang="en-IN" dirty="0"/>
          </a:p>
        </p:txBody>
      </p:sp>
      <p:sp>
        <p:nvSpPr>
          <p:cNvPr id="10" name="Text Placeholder 9">
            <a:extLst>
              <a:ext uri="{FF2B5EF4-FFF2-40B4-BE49-F238E27FC236}">
                <a16:creationId xmlns:a16="http://schemas.microsoft.com/office/drawing/2014/main" id="{A3763739-3CCD-E07F-075D-802B7F3CC89A}"/>
              </a:ext>
            </a:extLst>
          </p:cNvPr>
          <p:cNvSpPr>
            <a:spLocks noGrp="1"/>
          </p:cNvSpPr>
          <p:nvPr>
            <p:ph type="body" sz="quarter" idx="14"/>
          </p:nvPr>
        </p:nvSpPr>
        <p:spPr>
          <a:xfrm>
            <a:off x="812979" y="3082293"/>
            <a:ext cx="2818150" cy="782398"/>
          </a:xfrm>
        </p:spPr>
        <p:txBody>
          <a:bodyPr>
            <a:normAutofit/>
          </a:bodyPr>
          <a:lstStyle/>
          <a:p>
            <a:r>
              <a:rPr lang="en-US" sz="1900" dirty="0"/>
              <a:t>4. STRUCTURE</a:t>
            </a:r>
            <a:endParaRPr lang="en-IN" sz="1900" dirty="0"/>
          </a:p>
        </p:txBody>
      </p:sp>
      <p:sp>
        <p:nvSpPr>
          <p:cNvPr id="16" name="Text Placeholder 15">
            <a:extLst>
              <a:ext uri="{FF2B5EF4-FFF2-40B4-BE49-F238E27FC236}">
                <a16:creationId xmlns:a16="http://schemas.microsoft.com/office/drawing/2014/main" id="{A1B2ECDA-8DF4-25EF-4BA4-992A5A176C3A}"/>
              </a:ext>
            </a:extLst>
          </p:cNvPr>
          <p:cNvSpPr>
            <a:spLocks noGrp="1"/>
          </p:cNvSpPr>
          <p:nvPr>
            <p:ph type="body" sz="quarter" idx="15"/>
          </p:nvPr>
        </p:nvSpPr>
        <p:spPr>
          <a:xfrm>
            <a:off x="812979" y="4066190"/>
            <a:ext cx="5283019" cy="2357022"/>
          </a:xfrm>
        </p:spPr>
        <p:txBody>
          <a:bodyPr>
            <a:normAutofit fontScale="92500" lnSpcReduction="20000"/>
          </a:bodyPr>
          <a:lstStyle/>
          <a:p>
            <a:r>
              <a:rPr lang="en-IN" dirty="0"/>
              <a:t>6. BLOCK DIAGRAM</a:t>
            </a:r>
          </a:p>
          <a:p>
            <a:r>
              <a:rPr lang="en-IN" dirty="0"/>
              <a:t>7. TOOLS AND TECHNOLOGIES</a:t>
            </a:r>
          </a:p>
          <a:p>
            <a:r>
              <a:rPr lang="en-IN" dirty="0"/>
              <a:t>8. EXPECTED OUTCOME</a:t>
            </a:r>
          </a:p>
          <a:p>
            <a:r>
              <a:rPr lang="en-IN" dirty="0"/>
              <a:t>9. ADVANTAGES</a:t>
            </a:r>
          </a:p>
          <a:p>
            <a:r>
              <a:rPr lang="en-IN" dirty="0"/>
              <a:t>10. SYSTEM REQUIREMENTS</a:t>
            </a:r>
          </a:p>
          <a:p>
            <a:r>
              <a:rPr lang="en-IN" dirty="0"/>
              <a:t>11. REFERENCES</a:t>
            </a:r>
          </a:p>
        </p:txBody>
      </p:sp>
      <p:sp>
        <p:nvSpPr>
          <p:cNvPr id="14" name="Text Placeholder 13">
            <a:extLst>
              <a:ext uri="{FF2B5EF4-FFF2-40B4-BE49-F238E27FC236}">
                <a16:creationId xmlns:a16="http://schemas.microsoft.com/office/drawing/2014/main" id="{016CBD0F-4EF7-8435-7570-76F9D6A4D16C}"/>
              </a:ext>
            </a:extLst>
          </p:cNvPr>
          <p:cNvSpPr>
            <a:spLocks noGrp="1"/>
          </p:cNvSpPr>
          <p:nvPr>
            <p:ph type="body" sz="quarter" idx="16"/>
          </p:nvPr>
        </p:nvSpPr>
        <p:spPr>
          <a:xfrm>
            <a:off x="889247" y="3336959"/>
            <a:ext cx="2244572" cy="637545"/>
          </a:xfrm>
        </p:spPr>
        <p:txBody>
          <a:bodyPr>
            <a:noAutofit/>
          </a:bodyPr>
          <a:lstStyle/>
          <a:p>
            <a:pPr marL="0" indent="0">
              <a:buNone/>
            </a:pPr>
            <a:endParaRPr lang="en-IN" sz="1900" dirty="0"/>
          </a:p>
          <a:p>
            <a:pPr marL="0" indent="0">
              <a:buNone/>
            </a:pPr>
            <a:r>
              <a:rPr lang="en-IN" sz="1900" dirty="0"/>
              <a:t>5. WORKING</a:t>
            </a:r>
          </a:p>
        </p:txBody>
      </p:sp>
    </p:spTree>
    <p:extLst>
      <p:ext uri="{BB962C8B-B14F-4D97-AF65-F5344CB8AC3E}">
        <p14:creationId xmlns:p14="http://schemas.microsoft.com/office/powerpoint/2010/main" val="1012414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5A7057-3C38-2A22-3D15-3C2BD33E9F39}"/>
              </a:ext>
            </a:extLst>
          </p:cNvPr>
          <p:cNvSpPr txBox="1"/>
          <p:nvPr/>
        </p:nvSpPr>
        <p:spPr>
          <a:xfrm>
            <a:off x="230821" y="2168773"/>
            <a:ext cx="7963268" cy="2492990"/>
          </a:xfrm>
          <a:prstGeom prst="rect">
            <a:avLst/>
          </a:prstGeom>
          <a:noFill/>
        </p:spPr>
        <p:txBody>
          <a:bodyPr wrap="square">
            <a:spAutoFit/>
          </a:bodyPr>
          <a:lstStyle/>
          <a:p>
            <a:r>
              <a:rPr lang="en-US" sz="2600" dirty="0">
                <a:latin typeface="+mj-lt"/>
              </a:rPr>
              <a:t>The objective of this project is to ease the attendance marking system for both professors and students. The developed system will use QR codes to mark the attendance of students, which will reduce the attendance-taking time and will allow the professor to deliver more useful content in their lectures.</a:t>
            </a:r>
            <a:endParaRPr lang="en-IN" sz="2600" dirty="0">
              <a:latin typeface="+mj-lt"/>
            </a:endParaRPr>
          </a:p>
        </p:txBody>
      </p:sp>
      <p:sp>
        <p:nvSpPr>
          <p:cNvPr id="6" name="Rectangle 5">
            <a:extLst>
              <a:ext uri="{FF2B5EF4-FFF2-40B4-BE49-F238E27FC236}">
                <a16:creationId xmlns:a16="http://schemas.microsoft.com/office/drawing/2014/main" id="{ACB1AD13-3FE9-E6D4-7842-5E8E0030D8E2}"/>
              </a:ext>
            </a:extLst>
          </p:cNvPr>
          <p:cNvSpPr/>
          <p:nvPr/>
        </p:nvSpPr>
        <p:spPr>
          <a:xfrm>
            <a:off x="4075070" y="392811"/>
            <a:ext cx="3242875"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OBJECTIVE</a:t>
            </a:r>
          </a:p>
        </p:txBody>
      </p:sp>
    </p:spTree>
    <p:extLst>
      <p:ext uri="{BB962C8B-B14F-4D97-AF65-F5344CB8AC3E}">
        <p14:creationId xmlns:p14="http://schemas.microsoft.com/office/powerpoint/2010/main" val="305927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A674-940B-F94C-9539-731F5EA29E13}"/>
              </a:ext>
            </a:extLst>
          </p:cNvPr>
          <p:cNvSpPr>
            <a:spLocks noGrp="1"/>
          </p:cNvSpPr>
          <p:nvPr>
            <p:ph type="title"/>
          </p:nvPr>
        </p:nvSpPr>
        <p:spPr/>
        <p:txBody>
          <a:bodyPr/>
          <a:lstStyle/>
          <a:p>
            <a:pPr algn="ctr"/>
            <a:r>
              <a:rPr lang="en-US" dirty="0">
                <a:latin typeface="+mn-lt"/>
              </a:rPr>
              <a:t>SYSTEM BASED ON</a:t>
            </a:r>
            <a:endParaRPr lang="en-IN" dirty="0">
              <a:latin typeface="+mn-lt"/>
            </a:endParaRPr>
          </a:p>
        </p:txBody>
      </p:sp>
      <p:pic>
        <p:nvPicPr>
          <p:cNvPr id="6" name="Content Placeholder 5">
            <a:extLst>
              <a:ext uri="{FF2B5EF4-FFF2-40B4-BE49-F238E27FC236}">
                <a16:creationId xmlns:a16="http://schemas.microsoft.com/office/drawing/2014/main" id="{9744FF17-564D-BCF1-01E4-C62A6EA03031}"/>
              </a:ext>
            </a:extLst>
          </p:cNvPr>
          <p:cNvPicPr>
            <a:picLocks noGrp="1" noChangeAspect="1"/>
          </p:cNvPicPr>
          <p:nvPr>
            <p:ph sz="half" idx="1"/>
          </p:nvPr>
        </p:nvPicPr>
        <p:blipFill>
          <a:blip r:embed="rId2"/>
          <a:stretch>
            <a:fillRect/>
          </a:stretch>
        </p:blipFill>
        <p:spPr>
          <a:xfrm>
            <a:off x="2446085" y="2198055"/>
            <a:ext cx="2126298" cy="2126298"/>
          </a:xfrm>
        </p:spPr>
      </p:pic>
      <p:sp>
        <p:nvSpPr>
          <p:cNvPr id="9" name="TextBox 8">
            <a:extLst>
              <a:ext uri="{FF2B5EF4-FFF2-40B4-BE49-F238E27FC236}">
                <a16:creationId xmlns:a16="http://schemas.microsoft.com/office/drawing/2014/main" id="{6C061BB8-ACB5-69EA-3085-255D3C009F61}"/>
              </a:ext>
            </a:extLst>
          </p:cNvPr>
          <p:cNvSpPr txBox="1"/>
          <p:nvPr/>
        </p:nvSpPr>
        <p:spPr>
          <a:xfrm>
            <a:off x="2560172" y="4449547"/>
            <a:ext cx="2299317" cy="461665"/>
          </a:xfrm>
          <a:prstGeom prst="rect">
            <a:avLst/>
          </a:prstGeom>
          <a:noFill/>
        </p:spPr>
        <p:txBody>
          <a:bodyPr wrap="square" rtlCol="0">
            <a:spAutoFit/>
          </a:bodyPr>
          <a:lstStyle/>
          <a:p>
            <a:r>
              <a:rPr lang="en-US" sz="2400" dirty="0">
                <a:latin typeface="+mj-lt"/>
              </a:rPr>
              <a:t>ANDROID APP</a:t>
            </a:r>
            <a:endParaRPr lang="en-IN" sz="2400" dirty="0">
              <a:latin typeface="+mj-lt"/>
            </a:endParaRPr>
          </a:p>
        </p:txBody>
      </p:sp>
      <p:sp>
        <p:nvSpPr>
          <p:cNvPr id="3" name="Rectangle 2">
            <a:extLst>
              <a:ext uri="{FF2B5EF4-FFF2-40B4-BE49-F238E27FC236}">
                <a16:creationId xmlns:a16="http://schemas.microsoft.com/office/drawing/2014/main" id="{C5915B91-9538-8F8E-741E-71CD41048366}"/>
              </a:ext>
            </a:extLst>
          </p:cNvPr>
          <p:cNvSpPr/>
          <p:nvPr/>
        </p:nvSpPr>
        <p:spPr>
          <a:xfrm>
            <a:off x="7235301" y="3826276"/>
            <a:ext cx="4956699" cy="24946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Content Placeholder 7">
            <a:extLst>
              <a:ext uri="{FF2B5EF4-FFF2-40B4-BE49-F238E27FC236}">
                <a16:creationId xmlns:a16="http://schemas.microsoft.com/office/drawing/2014/main" id="{E881BA98-3F4A-7853-D8DD-BDFD4C3F4D6F}"/>
              </a:ext>
            </a:extLst>
          </p:cNvPr>
          <p:cNvPicPr>
            <a:picLocks noGrp="1" noChangeAspect="1"/>
          </p:cNvPicPr>
          <p:nvPr>
            <p:ph sz="half" idx="2"/>
          </p:nvPr>
        </p:nvPicPr>
        <p:blipFill>
          <a:blip r:embed="rId3"/>
          <a:stretch>
            <a:fillRect/>
          </a:stretch>
        </p:blipFill>
        <p:spPr>
          <a:xfrm>
            <a:off x="6666168" y="2151014"/>
            <a:ext cx="2220380" cy="2220380"/>
          </a:xfrm>
        </p:spPr>
      </p:pic>
      <p:sp>
        <p:nvSpPr>
          <p:cNvPr id="10" name="TextBox 9">
            <a:extLst>
              <a:ext uri="{FF2B5EF4-FFF2-40B4-BE49-F238E27FC236}">
                <a16:creationId xmlns:a16="http://schemas.microsoft.com/office/drawing/2014/main" id="{F07341EA-40F4-09A3-33B5-F1C07B70A5DD}"/>
              </a:ext>
            </a:extLst>
          </p:cNvPr>
          <p:cNvSpPr txBox="1"/>
          <p:nvPr/>
        </p:nvSpPr>
        <p:spPr>
          <a:xfrm>
            <a:off x="6910728" y="4418435"/>
            <a:ext cx="2126298" cy="461665"/>
          </a:xfrm>
          <a:prstGeom prst="rect">
            <a:avLst/>
          </a:prstGeom>
          <a:noFill/>
        </p:spPr>
        <p:txBody>
          <a:bodyPr wrap="square" rtlCol="0">
            <a:spAutoFit/>
          </a:bodyPr>
          <a:lstStyle/>
          <a:p>
            <a:r>
              <a:rPr lang="en-US" sz="2400" dirty="0">
                <a:latin typeface="+mj-lt"/>
              </a:rPr>
              <a:t>WEB PORTAL</a:t>
            </a:r>
            <a:endParaRPr lang="en-IN" sz="2400" dirty="0">
              <a:latin typeface="+mj-lt"/>
            </a:endParaRPr>
          </a:p>
        </p:txBody>
      </p:sp>
      <p:sp>
        <p:nvSpPr>
          <p:cNvPr id="4" name="Rectangle 3">
            <a:extLst>
              <a:ext uri="{FF2B5EF4-FFF2-40B4-BE49-F238E27FC236}">
                <a16:creationId xmlns:a16="http://schemas.microsoft.com/office/drawing/2014/main" id="{5B43B2A7-5837-458E-6FC1-FD15BDD32602}"/>
              </a:ext>
            </a:extLst>
          </p:cNvPr>
          <p:cNvSpPr/>
          <p:nvPr/>
        </p:nvSpPr>
        <p:spPr>
          <a:xfrm>
            <a:off x="8886548" y="2198055"/>
            <a:ext cx="3284737" cy="16282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07157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1B81-68D0-6FCB-4F1D-C82894F8E9BB}"/>
              </a:ext>
            </a:extLst>
          </p:cNvPr>
          <p:cNvSpPr>
            <a:spLocks noGrp="1"/>
          </p:cNvSpPr>
          <p:nvPr>
            <p:ph type="title"/>
          </p:nvPr>
        </p:nvSpPr>
        <p:spPr>
          <a:xfrm>
            <a:off x="3441276" y="744350"/>
            <a:ext cx="9613861" cy="1080938"/>
          </a:xfrm>
        </p:spPr>
        <p:txBody>
          <a:bodyPr/>
          <a:lstStyle/>
          <a:p>
            <a:r>
              <a:rPr lang="en-US" dirty="0">
                <a:latin typeface="+mn-lt"/>
              </a:rPr>
              <a:t>NEED OF PROJECT?</a:t>
            </a:r>
            <a:endParaRPr lang="en-IN" dirty="0">
              <a:latin typeface="+mn-lt"/>
            </a:endParaRPr>
          </a:p>
        </p:txBody>
      </p:sp>
      <p:sp>
        <p:nvSpPr>
          <p:cNvPr id="3" name="TextBox 2">
            <a:extLst>
              <a:ext uri="{FF2B5EF4-FFF2-40B4-BE49-F238E27FC236}">
                <a16:creationId xmlns:a16="http://schemas.microsoft.com/office/drawing/2014/main" id="{D6B9A9FF-862F-34F3-DE16-AA94A85A8F8B}"/>
              </a:ext>
            </a:extLst>
          </p:cNvPr>
          <p:cNvSpPr txBox="1"/>
          <p:nvPr/>
        </p:nvSpPr>
        <p:spPr>
          <a:xfrm>
            <a:off x="2104007" y="2805344"/>
            <a:ext cx="8575829" cy="2215991"/>
          </a:xfrm>
          <a:prstGeom prst="rect">
            <a:avLst/>
          </a:prstGeom>
          <a:noFill/>
        </p:spPr>
        <p:txBody>
          <a:bodyPr wrap="square" rtlCol="0">
            <a:spAutoFit/>
          </a:bodyPr>
          <a:lstStyle/>
          <a:p>
            <a:r>
              <a:rPr lang="en-US" sz="2400" dirty="0"/>
              <a:t>In bigger lecture theaters like LT-5 or classes with 100+ students, marking attendance is a very time-consuming. </a:t>
            </a:r>
          </a:p>
          <a:p>
            <a:endParaRPr lang="en-US" sz="2400" dirty="0"/>
          </a:p>
          <a:p>
            <a:r>
              <a:rPr lang="en-US" sz="2400" dirty="0"/>
              <a:t>With this project, the attendance time will be reduced to 30sec- 2min, from 10-15mins.</a:t>
            </a:r>
            <a:endParaRPr lang="en-IN" sz="2400" dirty="0"/>
          </a:p>
          <a:p>
            <a:endParaRPr lang="en-IN" dirty="0"/>
          </a:p>
        </p:txBody>
      </p:sp>
      <p:sp>
        <p:nvSpPr>
          <p:cNvPr id="4" name="Arrow: Right 3">
            <a:extLst>
              <a:ext uri="{FF2B5EF4-FFF2-40B4-BE49-F238E27FC236}">
                <a16:creationId xmlns:a16="http://schemas.microsoft.com/office/drawing/2014/main" id="{C2157F47-DEA9-0538-C09A-614031744A58}"/>
              </a:ext>
            </a:extLst>
          </p:cNvPr>
          <p:cNvSpPr/>
          <p:nvPr/>
        </p:nvSpPr>
        <p:spPr>
          <a:xfrm>
            <a:off x="1455938" y="2911876"/>
            <a:ext cx="612559" cy="266330"/>
          </a:xfrm>
          <a:prstGeom prst="rightArrow">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Right 4">
            <a:extLst>
              <a:ext uri="{FF2B5EF4-FFF2-40B4-BE49-F238E27FC236}">
                <a16:creationId xmlns:a16="http://schemas.microsoft.com/office/drawing/2014/main" id="{840B02AE-5BE1-88C5-2EFD-DFC113D603DB}"/>
              </a:ext>
            </a:extLst>
          </p:cNvPr>
          <p:cNvSpPr/>
          <p:nvPr/>
        </p:nvSpPr>
        <p:spPr>
          <a:xfrm>
            <a:off x="1455937" y="3999392"/>
            <a:ext cx="612559" cy="266330"/>
          </a:xfrm>
          <a:prstGeom prst="rightArrow">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15340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A3D3D-1417-EFCC-0EAB-67B0152CE0B6}"/>
              </a:ext>
            </a:extLst>
          </p:cNvPr>
          <p:cNvSpPr>
            <a:spLocks noGrp="1"/>
          </p:cNvSpPr>
          <p:nvPr>
            <p:ph type="title"/>
          </p:nvPr>
        </p:nvSpPr>
        <p:spPr>
          <a:xfrm>
            <a:off x="4401452" y="448543"/>
            <a:ext cx="4384067" cy="1080938"/>
          </a:xfrm>
        </p:spPr>
        <p:txBody>
          <a:bodyPr/>
          <a:lstStyle/>
          <a:p>
            <a:r>
              <a:rPr lang="en-US" dirty="0">
                <a:latin typeface="+mn-lt"/>
              </a:rPr>
              <a:t>STRUCTURE</a:t>
            </a:r>
            <a:endParaRPr lang="en-IN" dirty="0">
              <a:latin typeface="+mn-lt"/>
            </a:endParaRPr>
          </a:p>
        </p:txBody>
      </p:sp>
      <p:pic>
        <p:nvPicPr>
          <p:cNvPr id="5" name="Content Placeholder 4">
            <a:extLst>
              <a:ext uri="{FF2B5EF4-FFF2-40B4-BE49-F238E27FC236}">
                <a16:creationId xmlns:a16="http://schemas.microsoft.com/office/drawing/2014/main" id="{868421A1-71E0-012A-0665-F50FCB1A2A0A}"/>
              </a:ext>
            </a:extLst>
          </p:cNvPr>
          <p:cNvPicPr>
            <a:picLocks noGrp="1" noChangeAspect="1"/>
          </p:cNvPicPr>
          <p:nvPr>
            <p:ph idx="1"/>
          </p:nvPr>
        </p:nvPicPr>
        <p:blipFill>
          <a:blip r:embed="rId2"/>
          <a:stretch>
            <a:fillRect/>
          </a:stretch>
        </p:blipFill>
        <p:spPr>
          <a:xfrm>
            <a:off x="2317627" y="2066931"/>
            <a:ext cx="7199236" cy="3802057"/>
          </a:xfrm>
        </p:spPr>
      </p:pic>
      <p:sp>
        <p:nvSpPr>
          <p:cNvPr id="6" name="TextBox 5">
            <a:extLst>
              <a:ext uri="{FF2B5EF4-FFF2-40B4-BE49-F238E27FC236}">
                <a16:creationId xmlns:a16="http://schemas.microsoft.com/office/drawing/2014/main" id="{A9A80C5A-1DC2-2A1D-38E9-949A441299E8}"/>
              </a:ext>
            </a:extLst>
          </p:cNvPr>
          <p:cNvSpPr txBox="1"/>
          <p:nvPr/>
        </p:nvSpPr>
        <p:spPr>
          <a:xfrm>
            <a:off x="8327253" y="4945658"/>
            <a:ext cx="2689935" cy="923330"/>
          </a:xfrm>
          <a:prstGeom prst="rect">
            <a:avLst/>
          </a:prstGeom>
          <a:noFill/>
        </p:spPr>
        <p:txBody>
          <a:bodyPr wrap="square" rtlCol="0">
            <a:spAutoFit/>
          </a:bodyPr>
          <a:lstStyle/>
          <a:p>
            <a:pPr marL="457200" indent="-457200">
              <a:buFont typeface="Arial" panose="020B0604020202020204" pitchFamily="34" charset="0"/>
              <a:buChar char="•"/>
            </a:pPr>
            <a:r>
              <a:rPr lang="en-US" sz="1800" dirty="0"/>
              <a:t>Admin Portal</a:t>
            </a:r>
          </a:p>
          <a:p>
            <a:pPr marL="457200" indent="-457200">
              <a:buFont typeface="Arial" panose="020B0604020202020204" pitchFamily="34" charset="0"/>
              <a:buChar char="•"/>
            </a:pPr>
            <a:r>
              <a:rPr lang="en-US" sz="1800" dirty="0"/>
              <a:t>Teacher’s Portal</a:t>
            </a:r>
          </a:p>
          <a:p>
            <a:pPr marL="457200" indent="-457200">
              <a:buFont typeface="Arial" panose="020B0604020202020204" pitchFamily="34" charset="0"/>
              <a:buChar char="•"/>
            </a:pPr>
            <a:r>
              <a:rPr lang="en-US" sz="1800" dirty="0"/>
              <a:t>Student’s Portal</a:t>
            </a:r>
            <a:endParaRPr lang="en-IN" sz="1800" dirty="0"/>
          </a:p>
        </p:txBody>
      </p:sp>
    </p:spTree>
    <p:extLst>
      <p:ext uri="{BB962C8B-B14F-4D97-AF65-F5344CB8AC3E}">
        <p14:creationId xmlns:p14="http://schemas.microsoft.com/office/powerpoint/2010/main" val="534565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3E56B-132D-15E6-B4A0-049812D6115F}"/>
              </a:ext>
            </a:extLst>
          </p:cNvPr>
          <p:cNvSpPr>
            <a:spLocks noGrp="1"/>
          </p:cNvSpPr>
          <p:nvPr>
            <p:ph type="title"/>
          </p:nvPr>
        </p:nvSpPr>
        <p:spPr/>
        <p:txBody>
          <a:bodyPr/>
          <a:lstStyle/>
          <a:p>
            <a:r>
              <a:rPr lang="en-US" dirty="0">
                <a:latin typeface="+mn-lt"/>
              </a:rPr>
              <a:t>ADMIN PORTAL</a:t>
            </a:r>
            <a:endParaRPr lang="en-IN" dirty="0">
              <a:latin typeface="+mn-lt"/>
            </a:endParaRPr>
          </a:p>
        </p:txBody>
      </p:sp>
      <p:sp>
        <p:nvSpPr>
          <p:cNvPr id="3" name="Content Placeholder 2">
            <a:extLst>
              <a:ext uri="{FF2B5EF4-FFF2-40B4-BE49-F238E27FC236}">
                <a16:creationId xmlns:a16="http://schemas.microsoft.com/office/drawing/2014/main" id="{676168F5-9A11-0BE7-7522-34ADF289CE0C}"/>
              </a:ext>
            </a:extLst>
          </p:cNvPr>
          <p:cNvSpPr>
            <a:spLocks noGrp="1"/>
          </p:cNvSpPr>
          <p:nvPr>
            <p:ph sz="half" idx="1"/>
          </p:nvPr>
        </p:nvSpPr>
        <p:spPr>
          <a:xfrm>
            <a:off x="1008664" y="2203708"/>
            <a:ext cx="6395509" cy="3868618"/>
          </a:xfrm>
        </p:spPr>
        <p:txBody>
          <a:bodyPr>
            <a:normAutofit/>
          </a:bodyPr>
          <a:lstStyle/>
          <a:p>
            <a:pPr>
              <a:buFont typeface="Arial" panose="020B0604020202020204" pitchFamily="34" charset="0"/>
              <a:buChar char="•"/>
            </a:pPr>
            <a:r>
              <a:rPr lang="en-US" dirty="0"/>
              <a:t>Admin portal is web based and will require login.</a:t>
            </a:r>
          </a:p>
          <a:p>
            <a:pPr>
              <a:buFont typeface="Arial" panose="020B0604020202020204" pitchFamily="34" charset="0"/>
              <a:buChar char="•"/>
            </a:pPr>
            <a:r>
              <a:rPr lang="en-US" dirty="0"/>
              <a:t>Admin can add departments, courses, and related information.</a:t>
            </a:r>
          </a:p>
          <a:p>
            <a:pPr>
              <a:buFont typeface="Arial" panose="020B0604020202020204" pitchFamily="34" charset="0"/>
              <a:buChar char="•"/>
            </a:pPr>
            <a:r>
              <a:rPr lang="en-US" dirty="0"/>
              <a:t>In admin portal, only the admin can add professors and assign courses to them.</a:t>
            </a:r>
          </a:p>
          <a:p>
            <a:pPr>
              <a:buFont typeface="Arial" panose="020B0604020202020204" pitchFamily="34" charset="0"/>
              <a:buChar char="•"/>
            </a:pPr>
            <a:r>
              <a:rPr lang="en-US" dirty="0"/>
              <a:t>Admin portal will approve the students registration and also update their information.</a:t>
            </a:r>
          </a:p>
          <a:p>
            <a:pPr>
              <a:buFont typeface="Arial" panose="020B0604020202020204" pitchFamily="34" charset="0"/>
              <a:buChar char="•"/>
            </a:pPr>
            <a:r>
              <a:rPr lang="en-US" dirty="0"/>
              <a:t>Admin will assign courses to the students.</a:t>
            </a:r>
            <a:endParaRPr lang="en-IN" dirty="0"/>
          </a:p>
          <a:p>
            <a:endParaRPr lang="en-IN" dirty="0"/>
          </a:p>
        </p:txBody>
      </p:sp>
      <p:sp>
        <p:nvSpPr>
          <p:cNvPr id="4" name="Rectangle 3">
            <a:extLst>
              <a:ext uri="{FF2B5EF4-FFF2-40B4-BE49-F238E27FC236}">
                <a16:creationId xmlns:a16="http://schemas.microsoft.com/office/drawing/2014/main" id="{2D62A619-989F-2AE1-7BE7-2287837A2ABC}"/>
              </a:ext>
            </a:extLst>
          </p:cNvPr>
          <p:cNvSpPr/>
          <p:nvPr/>
        </p:nvSpPr>
        <p:spPr>
          <a:xfrm>
            <a:off x="0" y="6329779"/>
            <a:ext cx="7226423" cy="5282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E906E6F-5D2C-E5B6-3114-0DBF1FB8AC55}"/>
              </a:ext>
            </a:extLst>
          </p:cNvPr>
          <p:cNvSpPr/>
          <p:nvPr/>
        </p:nvSpPr>
        <p:spPr>
          <a:xfrm>
            <a:off x="7226423" y="2272683"/>
            <a:ext cx="4965577" cy="45853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Content Placeholder 5">
            <a:extLst>
              <a:ext uri="{FF2B5EF4-FFF2-40B4-BE49-F238E27FC236}">
                <a16:creationId xmlns:a16="http://schemas.microsoft.com/office/drawing/2014/main" id="{2D37F70B-709D-E619-AA1D-CFCEF6277CC5}"/>
              </a:ext>
            </a:extLst>
          </p:cNvPr>
          <p:cNvPicPr>
            <a:picLocks noGrp="1" noChangeAspect="1"/>
          </p:cNvPicPr>
          <p:nvPr>
            <p:ph sz="half" idx="2"/>
          </p:nvPr>
        </p:nvPicPr>
        <p:blipFill>
          <a:blip r:embed="rId2"/>
          <a:stretch>
            <a:fillRect/>
          </a:stretch>
        </p:blipFill>
        <p:spPr>
          <a:xfrm>
            <a:off x="8238478" y="2409388"/>
            <a:ext cx="2734322" cy="2734322"/>
          </a:xfrm>
        </p:spPr>
      </p:pic>
    </p:spTree>
    <p:extLst>
      <p:ext uri="{BB962C8B-B14F-4D97-AF65-F5344CB8AC3E}">
        <p14:creationId xmlns:p14="http://schemas.microsoft.com/office/powerpoint/2010/main" val="337279472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532</TotalTime>
  <Words>1452</Words>
  <Application>Microsoft Office PowerPoint</Application>
  <PresentationFormat>Widescreen</PresentationFormat>
  <Paragraphs>171</Paragraphs>
  <Slides>25</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Abadi</vt:lpstr>
      <vt:lpstr>Arial</vt:lpstr>
      <vt:lpstr>Calibri</vt:lpstr>
      <vt:lpstr>Calibri Light</vt:lpstr>
      <vt:lpstr>Google Sans</vt:lpstr>
      <vt:lpstr>NexusSansWebPro</vt:lpstr>
      <vt:lpstr>Open Sans Light</vt:lpstr>
      <vt:lpstr>Segoe UI</vt:lpstr>
      <vt:lpstr>Symbol</vt:lpstr>
      <vt:lpstr>Times New Roman</vt:lpstr>
      <vt:lpstr>Wingdings</vt:lpstr>
      <vt:lpstr>Retrospect</vt:lpstr>
      <vt:lpstr>MINOR PROJECT - 1</vt:lpstr>
      <vt:lpstr>PROJECT SUPERVISOR</vt:lpstr>
      <vt:lpstr>Presented by:</vt:lpstr>
      <vt:lpstr>CONTENT</vt:lpstr>
      <vt:lpstr>PowerPoint Presentation</vt:lpstr>
      <vt:lpstr>SYSTEM BASED ON</vt:lpstr>
      <vt:lpstr>NEED OF PROJECT?</vt:lpstr>
      <vt:lpstr>STRUCTURE</vt:lpstr>
      <vt:lpstr>ADMIN PORTAL</vt:lpstr>
      <vt:lpstr>TEACHER’S PORTAL</vt:lpstr>
      <vt:lpstr>STUDENT’S PORTAL</vt:lpstr>
      <vt:lpstr>PowerPoint Presentation</vt:lpstr>
      <vt:lpstr>PowerPoint Presentation</vt:lpstr>
      <vt:lpstr>TOOLS AND TECHNOLOGIES USED</vt:lpstr>
      <vt:lpstr>EXPECTED OUTCOMES AFTER END SEM</vt:lpstr>
      <vt:lpstr>MOBILE MODULE (STUDENT’S PORTAL)</vt:lpstr>
      <vt:lpstr>SCREENSHOTS</vt:lpstr>
      <vt:lpstr>QR SCANNING FROM APP</vt:lpstr>
      <vt:lpstr>SERVER MODULE(TEACHER’S PORTAL)</vt:lpstr>
      <vt:lpstr>SCREENSHOTS</vt:lpstr>
      <vt:lpstr>QR SCANNING FROM WEB</vt:lpstr>
      <vt:lpstr>ADVANTAGES </vt:lpstr>
      <vt:lpstr>SYSTEM REQUIREMENTS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PROJECT-1</dc:title>
  <dc:creator>PAKHI VASHISHTH</dc:creator>
  <cp:lastModifiedBy>PAKHI VASHISHTH</cp:lastModifiedBy>
  <cp:revision>46</cp:revision>
  <dcterms:created xsi:type="dcterms:W3CDTF">2022-09-25T06:18:38Z</dcterms:created>
  <dcterms:modified xsi:type="dcterms:W3CDTF">2022-12-06T08:25:19Z</dcterms:modified>
</cp:coreProperties>
</file>