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03" r:id="rId9"/>
    <p:sldId id="508" r:id="rId10"/>
    <p:sldId id="512" r:id="rId11"/>
    <p:sldId id="506" r:id="rId12"/>
    <p:sldId id="520" r:id="rId13"/>
    <p:sldId id="521" r:id="rId14"/>
    <p:sldId id="522" r:id="rId15"/>
    <p:sldId id="523" r:id="rId16"/>
    <p:sldId id="524" r:id="rId17"/>
    <p:sldId id="525" r:id="rId18"/>
    <p:sldId id="509" r:id="rId19"/>
    <p:sldId id="269" r:id="rId2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F73FA-E3C3-4C79-8319-5AE5E7F59CEE}" v="135" dt="2025-04-27T15:07:49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>
      <p:cViewPr varScale="1">
        <p:scale>
          <a:sx n="90" d="100"/>
          <a:sy n="90" d="100"/>
        </p:scale>
        <p:origin x="73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1DD8-B9B2-6D5D-5B8C-B4F29E053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ACCC4-3163-BCAC-AFFD-F7C8CFE7C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16A600-3E8F-D282-D2DF-D3BA7A38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EEE7F-5D99-185F-9F8C-F90A55036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662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78AC-BE6C-9213-0F5B-C2729856C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850E3-F350-8CED-DEE5-2B693AC12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2CE53-95D6-1B11-C5DF-1258F7137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A95CA-1CA4-768B-5A23-E9C4DC404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6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DB16-1CA5-5C59-DB77-462EE709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43BF7-5740-0F67-9EDF-AC1B4D2F4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C7633-3564-D608-4CA9-FC196EDED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C3178-1A8A-6A8C-DCCF-0C5640172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82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9173-2335-AA67-C574-1058B4E6D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18035-A33C-3ED6-97E1-9849FFA9D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810D5C-6A98-CA32-783F-BFFB100F9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A7795-0972-FF1B-CE5F-1821F63AE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0B4EB-046B-C0A5-443D-7433DDD9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A47AC-AA90-6FA0-A27B-2B4148141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9A9F67-024D-EC06-D5CF-3B8FAF712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C718-D741-2751-4D97-7E939657A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1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00422-70E4-27A7-D6FF-4FE27DA5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72097-CF59-EB45-501A-E6056F56E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C6F97-CC10-40C6-0694-4F61895FB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3768-CBDB-F336-51CC-C21E5FAA4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61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6464-1DD0-032A-A9B6-A946BBCF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55A26-288E-9A00-8211-911D0A806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6A5D4-2CFE-17B9-CBFF-3951E2A96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F23C7-D070-FF9D-9309-3E11E3006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B949B3-C4AB-4FB2-8B24-B07A558BD59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88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tripe.com/doc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irebase.google.com/doc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" TargetMode="External"/><Relationship Id="rId5" Type="http://schemas.openxmlformats.org/officeDocument/2006/relationships/hyperlink" Target="https://flutter.dev/doc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agilealliance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C02F4-236E-C033-743C-EC24ECCF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151525-2EF5-ADBD-51FF-B95BF94C9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78D8C27-119D-06A5-D515-8C26E1C4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32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E31E24"/>
              </a:solidFill>
              <a:effectLst/>
              <a:uLnTx/>
              <a:uFillTx/>
              <a:latin typeface="Calibri"/>
              <a:ea typeface="+mn-ea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59E09-4BF6-F9AB-C647-A596E741DA04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14F978-817F-7F71-3FF1-068989D7B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736399-3142-AF23-0828-D76948D3CAD2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2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2AC4025-ADDC-955B-A3D3-40D8FB4B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49" y="1681100"/>
            <a:ext cx="79928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9-10: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 &amp; Debugging – Conducting unit testing, fixing bugs, and improving 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 &amp; Feedback – Launching the beta version, gathering user feedback, and making necessary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 Enhancements &amp; Launch –Implementing improvements and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paring the final version for release. </a:t>
            </a:r>
          </a:p>
        </p:txBody>
      </p:sp>
    </p:spTree>
    <p:extLst>
      <p:ext uri="{BB962C8B-B14F-4D97-AF65-F5344CB8AC3E}">
        <p14:creationId xmlns:p14="http://schemas.microsoft.com/office/powerpoint/2010/main" val="372922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611560" y="1045435"/>
            <a:ext cx="720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A fully functional </a:t>
            </a:r>
            <a:r>
              <a:rPr lang="en-US" sz="2400" b="1" dirty="0"/>
              <a:t>Society Management App</a:t>
            </a:r>
            <a:r>
              <a:rPr lang="en-US" sz="2400" dirty="0"/>
              <a:t> that enables </a:t>
            </a:r>
            <a:r>
              <a:rPr lang="en-US" sz="2400" b="1" dirty="0"/>
              <a:t>efficient administration, digital services, and a seamless resident experience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b="1" dirty="0"/>
              <a:t>Impact on the Community: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Reduces communication gaps</a:t>
            </a:r>
            <a:r>
              <a:rPr lang="en-US" sz="2400" dirty="0"/>
              <a:t> with instant notifications and updates.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Improves service accessibility</a:t>
            </a:r>
            <a:r>
              <a:rPr lang="en-US" sz="2400" dirty="0"/>
              <a:t> by providing digital booking options.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Streamlines complaint resolution</a:t>
            </a:r>
            <a:r>
              <a:rPr lang="en-US" sz="2400" dirty="0"/>
              <a:t> through real-time tracking.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Enhances community engagement</a:t>
            </a:r>
            <a:r>
              <a:rPr lang="en-US" sz="2400" dirty="0"/>
              <a:t> with digital notices and event updates.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Promotes a smart &amp; connected society</a:t>
            </a:r>
            <a:r>
              <a:rPr lang="en-US" sz="2400" dirty="0"/>
              <a:t> with an integrated digital ecosystem.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FF88-26F7-FF09-7D6C-261FBC82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6ECB8-9DB8-1A87-182E-33A026303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ECA8AA2-BFBC-4087-5DD2-3E6C02BDE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5C2D32-867B-67BC-BB7F-6386FA9FF48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89AF2A7-301E-B0A3-2FC1-85CD5A35F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B6C51-6EE2-0969-AB07-CD962016841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Login Page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21FEB-9BBB-4E87-DF53-ECE599FDF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2" y="1988840"/>
            <a:ext cx="7596336" cy="44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4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4592-9E74-FB5C-8A80-469C03D3D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31384-9C4E-2782-C8F2-691EF34C1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9E2D22F-4FF8-388F-B2CA-BD5A4437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75052-E38F-961B-84F5-FFD036349306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742E9C1-CFD9-D921-1C51-C5E5C308B1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28C47-8D36-2D6E-043A-2D9D271B7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73736"/>
            <a:ext cx="7900370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34F86-2150-CE31-233E-2D12AA18F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9B0FBC-B4B3-65A7-9DDB-F0B4FCA91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0662552-9F9A-F154-F9C0-AD259646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3F3C1-3EE1-1114-3AFD-4F3B1C768641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6510B05-06AF-BE93-783B-C0306A658B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1ED938-614C-295B-C452-E31AFE48D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01" y="1543645"/>
            <a:ext cx="8156398" cy="45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3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4EFA7-8BAF-68D2-EC54-EC627525A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38B2C-EFBF-C820-446B-07F5305C5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D86624B-5BE5-AE59-1DE6-5567F9D4E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F47C64-8A00-C64E-DD0D-E5AF2380499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C3CA563-0592-0C05-20F5-7567F1681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D9680-882F-B82F-A07D-378A33330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46" y="1511435"/>
            <a:ext cx="8490107" cy="47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9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38982-6CCA-B1F6-2E50-38784854F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3A4814-0EF1-E569-AE4C-FDC21C25C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819E93D-8D3C-AB33-3BCB-CA92A5A2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5BEAF3-F884-A959-F738-39175C39001F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0FE612A-11A2-4D20-D04C-A862450129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6954C8-D88C-6B97-9962-CB7383147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5" y="1625332"/>
            <a:ext cx="8540441" cy="48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84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660E-9D41-6779-F4D9-1D6F984A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63D0F2-329A-19FD-4B69-FF441F2AC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41B20C3-2CBF-F0C7-CE96-C00E7FD57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Experience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1005F-C116-5FEF-D95C-6E42D4478E48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8D6F7A8-3C68-BB7D-39E7-24ECA8576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E63B3-7498-1B1F-045E-079F67A63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5" y="1573736"/>
            <a:ext cx="7900370" cy="44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4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18C71C-395E-F249-6C95-CE1104082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295F4E4-C63B-3FF2-9646-7C89DB35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0A7E3-F751-B33C-A6EB-417073BC050A}"/>
              </a:ext>
            </a:extLst>
          </p:cNvPr>
          <p:cNvSpPr txBox="1"/>
          <p:nvPr/>
        </p:nvSpPr>
        <p:spPr>
          <a:xfrm>
            <a:off x="199110" y="5548150"/>
            <a:ext cx="7920880" cy="313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42CF35D-9258-1043-6BA3-5EACD140A95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7535" y="888240"/>
            <a:ext cx="76539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Brown, T. (2020).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Community Management: Digital Solutions for Residential Societies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Springer.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Smith, J., &amp; Patel, R. (2019).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Residential Living with IoT and Mobile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Journal of Smart City Technologies, 12(3), 45-60.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Developers.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 Documentation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https://flutter.dev/docs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Mozilla Developer Network (MDN).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Backend Development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https://developer.mozilla.org/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Cloud Messaging for Real-time Updates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https://firebase.google.com/docs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Stripe. (n.d.).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 Integration Guide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https://stripe.com/docs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Alliance. (2015).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Agile Development Methodologies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https://www.agilealliance.org/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88155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Fayyaz Khan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Abhay Gandotra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Pakhi </a:t>
                      </a:r>
                      <a:r>
                        <a:rPr lang="en-US"/>
                        <a:t>Kumari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Harman Jeet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2301010252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Society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216A18-C0A1-A705-7348-1ADC9BD543F8}"/>
              </a:ext>
            </a:extLst>
          </p:cNvPr>
          <p:cNvSpPr txBox="1"/>
          <p:nvPr/>
        </p:nvSpPr>
        <p:spPr>
          <a:xfrm>
            <a:off x="323528" y="1741530"/>
            <a:ext cx="8640960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dirty="0"/>
              <a:t>Managing a residential society is a complex task that involves handling communication, service coordination, complaint resolution, and security. Traditional methods lead to inefficiencies, mismanagement, and inconvenience for residents.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/>
              <a:t>Our proposed </a:t>
            </a:r>
            <a:r>
              <a:rPr lang="en-US" sz="2800" b="1" dirty="0"/>
              <a:t>Society Seva App</a:t>
            </a:r>
            <a:r>
              <a:rPr lang="en-US" sz="2800" dirty="0"/>
              <a:t> is a </a:t>
            </a:r>
            <a:r>
              <a:rPr lang="en-US" sz="2800" b="1" dirty="0"/>
              <a:t>centralized digital solution</a:t>
            </a:r>
            <a:r>
              <a:rPr lang="en-US" sz="2800" dirty="0"/>
              <a:t> that streamlines society operations, enhances communication, and simplifies service access for residents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97768" y="1792558"/>
            <a:ext cx="878497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Managing a residential society involves multiple challenges, such as </a:t>
            </a:r>
            <a:r>
              <a:rPr lang="en-US" sz="2400" b="1" dirty="0"/>
              <a:t>communication gaps, inefficient service coordination, and delayed complaint resolution</a:t>
            </a:r>
            <a:r>
              <a:rPr lang="en-US" sz="2400" dirty="0"/>
              <a:t>. Traditional methods rely on manual processes, notice boards, and word-of-mouth communication, leading to </a:t>
            </a:r>
            <a:r>
              <a:rPr lang="en-US" sz="2400" b="1" dirty="0"/>
              <a:t>mismanagement and inconvenience for residents</a:t>
            </a:r>
            <a:r>
              <a:rPr lang="en-US" sz="2400" dirty="0"/>
              <a:t>.</a:t>
            </a:r>
          </a:p>
          <a:p>
            <a:r>
              <a:rPr lang="en-US" sz="2400" dirty="0"/>
              <a:t>Additionally, residents struggle with </a:t>
            </a:r>
            <a:r>
              <a:rPr lang="en-US" sz="2400" b="1" dirty="0"/>
              <a:t>booking essential services</a:t>
            </a:r>
            <a:r>
              <a:rPr lang="en-US" sz="2400" dirty="0"/>
              <a:t> (maids, electricians, plumbers), </a:t>
            </a:r>
            <a:r>
              <a:rPr lang="en-US" sz="2400" b="1" dirty="0"/>
              <a:t>buying daily essentials</a:t>
            </a:r>
            <a:r>
              <a:rPr lang="en-US" sz="2400" dirty="0"/>
              <a:t>, and </a:t>
            </a:r>
            <a:r>
              <a:rPr lang="en-US" sz="2400" b="1" dirty="0"/>
              <a:t>raising complaints effectively</a:t>
            </a:r>
            <a:r>
              <a:rPr lang="en-US" sz="2400" dirty="0"/>
              <a:t>. A </a:t>
            </a:r>
            <a:r>
              <a:rPr lang="en-US" sz="2400" b="1" dirty="0"/>
              <a:t>centralized digital solution</a:t>
            </a:r>
            <a:r>
              <a:rPr lang="en-US" sz="2400" dirty="0"/>
              <a:t> is needed to streamline these operations, enhance communication, and improve overall society management.</a:t>
            </a:r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39" y="-4965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CF2940BB-6B4D-F005-F952-8A49E1D45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078304"/>
            <a:ext cx="7463903" cy="1015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residents and society administration.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Service Coordination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maintenance,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repairs, and household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Delayed Complaint Resolution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structured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Community Engagement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outdated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notice boards and scattered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33DC0-7BF1-9237-B084-F9423B94E895}"/>
              </a:ext>
            </a:extLst>
          </p:cNvPr>
          <p:cNvSpPr txBox="1"/>
          <p:nvPr/>
        </p:nvSpPr>
        <p:spPr>
          <a:xfrm>
            <a:off x="899592" y="1413684"/>
            <a:ext cx="69127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Develop a user-friendly digital solution</a:t>
            </a:r>
            <a:r>
              <a:rPr lang="en-US" sz="2400" dirty="0"/>
              <a:t> for society management.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Ensure better coordination</a:t>
            </a:r>
            <a:r>
              <a:rPr lang="en-US" sz="2400" dirty="0"/>
              <a:t> between residents and the administration.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Enable digital service bookings</a:t>
            </a:r>
            <a:r>
              <a:rPr lang="en-US" sz="2400" dirty="0"/>
              <a:t> for maintenance, repairs, and household needs.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Improve transparency &amp; security</a:t>
            </a:r>
            <a:r>
              <a:rPr lang="en-US" sz="2400" dirty="0"/>
              <a:t> with complaint tracking and digital notices.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b="1" dirty="0"/>
              <a:t>Enhance community engagement</a:t>
            </a:r>
            <a:r>
              <a:rPr lang="en-US" sz="2400" dirty="0"/>
              <a:t> with events, announcements, and discussions.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-208661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720080" y="1869893"/>
            <a:ext cx="7524328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dirty="0"/>
              <a:t>The app will be developed using </a:t>
            </a:r>
            <a:r>
              <a:rPr lang="en-IN" sz="2800" b="1" dirty="0"/>
              <a:t>Agile Methodology</a:t>
            </a:r>
            <a:r>
              <a:rPr lang="en-IN" sz="2800" dirty="0"/>
              <a:t> with iterative development, user feedback, and continuous improvements.</a:t>
            </a:r>
          </a:p>
          <a:p>
            <a:r>
              <a:rPr lang="en-IN" sz="2800" dirty="0"/>
              <a:t> </a:t>
            </a:r>
            <a:r>
              <a:rPr lang="en-IN" sz="2800" b="1" dirty="0"/>
              <a:t>Tech Stack;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Frontend:</a:t>
            </a:r>
            <a:r>
              <a:rPr lang="en-IN" sz="2800" dirty="0"/>
              <a:t> HTML , CSS ,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Backend:</a:t>
            </a:r>
            <a:r>
              <a:rPr lang="en-IN" sz="2800" dirty="0"/>
              <a:t> PHP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Database: </a:t>
            </a:r>
            <a:r>
              <a:rPr lang="en-IN" sz="2800" dirty="0"/>
              <a:t> My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ea typeface="Calibri"/>
                <a:cs typeface="Calibri"/>
              </a:rPr>
              <a:t>Web Server: </a:t>
            </a:r>
            <a:r>
              <a:rPr lang="en-IN" sz="2800" dirty="0">
                <a:ea typeface="Calibri"/>
                <a:cs typeface="Calibri"/>
              </a:rPr>
              <a:t>Apache(via XAMPP</a:t>
            </a:r>
            <a:r>
              <a:rPr lang="en-IN" sz="2800" b="1" dirty="0">
                <a:ea typeface="Calibri"/>
                <a:cs typeface="Calibri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ea typeface="Calibri"/>
                <a:cs typeface="Calibri"/>
              </a:rPr>
              <a:t>Database Management : </a:t>
            </a:r>
            <a:r>
              <a:rPr lang="en-IN" sz="2800" dirty="0">
                <a:ea typeface="Calibri"/>
                <a:cs typeface="Calibri"/>
              </a:rPr>
              <a:t>PhpMyAdmin</a:t>
            </a:r>
          </a:p>
          <a:p>
            <a:pPr algn="just"/>
            <a:endParaRPr lang="en-IN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D36A0-0138-3DFF-99AB-34E795230875}"/>
              </a:ext>
            </a:extLst>
          </p:cNvPr>
          <p:cNvSpPr txBox="1"/>
          <p:nvPr/>
        </p:nvSpPr>
        <p:spPr>
          <a:xfrm>
            <a:off x="755576" y="1061448"/>
            <a:ext cx="46897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endParaRPr lang="en-IN" sz="2000" b="1" dirty="0"/>
          </a:p>
          <a:p>
            <a:r>
              <a:rPr lang="en-IN" sz="2000" b="1" dirty="0"/>
              <a:t>Problem Identification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Requirement Gathering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System Design (App UI/UX, Database Structure)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Development Phase (Frontend &amp; Backend Implementation)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Testing &amp; Debugging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Deployment &amp; User Feedback  </a:t>
            </a:r>
          </a:p>
          <a:p>
            <a:r>
              <a:rPr lang="en-IN" sz="2000" b="1" dirty="0"/>
              <a:t>  ↓  </a:t>
            </a:r>
          </a:p>
          <a:p>
            <a:r>
              <a:rPr lang="en-IN" sz="2000" b="1" dirty="0"/>
              <a:t>Final Enhancements &amp; Launch  </a:t>
            </a:r>
          </a:p>
          <a:p>
            <a:r>
              <a:rPr lang="en-IN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77F7E29-7471-824F-4361-2FA8BA126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7327"/>
              </p:ext>
            </p:extLst>
          </p:nvPr>
        </p:nvGraphicFramePr>
        <p:xfrm>
          <a:off x="79045" y="1808202"/>
          <a:ext cx="8194104" cy="3749040"/>
        </p:xfrm>
        <a:graphic>
          <a:graphicData uri="http://schemas.openxmlformats.org/drawingml/2006/table">
            <a:tbl>
              <a:tblPr/>
              <a:tblGrid>
                <a:gridCol w="8194104">
                  <a:extLst>
                    <a:ext uri="{9D8B030D-6E8A-4147-A177-3AD203B41FA5}">
                      <a16:colId xmlns:a16="http://schemas.microsoft.com/office/drawing/2014/main" val="121905852"/>
                    </a:ext>
                  </a:extLst>
                </a:gridCol>
              </a:tblGrid>
              <a:tr h="2844931">
                <a:tc>
                  <a:txBody>
                    <a:bodyPr/>
                    <a:lstStyle/>
                    <a:p>
                      <a:r>
                        <a:rPr lang="en-US" sz="2400" b="1" dirty="0"/>
                        <a:t>Week 1-2:</a:t>
                      </a:r>
                      <a:r>
                        <a:rPr lang="en-US" sz="2400" dirty="0"/>
                        <a:t> Problem Identification &amp; Requirement Gathering – Researching key challenges, identifying objectives, and defining requirements.</a:t>
                      </a:r>
                    </a:p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Week 3-4:</a:t>
                      </a:r>
                      <a:r>
                        <a:rPr lang="en-US" sz="2400" dirty="0"/>
                        <a:t> System Design &amp; Planning – Creating wireframes, designing UI/UX, defining the database structure, and finalizing the tech stack.</a:t>
                      </a:r>
                    </a:p>
                    <a:p>
                      <a:endParaRPr lang="en-US" sz="2400" b="1" dirty="0"/>
                    </a:p>
                    <a:p>
                      <a:r>
                        <a:rPr lang="en-US" sz="2400" b="1" dirty="0"/>
                        <a:t>Week 5-8:</a:t>
                      </a:r>
                      <a:r>
                        <a:rPr lang="en-US" sz="2400" dirty="0"/>
                        <a:t> Development Phase – Implementing the frontend and backend, integrating APIs, and building core features.</a:t>
                      </a:r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912</Words>
  <Application>Microsoft Office PowerPoint</Application>
  <PresentationFormat>On-screen Show (4:3)</PresentationFormat>
  <Paragraphs>160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Fayyaz Ahmad</cp:lastModifiedBy>
  <cp:revision>348</cp:revision>
  <cp:lastPrinted>2022-09-05T08:43:44Z</cp:lastPrinted>
  <dcterms:created xsi:type="dcterms:W3CDTF">2020-01-16T09:05:56Z</dcterms:created>
  <dcterms:modified xsi:type="dcterms:W3CDTF">2025-04-27T15:14:25Z</dcterms:modified>
</cp:coreProperties>
</file>