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6" r:id="rId2"/>
    <p:sldId id="286" r:id="rId3"/>
    <p:sldId id="281" r:id="rId4"/>
    <p:sldId id="284" r:id="rId5"/>
    <p:sldId id="287" r:id="rId6"/>
  </p:sldIdLst>
  <p:sldSz cx="9144000" cy="5143500" type="screen16x9"/>
  <p:notesSz cx="6858000" cy="9144000"/>
  <p:embeddedFontLst>
    <p:embeddedFont>
      <p:font typeface="Bebas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elvetica" panose="020B0604020202020204" pitchFamily="34" charset="0"/>
      <p:regular r:id="rId13"/>
      <p:bold r:id="rId14"/>
      <p:italic r:id="rId15"/>
      <p:boldItalic r:id="rId16"/>
    </p:embeddedFont>
    <p:embeddedFont>
      <p:font typeface="supermarket" panose="020B0604020202020204" charset="0"/>
      <p:regular r:id="rId17"/>
    </p:embeddedFont>
    <p:embeddedFont>
      <p:font typeface="TH Sarabun New" panose="020B0500040200020003" pitchFamily="34" charset="-34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72F"/>
    <a:srgbClr val="780E0E"/>
    <a:srgbClr val="590C0C"/>
    <a:srgbClr val="CC0000"/>
    <a:srgbClr val="FC9900"/>
    <a:srgbClr val="FC5D00"/>
    <a:srgbClr val="FF42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3A24F096-5C64-446F-8057-DA4D261EDF45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BD3D77A8-B4DE-4332-A215-F346CB7E1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8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0ED4-E4D1-44CB-B425-0A7E3405493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C3E2-F814-4A5E-83DF-11BD05026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</a:lstStyle>
          <a:p>
            <a:fld id="{B5350ED4-E4D1-44CB-B425-0A7E34054936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</a:lstStyle>
          <a:p>
            <a:fld id="{567CC3E2-F814-4A5E-83DF-11BD05026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77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525" y="-57150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" y="0"/>
            <a:ext cx="9153525" cy="51435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0" y="0"/>
            <a:ext cx="6927280" cy="5143500"/>
          </a:xfrm>
          <a:prstGeom prst="parallelogram">
            <a:avLst>
              <a:gd name="adj" fmla="val 68011"/>
            </a:avLst>
          </a:prstGeom>
          <a:gradFill>
            <a:gsLst>
              <a:gs pos="0">
                <a:schemeClr val="tx1">
                  <a:lumMod val="85000"/>
                  <a:alpha val="69000"/>
                </a:schemeClr>
              </a:gs>
              <a:gs pos="100000">
                <a:schemeClr val="tx1">
                  <a:lumMod val="95000"/>
                  <a:alpha val="7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-19050"/>
            <a:ext cx="4876799" cy="5181600"/>
          </a:xfrm>
          <a:custGeom>
            <a:avLst/>
            <a:gdLst/>
            <a:ahLst/>
            <a:cxnLst/>
            <a:rect l="l" t="t" r="r" b="b"/>
            <a:pathLst>
              <a:path w="4876799" h="6858000">
                <a:moveTo>
                  <a:pt x="2934208" y="0"/>
                </a:moveTo>
                <a:lnTo>
                  <a:pt x="4876799" y="0"/>
                </a:lnTo>
                <a:lnTo>
                  <a:pt x="4876799" y="6858000"/>
                </a:lnTo>
                <a:lnTo>
                  <a:pt x="3563569" y="6858000"/>
                </a:lnTo>
                <a:lnTo>
                  <a:pt x="0" y="2288040"/>
                </a:lnTo>
                <a:close/>
              </a:path>
            </a:pathLst>
          </a:custGeom>
          <a:pattFill prst="dkHorz">
            <a:fgClr>
              <a:schemeClr val="tx1">
                <a:lumMod val="65000"/>
              </a:schemeClr>
            </a:fgClr>
            <a:bgClr>
              <a:schemeClr val="tx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6" y="-19050"/>
            <a:ext cx="7153274" cy="5105400"/>
          </a:xfrm>
          <a:custGeom>
            <a:avLst/>
            <a:gdLst/>
            <a:ahLst/>
            <a:cxnLst/>
            <a:rect l="l" t="t" r="r" b="b"/>
            <a:pathLst>
              <a:path w="4415103" h="2140975">
                <a:moveTo>
                  <a:pt x="0" y="0"/>
                </a:moveTo>
                <a:lnTo>
                  <a:pt x="4415103" y="0"/>
                </a:lnTo>
                <a:lnTo>
                  <a:pt x="1669492" y="2140975"/>
                </a:lnTo>
                <a:close/>
              </a:path>
            </a:pathLst>
          </a:custGeom>
          <a:solidFill>
            <a:schemeClr val="tx1">
              <a:lumMod val="6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-9528" y="-19050"/>
            <a:ext cx="9153528" cy="5162550"/>
          </a:xfrm>
          <a:prstGeom prst="rtTriangle">
            <a:avLst/>
          </a:prstGeom>
          <a:solidFill>
            <a:schemeClr val="bg1">
              <a:lumMod val="65000"/>
              <a:lumOff val="3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/>
          <p:cNvSpPr/>
          <p:nvPr/>
        </p:nvSpPr>
        <p:spPr>
          <a:xfrm>
            <a:off x="4410072" y="0"/>
            <a:ext cx="4733928" cy="5181600"/>
          </a:xfrm>
          <a:custGeom>
            <a:avLst/>
            <a:gdLst/>
            <a:ahLst/>
            <a:cxnLst/>
            <a:rect l="l" t="t" r="r" b="b"/>
            <a:pathLst>
              <a:path w="4876799" h="6858000">
                <a:moveTo>
                  <a:pt x="2934208" y="0"/>
                </a:moveTo>
                <a:lnTo>
                  <a:pt x="4876799" y="0"/>
                </a:lnTo>
                <a:lnTo>
                  <a:pt x="4876799" y="6858000"/>
                </a:lnTo>
                <a:lnTo>
                  <a:pt x="3563569" y="6858000"/>
                </a:lnTo>
                <a:lnTo>
                  <a:pt x="0" y="228804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-64000" r="-2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0" y="-57150"/>
            <a:ext cx="4572000" cy="5219700"/>
          </a:xfrm>
          <a:custGeom>
            <a:avLst/>
            <a:gdLst/>
            <a:ahLst/>
            <a:cxnLst/>
            <a:rect l="l" t="t" r="r" b="b"/>
            <a:pathLst>
              <a:path w="4191000" h="5162550">
                <a:moveTo>
                  <a:pt x="0" y="0"/>
                </a:moveTo>
                <a:lnTo>
                  <a:pt x="4191000" y="0"/>
                </a:lnTo>
                <a:lnTo>
                  <a:pt x="4191000" y="127154"/>
                </a:lnTo>
                <a:lnTo>
                  <a:pt x="127154" y="127154"/>
                </a:lnTo>
                <a:lnTo>
                  <a:pt x="127154" y="5035396"/>
                </a:lnTo>
                <a:lnTo>
                  <a:pt x="4191000" y="5035396"/>
                </a:lnTo>
                <a:lnTo>
                  <a:pt x="4191000" y="5162550"/>
                </a:lnTo>
                <a:lnTo>
                  <a:pt x="0" y="516255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19"/>
          <p:cNvSpPr/>
          <p:nvPr/>
        </p:nvSpPr>
        <p:spPr>
          <a:xfrm flipH="1">
            <a:off x="4581524" y="-57150"/>
            <a:ext cx="4562475" cy="5219700"/>
          </a:xfrm>
          <a:custGeom>
            <a:avLst/>
            <a:gdLst/>
            <a:ahLst/>
            <a:cxnLst/>
            <a:rect l="l" t="t" r="r" b="b"/>
            <a:pathLst>
              <a:path w="4191000" h="5162550">
                <a:moveTo>
                  <a:pt x="0" y="0"/>
                </a:moveTo>
                <a:lnTo>
                  <a:pt x="4191000" y="0"/>
                </a:lnTo>
                <a:lnTo>
                  <a:pt x="4191000" y="127154"/>
                </a:lnTo>
                <a:lnTo>
                  <a:pt x="127154" y="127154"/>
                </a:lnTo>
                <a:lnTo>
                  <a:pt x="127154" y="5035396"/>
                </a:lnTo>
                <a:lnTo>
                  <a:pt x="4191000" y="5035396"/>
                </a:lnTo>
                <a:lnTo>
                  <a:pt x="4191000" y="5162550"/>
                </a:lnTo>
                <a:lnTo>
                  <a:pt x="0" y="51625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590550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50" charset="0"/>
                <a:cs typeface="supermarket" pitchFamily="2" charset="0"/>
              </a:rPr>
              <a:t>Automated website Monitoring</a:t>
            </a:r>
          </a:p>
          <a:p>
            <a:r>
              <a:rPr lang="en-US" sz="3200" spc="3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50" charset="0"/>
                <a:cs typeface="supermarket" pitchFamily="2" charset="0"/>
              </a:rPr>
              <a:t>and recovery system</a:t>
            </a:r>
            <a:endParaRPr lang="en-US" sz="3200" b="1" spc="3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itchFamily="50" charset="0"/>
              <a:cs typeface="supermarke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399" y="3294043"/>
            <a:ext cx="510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ระบบตรวจสอบและการกู้คืนข้อมูลเว็บไซต์อัตโนมัติ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56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525" y="-57150"/>
            <a:ext cx="9144000" cy="51435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" y="0"/>
            <a:ext cx="9153525" cy="51435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0" y="0"/>
            <a:ext cx="6927280" cy="5143500"/>
          </a:xfrm>
          <a:prstGeom prst="parallelogram">
            <a:avLst>
              <a:gd name="adj" fmla="val 68011"/>
            </a:avLst>
          </a:prstGeom>
          <a:gradFill>
            <a:gsLst>
              <a:gs pos="0">
                <a:schemeClr val="tx1">
                  <a:lumMod val="85000"/>
                  <a:alpha val="69000"/>
                </a:schemeClr>
              </a:gs>
              <a:gs pos="100000">
                <a:schemeClr val="tx1">
                  <a:lumMod val="95000"/>
                  <a:alpha val="7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-19050"/>
            <a:ext cx="4876799" cy="5181600"/>
          </a:xfrm>
          <a:custGeom>
            <a:avLst/>
            <a:gdLst/>
            <a:ahLst/>
            <a:cxnLst/>
            <a:rect l="l" t="t" r="r" b="b"/>
            <a:pathLst>
              <a:path w="4876799" h="6858000">
                <a:moveTo>
                  <a:pt x="2934208" y="0"/>
                </a:moveTo>
                <a:lnTo>
                  <a:pt x="4876799" y="0"/>
                </a:lnTo>
                <a:lnTo>
                  <a:pt x="4876799" y="6858000"/>
                </a:lnTo>
                <a:lnTo>
                  <a:pt x="3563569" y="6858000"/>
                </a:lnTo>
                <a:lnTo>
                  <a:pt x="0" y="2288040"/>
                </a:lnTo>
                <a:close/>
              </a:path>
            </a:pathLst>
          </a:custGeom>
          <a:pattFill prst="dkHorz">
            <a:fgClr>
              <a:schemeClr val="tx1">
                <a:lumMod val="65000"/>
              </a:schemeClr>
            </a:fgClr>
            <a:bgClr>
              <a:schemeClr val="tx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6" y="-19050"/>
            <a:ext cx="7153274" cy="5105400"/>
          </a:xfrm>
          <a:custGeom>
            <a:avLst/>
            <a:gdLst/>
            <a:ahLst/>
            <a:cxnLst/>
            <a:rect l="l" t="t" r="r" b="b"/>
            <a:pathLst>
              <a:path w="4415103" h="2140975">
                <a:moveTo>
                  <a:pt x="0" y="0"/>
                </a:moveTo>
                <a:lnTo>
                  <a:pt x="4415103" y="0"/>
                </a:lnTo>
                <a:lnTo>
                  <a:pt x="1669492" y="2140975"/>
                </a:lnTo>
                <a:close/>
              </a:path>
            </a:pathLst>
          </a:custGeom>
          <a:solidFill>
            <a:schemeClr val="tx1">
              <a:lumMod val="6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-9528" y="-19050"/>
            <a:ext cx="9153528" cy="5162550"/>
          </a:xfrm>
          <a:prstGeom prst="rtTriangle">
            <a:avLst/>
          </a:prstGeom>
          <a:solidFill>
            <a:schemeClr val="bg1">
              <a:lumMod val="65000"/>
              <a:lumOff val="3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/>
          <p:cNvSpPr/>
          <p:nvPr/>
        </p:nvSpPr>
        <p:spPr>
          <a:xfrm>
            <a:off x="4410072" y="0"/>
            <a:ext cx="4733928" cy="5181600"/>
          </a:xfrm>
          <a:custGeom>
            <a:avLst/>
            <a:gdLst/>
            <a:ahLst/>
            <a:cxnLst/>
            <a:rect l="l" t="t" r="r" b="b"/>
            <a:pathLst>
              <a:path w="4876799" h="6858000">
                <a:moveTo>
                  <a:pt x="2934208" y="0"/>
                </a:moveTo>
                <a:lnTo>
                  <a:pt x="4876799" y="0"/>
                </a:lnTo>
                <a:lnTo>
                  <a:pt x="4876799" y="6858000"/>
                </a:lnTo>
                <a:lnTo>
                  <a:pt x="3563569" y="6858000"/>
                </a:lnTo>
                <a:lnTo>
                  <a:pt x="0" y="228804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/>
          <p:nvPr/>
        </p:nvSpPr>
        <p:spPr>
          <a:xfrm>
            <a:off x="0" y="-57150"/>
            <a:ext cx="4572000" cy="5219700"/>
          </a:xfrm>
          <a:custGeom>
            <a:avLst/>
            <a:gdLst/>
            <a:ahLst/>
            <a:cxnLst/>
            <a:rect l="l" t="t" r="r" b="b"/>
            <a:pathLst>
              <a:path w="4191000" h="5162550">
                <a:moveTo>
                  <a:pt x="0" y="0"/>
                </a:moveTo>
                <a:lnTo>
                  <a:pt x="4191000" y="0"/>
                </a:lnTo>
                <a:lnTo>
                  <a:pt x="4191000" y="127154"/>
                </a:lnTo>
                <a:lnTo>
                  <a:pt x="127154" y="127154"/>
                </a:lnTo>
                <a:lnTo>
                  <a:pt x="127154" y="5035396"/>
                </a:lnTo>
                <a:lnTo>
                  <a:pt x="4191000" y="5035396"/>
                </a:lnTo>
                <a:lnTo>
                  <a:pt x="4191000" y="5162550"/>
                </a:lnTo>
                <a:lnTo>
                  <a:pt x="0" y="516255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19"/>
          <p:cNvSpPr/>
          <p:nvPr/>
        </p:nvSpPr>
        <p:spPr>
          <a:xfrm flipH="1">
            <a:off x="4581524" y="-57150"/>
            <a:ext cx="4562475" cy="5219700"/>
          </a:xfrm>
          <a:custGeom>
            <a:avLst/>
            <a:gdLst/>
            <a:ahLst/>
            <a:cxnLst/>
            <a:rect l="l" t="t" r="r" b="b"/>
            <a:pathLst>
              <a:path w="4191000" h="5162550">
                <a:moveTo>
                  <a:pt x="0" y="0"/>
                </a:moveTo>
                <a:lnTo>
                  <a:pt x="4191000" y="0"/>
                </a:lnTo>
                <a:lnTo>
                  <a:pt x="4191000" y="127154"/>
                </a:lnTo>
                <a:lnTo>
                  <a:pt x="127154" y="127154"/>
                </a:lnTo>
                <a:lnTo>
                  <a:pt x="127154" y="5035396"/>
                </a:lnTo>
                <a:lnTo>
                  <a:pt x="4191000" y="5035396"/>
                </a:lnTo>
                <a:lnTo>
                  <a:pt x="4191000" y="5162550"/>
                </a:lnTo>
                <a:lnTo>
                  <a:pt x="0" y="51625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3385" y="913417"/>
            <a:ext cx="826770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</a:p>
          <a:p>
            <a:r>
              <a:rPr lang="th-TH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เพื่อช่วยเหลือผู้ดูแลเว็บไซต์กรณีเกิดการเปลี่ยนแปลงข้อมูลที่ไม่ได้เกิดขึ้นจากผู้ดูแล</a:t>
            </a:r>
          </a:p>
          <a:p>
            <a:endParaRPr lang="en-US" sz="2600" dirty="0">
              <a:solidFill>
                <a:schemeClr val="bg1">
                  <a:lumMod val="75000"/>
                  <a:lumOff val="2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th-TH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เพื่อช่วยเหลือผู้ดูแลเว็บไซต์ป้องกันความปลอดภัยให้เกิดประสิทธิภาพมากยิ่งขึ้น</a:t>
            </a:r>
          </a:p>
          <a:p>
            <a:endParaRPr lang="th-TH" sz="2600" dirty="0">
              <a:solidFill>
                <a:schemeClr val="bg1">
                  <a:lumMod val="75000"/>
                  <a:lumOff val="2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เพื่อจัดการเว็บไซต์ที่ถูกเปลี่ยนแปลงข้อมูลให้กลับสู่สภาพเดิม</a:t>
            </a:r>
          </a:p>
          <a:p>
            <a:endParaRPr lang="en-US" sz="4400" dirty="0">
              <a:solidFill>
                <a:schemeClr val="bg1">
                  <a:lumMod val="65000"/>
                  <a:lumOff val="3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8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>
            <a:noAutofit/>
          </a:bodyPr>
          <a:lstStyle/>
          <a:p>
            <a:r>
              <a:rPr lang="en-US" sz="5800" b="1" dirty="0">
                <a:latin typeface="Bebas" pitchFamily="2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451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038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 dirty="0">
                <a:latin typeface="Bebas" pitchFamily="2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424434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038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Bebas" pitchFamily="2" charset="0"/>
              </a:rPr>
              <a:t>Report</a:t>
            </a:r>
            <a:endParaRPr lang="en-US" sz="5800" b="1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63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Bebas</vt:lpstr>
      <vt:lpstr>supermarket</vt:lpstr>
      <vt:lpstr>Helvetica</vt:lpstr>
      <vt:lpstr>TH Sarabun New</vt:lpstr>
      <vt:lpstr>Montserrat SemiBold</vt:lpstr>
      <vt:lpstr>Arial</vt:lpstr>
      <vt:lpstr>Office Theme</vt:lpstr>
      <vt:lpstr>PowerPoint Presentation</vt:lpstr>
      <vt:lpstr>PowerPoint Presentation</vt:lpstr>
      <vt:lpstr>Backup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snow</dc:creator>
  <cp:lastModifiedBy>user</cp:lastModifiedBy>
  <cp:revision>89</cp:revision>
  <dcterms:created xsi:type="dcterms:W3CDTF">2018-04-30T01:14:03Z</dcterms:created>
  <dcterms:modified xsi:type="dcterms:W3CDTF">2018-10-30T02:56:29Z</dcterms:modified>
</cp:coreProperties>
</file>