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6" r:id="rId4"/>
    <p:sldId id="258" r:id="rId5"/>
    <p:sldId id="282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E2E-9C62-47EB-ABF9-7D8CF2AE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B152-D3BA-449D-9DF3-D0CB7616C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F9BC-B36E-4669-992E-F6A273CE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9CFB-9499-4889-BD88-CA0EC6DC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D564-3E55-4C26-ACEC-FAEB7CD1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83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F195-C3C1-4C77-A8A5-6B212610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5C0C3-B3DD-4D4A-B9A8-91981339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58CB-F2C4-4095-96E8-3F4F768F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6A46-59DA-4A35-A6B9-0E588119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A990-575A-4142-842D-0A3BC8D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12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89A8C-6261-42C8-B240-0735FA5CA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21EA0-084B-40AF-A982-5B87ED1F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C06A-D094-4A5C-B3AC-C33B7E86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9322-BF85-49A6-BFFC-1C3F8DE3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CB85-9651-4C2A-9915-0E9E263C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91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6908-95F2-4A97-904C-9E8487F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D6E-1262-4885-8BEC-AED38F2B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B1DB-39C9-476E-AE66-47BD690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5220-12F5-4960-BD2A-166FEAFF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98D-3332-4572-9FC0-361515CC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329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177-7F72-4457-9299-A80AC17E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187C-4E1B-45B4-A3A9-F3A3DDCA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346B-0C10-4081-8EE8-25EF9556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8C46-63C5-40B6-9D73-94F6304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0449-2371-4A0B-88B4-033C008B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79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A42C-C04A-4AFA-B3EC-F72C4F38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8AFC-6836-471A-B827-1CA150A93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5F3F-2E82-4C89-93B0-8D268E8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4DB3C-E627-4F1A-B702-1D43D152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735B-3A0F-485E-A3CB-9426CA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27DBC-1313-4506-904B-221A9FBF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176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6F99-B10A-447D-B751-03C3EC9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A64-DF78-4852-9D0E-AC56D399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0B0A-5F63-46F3-B3E0-ECC80BC6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019EE-9070-49A7-B32D-7CE2FAF88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10714-5598-465B-8FCA-8E0CDF43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67BAD-BA17-405B-83B5-3D7B9E8F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FEE5F-6628-49B6-9F48-49327E5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1C1D4-8BCE-4CD9-AC17-2B9BF44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0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9E08-275C-4388-9C10-1C9B5DE6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82A4B-FF38-47BB-A75D-45BCF90E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E86A6-899C-4722-8AE8-8C6F31D7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A529-8F62-4B23-8694-53851AF0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0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56300-1166-490C-8565-4D09AE0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3214-3927-49D3-94DD-0A0D2C08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C4BA-4130-41EF-85A3-36EB1A4E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32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C46E-EDEF-4AFF-A90E-B553E3D9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FD9-F261-4E8C-A9E9-56FCED76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DD360-FD73-4B8E-B616-4E94F5EE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B2625-8DAD-47F4-B224-12AEFB9B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CBEA-F39B-4EE8-A2CA-6516A41D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0037-8767-408A-A689-522FAC36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85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14EF-02DE-494F-B17D-5D490225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E5AA0-FC3A-4729-A9F5-964C090DF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1BA3B-51C3-4D5D-B84C-32A8AF78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BF45-8E26-4F93-B570-6F60335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A121-492E-4F1B-A991-258496B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674B-13CB-4BE6-BC42-7709553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60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4811-4F5B-4951-ADAF-7EA1B4BE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3AE5-3082-49DD-80A6-A86AB26D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8413-9EF5-43F8-9951-AD6985B9C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3F99-AAF3-4824-B005-26DE0789758B}" type="datetimeFigureOut">
              <a:rPr lang="th-TH" smtClean="0"/>
              <a:t>15/03/62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00F1-B4A6-406B-9289-008A9F24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6F64-29B4-4064-BEDC-685C54AF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BC9A-846A-41B5-852B-DF4643CAF8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34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1B911-1F52-430F-BB5C-C159A05B29D1}"/>
              </a:ext>
            </a:extLst>
          </p:cNvPr>
          <p:cNvSpPr txBox="1"/>
          <p:nvPr/>
        </p:nvSpPr>
        <p:spPr>
          <a:xfrm>
            <a:off x="6822831" y="928468"/>
            <a:ext cx="521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ผู้จัดทำโครงงาน </a:t>
            </a:r>
            <a:r>
              <a:rPr lang="en-US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7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1E701-A8DA-4DAC-A622-95E84245B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30" y="2542798"/>
            <a:ext cx="3299916" cy="3977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6F8C1-1126-4E6D-8D88-A4F3B6E85479}"/>
              </a:ext>
            </a:extLst>
          </p:cNvPr>
          <p:cNvSpPr txBox="1"/>
          <p:nvPr/>
        </p:nvSpPr>
        <p:spPr>
          <a:xfrm>
            <a:off x="-10680" y="3170787"/>
            <a:ext cx="657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นายภาค</a:t>
            </a:r>
            <a:r>
              <a:rPr lang="th-TH" sz="6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ิน</a:t>
            </a:r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มิ่งคะโน</a:t>
            </a:r>
          </a:p>
          <a:p>
            <a:pPr algn="ctr"/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5914230006</a:t>
            </a:r>
          </a:p>
        </p:txBody>
      </p:sp>
    </p:spTree>
    <p:extLst>
      <p:ext uri="{BB962C8B-B14F-4D97-AF65-F5344CB8AC3E}">
        <p14:creationId xmlns:p14="http://schemas.microsoft.com/office/powerpoint/2010/main" val="13809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1B911-1F52-430F-BB5C-C159A05B29D1}"/>
              </a:ext>
            </a:extLst>
          </p:cNvPr>
          <p:cNvSpPr txBox="1"/>
          <p:nvPr/>
        </p:nvSpPr>
        <p:spPr>
          <a:xfrm>
            <a:off x="7005716" y="928468"/>
            <a:ext cx="465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6F8C1-1126-4E6D-8D88-A4F3B6E85479}"/>
              </a:ext>
            </a:extLst>
          </p:cNvPr>
          <p:cNvSpPr txBox="1"/>
          <p:nvPr/>
        </p:nvSpPr>
        <p:spPr>
          <a:xfrm>
            <a:off x="4292076" y="3517305"/>
            <a:ext cx="795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</a:t>
            </a:r>
            <a:r>
              <a:rPr lang="th-TH" sz="7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ผทัย</a:t>
            </a:r>
            <a:r>
              <a:rPr lang="th-TH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เทพ สุขกระสันต์</a:t>
            </a:r>
          </a:p>
        </p:txBody>
      </p:sp>
      <p:pic>
        <p:nvPicPr>
          <p:cNvPr id="1026" name="Picture 2" descr="http://www.mut.ac.th/upload/2017/03/5aa248933b3dd4b6457b6a07c39922e8e5f8f25d.png">
            <a:extLst>
              <a:ext uri="{FF2B5EF4-FFF2-40B4-BE49-F238E27FC236}">
                <a16:creationId xmlns:a16="http://schemas.microsoft.com/office/drawing/2014/main" id="{3A1A8C94-C05C-44BE-B680-41BEA1A2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9" y="928468"/>
            <a:ext cx="5218736" cy="59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37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C23E2-63B6-4314-BA6F-AF111D6CC12B}"/>
              </a:ext>
            </a:extLst>
          </p:cNvPr>
          <p:cNvSpPr txBox="1"/>
          <p:nvPr/>
        </p:nvSpPr>
        <p:spPr>
          <a:xfrm>
            <a:off x="705743" y="3868616"/>
            <a:ext cx="10780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ระบบตรวจสอบและการกู้คืนข้อมูลเว็บไซต์อัตโนมัติ</a:t>
            </a:r>
          </a:p>
          <a:p>
            <a:pPr algn="ctr"/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(Automated website Monitoring and recovery system)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CBF82-294B-40EC-BC34-C0B2FA5DCB06}"/>
              </a:ext>
            </a:extLst>
          </p:cNvPr>
          <p:cNvSpPr txBox="1"/>
          <p:nvPr/>
        </p:nvSpPr>
        <p:spPr>
          <a:xfrm>
            <a:off x="4450080" y="883920"/>
            <a:ext cx="329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 </a:t>
            </a:r>
            <a:r>
              <a:rPr lang="en-US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8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66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2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AC855-C12D-4043-8D1A-C90B24943267}"/>
              </a:ext>
            </a:extLst>
          </p:cNvPr>
          <p:cNvSpPr txBox="1"/>
          <p:nvPr/>
        </p:nvSpPr>
        <p:spPr>
          <a:xfrm>
            <a:off x="2259317" y="2190199"/>
            <a:ext cx="767336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END</a:t>
            </a:r>
            <a:endParaRPr lang="th-TH" sz="155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584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50</cp:revision>
  <dcterms:created xsi:type="dcterms:W3CDTF">2018-04-29T07:10:06Z</dcterms:created>
  <dcterms:modified xsi:type="dcterms:W3CDTF">2019-03-15T11:46:39Z</dcterms:modified>
</cp:coreProperties>
</file>