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7" r:id="rId3"/>
    <p:sldMasterId id="2147483663" r:id="rId4"/>
  </p:sldMasterIdLst>
  <p:notesMasterIdLst>
    <p:notesMasterId r:id="rId20"/>
  </p:notesMasterIdLst>
  <p:sldIdLst>
    <p:sldId id="257" r:id="rId5"/>
    <p:sldId id="258" r:id="rId6"/>
    <p:sldId id="301" r:id="rId7"/>
    <p:sldId id="348" r:id="rId8"/>
    <p:sldId id="260" r:id="rId9"/>
    <p:sldId id="259" r:id="rId10"/>
    <p:sldId id="344" r:id="rId11"/>
    <p:sldId id="341" r:id="rId12"/>
    <p:sldId id="345" r:id="rId13"/>
    <p:sldId id="342" r:id="rId14"/>
    <p:sldId id="346" r:id="rId15"/>
    <p:sldId id="349" r:id="rId16"/>
    <p:sldId id="343" r:id="rId17"/>
    <p:sldId id="347" r:id="rId18"/>
    <p:sldId id="34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4C8B"/>
    <a:srgbClr val="B81A4D"/>
    <a:srgbClr val="D9D9D9"/>
    <a:srgbClr val="BDA8D1"/>
    <a:srgbClr val="F4879C"/>
    <a:srgbClr val="BFBFBF"/>
    <a:srgbClr val="E7E3EB"/>
    <a:srgbClr val="D7D0DD"/>
    <a:srgbClr val="F2DCE0"/>
    <a:srgbClr val="E6C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7" autoAdjust="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6E6A-3CED-4DB7-B758-0F9329665BDA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A8BB-8B6E-49E3-A235-9623A71786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/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/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/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/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/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/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/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/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/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/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/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/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/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/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/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/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3" name="Freeform 9"/>
            <p:cNvSpPr/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/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/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/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/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/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/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/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/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/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/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/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/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/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/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/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/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/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/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3" name="Freeform 9"/>
            <p:cNvSpPr/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/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/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/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/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/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/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/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/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/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/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/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/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/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/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/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/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/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/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3" name="Freeform 9"/>
            <p:cNvSpPr/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/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/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6C4C8B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630170" y="1769745"/>
            <a:ext cx="7334885" cy="439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rgbClr val="6C4C8B">
                    <a:alpha val="0"/>
                  </a:srgb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sym typeface="+mn-ea"/>
              </a:rPr>
              <a:t>感谢您下载包图网平台上提供的</a:t>
            </a:r>
            <a:r>
              <a:rPr lang="en-US" altLang="zh-CN" sz="800" dirty="0">
                <a:solidFill>
                  <a:srgbClr val="6C4C8B">
                    <a:alpha val="0"/>
                  </a:srgb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sym typeface="+mn-ea"/>
              </a:rPr>
              <a:t>PPT</a:t>
            </a:r>
            <a:r>
              <a:rPr lang="zh-CN" altLang="en-US" sz="800" dirty="0">
                <a:solidFill>
                  <a:srgbClr val="6C4C8B">
                    <a:alpha val="0"/>
                  </a:srgb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r>
              <a:rPr lang="en-US" altLang="zh-CN" sz="800" dirty="0">
                <a:solidFill>
                  <a:srgbClr val="6C4C8B">
                    <a:alpha val="0"/>
                  </a:srgb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sym typeface="+mn-ea"/>
              </a:rPr>
              <a:t>ibaotu.com</a:t>
            </a:r>
            <a:endParaRPr lang="zh-CN" altLang="en-US" sz="800" dirty="0">
              <a:solidFill>
                <a:srgbClr val="6C4C8B">
                  <a:alpha val="99000"/>
                </a:srgb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xStyles>
    <p:titleStyle>
      <a:lvl1pPr algn="ctr" defTabSz="1218565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xStyles>
    <p:titleStyle>
      <a:lvl1pPr algn="ctr" defTabSz="1218565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xStyles>
    <p:titleStyle>
      <a:lvl1pPr algn="ctr" defTabSz="1218565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xStyles>
    <p:titleStyle>
      <a:lvl1pPr algn="ctr" defTabSz="1218565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2">
            <a:extLst>
              <a:ext uri="{FF2B5EF4-FFF2-40B4-BE49-F238E27FC236}">
                <a16:creationId xmlns:a16="http://schemas.microsoft.com/office/drawing/2014/main" id="{4EB7D8D8-8931-4A5E-81F3-A22129A866FA}"/>
              </a:ext>
            </a:extLst>
          </p:cNvPr>
          <p:cNvSpPr txBox="1"/>
          <p:nvPr/>
        </p:nvSpPr>
        <p:spPr>
          <a:xfrm>
            <a:off x="3249637" y="2990263"/>
            <a:ext cx="8575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Batang" panose="02030600000101010101" pitchFamily="18" charset="-127"/>
                <a:cs typeface="Courier New" panose="02070309020205020404" pitchFamily="49" charset="0"/>
              </a:rPr>
              <a:t>Automated website Monitoring</a:t>
            </a:r>
          </a:p>
          <a:p>
            <a:pPr algn="ctr"/>
            <a:r>
              <a:rPr lang="en-US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Batang" panose="02030600000101010101" pitchFamily="18" charset="-127"/>
                <a:cs typeface="Courier New" panose="02070309020205020404" pitchFamily="49" charset="0"/>
              </a:rPr>
              <a:t>and recovery system</a:t>
            </a:r>
          </a:p>
          <a:p>
            <a:pPr algn="ctr"/>
            <a:endParaRPr lang="en-US" sz="1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 algn="ctr"/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ระบบตรวจสอบและการกู้คืนข้อมูลเว็บไซต์อัตโนมัติ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38684218-6B5C-4CB0-BF99-C548D1416466}"/>
              </a:ext>
            </a:extLst>
          </p:cNvPr>
          <p:cNvSpPr txBox="1">
            <a:spLocks/>
          </p:cNvSpPr>
          <p:nvPr/>
        </p:nvSpPr>
        <p:spPr>
          <a:xfrm>
            <a:off x="4204363" y="2591020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6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600" indent="-3810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8800" dirty="0">
                <a:solidFill>
                  <a:schemeClr val="tx1"/>
                </a:solidFill>
                <a:latin typeface="Franklin Gothic Heavy" panose="020B0903020102020204" pitchFamily="34" charset="0"/>
                <a:ea typeface="Batang" panose="02030600000101010101" pitchFamily="18" charset="-127"/>
              </a:rPr>
              <a:t>Check</a:t>
            </a:r>
            <a:endParaRPr lang="zh-CN" altLang="en-US" sz="6000" dirty="0">
              <a:solidFill>
                <a:schemeClr val="tx1"/>
              </a:solidFill>
              <a:latin typeface="Franklin Gothic Heavy" panose="020B0903020102020204" pitchFamily="34" charset="0"/>
              <a:ea typeface="Malgun Gothic Semi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381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4107" y="681875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096" y="209515"/>
            <a:ext cx="6277287" cy="1361911"/>
            <a:chOff x="7106431" y="355325"/>
            <a:chExt cx="6277287" cy="1361911"/>
          </a:xfrm>
        </p:grpSpPr>
        <p:grpSp>
          <p:nvGrpSpPr>
            <p:cNvPr id="33" name="组合 32"/>
            <p:cNvGrpSpPr/>
            <p:nvPr/>
          </p:nvGrpSpPr>
          <p:grpSpPr>
            <a:xfrm>
              <a:off x="7106431" y="831616"/>
              <a:ext cx="531495" cy="688955"/>
              <a:chOff x="11636" y="3917"/>
              <a:chExt cx="1936" cy="1936"/>
            </a:xfrm>
          </p:grpSpPr>
          <p:sp>
            <p:nvSpPr>
              <p:cNvPr id="34" name="Freeform 115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806 w 806"/>
                  <a:gd name="T1" fmla="*/ 806 h 806"/>
                  <a:gd name="T2" fmla="*/ 0 w 806"/>
                  <a:gd name="T3" fmla="*/ 0 h 806"/>
                  <a:gd name="T4" fmla="*/ 0 w 806"/>
                  <a:gd name="T5" fmla="*/ 806 h 806"/>
                  <a:gd name="T6" fmla="*/ 806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806" y="806"/>
                    </a:moveTo>
                    <a:lnTo>
                      <a:pt x="0" y="0"/>
                    </a:lnTo>
                    <a:lnTo>
                      <a:pt x="0" y="806"/>
                    </a:lnTo>
                    <a:lnTo>
                      <a:pt x="806" y="806"/>
                    </a:lnTo>
                    <a:close/>
                  </a:path>
                </a:pathLst>
              </a:custGeom>
              <a:solidFill>
                <a:srgbClr val="B81A4D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35" name="Freeform 116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0 w 806"/>
                  <a:gd name="T1" fmla="*/ 806 h 806"/>
                  <a:gd name="T2" fmla="*/ 806 w 806"/>
                  <a:gd name="T3" fmla="*/ 0 h 806"/>
                  <a:gd name="T4" fmla="*/ 0 w 806"/>
                  <a:gd name="T5" fmla="*/ 0 h 806"/>
                  <a:gd name="T6" fmla="*/ 0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0" y="806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rgbClr val="B81A4D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</p:grpSp>
        <p:sp>
          <p:nvSpPr>
            <p:cNvPr id="36" name="文本框 24">
              <a:extLst>
                <a:ext uri="{FF2B5EF4-FFF2-40B4-BE49-F238E27FC236}">
                  <a16:creationId xmlns:a16="http://schemas.microsoft.com/office/drawing/2014/main" id="{88F41E73-9E49-42BA-881E-81B23AB9EB48}"/>
                </a:ext>
              </a:extLst>
            </p:cNvPr>
            <p:cNvSpPr txBox="1"/>
            <p:nvPr/>
          </p:nvSpPr>
          <p:spPr>
            <a:xfrm>
              <a:off x="7637926" y="355325"/>
              <a:ext cx="5745792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Flowchart </a:t>
              </a:r>
              <a:r>
                <a:rPr lang="th-TH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การตรวจสอบ</a:t>
              </a:r>
              <a:endParaRPr lang="zh-CN" altLang="en-US" sz="4800" dirty="0"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41F2943-CABC-47E4-8051-DA08B8DAF2AD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23" y="1571426"/>
            <a:ext cx="2958154" cy="5011861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358899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4107" y="681875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096" y="209515"/>
            <a:ext cx="10654585" cy="1361911"/>
            <a:chOff x="7106431" y="355325"/>
            <a:chExt cx="10654585" cy="1361911"/>
          </a:xfrm>
        </p:grpSpPr>
        <p:grpSp>
          <p:nvGrpSpPr>
            <p:cNvPr id="33" name="组合 32"/>
            <p:cNvGrpSpPr/>
            <p:nvPr/>
          </p:nvGrpSpPr>
          <p:grpSpPr>
            <a:xfrm>
              <a:off x="7106431" y="831616"/>
              <a:ext cx="531495" cy="688955"/>
              <a:chOff x="11636" y="3917"/>
              <a:chExt cx="1936" cy="1936"/>
            </a:xfrm>
          </p:grpSpPr>
          <p:sp>
            <p:nvSpPr>
              <p:cNvPr id="34" name="Freeform 115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806 w 806"/>
                  <a:gd name="T1" fmla="*/ 806 h 806"/>
                  <a:gd name="T2" fmla="*/ 0 w 806"/>
                  <a:gd name="T3" fmla="*/ 0 h 806"/>
                  <a:gd name="T4" fmla="*/ 0 w 806"/>
                  <a:gd name="T5" fmla="*/ 806 h 806"/>
                  <a:gd name="T6" fmla="*/ 806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806" y="806"/>
                    </a:moveTo>
                    <a:lnTo>
                      <a:pt x="0" y="0"/>
                    </a:lnTo>
                    <a:lnTo>
                      <a:pt x="0" y="806"/>
                    </a:lnTo>
                    <a:lnTo>
                      <a:pt x="806" y="806"/>
                    </a:lnTo>
                    <a:close/>
                  </a:path>
                </a:pathLst>
              </a:custGeom>
              <a:solidFill>
                <a:srgbClr val="B81A4D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35" name="Freeform 116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0 w 806"/>
                  <a:gd name="T1" fmla="*/ 806 h 806"/>
                  <a:gd name="T2" fmla="*/ 806 w 806"/>
                  <a:gd name="T3" fmla="*/ 0 h 806"/>
                  <a:gd name="T4" fmla="*/ 0 w 806"/>
                  <a:gd name="T5" fmla="*/ 0 h 806"/>
                  <a:gd name="T6" fmla="*/ 0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0" y="806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rgbClr val="B81A4D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</p:grpSp>
        <p:sp>
          <p:nvSpPr>
            <p:cNvPr id="36" name="文本框 24">
              <a:extLst>
                <a:ext uri="{FF2B5EF4-FFF2-40B4-BE49-F238E27FC236}">
                  <a16:creationId xmlns:a16="http://schemas.microsoft.com/office/drawing/2014/main" id="{88F41E73-9E49-42BA-881E-81B23AB9EB48}"/>
                </a:ext>
              </a:extLst>
            </p:cNvPr>
            <p:cNvSpPr txBox="1"/>
            <p:nvPr/>
          </p:nvSpPr>
          <p:spPr>
            <a:xfrm>
              <a:off x="7637925" y="355325"/>
              <a:ext cx="10123091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Flowchart </a:t>
              </a:r>
              <a:r>
                <a:rPr lang="th-TH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ตรวจสอบการเพิ่มและลดของข้อมูล</a:t>
              </a:r>
              <a:endParaRPr lang="zh-CN" altLang="en-US" sz="4800" dirty="0"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endParaRPr>
            </a:p>
          </p:txBody>
        </p:sp>
      </p:grpSp>
      <p:pic>
        <p:nvPicPr>
          <p:cNvPr id="14" name="รูปภาพ 2">
            <a:extLst>
              <a:ext uri="{FF2B5EF4-FFF2-40B4-BE49-F238E27FC236}">
                <a16:creationId xmlns:a16="http://schemas.microsoft.com/office/drawing/2014/main" id="{B56008B1-FBB2-4249-8C50-F9292D9AA1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73" y="1571426"/>
            <a:ext cx="3377453" cy="4994366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088864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38684218-6B5C-4CB0-BF99-C548D1416466}"/>
              </a:ext>
            </a:extLst>
          </p:cNvPr>
          <p:cNvSpPr txBox="1">
            <a:spLocks/>
          </p:cNvSpPr>
          <p:nvPr/>
        </p:nvSpPr>
        <p:spPr>
          <a:xfrm>
            <a:off x="4204363" y="2591020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6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600" indent="-3810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8800" dirty="0">
                <a:solidFill>
                  <a:schemeClr val="tx1"/>
                </a:solidFill>
                <a:latin typeface="Franklin Gothic Heavy" panose="020B0903020102020204" pitchFamily="34" charset="0"/>
                <a:ea typeface="Batang" panose="02030600000101010101" pitchFamily="18" charset="-127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105949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4107" y="681875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096" y="209515"/>
            <a:ext cx="6783724" cy="1361911"/>
            <a:chOff x="7106431" y="355325"/>
            <a:chExt cx="6783724" cy="1361911"/>
          </a:xfrm>
        </p:grpSpPr>
        <p:grpSp>
          <p:nvGrpSpPr>
            <p:cNvPr id="33" name="组合 32"/>
            <p:cNvGrpSpPr/>
            <p:nvPr/>
          </p:nvGrpSpPr>
          <p:grpSpPr>
            <a:xfrm>
              <a:off x="7106431" y="831616"/>
              <a:ext cx="531495" cy="688955"/>
              <a:chOff x="11636" y="3917"/>
              <a:chExt cx="1936" cy="1936"/>
            </a:xfrm>
          </p:grpSpPr>
          <p:sp>
            <p:nvSpPr>
              <p:cNvPr id="34" name="Freeform 115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806 w 806"/>
                  <a:gd name="T1" fmla="*/ 806 h 806"/>
                  <a:gd name="T2" fmla="*/ 0 w 806"/>
                  <a:gd name="T3" fmla="*/ 0 h 806"/>
                  <a:gd name="T4" fmla="*/ 0 w 806"/>
                  <a:gd name="T5" fmla="*/ 806 h 806"/>
                  <a:gd name="T6" fmla="*/ 806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806" y="806"/>
                    </a:moveTo>
                    <a:lnTo>
                      <a:pt x="0" y="0"/>
                    </a:lnTo>
                    <a:lnTo>
                      <a:pt x="0" y="806"/>
                    </a:lnTo>
                    <a:lnTo>
                      <a:pt x="806" y="806"/>
                    </a:lnTo>
                    <a:close/>
                  </a:path>
                </a:pathLst>
              </a:custGeom>
              <a:solidFill>
                <a:srgbClr val="B81A4D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35" name="Freeform 116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0 w 806"/>
                  <a:gd name="T1" fmla="*/ 806 h 806"/>
                  <a:gd name="T2" fmla="*/ 806 w 806"/>
                  <a:gd name="T3" fmla="*/ 0 h 806"/>
                  <a:gd name="T4" fmla="*/ 0 w 806"/>
                  <a:gd name="T5" fmla="*/ 0 h 806"/>
                  <a:gd name="T6" fmla="*/ 0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0" y="806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rgbClr val="B81A4D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</p:grpSp>
        <p:sp>
          <p:nvSpPr>
            <p:cNvPr id="36" name="文本框 24">
              <a:extLst>
                <a:ext uri="{FF2B5EF4-FFF2-40B4-BE49-F238E27FC236}">
                  <a16:creationId xmlns:a16="http://schemas.microsoft.com/office/drawing/2014/main" id="{88F41E73-9E49-42BA-881E-81B23AB9EB48}"/>
                </a:ext>
              </a:extLst>
            </p:cNvPr>
            <p:cNvSpPr txBox="1"/>
            <p:nvPr/>
          </p:nvSpPr>
          <p:spPr>
            <a:xfrm>
              <a:off x="7637926" y="355325"/>
              <a:ext cx="6252229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Flowchart </a:t>
              </a:r>
              <a:r>
                <a:rPr lang="th-TH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การออกรายงาน</a:t>
              </a:r>
              <a:endParaRPr lang="zh-CN" altLang="en-US" sz="4800" dirty="0"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endParaRPr>
            </a:p>
          </p:txBody>
        </p:sp>
      </p:grpSp>
      <p:pic>
        <p:nvPicPr>
          <p:cNvPr id="40" name="รูปภาพ 245">
            <a:extLst>
              <a:ext uri="{FF2B5EF4-FFF2-40B4-BE49-F238E27FC236}">
                <a16:creationId xmlns:a16="http://schemas.microsoft.com/office/drawing/2014/main" id="{6AF75B0C-0736-4EF0-B387-F940C8790B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91" y="1571426"/>
            <a:ext cx="6065417" cy="4867057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176274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 개체 틀 80"/>
          <p:cNvSpPr>
            <a:spLocks noGrp="1"/>
          </p:cNvSpPr>
          <p:nvPr>
            <p:ph type="body" sz="quarter" idx="10"/>
          </p:nvPr>
        </p:nvSpPr>
        <p:spPr>
          <a:xfrm>
            <a:off x="3744119" y="3005567"/>
            <a:ext cx="7742587" cy="689045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Thank You</a:t>
            </a:r>
            <a:endParaRPr lang="zh-CN" altLang="en-US" sz="80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211632" y="178740"/>
            <a:ext cx="4722043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th-TH" altLang="zh-CN" sz="6000" b="1" dirty="0"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rPr>
              <a:t>วัตถุประสงค์</a:t>
            </a:r>
            <a:endParaRPr lang="zh-CN" altLang="en-US" sz="4800" dirty="0">
              <a:latin typeface="TH Sarabun New" panose="020B0500040200020003" pitchFamily="34" charset="-34"/>
              <a:ea typeface="Malgun Gothic Semilight" panose="020B0502040204020203" pitchFamily="34" charset="-122"/>
              <a:cs typeface="TH Sarabun New" panose="020B0500040200020003" pitchFamily="34" charset="-34"/>
            </a:endParaRPr>
          </a:p>
        </p:txBody>
      </p:sp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F1AE6396-0AA1-455F-8DF0-36589DECB811}"/>
              </a:ext>
            </a:extLst>
          </p:cNvPr>
          <p:cNvGrpSpPr/>
          <p:nvPr/>
        </p:nvGrpSpPr>
        <p:grpSpPr>
          <a:xfrm>
            <a:off x="2211632" y="1641007"/>
            <a:ext cx="5891359" cy="4082649"/>
            <a:chOff x="2211632" y="1458123"/>
            <a:chExt cx="5891359" cy="4082649"/>
          </a:xfrm>
        </p:grpSpPr>
        <p:sp>
          <p:nvSpPr>
            <p:cNvPr id="23" name="文本框 22"/>
            <p:cNvSpPr txBox="1"/>
            <p:nvPr/>
          </p:nvSpPr>
          <p:spPr>
            <a:xfrm>
              <a:off x="2211632" y="1458123"/>
              <a:ext cx="58913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thaiDist" fontAlgn="auto"/>
              <a:r>
                <a:rPr lang="th-TH" altLang="zh-CN" sz="3600" b="1" dirty="0">
                  <a:solidFill>
                    <a:srgbClr val="6C4C8B"/>
                  </a:solidFill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(1) เพื่อช่วยเหลือผู้ดูแลเว็บไซต์กรณีเกิดการเปลี่ยนแปลงข้อมูลที่ไม่ได้เกิดขึ้นจากผู้ดูแล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11632" y="2857179"/>
              <a:ext cx="58913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thaiDist" fontAlgn="auto"/>
              <a:r>
                <a:rPr lang="th-TH" altLang="zh-CN" sz="3600" b="1" dirty="0">
                  <a:solidFill>
                    <a:srgbClr val="6C4C8B"/>
                  </a:solidFill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(2) เพื่อช่วยเหลือผู้ดูแลเว็บไซต์ป้องกันความปลอดภัยให้เกิดประสิทธิภาพมากยิ่งขึ้น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11632" y="4340443"/>
              <a:ext cx="58913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thaiDist" fontAlgn="auto"/>
              <a:r>
                <a:rPr lang="th-TH" altLang="zh-CN" sz="3600" b="1" dirty="0">
                  <a:solidFill>
                    <a:srgbClr val="6C4C8B"/>
                  </a:solidFill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(3) เพื่อจัดการเว็บไซต์ที่ถูกเปลี่ยนแปลงข้อมูลให้กลับสู่สภาพเดิม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4107" y="681875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096" y="209515"/>
            <a:ext cx="5253538" cy="1361911"/>
            <a:chOff x="7106431" y="355325"/>
            <a:chExt cx="5253538" cy="1361911"/>
          </a:xfrm>
        </p:grpSpPr>
        <p:grpSp>
          <p:nvGrpSpPr>
            <p:cNvPr id="33" name="组合 32"/>
            <p:cNvGrpSpPr/>
            <p:nvPr/>
          </p:nvGrpSpPr>
          <p:grpSpPr>
            <a:xfrm>
              <a:off x="7106431" y="831616"/>
              <a:ext cx="531495" cy="688955"/>
              <a:chOff x="11636" y="3917"/>
              <a:chExt cx="1936" cy="1936"/>
            </a:xfrm>
          </p:grpSpPr>
          <p:sp>
            <p:nvSpPr>
              <p:cNvPr id="34" name="Freeform 115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806 w 806"/>
                  <a:gd name="T1" fmla="*/ 806 h 806"/>
                  <a:gd name="T2" fmla="*/ 0 w 806"/>
                  <a:gd name="T3" fmla="*/ 0 h 806"/>
                  <a:gd name="T4" fmla="*/ 0 w 806"/>
                  <a:gd name="T5" fmla="*/ 806 h 806"/>
                  <a:gd name="T6" fmla="*/ 806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806" y="806"/>
                    </a:moveTo>
                    <a:lnTo>
                      <a:pt x="0" y="0"/>
                    </a:lnTo>
                    <a:lnTo>
                      <a:pt x="0" y="806"/>
                    </a:lnTo>
                    <a:lnTo>
                      <a:pt x="806" y="806"/>
                    </a:lnTo>
                    <a:close/>
                  </a:path>
                </a:pathLst>
              </a:custGeom>
              <a:solidFill>
                <a:srgbClr val="B81A4D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35" name="Freeform 116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0 w 806"/>
                  <a:gd name="T1" fmla="*/ 806 h 806"/>
                  <a:gd name="T2" fmla="*/ 806 w 806"/>
                  <a:gd name="T3" fmla="*/ 0 h 806"/>
                  <a:gd name="T4" fmla="*/ 0 w 806"/>
                  <a:gd name="T5" fmla="*/ 0 h 806"/>
                  <a:gd name="T6" fmla="*/ 0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0" y="806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rgbClr val="B81A4D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</p:grpSp>
        <p:sp>
          <p:nvSpPr>
            <p:cNvPr id="36" name="文本框 24">
              <a:extLst>
                <a:ext uri="{FF2B5EF4-FFF2-40B4-BE49-F238E27FC236}">
                  <a16:creationId xmlns:a16="http://schemas.microsoft.com/office/drawing/2014/main" id="{88F41E73-9E49-42BA-881E-81B23AB9EB48}"/>
                </a:ext>
              </a:extLst>
            </p:cNvPr>
            <p:cNvSpPr txBox="1"/>
            <p:nvPr/>
          </p:nvSpPr>
          <p:spPr>
            <a:xfrm>
              <a:off x="7637926" y="355325"/>
              <a:ext cx="4722043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th-TH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ภาพรวมของระบบ</a:t>
              </a:r>
              <a:endParaRPr lang="zh-CN" altLang="en-US" sz="4800" dirty="0"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70744" y="709171"/>
            <a:ext cx="6111514" cy="6012493"/>
            <a:chOff x="330806" y="364094"/>
            <a:chExt cx="6111514" cy="6012493"/>
          </a:xfrm>
        </p:grpSpPr>
        <p:grpSp>
          <p:nvGrpSpPr>
            <p:cNvPr id="8" name="Group 7"/>
            <p:cNvGrpSpPr/>
            <p:nvPr/>
          </p:nvGrpSpPr>
          <p:grpSpPr>
            <a:xfrm>
              <a:off x="330806" y="364094"/>
              <a:ext cx="6111514" cy="6012493"/>
              <a:chOff x="254295" y="476712"/>
              <a:chExt cx="6111514" cy="601249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59033" y="476712"/>
                <a:ext cx="5622552" cy="3221469"/>
                <a:chOff x="459033" y="476712"/>
                <a:chExt cx="5622552" cy="322146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92069" y="476712"/>
                  <a:ext cx="4089516" cy="3079436"/>
                  <a:chOff x="1992069" y="476712"/>
                  <a:chExt cx="4089516" cy="3079436"/>
                </a:xfrm>
              </p:grpSpPr>
              <p:pic>
                <p:nvPicPr>
                  <p:cNvPr id="1026" name="Picture 2" descr="Image result for à¸à¸à¸ªà¸µà¸à¸³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51959" y="476712"/>
                    <a:ext cx="946076" cy="9460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8" name="Picture 4" descr="Image result for à¹à¸¥à¸à¹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31639" y="2706202"/>
                    <a:ext cx="849946" cy="84994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0" name="Picture 6" descr="Image result for à¸à¸­à¸¡ à¸à¸²à¸£à¹à¸à¸¹à¸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70355" y="2665258"/>
                    <a:ext cx="873088" cy="818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4" name="Picture 10" descr="Image result for à¸¥à¸¹à¸à¸¨à¸£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6996" y="1085829"/>
                    <a:ext cx="1383614" cy="13836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6" name="Picture 12" descr="Image result for à¸¥à¸¹à¸à¸¨à¸£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3064844" y="1782748"/>
                    <a:ext cx="684110" cy="7576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12" descr="Image result for à¸¥à¸¹à¸à¸¨à¸£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028828" y="2713627"/>
                    <a:ext cx="684110" cy="7576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" name="Picture 12" descr="Image result for à¸¥à¸¹à¸à¸¨à¸£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4054451" y="2716856"/>
                    <a:ext cx="684110" cy="7576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59033" y="2486698"/>
                  <a:ext cx="1211483" cy="1211483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2926302" y="1395889"/>
                <a:ext cx="9973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ผู้ดูแลระบบ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980493" y="3638571"/>
                <a:ext cx="13853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แอพพลิเคชั่นไลน์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750961" y="3636774"/>
                <a:ext cx="13324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ระบบการจัดการ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53769" y="6089095"/>
                <a:ext cx="724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เว็บเพจ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4295" y="3638571"/>
                <a:ext cx="16209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ไฟล์การสำรองข้อมูล</a:t>
                </a:r>
              </a:p>
            </p:txBody>
          </p:sp>
        </p:grpSp>
        <p:pic>
          <p:nvPicPr>
            <p:cNvPr id="1042" name="Picture 18" descr="Image result for webpage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75"/>
            <a:stretch/>
          </p:blipFill>
          <p:spPr bwMode="auto">
            <a:xfrm>
              <a:off x="2913306" y="4727720"/>
              <a:ext cx="1171341" cy="1162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713729" y="4120766"/>
            <a:ext cx="622009" cy="9414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4107" y="681875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096" y="209515"/>
            <a:ext cx="8310155" cy="1361911"/>
            <a:chOff x="7106431" y="355325"/>
            <a:chExt cx="8310155" cy="1361911"/>
          </a:xfrm>
        </p:grpSpPr>
        <p:grpSp>
          <p:nvGrpSpPr>
            <p:cNvPr id="33" name="组合 32"/>
            <p:cNvGrpSpPr/>
            <p:nvPr/>
          </p:nvGrpSpPr>
          <p:grpSpPr>
            <a:xfrm>
              <a:off x="7106431" y="831616"/>
              <a:ext cx="531495" cy="688955"/>
              <a:chOff x="11636" y="3917"/>
              <a:chExt cx="1936" cy="1936"/>
            </a:xfrm>
          </p:grpSpPr>
          <p:sp>
            <p:nvSpPr>
              <p:cNvPr id="34" name="Freeform 115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806 w 806"/>
                  <a:gd name="T1" fmla="*/ 806 h 806"/>
                  <a:gd name="T2" fmla="*/ 0 w 806"/>
                  <a:gd name="T3" fmla="*/ 0 h 806"/>
                  <a:gd name="T4" fmla="*/ 0 w 806"/>
                  <a:gd name="T5" fmla="*/ 806 h 806"/>
                  <a:gd name="T6" fmla="*/ 806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806" y="806"/>
                    </a:moveTo>
                    <a:lnTo>
                      <a:pt x="0" y="0"/>
                    </a:lnTo>
                    <a:lnTo>
                      <a:pt x="0" y="806"/>
                    </a:lnTo>
                    <a:lnTo>
                      <a:pt x="806" y="806"/>
                    </a:lnTo>
                    <a:close/>
                  </a:path>
                </a:pathLst>
              </a:custGeom>
              <a:solidFill>
                <a:srgbClr val="B81A4D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35" name="Freeform 116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0 w 806"/>
                  <a:gd name="T1" fmla="*/ 806 h 806"/>
                  <a:gd name="T2" fmla="*/ 806 w 806"/>
                  <a:gd name="T3" fmla="*/ 0 h 806"/>
                  <a:gd name="T4" fmla="*/ 0 w 806"/>
                  <a:gd name="T5" fmla="*/ 0 h 806"/>
                  <a:gd name="T6" fmla="*/ 0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0" y="806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rgbClr val="B81A4D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</p:grpSp>
        <p:sp>
          <p:nvSpPr>
            <p:cNvPr id="36" name="文本框 24">
              <a:extLst>
                <a:ext uri="{FF2B5EF4-FFF2-40B4-BE49-F238E27FC236}">
                  <a16:creationId xmlns:a16="http://schemas.microsoft.com/office/drawing/2014/main" id="{88F41E73-9E49-42BA-881E-81B23AB9EB48}"/>
                </a:ext>
              </a:extLst>
            </p:cNvPr>
            <p:cNvSpPr txBox="1"/>
            <p:nvPr/>
          </p:nvSpPr>
          <p:spPr>
            <a:xfrm>
              <a:off x="7637926" y="355325"/>
              <a:ext cx="7778660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Flowchart </a:t>
              </a:r>
              <a:r>
                <a:rPr lang="th-TH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ภาพรวมการทำงาน</a:t>
              </a:r>
              <a:endParaRPr lang="zh-CN" altLang="en-US" sz="4800" dirty="0"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A7FD7F5A-E080-48E0-A8A0-C7850DE893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"/>
          <a:stretch/>
        </p:blipFill>
        <p:spPr bwMode="auto">
          <a:xfrm>
            <a:off x="3420016" y="1377561"/>
            <a:ext cx="5440842" cy="5270924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82107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그룹 228"/>
          <p:cNvGrpSpPr/>
          <p:nvPr/>
        </p:nvGrpSpPr>
        <p:grpSpPr>
          <a:xfrm>
            <a:off x="6090886" y="2487596"/>
            <a:ext cx="2527807" cy="1229579"/>
            <a:chOff x="2892753" y="4084015"/>
            <a:chExt cx="2209340" cy="1074670"/>
          </a:xfrm>
        </p:grpSpPr>
        <p:sp>
          <p:nvSpPr>
            <p:cNvPr id="230" name="Freeform 113"/>
            <p:cNvSpPr/>
            <p:nvPr/>
          </p:nvSpPr>
          <p:spPr bwMode="auto">
            <a:xfrm>
              <a:off x="2892753" y="4084015"/>
              <a:ext cx="1074670" cy="107467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31" name="Freeform 114"/>
            <p:cNvSpPr/>
            <p:nvPr/>
          </p:nvSpPr>
          <p:spPr bwMode="auto">
            <a:xfrm>
              <a:off x="2892753" y="4084015"/>
              <a:ext cx="1074670" cy="107467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32" name="Freeform 115"/>
            <p:cNvSpPr/>
            <p:nvPr/>
          </p:nvSpPr>
          <p:spPr bwMode="auto">
            <a:xfrm>
              <a:off x="4027423" y="4084015"/>
              <a:ext cx="1074670" cy="107467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33" name="Freeform 116"/>
            <p:cNvSpPr/>
            <p:nvPr/>
          </p:nvSpPr>
          <p:spPr bwMode="auto">
            <a:xfrm>
              <a:off x="4027423" y="4084015"/>
              <a:ext cx="1074670" cy="107467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3730706" y="4195932"/>
              <a:ext cx="455532" cy="762879"/>
              <a:chOff x="-738062" y="1467804"/>
              <a:chExt cx="790576" cy="1323976"/>
            </a:xfrm>
          </p:grpSpPr>
          <p:sp>
            <p:nvSpPr>
              <p:cNvPr id="235" name="Freeform 21"/>
              <p:cNvSpPr/>
              <p:nvPr/>
            </p:nvSpPr>
            <p:spPr bwMode="auto">
              <a:xfrm>
                <a:off x="-225299" y="1485267"/>
                <a:ext cx="277813" cy="1292225"/>
              </a:xfrm>
              <a:custGeom>
                <a:avLst/>
                <a:gdLst>
                  <a:gd name="T0" fmla="*/ 0 w 175"/>
                  <a:gd name="T1" fmla="*/ 156 h 814"/>
                  <a:gd name="T2" fmla="*/ 6 w 175"/>
                  <a:gd name="T3" fmla="*/ 162 h 814"/>
                  <a:gd name="T4" fmla="*/ 15 w 175"/>
                  <a:gd name="T5" fmla="*/ 176 h 814"/>
                  <a:gd name="T6" fmla="*/ 21 w 175"/>
                  <a:gd name="T7" fmla="*/ 192 h 814"/>
                  <a:gd name="T8" fmla="*/ 25 w 175"/>
                  <a:gd name="T9" fmla="*/ 209 h 814"/>
                  <a:gd name="T10" fmla="*/ 26 w 175"/>
                  <a:gd name="T11" fmla="*/ 217 h 814"/>
                  <a:gd name="T12" fmla="*/ 23 w 175"/>
                  <a:gd name="T13" fmla="*/ 240 h 814"/>
                  <a:gd name="T14" fmla="*/ 19 w 175"/>
                  <a:gd name="T15" fmla="*/ 260 h 814"/>
                  <a:gd name="T16" fmla="*/ 11 w 175"/>
                  <a:gd name="T17" fmla="*/ 278 h 814"/>
                  <a:gd name="T18" fmla="*/ 0 w 175"/>
                  <a:gd name="T19" fmla="*/ 294 h 814"/>
                  <a:gd name="T20" fmla="*/ 0 w 175"/>
                  <a:gd name="T21" fmla="*/ 514 h 814"/>
                  <a:gd name="T22" fmla="*/ 14 w 175"/>
                  <a:gd name="T23" fmla="*/ 533 h 814"/>
                  <a:gd name="T24" fmla="*/ 19 w 175"/>
                  <a:gd name="T25" fmla="*/ 545 h 814"/>
                  <a:gd name="T26" fmla="*/ 27 w 175"/>
                  <a:gd name="T27" fmla="*/ 570 h 814"/>
                  <a:gd name="T28" fmla="*/ 27 w 175"/>
                  <a:gd name="T29" fmla="*/ 583 h 814"/>
                  <a:gd name="T30" fmla="*/ 26 w 175"/>
                  <a:gd name="T31" fmla="*/ 604 h 814"/>
                  <a:gd name="T32" fmla="*/ 20 w 175"/>
                  <a:gd name="T33" fmla="*/ 622 h 814"/>
                  <a:gd name="T34" fmla="*/ 12 w 175"/>
                  <a:gd name="T35" fmla="*/ 639 h 814"/>
                  <a:gd name="T36" fmla="*/ 0 w 175"/>
                  <a:gd name="T37" fmla="*/ 654 h 814"/>
                  <a:gd name="T38" fmla="*/ 0 w 175"/>
                  <a:gd name="T39" fmla="*/ 814 h 814"/>
                  <a:gd name="T40" fmla="*/ 12 w 175"/>
                  <a:gd name="T41" fmla="*/ 811 h 814"/>
                  <a:gd name="T42" fmla="*/ 57 w 175"/>
                  <a:gd name="T43" fmla="*/ 793 h 814"/>
                  <a:gd name="T44" fmla="*/ 97 w 175"/>
                  <a:gd name="T45" fmla="*/ 768 h 814"/>
                  <a:gd name="T46" fmla="*/ 105 w 175"/>
                  <a:gd name="T47" fmla="*/ 761 h 814"/>
                  <a:gd name="T48" fmla="*/ 122 w 175"/>
                  <a:gd name="T49" fmla="*/ 745 h 814"/>
                  <a:gd name="T50" fmla="*/ 136 w 175"/>
                  <a:gd name="T51" fmla="*/ 727 h 814"/>
                  <a:gd name="T52" fmla="*/ 148 w 175"/>
                  <a:gd name="T53" fmla="*/ 707 h 814"/>
                  <a:gd name="T54" fmla="*/ 154 w 175"/>
                  <a:gd name="T55" fmla="*/ 697 h 814"/>
                  <a:gd name="T56" fmla="*/ 163 w 175"/>
                  <a:gd name="T57" fmla="*/ 674 h 814"/>
                  <a:gd name="T58" fmla="*/ 170 w 175"/>
                  <a:gd name="T59" fmla="*/ 650 h 814"/>
                  <a:gd name="T60" fmla="*/ 173 w 175"/>
                  <a:gd name="T61" fmla="*/ 624 h 814"/>
                  <a:gd name="T62" fmla="*/ 175 w 175"/>
                  <a:gd name="T63" fmla="*/ 596 h 814"/>
                  <a:gd name="T64" fmla="*/ 174 w 175"/>
                  <a:gd name="T65" fmla="*/ 579 h 814"/>
                  <a:gd name="T66" fmla="*/ 170 w 175"/>
                  <a:gd name="T67" fmla="*/ 547 h 814"/>
                  <a:gd name="T68" fmla="*/ 162 w 175"/>
                  <a:gd name="T69" fmla="*/ 518 h 814"/>
                  <a:gd name="T70" fmla="*/ 148 w 175"/>
                  <a:gd name="T71" fmla="*/ 490 h 814"/>
                  <a:gd name="T72" fmla="*/ 141 w 175"/>
                  <a:gd name="T73" fmla="*/ 478 h 814"/>
                  <a:gd name="T74" fmla="*/ 122 w 175"/>
                  <a:gd name="T75" fmla="*/ 455 h 814"/>
                  <a:gd name="T76" fmla="*/ 101 w 175"/>
                  <a:gd name="T77" fmla="*/ 435 h 814"/>
                  <a:gd name="T78" fmla="*/ 78 w 175"/>
                  <a:gd name="T79" fmla="*/ 418 h 814"/>
                  <a:gd name="T80" fmla="*/ 53 w 175"/>
                  <a:gd name="T81" fmla="*/ 403 h 814"/>
                  <a:gd name="T82" fmla="*/ 64 w 175"/>
                  <a:gd name="T83" fmla="*/ 397 h 814"/>
                  <a:gd name="T84" fmla="*/ 87 w 175"/>
                  <a:gd name="T85" fmla="*/ 380 h 814"/>
                  <a:gd name="T86" fmla="*/ 108 w 175"/>
                  <a:gd name="T87" fmla="*/ 360 h 814"/>
                  <a:gd name="T88" fmla="*/ 126 w 175"/>
                  <a:gd name="T89" fmla="*/ 337 h 814"/>
                  <a:gd name="T90" fmla="*/ 136 w 175"/>
                  <a:gd name="T91" fmla="*/ 325 h 814"/>
                  <a:gd name="T92" fmla="*/ 150 w 175"/>
                  <a:gd name="T93" fmla="*/ 297 h 814"/>
                  <a:gd name="T94" fmla="*/ 161 w 175"/>
                  <a:gd name="T95" fmla="*/ 266 h 814"/>
                  <a:gd name="T96" fmla="*/ 167 w 175"/>
                  <a:gd name="T97" fmla="*/ 234 h 814"/>
                  <a:gd name="T98" fmla="*/ 169 w 175"/>
                  <a:gd name="T99" fmla="*/ 199 h 814"/>
                  <a:gd name="T100" fmla="*/ 168 w 175"/>
                  <a:gd name="T101" fmla="*/ 175 h 814"/>
                  <a:gd name="T102" fmla="*/ 160 w 175"/>
                  <a:gd name="T103" fmla="*/ 131 h 814"/>
                  <a:gd name="T104" fmla="*/ 147 w 175"/>
                  <a:gd name="T105" fmla="*/ 102 h 814"/>
                  <a:gd name="T106" fmla="*/ 136 w 175"/>
                  <a:gd name="T107" fmla="*/ 84 h 814"/>
                  <a:gd name="T108" fmla="*/ 123 w 175"/>
                  <a:gd name="T109" fmla="*/ 67 h 814"/>
                  <a:gd name="T110" fmla="*/ 99 w 175"/>
                  <a:gd name="T111" fmla="*/ 45 h 814"/>
                  <a:gd name="T112" fmla="*/ 89 w 175"/>
                  <a:gd name="T113" fmla="*/ 38 h 814"/>
                  <a:gd name="T114" fmla="*/ 66 w 175"/>
                  <a:gd name="T115" fmla="*/ 24 h 814"/>
                  <a:gd name="T116" fmla="*/ 42 w 175"/>
                  <a:gd name="T117" fmla="*/ 13 h 814"/>
                  <a:gd name="T118" fmla="*/ 14 w 175"/>
                  <a:gd name="T119" fmla="*/ 3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5" h="814">
                    <a:moveTo>
                      <a:pt x="0" y="0"/>
                    </a:moveTo>
                    <a:lnTo>
                      <a:pt x="0" y="156"/>
                    </a:lnTo>
                    <a:lnTo>
                      <a:pt x="0" y="156"/>
                    </a:lnTo>
                    <a:lnTo>
                      <a:pt x="6" y="162"/>
                    </a:lnTo>
                    <a:lnTo>
                      <a:pt x="11" y="170"/>
                    </a:lnTo>
                    <a:lnTo>
                      <a:pt x="15" y="176"/>
                    </a:lnTo>
                    <a:lnTo>
                      <a:pt x="19" y="184"/>
                    </a:lnTo>
                    <a:lnTo>
                      <a:pt x="21" y="192"/>
                    </a:lnTo>
                    <a:lnTo>
                      <a:pt x="23" y="200"/>
                    </a:lnTo>
                    <a:lnTo>
                      <a:pt x="25" y="209"/>
                    </a:lnTo>
                    <a:lnTo>
                      <a:pt x="26" y="217"/>
                    </a:lnTo>
                    <a:lnTo>
                      <a:pt x="26" y="217"/>
                    </a:lnTo>
                    <a:lnTo>
                      <a:pt x="25" y="228"/>
                    </a:lnTo>
                    <a:lnTo>
                      <a:pt x="23" y="240"/>
                    </a:lnTo>
                    <a:lnTo>
                      <a:pt x="21" y="250"/>
                    </a:lnTo>
                    <a:lnTo>
                      <a:pt x="19" y="260"/>
                    </a:lnTo>
                    <a:lnTo>
                      <a:pt x="15" y="269"/>
                    </a:lnTo>
                    <a:lnTo>
                      <a:pt x="11" y="278"/>
                    </a:lnTo>
                    <a:lnTo>
                      <a:pt x="6" y="286"/>
                    </a:lnTo>
                    <a:lnTo>
                      <a:pt x="0" y="294"/>
                    </a:lnTo>
                    <a:lnTo>
                      <a:pt x="0" y="514"/>
                    </a:lnTo>
                    <a:lnTo>
                      <a:pt x="0" y="514"/>
                    </a:lnTo>
                    <a:lnTo>
                      <a:pt x="8" y="524"/>
                    </a:lnTo>
                    <a:lnTo>
                      <a:pt x="14" y="533"/>
                    </a:lnTo>
                    <a:lnTo>
                      <a:pt x="14" y="533"/>
                    </a:lnTo>
                    <a:lnTo>
                      <a:pt x="19" y="545"/>
                    </a:lnTo>
                    <a:lnTo>
                      <a:pt x="23" y="557"/>
                    </a:lnTo>
                    <a:lnTo>
                      <a:pt x="27" y="570"/>
                    </a:lnTo>
                    <a:lnTo>
                      <a:pt x="27" y="583"/>
                    </a:lnTo>
                    <a:lnTo>
                      <a:pt x="27" y="583"/>
                    </a:lnTo>
                    <a:lnTo>
                      <a:pt x="27" y="594"/>
                    </a:lnTo>
                    <a:lnTo>
                      <a:pt x="26" y="604"/>
                    </a:lnTo>
                    <a:lnTo>
                      <a:pt x="23" y="614"/>
                    </a:lnTo>
                    <a:lnTo>
                      <a:pt x="20" y="622"/>
                    </a:lnTo>
                    <a:lnTo>
                      <a:pt x="16" y="631"/>
                    </a:lnTo>
                    <a:lnTo>
                      <a:pt x="12" y="639"/>
                    </a:lnTo>
                    <a:lnTo>
                      <a:pt x="7" y="646"/>
                    </a:lnTo>
                    <a:lnTo>
                      <a:pt x="0" y="654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12" y="811"/>
                    </a:lnTo>
                    <a:lnTo>
                      <a:pt x="12" y="811"/>
                    </a:lnTo>
                    <a:lnTo>
                      <a:pt x="35" y="803"/>
                    </a:lnTo>
                    <a:lnTo>
                      <a:pt x="57" y="793"/>
                    </a:lnTo>
                    <a:lnTo>
                      <a:pt x="77" y="782"/>
                    </a:lnTo>
                    <a:lnTo>
                      <a:pt x="97" y="768"/>
                    </a:lnTo>
                    <a:lnTo>
                      <a:pt x="97" y="768"/>
                    </a:lnTo>
                    <a:lnTo>
                      <a:pt x="105" y="761"/>
                    </a:lnTo>
                    <a:lnTo>
                      <a:pt x="114" y="753"/>
                    </a:lnTo>
                    <a:lnTo>
                      <a:pt x="122" y="745"/>
                    </a:lnTo>
                    <a:lnTo>
                      <a:pt x="129" y="737"/>
                    </a:lnTo>
                    <a:lnTo>
                      <a:pt x="136" y="727"/>
                    </a:lnTo>
                    <a:lnTo>
                      <a:pt x="143" y="718"/>
                    </a:lnTo>
                    <a:lnTo>
                      <a:pt x="148" y="707"/>
                    </a:lnTo>
                    <a:lnTo>
                      <a:pt x="154" y="697"/>
                    </a:lnTo>
                    <a:lnTo>
                      <a:pt x="154" y="697"/>
                    </a:lnTo>
                    <a:lnTo>
                      <a:pt x="159" y="685"/>
                    </a:lnTo>
                    <a:lnTo>
                      <a:pt x="163" y="674"/>
                    </a:lnTo>
                    <a:lnTo>
                      <a:pt x="167" y="662"/>
                    </a:lnTo>
                    <a:lnTo>
                      <a:pt x="170" y="650"/>
                    </a:lnTo>
                    <a:lnTo>
                      <a:pt x="172" y="637"/>
                    </a:lnTo>
                    <a:lnTo>
                      <a:pt x="173" y="624"/>
                    </a:lnTo>
                    <a:lnTo>
                      <a:pt x="174" y="611"/>
                    </a:lnTo>
                    <a:lnTo>
                      <a:pt x="175" y="596"/>
                    </a:lnTo>
                    <a:lnTo>
                      <a:pt x="175" y="596"/>
                    </a:lnTo>
                    <a:lnTo>
                      <a:pt x="174" y="579"/>
                    </a:lnTo>
                    <a:lnTo>
                      <a:pt x="172" y="563"/>
                    </a:lnTo>
                    <a:lnTo>
                      <a:pt x="170" y="547"/>
                    </a:lnTo>
                    <a:lnTo>
                      <a:pt x="166" y="531"/>
                    </a:lnTo>
                    <a:lnTo>
                      <a:pt x="162" y="518"/>
                    </a:lnTo>
                    <a:lnTo>
                      <a:pt x="155" y="503"/>
                    </a:lnTo>
                    <a:lnTo>
                      <a:pt x="148" y="490"/>
                    </a:lnTo>
                    <a:lnTo>
                      <a:pt x="141" y="478"/>
                    </a:lnTo>
                    <a:lnTo>
                      <a:pt x="141" y="478"/>
                    </a:lnTo>
                    <a:lnTo>
                      <a:pt x="131" y="466"/>
                    </a:lnTo>
                    <a:lnTo>
                      <a:pt x="122" y="455"/>
                    </a:lnTo>
                    <a:lnTo>
                      <a:pt x="111" y="444"/>
                    </a:lnTo>
                    <a:lnTo>
                      <a:pt x="101" y="435"/>
                    </a:lnTo>
                    <a:lnTo>
                      <a:pt x="89" y="426"/>
                    </a:lnTo>
                    <a:lnTo>
                      <a:pt x="78" y="418"/>
                    </a:lnTo>
                    <a:lnTo>
                      <a:pt x="65" y="411"/>
                    </a:lnTo>
                    <a:lnTo>
                      <a:pt x="53" y="403"/>
                    </a:lnTo>
                    <a:lnTo>
                      <a:pt x="53" y="403"/>
                    </a:lnTo>
                    <a:lnTo>
                      <a:pt x="64" y="397"/>
                    </a:lnTo>
                    <a:lnTo>
                      <a:pt x="76" y="389"/>
                    </a:lnTo>
                    <a:lnTo>
                      <a:pt x="87" y="380"/>
                    </a:lnTo>
                    <a:lnTo>
                      <a:pt x="98" y="371"/>
                    </a:lnTo>
                    <a:lnTo>
                      <a:pt x="108" y="360"/>
                    </a:lnTo>
                    <a:lnTo>
                      <a:pt x="118" y="350"/>
                    </a:lnTo>
                    <a:lnTo>
                      <a:pt x="126" y="337"/>
                    </a:lnTo>
                    <a:lnTo>
                      <a:pt x="136" y="325"/>
                    </a:lnTo>
                    <a:lnTo>
                      <a:pt x="136" y="325"/>
                    </a:lnTo>
                    <a:lnTo>
                      <a:pt x="143" y="310"/>
                    </a:lnTo>
                    <a:lnTo>
                      <a:pt x="150" y="297"/>
                    </a:lnTo>
                    <a:lnTo>
                      <a:pt x="155" y="282"/>
                    </a:lnTo>
                    <a:lnTo>
                      <a:pt x="161" y="266"/>
                    </a:lnTo>
                    <a:lnTo>
                      <a:pt x="164" y="250"/>
                    </a:lnTo>
                    <a:lnTo>
                      <a:pt x="167" y="234"/>
                    </a:lnTo>
                    <a:lnTo>
                      <a:pt x="168" y="217"/>
                    </a:lnTo>
                    <a:lnTo>
                      <a:pt x="169" y="199"/>
                    </a:lnTo>
                    <a:lnTo>
                      <a:pt x="169" y="199"/>
                    </a:lnTo>
                    <a:lnTo>
                      <a:pt x="168" y="175"/>
                    </a:lnTo>
                    <a:lnTo>
                      <a:pt x="165" y="152"/>
                    </a:lnTo>
                    <a:lnTo>
                      <a:pt x="160" y="131"/>
                    </a:lnTo>
                    <a:lnTo>
                      <a:pt x="151" y="111"/>
                    </a:lnTo>
                    <a:lnTo>
                      <a:pt x="147" y="102"/>
                    </a:lnTo>
                    <a:lnTo>
                      <a:pt x="142" y="92"/>
                    </a:lnTo>
                    <a:lnTo>
                      <a:pt x="136" y="84"/>
                    </a:lnTo>
                    <a:lnTo>
                      <a:pt x="130" y="76"/>
                    </a:lnTo>
                    <a:lnTo>
                      <a:pt x="123" y="67"/>
                    </a:lnTo>
                    <a:lnTo>
                      <a:pt x="116" y="60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89" y="38"/>
                    </a:lnTo>
                    <a:lnTo>
                      <a:pt x="78" y="31"/>
                    </a:lnTo>
                    <a:lnTo>
                      <a:pt x="66" y="24"/>
                    </a:lnTo>
                    <a:lnTo>
                      <a:pt x="55" y="18"/>
                    </a:lnTo>
                    <a:lnTo>
                      <a:pt x="42" y="13"/>
                    </a:lnTo>
                    <a:lnTo>
                      <a:pt x="29" y="7"/>
                    </a:lnTo>
                    <a:lnTo>
                      <a:pt x="1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236" name="Freeform 22"/>
              <p:cNvSpPr/>
              <p:nvPr/>
            </p:nvSpPr>
            <p:spPr bwMode="auto">
              <a:xfrm>
                <a:off x="-225299" y="1485267"/>
                <a:ext cx="277813" cy="1292225"/>
              </a:xfrm>
              <a:custGeom>
                <a:avLst/>
                <a:gdLst>
                  <a:gd name="T0" fmla="*/ 0 w 175"/>
                  <a:gd name="T1" fmla="*/ 156 h 814"/>
                  <a:gd name="T2" fmla="*/ 6 w 175"/>
                  <a:gd name="T3" fmla="*/ 162 h 814"/>
                  <a:gd name="T4" fmla="*/ 15 w 175"/>
                  <a:gd name="T5" fmla="*/ 176 h 814"/>
                  <a:gd name="T6" fmla="*/ 21 w 175"/>
                  <a:gd name="T7" fmla="*/ 192 h 814"/>
                  <a:gd name="T8" fmla="*/ 25 w 175"/>
                  <a:gd name="T9" fmla="*/ 209 h 814"/>
                  <a:gd name="T10" fmla="*/ 26 w 175"/>
                  <a:gd name="T11" fmla="*/ 217 h 814"/>
                  <a:gd name="T12" fmla="*/ 23 w 175"/>
                  <a:gd name="T13" fmla="*/ 240 h 814"/>
                  <a:gd name="T14" fmla="*/ 19 w 175"/>
                  <a:gd name="T15" fmla="*/ 260 h 814"/>
                  <a:gd name="T16" fmla="*/ 11 w 175"/>
                  <a:gd name="T17" fmla="*/ 278 h 814"/>
                  <a:gd name="T18" fmla="*/ 0 w 175"/>
                  <a:gd name="T19" fmla="*/ 294 h 814"/>
                  <a:gd name="T20" fmla="*/ 0 w 175"/>
                  <a:gd name="T21" fmla="*/ 514 h 814"/>
                  <a:gd name="T22" fmla="*/ 14 w 175"/>
                  <a:gd name="T23" fmla="*/ 533 h 814"/>
                  <a:gd name="T24" fmla="*/ 19 w 175"/>
                  <a:gd name="T25" fmla="*/ 545 h 814"/>
                  <a:gd name="T26" fmla="*/ 27 w 175"/>
                  <a:gd name="T27" fmla="*/ 570 h 814"/>
                  <a:gd name="T28" fmla="*/ 27 w 175"/>
                  <a:gd name="T29" fmla="*/ 583 h 814"/>
                  <a:gd name="T30" fmla="*/ 26 w 175"/>
                  <a:gd name="T31" fmla="*/ 604 h 814"/>
                  <a:gd name="T32" fmla="*/ 20 w 175"/>
                  <a:gd name="T33" fmla="*/ 622 h 814"/>
                  <a:gd name="T34" fmla="*/ 12 w 175"/>
                  <a:gd name="T35" fmla="*/ 639 h 814"/>
                  <a:gd name="T36" fmla="*/ 0 w 175"/>
                  <a:gd name="T37" fmla="*/ 654 h 814"/>
                  <a:gd name="T38" fmla="*/ 0 w 175"/>
                  <a:gd name="T39" fmla="*/ 814 h 814"/>
                  <a:gd name="T40" fmla="*/ 12 w 175"/>
                  <a:gd name="T41" fmla="*/ 811 h 814"/>
                  <a:gd name="T42" fmla="*/ 57 w 175"/>
                  <a:gd name="T43" fmla="*/ 793 h 814"/>
                  <a:gd name="T44" fmla="*/ 97 w 175"/>
                  <a:gd name="T45" fmla="*/ 768 h 814"/>
                  <a:gd name="T46" fmla="*/ 105 w 175"/>
                  <a:gd name="T47" fmla="*/ 761 h 814"/>
                  <a:gd name="T48" fmla="*/ 122 w 175"/>
                  <a:gd name="T49" fmla="*/ 745 h 814"/>
                  <a:gd name="T50" fmla="*/ 136 w 175"/>
                  <a:gd name="T51" fmla="*/ 727 h 814"/>
                  <a:gd name="T52" fmla="*/ 148 w 175"/>
                  <a:gd name="T53" fmla="*/ 707 h 814"/>
                  <a:gd name="T54" fmla="*/ 154 w 175"/>
                  <a:gd name="T55" fmla="*/ 697 h 814"/>
                  <a:gd name="T56" fmla="*/ 163 w 175"/>
                  <a:gd name="T57" fmla="*/ 674 h 814"/>
                  <a:gd name="T58" fmla="*/ 170 w 175"/>
                  <a:gd name="T59" fmla="*/ 650 h 814"/>
                  <a:gd name="T60" fmla="*/ 173 w 175"/>
                  <a:gd name="T61" fmla="*/ 624 h 814"/>
                  <a:gd name="T62" fmla="*/ 175 w 175"/>
                  <a:gd name="T63" fmla="*/ 596 h 814"/>
                  <a:gd name="T64" fmla="*/ 174 w 175"/>
                  <a:gd name="T65" fmla="*/ 579 h 814"/>
                  <a:gd name="T66" fmla="*/ 170 w 175"/>
                  <a:gd name="T67" fmla="*/ 547 h 814"/>
                  <a:gd name="T68" fmla="*/ 162 w 175"/>
                  <a:gd name="T69" fmla="*/ 518 h 814"/>
                  <a:gd name="T70" fmla="*/ 148 w 175"/>
                  <a:gd name="T71" fmla="*/ 490 h 814"/>
                  <a:gd name="T72" fmla="*/ 141 w 175"/>
                  <a:gd name="T73" fmla="*/ 478 h 814"/>
                  <a:gd name="T74" fmla="*/ 122 w 175"/>
                  <a:gd name="T75" fmla="*/ 455 h 814"/>
                  <a:gd name="T76" fmla="*/ 101 w 175"/>
                  <a:gd name="T77" fmla="*/ 435 h 814"/>
                  <a:gd name="T78" fmla="*/ 78 w 175"/>
                  <a:gd name="T79" fmla="*/ 418 h 814"/>
                  <a:gd name="T80" fmla="*/ 53 w 175"/>
                  <a:gd name="T81" fmla="*/ 403 h 814"/>
                  <a:gd name="T82" fmla="*/ 64 w 175"/>
                  <a:gd name="T83" fmla="*/ 397 h 814"/>
                  <a:gd name="T84" fmla="*/ 87 w 175"/>
                  <a:gd name="T85" fmla="*/ 380 h 814"/>
                  <a:gd name="T86" fmla="*/ 108 w 175"/>
                  <a:gd name="T87" fmla="*/ 360 h 814"/>
                  <a:gd name="T88" fmla="*/ 126 w 175"/>
                  <a:gd name="T89" fmla="*/ 337 h 814"/>
                  <a:gd name="T90" fmla="*/ 136 w 175"/>
                  <a:gd name="T91" fmla="*/ 325 h 814"/>
                  <a:gd name="T92" fmla="*/ 150 w 175"/>
                  <a:gd name="T93" fmla="*/ 297 h 814"/>
                  <a:gd name="T94" fmla="*/ 161 w 175"/>
                  <a:gd name="T95" fmla="*/ 266 h 814"/>
                  <a:gd name="T96" fmla="*/ 167 w 175"/>
                  <a:gd name="T97" fmla="*/ 234 h 814"/>
                  <a:gd name="T98" fmla="*/ 169 w 175"/>
                  <a:gd name="T99" fmla="*/ 199 h 814"/>
                  <a:gd name="T100" fmla="*/ 168 w 175"/>
                  <a:gd name="T101" fmla="*/ 175 h 814"/>
                  <a:gd name="T102" fmla="*/ 160 w 175"/>
                  <a:gd name="T103" fmla="*/ 131 h 814"/>
                  <a:gd name="T104" fmla="*/ 147 w 175"/>
                  <a:gd name="T105" fmla="*/ 102 h 814"/>
                  <a:gd name="T106" fmla="*/ 136 w 175"/>
                  <a:gd name="T107" fmla="*/ 84 h 814"/>
                  <a:gd name="T108" fmla="*/ 123 w 175"/>
                  <a:gd name="T109" fmla="*/ 67 h 814"/>
                  <a:gd name="T110" fmla="*/ 99 w 175"/>
                  <a:gd name="T111" fmla="*/ 45 h 814"/>
                  <a:gd name="T112" fmla="*/ 89 w 175"/>
                  <a:gd name="T113" fmla="*/ 38 h 814"/>
                  <a:gd name="T114" fmla="*/ 66 w 175"/>
                  <a:gd name="T115" fmla="*/ 24 h 814"/>
                  <a:gd name="T116" fmla="*/ 42 w 175"/>
                  <a:gd name="T117" fmla="*/ 13 h 814"/>
                  <a:gd name="T118" fmla="*/ 14 w 175"/>
                  <a:gd name="T119" fmla="*/ 3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5" h="814">
                    <a:moveTo>
                      <a:pt x="0" y="0"/>
                    </a:moveTo>
                    <a:lnTo>
                      <a:pt x="0" y="156"/>
                    </a:lnTo>
                    <a:lnTo>
                      <a:pt x="0" y="156"/>
                    </a:lnTo>
                    <a:lnTo>
                      <a:pt x="6" y="162"/>
                    </a:lnTo>
                    <a:lnTo>
                      <a:pt x="11" y="170"/>
                    </a:lnTo>
                    <a:lnTo>
                      <a:pt x="15" y="176"/>
                    </a:lnTo>
                    <a:lnTo>
                      <a:pt x="19" y="184"/>
                    </a:lnTo>
                    <a:lnTo>
                      <a:pt x="21" y="192"/>
                    </a:lnTo>
                    <a:lnTo>
                      <a:pt x="23" y="200"/>
                    </a:lnTo>
                    <a:lnTo>
                      <a:pt x="25" y="209"/>
                    </a:lnTo>
                    <a:lnTo>
                      <a:pt x="26" y="217"/>
                    </a:lnTo>
                    <a:lnTo>
                      <a:pt x="26" y="217"/>
                    </a:lnTo>
                    <a:lnTo>
                      <a:pt x="25" y="228"/>
                    </a:lnTo>
                    <a:lnTo>
                      <a:pt x="23" y="240"/>
                    </a:lnTo>
                    <a:lnTo>
                      <a:pt x="21" y="250"/>
                    </a:lnTo>
                    <a:lnTo>
                      <a:pt x="19" y="260"/>
                    </a:lnTo>
                    <a:lnTo>
                      <a:pt x="15" y="269"/>
                    </a:lnTo>
                    <a:lnTo>
                      <a:pt x="11" y="278"/>
                    </a:lnTo>
                    <a:lnTo>
                      <a:pt x="6" y="286"/>
                    </a:lnTo>
                    <a:lnTo>
                      <a:pt x="0" y="294"/>
                    </a:lnTo>
                    <a:lnTo>
                      <a:pt x="0" y="514"/>
                    </a:lnTo>
                    <a:lnTo>
                      <a:pt x="0" y="514"/>
                    </a:lnTo>
                    <a:lnTo>
                      <a:pt x="8" y="524"/>
                    </a:lnTo>
                    <a:lnTo>
                      <a:pt x="14" y="533"/>
                    </a:lnTo>
                    <a:lnTo>
                      <a:pt x="14" y="533"/>
                    </a:lnTo>
                    <a:lnTo>
                      <a:pt x="19" y="545"/>
                    </a:lnTo>
                    <a:lnTo>
                      <a:pt x="23" y="557"/>
                    </a:lnTo>
                    <a:lnTo>
                      <a:pt x="27" y="570"/>
                    </a:lnTo>
                    <a:lnTo>
                      <a:pt x="27" y="583"/>
                    </a:lnTo>
                    <a:lnTo>
                      <a:pt x="27" y="583"/>
                    </a:lnTo>
                    <a:lnTo>
                      <a:pt x="27" y="594"/>
                    </a:lnTo>
                    <a:lnTo>
                      <a:pt x="26" y="604"/>
                    </a:lnTo>
                    <a:lnTo>
                      <a:pt x="23" y="614"/>
                    </a:lnTo>
                    <a:lnTo>
                      <a:pt x="20" y="622"/>
                    </a:lnTo>
                    <a:lnTo>
                      <a:pt x="16" y="631"/>
                    </a:lnTo>
                    <a:lnTo>
                      <a:pt x="12" y="639"/>
                    </a:lnTo>
                    <a:lnTo>
                      <a:pt x="7" y="646"/>
                    </a:lnTo>
                    <a:lnTo>
                      <a:pt x="0" y="654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12" y="811"/>
                    </a:lnTo>
                    <a:lnTo>
                      <a:pt x="12" y="811"/>
                    </a:lnTo>
                    <a:lnTo>
                      <a:pt x="35" y="803"/>
                    </a:lnTo>
                    <a:lnTo>
                      <a:pt x="57" y="793"/>
                    </a:lnTo>
                    <a:lnTo>
                      <a:pt x="77" y="782"/>
                    </a:lnTo>
                    <a:lnTo>
                      <a:pt x="97" y="768"/>
                    </a:lnTo>
                    <a:lnTo>
                      <a:pt x="97" y="768"/>
                    </a:lnTo>
                    <a:lnTo>
                      <a:pt x="105" y="761"/>
                    </a:lnTo>
                    <a:lnTo>
                      <a:pt x="114" y="753"/>
                    </a:lnTo>
                    <a:lnTo>
                      <a:pt x="122" y="745"/>
                    </a:lnTo>
                    <a:lnTo>
                      <a:pt x="129" y="737"/>
                    </a:lnTo>
                    <a:lnTo>
                      <a:pt x="136" y="727"/>
                    </a:lnTo>
                    <a:lnTo>
                      <a:pt x="143" y="718"/>
                    </a:lnTo>
                    <a:lnTo>
                      <a:pt x="148" y="707"/>
                    </a:lnTo>
                    <a:lnTo>
                      <a:pt x="154" y="697"/>
                    </a:lnTo>
                    <a:lnTo>
                      <a:pt x="154" y="697"/>
                    </a:lnTo>
                    <a:lnTo>
                      <a:pt x="159" y="685"/>
                    </a:lnTo>
                    <a:lnTo>
                      <a:pt x="163" y="674"/>
                    </a:lnTo>
                    <a:lnTo>
                      <a:pt x="167" y="662"/>
                    </a:lnTo>
                    <a:lnTo>
                      <a:pt x="170" y="650"/>
                    </a:lnTo>
                    <a:lnTo>
                      <a:pt x="172" y="637"/>
                    </a:lnTo>
                    <a:lnTo>
                      <a:pt x="173" y="624"/>
                    </a:lnTo>
                    <a:lnTo>
                      <a:pt x="174" y="611"/>
                    </a:lnTo>
                    <a:lnTo>
                      <a:pt x="175" y="596"/>
                    </a:lnTo>
                    <a:lnTo>
                      <a:pt x="175" y="596"/>
                    </a:lnTo>
                    <a:lnTo>
                      <a:pt x="174" y="579"/>
                    </a:lnTo>
                    <a:lnTo>
                      <a:pt x="172" y="563"/>
                    </a:lnTo>
                    <a:lnTo>
                      <a:pt x="170" y="547"/>
                    </a:lnTo>
                    <a:lnTo>
                      <a:pt x="166" y="531"/>
                    </a:lnTo>
                    <a:lnTo>
                      <a:pt x="162" y="518"/>
                    </a:lnTo>
                    <a:lnTo>
                      <a:pt x="155" y="503"/>
                    </a:lnTo>
                    <a:lnTo>
                      <a:pt x="148" y="490"/>
                    </a:lnTo>
                    <a:lnTo>
                      <a:pt x="141" y="478"/>
                    </a:lnTo>
                    <a:lnTo>
                      <a:pt x="141" y="478"/>
                    </a:lnTo>
                    <a:lnTo>
                      <a:pt x="131" y="466"/>
                    </a:lnTo>
                    <a:lnTo>
                      <a:pt x="122" y="455"/>
                    </a:lnTo>
                    <a:lnTo>
                      <a:pt x="111" y="444"/>
                    </a:lnTo>
                    <a:lnTo>
                      <a:pt x="101" y="435"/>
                    </a:lnTo>
                    <a:lnTo>
                      <a:pt x="89" y="426"/>
                    </a:lnTo>
                    <a:lnTo>
                      <a:pt x="78" y="418"/>
                    </a:lnTo>
                    <a:lnTo>
                      <a:pt x="65" y="411"/>
                    </a:lnTo>
                    <a:lnTo>
                      <a:pt x="53" y="403"/>
                    </a:lnTo>
                    <a:lnTo>
                      <a:pt x="53" y="403"/>
                    </a:lnTo>
                    <a:lnTo>
                      <a:pt x="64" y="397"/>
                    </a:lnTo>
                    <a:lnTo>
                      <a:pt x="76" y="389"/>
                    </a:lnTo>
                    <a:lnTo>
                      <a:pt x="87" y="380"/>
                    </a:lnTo>
                    <a:lnTo>
                      <a:pt x="98" y="371"/>
                    </a:lnTo>
                    <a:lnTo>
                      <a:pt x="108" y="360"/>
                    </a:lnTo>
                    <a:lnTo>
                      <a:pt x="118" y="350"/>
                    </a:lnTo>
                    <a:lnTo>
                      <a:pt x="126" y="337"/>
                    </a:lnTo>
                    <a:lnTo>
                      <a:pt x="136" y="325"/>
                    </a:lnTo>
                    <a:lnTo>
                      <a:pt x="136" y="325"/>
                    </a:lnTo>
                    <a:lnTo>
                      <a:pt x="143" y="310"/>
                    </a:lnTo>
                    <a:lnTo>
                      <a:pt x="150" y="297"/>
                    </a:lnTo>
                    <a:lnTo>
                      <a:pt x="155" y="282"/>
                    </a:lnTo>
                    <a:lnTo>
                      <a:pt x="161" y="266"/>
                    </a:lnTo>
                    <a:lnTo>
                      <a:pt x="164" y="250"/>
                    </a:lnTo>
                    <a:lnTo>
                      <a:pt x="167" y="234"/>
                    </a:lnTo>
                    <a:lnTo>
                      <a:pt x="168" y="217"/>
                    </a:lnTo>
                    <a:lnTo>
                      <a:pt x="169" y="199"/>
                    </a:lnTo>
                    <a:lnTo>
                      <a:pt x="169" y="199"/>
                    </a:lnTo>
                    <a:lnTo>
                      <a:pt x="168" y="175"/>
                    </a:lnTo>
                    <a:lnTo>
                      <a:pt x="165" y="152"/>
                    </a:lnTo>
                    <a:lnTo>
                      <a:pt x="160" y="131"/>
                    </a:lnTo>
                    <a:lnTo>
                      <a:pt x="151" y="111"/>
                    </a:lnTo>
                    <a:lnTo>
                      <a:pt x="147" y="102"/>
                    </a:lnTo>
                    <a:lnTo>
                      <a:pt x="142" y="92"/>
                    </a:lnTo>
                    <a:lnTo>
                      <a:pt x="136" y="84"/>
                    </a:lnTo>
                    <a:lnTo>
                      <a:pt x="130" y="76"/>
                    </a:lnTo>
                    <a:lnTo>
                      <a:pt x="123" y="67"/>
                    </a:lnTo>
                    <a:lnTo>
                      <a:pt x="116" y="60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89" y="38"/>
                    </a:lnTo>
                    <a:lnTo>
                      <a:pt x="78" y="31"/>
                    </a:lnTo>
                    <a:lnTo>
                      <a:pt x="66" y="24"/>
                    </a:lnTo>
                    <a:lnTo>
                      <a:pt x="55" y="18"/>
                    </a:lnTo>
                    <a:lnTo>
                      <a:pt x="42" y="13"/>
                    </a:lnTo>
                    <a:lnTo>
                      <a:pt x="29" y="7"/>
                    </a:lnTo>
                    <a:lnTo>
                      <a:pt x="14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grpSp>
            <p:nvGrpSpPr>
              <p:cNvPr id="237" name="그룹 236"/>
              <p:cNvGrpSpPr/>
              <p:nvPr/>
            </p:nvGrpSpPr>
            <p:grpSpPr>
              <a:xfrm>
                <a:off x="-738062" y="1467804"/>
                <a:ext cx="415926" cy="1323976"/>
                <a:chOff x="3371850" y="3695700"/>
                <a:chExt cx="415926" cy="1323976"/>
              </a:xfrm>
            </p:grpSpPr>
            <p:sp>
              <p:nvSpPr>
                <p:cNvPr id="238" name="Freeform 23"/>
                <p:cNvSpPr/>
                <p:nvPr/>
              </p:nvSpPr>
              <p:spPr bwMode="auto">
                <a:xfrm>
                  <a:off x="3629025" y="4246563"/>
                  <a:ext cx="158750" cy="207963"/>
                </a:xfrm>
                <a:custGeom>
                  <a:avLst/>
                  <a:gdLst>
                    <a:gd name="T0" fmla="*/ 100 w 100"/>
                    <a:gd name="T1" fmla="*/ 0 h 131"/>
                    <a:gd name="T2" fmla="*/ 100 w 100"/>
                    <a:gd name="T3" fmla="*/ 0 h 131"/>
                    <a:gd name="T4" fmla="*/ 76 w 100"/>
                    <a:gd name="T5" fmla="*/ 5 h 131"/>
                    <a:gd name="T6" fmla="*/ 49 w 100"/>
                    <a:gd name="T7" fmla="*/ 7 h 131"/>
                    <a:gd name="T8" fmla="*/ 49 w 100"/>
                    <a:gd name="T9" fmla="*/ 7 h 131"/>
                    <a:gd name="T10" fmla="*/ 30 w 100"/>
                    <a:gd name="T11" fmla="*/ 9 h 131"/>
                    <a:gd name="T12" fmla="*/ 22 w 100"/>
                    <a:gd name="T13" fmla="*/ 11 h 131"/>
                    <a:gd name="T14" fmla="*/ 15 w 100"/>
                    <a:gd name="T15" fmla="*/ 13 h 131"/>
                    <a:gd name="T16" fmla="*/ 15 w 100"/>
                    <a:gd name="T17" fmla="*/ 13 h 131"/>
                    <a:gd name="T18" fmla="*/ 12 w 100"/>
                    <a:gd name="T19" fmla="*/ 15 h 131"/>
                    <a:gd name="T20" fmla="*/ 8 w 100"/>
                    <a:gd name="T21" fmla="*/ 17 h 131"/>
                    <a:gd name="T22" fmla="*/ 6 w 100"/>
                    <a:gd name="T23" fmla="*/ 20 h 131"/>
                    <a:gd name="T24" fmla="*/ 4 w 100"/>
                    <a:gd name="T25" fmla="*/ 23 h 131"/>
                    <a:gd name="T26" fmla="*/ 1 w 100"/>
                    <a:gd name="T27" fmla="*/ 33 h 131"/>
                    <a:gd name="T28" fmla="*/ 0 w 100"/>
                    <a:gd name="T29" fmla="*/ 44 h 131"/>
                    <a:gd name="T30" fmla="*/ 0 w 100"/>
                    <a:gd name="T31" fmla="*/ 92 h 131"/>
                    <a:gd name="T32" fmla="*/ 0 w 100"/>
                    <a:gd name="T33" fmla="*/ 92 h 131"/>
                    <a:gd name="T34" fmla="*/ 1 w 100"/>
                    <a:gd name="T35" fmla="*/ 103 h 131"/>
                    <a:gd name="T36" fmla="*/ 3 w 100"/>
                    <a:gd name="T37" fmla="*/ 111 h 131"/>
                    <a:gd name="T38" fmla="*/ 6 w 100"/>
                    <a:gd name="T39" fmla="*/ 118 h 131"/>
                    <a:gd name="T40" fmla="*/ 8 w 100"/>
                    <a:gd name="T41" fmla="*/ 120 h 131"/>
                    <a:gd name="T42" fmla="*/ 11 w 100"/>
                    <a:gd name="T43" fmla="*/ 121 h 131"/>
                    <a:gd name="T44" fmla="*/ 11 w 100"/>
                    <a:gd name="T45" fmla="*/ 121 h 131"/>
                    <a:gd name="T46" fmla="*/ 17 w 100"/>
                    <a:gd name="T47" fmla="*/ 123 h 131"/>
                    <a:gd name="T48" fmla="*/ 24 w 100"/>
                    <a:gd name="T49" fmla="*/ 124 h 131"/>
                    <a:gd name="T50" fmla="*/ 45 w 100"/>
                    <a:gd name="T51" fmla="*/ 125 h 131"/>
                    <a:gd name="T52" fmla="*/ 45 w 100"/>
                    <a:gd name="T53" fmla="*/ 125 h 131"/>
                    <a:gd name="T54" fmla="*/ 59 w 100"/>
                    <a:gd name="T55" fmla="*/ 125 h 131"/>
                    <a:gd name="T56" fmla="*/ 72 w 100"/>
                    <a:gd name="T57" fmla="*/ 126 h 131"/>
                    <a:gd name="T58" fmla="*/ 86 w 100"/>
                    <a:gd name="T59" fmla="*/ 128 h 131"/>
                    <a:gd name="T60" fmla="*/ 100 w 100"/>
                    <a:gd name="T61" fmla="*/ 131 h 131"/>
                    <a:gd name="T62" fmla="*/ 100 w 100"/>
                    <a:gd name="T63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0" h="131">
                      <a:moveTo>
                        <a:pt x="100" y="0"/>
                      </a:moveTo>
                      <a:lnTo>
                        <a:pt x="100" y="0"/>
                      </a:lnTo>
                      <a:lnTo>
                        <a:pt x="76" y="5"/>
                      </a:lnTo>
                      <a:lnTo>
                        <a:pt x="49" y="7"/>
                      </a:lnTo>
                      <a:lnTo>
                        <a:pt x="49" y="7"/>
                      </a:lnTo>
                      <a:lnTo>
                        <a:pt x="30" y="9"/>
                      </a:lnTo>
                      <a:lnTo>
                        <a:pt x="22" y="11"/>
                      </a:lnTo>
                      <a:lnTo>
                        <a:pt x="15" y="13"/>
                      </a:lnTo>
                      <a:lnTo>
                        <a:pt x="15" y="13"/>
                      </a:lnTo>
                      <a:lnTo>
                        <a:pt x="12" y="15"/>
                      </a:lnTo>
                      <a:lnTo>
                        <a:pt x="8" y="17"/>
                      </a:lnTo>
                      <a:lnTo>
                        <a:pt x="6" y="20"/>
                      </a:lnTo>
                      <a:lnTo>
                        <a:pt x="4" y="23"/>
                      </a:lnTo>
                      <a:lnTo>
                        <a:pt x="1" y="33"/>
                      </a:lnTo>
                      <a:lnTo>
                        <a:pt x="0" y="44"/>
                      </a:lnTo>
                      <a:lnTo>
                        <a:pt x="0" y="92"/>
                      </a:lnTo>
                      <a:lnTo>
                        <a:pt x="0" y="92"/>
                      </a:lnTo>
                      <a:lnTo>
                        <a:pt x="1" y="103"/>
                      </a:lnTo>
                      <a:lnTo>
                        <a:pt x="3" y="111"/>
                      </a:lnTo>
                      <a:lnTo>
                        <a:pt x="6" y="118"/>
                      </a:lnTo>
                      <a:lnTo>
                        <a:pt x="8" y="120"/>
                      </a:lnTo>
                      <a:lnTo>
                        <a:pt x="11" y="121"/>
                      </a:lnTo>
                      <a:lnTo>
                        <a:pt x="11" y="121"/>
                      </a:lnTo>
                      <a:lnTo>
                        <a:pt x="17" y="123"/>
                      </a:lnTo>
                      <a:lnTo>
                        <a:pt x="24" y="124"/>
                      </a:lnTo>
                      <a:lnTo>
                        <a:pt x="45" y="125"/>
                      </a:lnTo>
                      <a:lnTo>
                        <a:pt x="45" y="125"/>
                      </a:lnTo>
                      <a:lnTo>
                        <a:pt x="59" y="125"/>
                      </a:lnTo>
                      <a:lnTo>
                        <a:pt x="72" y="126"/>
                      </a:lnTo>
                      <a:lnTo>
                        <a:pt x="86" y="128"/>
                      </a:lnTo>
                      <a:lnTo>
                        <a:pt x="100" y="131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ko-KR" altLang="en-US" sz="2400"/>
                </a:p>
              </p:txBody>
            </p:sp>
            <p:sp>
              <p:nvSpPr>
                <p:cNvPr id="239" name="Freeform 25"/>
                <p:cNvSpPr/>
                <p:nvPr/>
              </p:nvSpPr>
              <p:spPr bwMode="auto">
                <a:xfrm>
                  <a:off x="3371850" y="4738688"/>
                  <a:ext cx="415925" cy="280988"/>
                </a:xfrm>
                <a:custGeom>
                  <a:avLst/>
                  <a:gdLst>
                    <a:gd name="T0" fmla="*/ 46 w 262"/>
                    <a:gd name="T1" fmla="*/ 0 h 177"/>
                    <a:gd name="T2" fmla="*/ 46 w 262"/>
                    <a:gd name="T3" fmla="*/ 0 h 177"/>
                    <a:gd name="T4" fmla="*/ 42 w 262"/>
                    <a:gd name="T5" fmla="*/ 1 h 177"/>
                    <a:gd name="T6" fmla="*/ 37 w 262"/>
                    <a:gd name="T7" fmla="*/ 5 h 177"/>
                    <a:gd name="T8" fmla="*/ 33 w 262"/>
                    <a:gd name="T9" fmla="*/ 10 h 177"/>
                    <a:gd name="T10" fmla="*/ 28 w 262"/>
                    <a:gd name="T11" fmla="*/ 18 h 177"/>
                    <a:gd name="T12" fmla="*/ 28 w 262"/>
                    <a:gd name="T13" fmla="*/ 18 h 177"/>
                    <a:gd name="T14" fmla="*/ 20 w 262"/>
                    <a:gd name="T15" fmla="*/ 37 h 177"/>
                    <a:gd name="T16" fmla="*/ 11 w 262"/>
                    <a:gd name="T17" fmla="*/ 57 h 177"/>
                    <a:gd name="T18" fmla="*/ 11 w 262"/>
                    <a:gd name="T19" fmla="*/ 57 h 177"/>
                    <a:gd name="T20" fmla="*/ 5 w 262"/>
                    <a:gd name="T21" fmla="*/ 79 h 177"/>
                    <a:gd name="T22" fmla="*/ 1 w 262"/>
                    <a:gd name="T23" fmla="*/ 99 h 177"/>
                    <a:gd name="T24" fmla="*/ 1 w 262"/>
                    <a:gd name="T25" fmla="*/ 99 h 177"/>
                    <a:gd name="T26" fmla="*/ 0 w 262"/>
                    <a:gd name="T27" fmla="*/ 108 h 177"/>
                    <a:gd name="T28" fmla="*/ 0 w 262"/>
                    <a:gd name="T29" fmla="*/ 116 h 177"/>
                    <a:gd name="T30" fmla="*/ 2 w 262"/>
                    <a:gd name="T31" fmla="*/ 121 h 177"/>
                    <a:gd name="T32" fmla="*/ 4 w 262"/>
                    <a:gd name="T33" fmla="*/ 124 h 177"/>
                    <a:gd name="T34" fmla="*/ 4 w 262"/>
                    <a:gd name="T35" fmla="*/ 124 h 177"/>
                    <a:gd name="T36" fmla="*/ 23 w 262"/>
                    <a:gd name="T37" fmla="*/ 133 h 177"/>
                    <a:gd name="T38" fmla="*/ 45 w 262"/>
                    <a:gd name="T39" fmla="*/ 142 h 177"/>
                    <a:gd name="T40" fmla="*/ 72 w 262"/>
                    <a:gd name="T41" fmla="*/ 151 h 177"/>
                    <a:gd name="T42" fmla="*/ 102 w 262"/>
                    <a:gd name="T43" fmla="*/ 160 h 177"/>
                    <a:gd name="T44" fmla="*/ 102 w 262"/>
                    <a:gd name="T45" fmla="*/ 160 h 177"/>
                    <a:gd name="T46" fmla="*/ 119 w 262"/>
                    <a:gd name="T47" fmla="*/ 164 h 177"/>
                    <a:gd name="T48" fmla="*/ 137 w 262"/>
                    <a:gd name="T49" fmla="*/ 168 h 177"/>
                    <a:gd name="T50" fmla="*/ 155 w 262"/>
                    <a:gd name="T51" fmla="*/ 171 h 177"/>
                    <a:gd name="T52" fmla="*/ 173 w 262"/>
                    <a:gd name="T53" fmla="*/ 173 h 177"/>
                    <a:gd name="T54" fmla="*/ 211 w 262"/>
                    <a:gd name="T55" fmla="*/ 176 h 177"/>
                    <a:gd name="T56" fmla="*/ 252 w 262"/>
                    <a:gd name="T57" fmla="*/ 177 h 177"/>
                    <a:gd name="T58" fmla="*/ 252 w 262"/>
                    <a:gd name="T59" fmla="*/ 177 h 177"/>
                    <a:gd name="T60" fmla="*/ 262 w 262"/>
                    <a:gd name="T61" fmla="*/ 177 h 177"/>
                    <a:gd name="T62" fmla="*/ 262 w 262"/>
                    <a:gd name="T63" fmla="*/ 41 h 177"/>
                    <a:gd name="T64" fmla="*/ 262 w 262"/>
                    <a:gd name="T65" fmla="*/ 41 h 177"/>
                    <a:gd name="T66" fmla="*/ 246 w 262"/>
                    <a:gd name="T67" fmla="*/ 42 h 177"/>
                    <a:gd name="T68" fmla="*/ 229 w 262"/>
                    <a:gd name="T69" fmla="*/ 43 h 177"/>
                    <a:gd name="T70" fmla="*/ 229 w 262"/>
                    <a:gd name="T71" fmla="*/ 43 h 177"/>
                    <a:gd name="T72" fmla="*/ 203 w 262"/>
                    <a:gd name="T73" fmla="*/ 42 h 177"/>
                    <a:gd name="T74" fmla="*/ 178 w 262"/>
                    <a:gd name="T75" fmla="*/ 40 h 177"/>
                    <a:gd name="T76" fmla="*/ 153 w 262"/>
                    <a:gd name="T77" fmla="*/ 36 h 177"/>
                    <a:gd name="T78" fmla="*/ 129 w 262"/>
                    <a:gd name="T79" fmla="*/ 30 h 177"/>
                    <a:gd name="T80" fmla="*/ 129 w 262"/>
                    <a:gd name="T81" fmla="*/ 30 h 177"/>
                    <a:gd name="T82" fmla="*/ 106 w 262"/>
                    <a:gd name="T83" fmla="*/ 22 h 177"/>
                    <a:gd name="T84" fmla="*/ 85 w 262"/>
                    <a:gd name="T85" fmla="*/ 16 h 177"/>
                    <a:gd name="T86" fmla="*/ 65 w 262"/>
                    <a:gd name="T87" fmla="*/ 8 h 177"/>
                    <a:gd name="T88" fmla="*/ 46 w 262"/>
                    <a:gd name="T89" fmla="*/ 0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2" h="17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2" y="1"/>
                      </a:lnTo>
                      <a:lnTo>
                        <a:pt x="37" y="5"/>
                      </a:lnTo>
                      <a:lnTo>
                        <a:pt x="33" y="10"/>
                      </a:lnTo>
                      <a:lnTo>
                        <a:pt x="28" y="18"/>
                      </a:lnTo>
                      <a:lnTo>
                        <a:pt x="28" y="18"/>
                      </a:lnTo>
                      <a:lnTo>
                        <a:pt x="20" y="37"/>
                      </a:lnTo>
                      <a:lnTo>
                        <a:pt x="11" y="57"/>
                      </a:lnTo>
                      <a:lnTo>
                        <a:pt x="11" y="57"/>
                      </a:lnTo>
                      <a:lnTo>
                        <a:pt x="5" y="79"/>
                      </a:lnTo>
                      <a:lnTo>
                        <a:pt x="1" y="99"/>
                      </a:lnTo>
                      <a:lnTo>
                        <a:pt x="1" y="99"/>
                      </a:lnTo>
                      <a:lnTo>
                        <a:pt x="0" y="108"/>
                      </a:lnTo>
                      <a:lnTo>
                        <a:pt x="0" y="116"/>
                      </a:lnTo>
                      <a:lnTo>
                        <a:pt x="2" y="121"/>
                      </a:lnTo>
                      <a:lnTo>
                        <a:pt x="4" y="124"/>
                      </a:lnTo>
                      <a:lnTo>
                        <a:pt x="4" y="124"/>
                      </a:lnTo>
                      <a:lnTo>
                        <a:pt x="23" y="133"/>
                      </a:lnTo>
                      <a:lnTo>
                        <a:pt x="45" y="142"/>
                      </a:lnTo>
                      <a:lnTo>
                        <a:pt x="72" y="151"/>
                      </a:lnTo>
                      <a:lnTo>
                        <a:pt x="102" y="160"/>
                      </a:lnTo>
                      <a:lnTo>
                        <a:pt x="102" y="160"/>
                      </a:lnTo>
                      <a:lnTo>
                        <a:pt x="119" y="164"/>
                      </a:lnTo>
                      <a:lnTo>
                        <a:pt x="137" y="168"/>
                      </a:lnTo>
                      <a:lnTo>
                        <a:pt x="155" y="171"/>
                      </a:lnTo>
                      <a:lnTo>
                        <a:pt x="173" y="173"/>
                      </a:lnTo>
                      <a:lnTo>
                        <a:pt x="211" y="176"/>
                      </a:lnTo>
                      <a:lnTo>
                        <a:pt x="252" y="177"/>
                      </a:lnTo>
                      <a:lnTo>
                        <a:pt x="252" y="177"/>
                      </a:lnTo>
                      <a:lnTo>
                        <a:pt x="262" y="177"/>
                      </a:lnTo>
                      <a:lnTo>
                        <a:pt x="262" y="41"/>
                      </a:lnTo>
                      <a:lnTo>
                        <a:pt x="262" y="41"/>
                      </a:lnTo>
                      <a:lnTo>
                        <a:pt x="246" y="42"/>
                      </a:lnTo>
                      <a:lnTo>
                        <a:pt x="229" y="43"/>
                      </a:lnTo>
                      <a:lnTo>
                        <a:pt x="229" y="43"/>
                      </a:lnTo>
                      <a:lnTo>
                        <a:pt x="203" y="42"/>
                      </a:lnTo>
                      <a:lnTo>
                        <a:pt x="178" y="40"/>
                      </a:lnTo>
                      <a:lnTo>
                        <a:pt x="153" y="36"/>
                      </a:lnTo>
                      <a:lnTo>
                        <a:pt x="129" y="30"/>
                      </a:lnTo>
                      <a:lnTo>
                        <a:pt x="129" y="30"/>
                      </a:lnTo>
                      <a:lnTo>
                        <a:pt x="106" y="22"/>
                      </a:lnTo>
                      <a:lnTo>
                        <a:pt x="85" y="16"/>
                      </a:lnTo>
                      <a:lnTo>
                        <a:pt x="65" y="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ko-KR" altLang="en-US" sz="2400"/>
                </a:p>
              </p:txBody>
            </p:sp>
            <p:sp>
              <p:nvSpPr>
                <p:cNvPr id="240" name="Freeform 26"/>
                <p:cNvSpPr/>
                <p:nvPr/>
              </p:nvSpPr>
              <p:spPr bwMode="auto">
                <a:xfrm>
                  <a:off x="3371850" y="4738688"/>
                  <a:ext cx="415925" cy="280988"/>
                </a:xfrm>
                <a:custGeom>
                  <a:avLst/>
                  <a:gdLst>
                    <a:gd name="T0" fmla="*/ 46 w 262"/>
                    <a:gd name="T1" fmla="*/ 0 h 177"/>
                    <a:gd name="T2" fmla="*/ 46 w 262"/>
                    <a:gd name="T3" fmla="*/ 0 h 177"/>
                    <a:gd name="T4" fmla="*/ 42 w 262"/>
                    <a:gd name="T5" fmla="*/ 1 h 177"/>
                    <a:gd name="T6" fmla="*/ 37 w 262"/>
                    <a:gd name="T7" fmla="*/ 5 h 177"/>
                    <a:gd name="T8" fmla="*/ 33 w 262"/>
                    <a:gd name="T9" fmla="*/ 10 h 177"/>
                    <a:gd name="T10" fmla="*/ 28 w 262"/>
                    <a:gd name="T11" fmla="*/ 18 h 177"/>
                    <a:gd name="T12" fmla="*/ 28 w 262"/>
                    <a:gd name="T13" fmla="*/ 18 h 177"/>
                    <a:gd name="T14" fmla="*/ 20 w 262"/>
                    <a:gd name="T15" fmla="*/ 37 h 177"/>
                    <a:gd name="T16" fmla="*/ 11 w 262"/>
                    <a:gd name="T17" fmla="*/ 57 h 177"/>
                    <a:gd name="T18" fmla="*/ 11 w 262"/>
                    <a:gd name="T19" fmla="*/ 57 h 177"/>
                    <a:gd name="T20" fmla="*/ 5 w 262"/>
                    <a:gd name="T21" fmla="*/ 79 h 177"/>
                    <a:gd name="T22" fmla="*/ 1 w 262"/>
                    <a:gd name="T23" fmla="*/ 99 h 177"/>
                    <a:gd name="T24" fmla="*/ 1 w 262"/>
                    <a:gd name="T25" fmla="*/ 99 h 177"/>
                    <a:gd name="T26" fmla="*/ 0 w 262"/>
                    <a:gd name="T27" fmla="*/ 108 h 177"/>
                    <a:gd name="T28" fmla="*/ 0 w 262"/>
                    <a:gd name="T29" fmla="*/ 116 h 177"/>
                    <a:gd name="T30" fmla="*/ 2 w 262"/>
                    <a:gd name="T31" fmla="*/ 121 h 177"/>
                    <a:gd name="T32" fmla="*/ 4 w 262"/>
                    <a:gd name="T33" fmla="*/ 124 h 177"/>
                    <a:gd name="T34" fmla="*/ 4 w 262"/>
                    <a:gd name="T35" fmla="*/ 124 h 177"/>
                    <a:gd name="T36" fmla="*/ 23 w 262"/>
                    <a:gd name="T37" fmla="*/ 133 h 177"/>
                    <a:gd name="T38" fmla="*/ 45 w 262"/>
                    <a:gd name="T39" fmla="*/ 142 h 177"/>
                    <a:gd name="T40" fmla="*/ 72 w 262"/>
                    <a:gd name="T41" fmla="*/ 151 h 177"/>
                    <a:gd name="T42" fmla="*/ 102 w 262"/>
                    <a:gd name="T43" fmla="*/ 160 h 177"/>
                    <a:gd name="T44" fmla="*/ 102 w 262"/>
                    <a:gd name="T45" fmla="*/ 160 h 177"/>
                    <a:gd name="T46" fmla="*/ 119 w 262"/>
                    <a:gd name="T47" fmla="*/ 164 h 177"/>
                    <a:gd name="T48" fmla="*/ 137 w 262"/>
                    <a:gd name="T49" fmla="*/ 168 h 177"/>
                    <a:gd name="T50" fmla="*/ 155 w 262"/>
                    <a:gd name="T51" fmla="*/ 171 h 177"/>
                    <a:gd name="T52" fmla="*/ 173 w 262"/>
                    <a:gd name="T53" fmla="*/ 173 h 177"/>
                    <a:gd name="T54" fmla="*/ 211 w 262"/>
                    <a:gd name="T55" fmla="*/ 176 h 177"/>
                    <a:gd name="T56" fmla="*/ 252 w 262"/>
                    <a:gd name="T57" fmla="*/ 177 h 177"/>
                    <a:gd name="T58" fmla="*/ 252 w 262"/>
                    <a:gd name="T59" fmla="*/ 177 h 177"/>
                    <a:gd name="T60" fmla="*/ 262 w 262"/>
                    <a:gd name="T61" fmla="*/ 177 h 177"/>
                    <a:gd name="T62" fmla="*/ 262 w 262"/>
                    <a:gd name="T63" fmla="*/ 41 h 177"/>
                    <a:gd name="T64" fmla="*/ 262 w 262"/>
                    <a:gd name="T65" fmla="*/ 41 h 177"/>
                    <a:gd name="T66" fmla="*/ 246 w 262"/>
                    <a:gd name="T67" fmla="*/ 42 h 177"/>
                    <a:gd name="T68" fmla="*/ 229 w 262"/>
                    <a:gd name="T69" fmla="*/ 43 h 177"/>
                    <a:gd name="T70" fmla="*/ 229 w 262"/>
                    <a:gd name="T71" fmla="*/ 43 h 177"/>
                    <a:gd name="T72" fmla="*/ 203 w 262"/>
                    <a:gd name="T73" fmla="*/ 42 h 177"/>
                    <a:gd name="T74" fmla="*/ 178 w 262"/>
                    <a:gd name="T75" fmla="*/ 40 h 177"/>
                    <a:gd name="T76" fmla="*/ 153 w 262"/>
                    <a:gd name="T77" fmla="*/ 36 h 177"/>
                    <a:gd name="T78" fmla="*/ 129 w 262"/>
                    <a:gd name="T79" fmla="*/ 30 h 177"/>
                    <a:gd name="T80" fmla="*/ 129 w 262"/>
                    <a:gd name="T81" fmla="*/ 30 h 177"/>
                    <a:gd name="T82" fmla="*/ 106 w 262"/>
                    <a:gd name="T83" fmla="*/ 22 h 177"/>
                    <a:gd name="T84" fmla="*/ 85 w 262"/>
                    <a:gd name="T85" fmla="*/ 16 h 177"/>
                    <a:gd name="T86" fmla="*/ 65 w 262"/>
                    <a:gd name="T87" fmla="*/ 8 h 177"/>
                    <a:gd name="T88" fmla="*/ 46 w 262"/>
                    <a:gd name="T89" fmla="*/ 0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2" h="177">
                      <a:moveTo>
                        <a:pt x="46" y="0"/>
                      </a:moveTo>
                      <a:lnTo>
                        <a:pt x="46" y="0"/>
                      </a:lnTo>
                      <a:lnTo>
                        <a:pt x="42" y="1"/>
                      </a:lnTo>
                      <a:lnTo>
                        <a:pt x="37" y="5"/>
                      </a:lnTo>
                      <a:lnTo>
                        <a:pt x="33" y="10"/>
                      </a:lnTo>
                      <a:lnTo>
                        <a:pt x="28" y="18"/>
                      </a:lnTo>
                      <a:lnTo>
                        <a:pt x="28" y="18"/>
                      </a:lnTo>
                      <a:lnTo>
                        <a:pt x="20" y="37"/>
                      </a:lnTo>
                      <a:lnTo>
                        <a:pt x="11" y="57"/>
                      </a:lnTo>
                      <a:lnTo>
                        <a:pt x="11" y="57"/>
                      </a:lnTo>
                      <a:lnTo>
                        <a:pt x="5" y="79"/>
                      </a:lnTo>
                      <a:lnTo>
                        <a:pt x="1" y="99"/>
                      </a:lnTo>
                      <a:lnTo>
                        <a:pt x="1" y="99"/>
                      </a:lnTo>
                      <a:lnTo>
                        <a:pt x="0" y="108"/>
                      </a:lnTo>
                      <a:lnTo>
                        <a:pt x="0" y="116"/>
                      </a:lnTo>
                      <a:lnTo>
                        <a:pt x="2" y="121"/>
                      </a:lnTo>
                      <a:lnTo>
                        <a:pt x="4" y="124"/>
                      </a:lnTo>
                      <a:lnTo>
                        <a:pt x="4" y="124"/>
                      </a:lnTo>
                      <a:lnTo>
                        <a:pt x="23" y="133"/>
                      </a:lnTo>
                      <a:lnTo>
                        <a:pt x="45" y="142"/>
                      </a:lnTo>
                      <a:lnTo>
                        <a:pt x="72" y="151"/>
                      </a:lnTo>
                      <a:lnTo>
                        <a:pt x="102" y="160"/>
                      </a:lnTo>
                      <a:lnTo>
                        <a:pt x="102" y="160"/>
                      </a:lnTo>
                      <a:lnTo>
                        <a:pt x="119" y="164"/>
                      </a:lnTo>
                      <a:lnTo>
                        <a:pt x="137" y="168"/>
                      </a:lnTo>
                      <a:lnTo>
                        <a:pt x="155" y="171"/>
                      </a:lnTo>
                      <a:lnTo>
                        <a:pt x="173" y="173"/>
                      </a:lnTo>
                      <a:lnTo>
                        <a:pt x="211" y="176"/>
                      </a:lnTo>
                      <a:lnTo>
                        <a:pt x="252" y="177"/>
                      </a:lnTo>
                      <a:lnTo>
                        <a:pt x="252" y="177"/>
                      </a:lnTo>
                      <a:lnTo>
                        <a:pt x="262" y="177"/>
                      </a:lnTo>
                      <a:lnTo>
                        <a:pt x="262" y="41"/>
                      </a:lnTo>
                      <a:lnTo>
                        <a:pt x="262" y="41"/>
                      </a:lnTo>
                      <a:lnTo>
                        <a:pt x="246" y="42"/>
                      </a:lnTo>
                      <a:lnTo>
                        <a:pt x="229" y="43"/>
                      </a:lnTo>
                      <a:lnTo>
                        <a:pt x="229" y="43"/>
                      </a:lnTo>
                      <a:lnTo>
                        <a:pt x="203" y="42"/>
                      </a:lnTo>
                      <a:lnTo>
                        <a:pt x="178" y="40"/>
                      </a:lnTo>
                      <a:lnTo>
                        <a:pt x="153" y="36"/>
                      </a:lnTo>
                      <a:lnTo>
                        <a:pt x="129" y="30"/>
                      </a:lnTo>
                      <a:lnTo>
                        <a:pt x="129" y="30"/>
                      </a:lnTo>
                      <a:lnTo>
                        <a:pt x="106" y="22"/>
                      </a:lnTo>
                      <a:lnTo>
                        <a:pt x="85" y="16"/>
                      </a:lnTo>
                      <a:lnTo>
                        <a:pt x="65" y="8"/>
                      </a:lnTo>
                      <a:lnTo>
                        <a:pt x="4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ko-KR" altLang="en-US" sz="2400"/>
                </a:p>
              </p:txBody>
            </p:sp>
            <p:sp>
              <p:nvSpPr>
                <p:cNvPr id="241" name="Freeform 27"/>
                <p:cNvSpPr/>
                <p:nvPr/>
              </p:nvSpPr>
              <p:spPr bwMode="auto">
                <a:xfrm>
                  <a:off x="3414713" y="3695700"/>
                  <a:ext cx="373063" cy="277813"/>
                </a:xfrm>
                <a:custGeom>
                  <a:avLst/>
                  <a:gdLst>
                    <a:gd name="T0" fmla="*/ 213 w 235"/>
                    <a:gd name="T1" fmla="*/ 0 h 175"/>
                    <a:gd name="T2" fmla="*/ 213 w 235"/>
                    <a:gd name="T3" fmla="*/ 0 h 175"/>
                    <a:gd name="T4" fmla="*/ 190 w 235"/>
                    <a:gd name="T5" fmla="*/ 0 h 175"/>
                    <a:gd name="T6" fmla="*/ 169 w 235"/>
                    <a:gd name="T7" fmla="*/ 1 h 175"/>
                    <a:gd name="T8" fmla="*/ 149 w 235"/>
                    <a:gd name="T9" fmla="*/ 3 h 175"/>
                    <a:gd name="T10" fmla="*/ 130 w 235"/>
                    <a:gd name="T11" fmla="*/ 5 h 175"/>
                    <a:gd name="T12" fmla="*/ 130 w 235"/>
                    <a:gd name="T13" fmla="*/ 5 h 175"/>
                    <a:gd name="T14" fmla="*/ 102 w 235"/>
                    <a:gd name="T15" fmla="*/ 10 h 175"/>
                    <a:gd name="T16" fmla="*/ 0 w 235"/>
                    <a:gd name="T17" fmla="*/ 112 h 175"/>
                    <a:gd name="T18" fmla="*/ 0 w 235"/>
                    <a:gd name="T19" fmla="*/ 112 h 175"/>
                    <a:gd name="T20" fmla="*/ 4 w 235"/>
                    <a:gd name="T21" fmla="*/ 127 h 175"/>
                    <a:gd name="T22" fmla="*/ 4 w 235"/>
                    <a:gd name="T23" fmla="*/ 127 h 175"/>
                    <a:gd name="T24" fmla="*/ 14 w 235"/>
                    <a:gd name="T25" fmla="*/ 147 h 175"/>
                    <a:gd name="T26" fmla="*/ 18 w 235"/>
                    <a:gd name="T27" fmla="*/ 156 h 175"/>
                    <a:gd name="T28" fmla="*/ 23 w 235"/>
                    <a:gd name="T29" fmla="*/ 164 h 175"/>
                    <a:gd name="T30" fmla="*/ 23 w 235"/>
                    <a:gd name="T31" fmla="*/ 164 h 175"/>
                    <a:gd name="T32" fmla="*/ 27 w 235"/>
                    <a:gd name="T33" fmla="*/ 168 h 175"/>
                    <a:gd name="T34" fmla="*/ 30 w 235"/>
                    <a:gd name="T35" fmla="*/ 171 h 175"/>
                    <a:gd name="T36" fmla="*/ 34 w 235"/>
                    <a:gd name="T37" fmla="*/ 173 h 175"/>
                    <a:gd name="T38" fmla="*/ 38 w 235"/>
                    <a:gd name="T39" fmla="*/ 175 h 175"/>
                    <a:gd name="T40" fmla="*/ 38 w 235"/>
                    <a:gd name="T41" fmla="*/ 175 h 175"/>
                    <a:gd name="T42" fmla="*/ 40 w 235"/>
                    <a:gd name="T43" fmla="*/ 175 h 175"/>
                    <a:gd name="T44" fmla="*/ 43 w 235"/>
                    <a:gd name="T45" fmla="*/ 172 h 175"/>
                    <a:gd name="T46" fmla="*/ 43 w 235"/>
                    <a:gd name="T47" fmla="*/ 172 h 175"/>
                    <a:gd name="T48" fmla="*/ 58 w 235"/>
                    <a:gd name="T49" fmla="*/ 163 h 175"/>
                    <a:gd name="T50" fmla="*/ 73 w 235"/>
                    <a:gd name="T51" fmla="*/ 154 h 175"/>
                    <a:gd name="T52" fmla="*/ 91 w 235"/>
                    <a:gd name="T53" fmla="*/ 146 h 175"/>
                    <a:gd name="T54" fmla="*/ 110 w 235"/>
                    <a:gd name="T55" fmla="*/ 139 h 175"/>
                    <a:gd name="T56" fmla="*/ 110 w 235"/>
                    <a:gd name="T57" fmla="*/ 139 h 175"/>
                    <a:gd name="T58" fmla="*/ 130 w 235"/>
                    <a:gd name="T59" fmla="*/ 134 h 175"/>
                    <a:gd name="T60" fmla="*/ 150 w 235"/>
                    <a:gd name="T61" fmla="*/ 129 h 175"/>
                    <a:gd name="T62" fmla="*/ 171 w 235"/>
                    <a:gd name="T63" fmla="*/ 127 h 175"/>
                    <a:gd name="T64" fmla="*/ 192 w 235"/>
                    <a:gd name="T65" fmla="*/ 126 h 175"/>
                    <a:gd name="T66" fmla="*/ 192 w 235"/>
                    <a:gd name="T67" fmla="*/ 126 h 175"/>
                    <a:gd name="T68" fmla="*/ 214 w 235"/>
                    <a:gd name="T69" fmla="*/ 127 h 175"/>
                    <a:gd name="T70" fmla="*/ 235 w 235"/>
                    <a:gd name="T71" fmla="*/ 129 h 175"/>
                    <a:gd name="T72" fmla="*/ 235 w 235"/>
                    <a:gd name="T73" fmla="*/ 0 h 175"/>
                    <a:gd name="T74" fmla="*/ 235 w 235"/>
                    <a:gd name="T75" fmla="*/ 0 h 175"/>
                    <a:gd name="T76" fmla="*/ 213 w 235"/>
                    <a:gd name="T77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35" h="175">
                      <a:moveTo>
                        <a:pt x="213" y="0"/>
                      </a:moveTo>
                      <a:lnTo>
                        <a:pt x="213" y="0"/>
                      </a:lnTo>
                      <a:lnTo>
                        <a:pt x="190" y="0"/>
                      </a:lnTo>
                      <a:lnTo>
                        <a:pt x="169" y="1"/>
                      </a:lnTo>
                      <a:lnTo>
                        <a:pt x="149" y="3"/>
                      </a:lnTo>
                      <a:lnTo>
                        <a:pt x="130" y="5"/>
                      </a:lnTo>
                      <a:lnTo>
                        <a:pt x="130" y="5"/>
                      </a:lnTo>
                      <a:lnTo>
                        <a:pt x="102" y="10"/>
                      </a:lnTo>
                      <a:lnTo>
                        <a:pt x="0" y="112"/>
                      </a:lnTo>
                      <a:lnTo>
                        <a:pt x="0" y="112"/>
                      </a:lnTo>
                      <a:lnTo>
                        <a:pt x="4" y="127"/>
                      </a:lnTo>
                      <a:lnTo>
                        <a:pt x="4" y="127"/>
                      </a:lnTo>
                      <a:lnTo>
                        <a:pt x="14" y="147"/>
                      </a:lnTo>
                      <a:lnTo>
                        <a:pt x="18" y="156"/>
                      </a:lnTo>
                      <a:lnTo>
                        <a:pt x="23" y="164"/>
                      </a:lnTo>
                      <a:lnTo>
                        <a:pt x="23" y="164"/>
                      </a:lnTo>
                      <a:lnTo>
                        <a:pt x="27" y="168"/>
                      </a:lnTo>
                      <a:lnTo>
                        <a:pt x="30" y="171"/>
                      </a:lnTo>
                      <a:lnTo>
                        <a:pt x="34" y="173"/>
                      </a:lnTo>
                      <a:lnTo>
                        <a:pt x="38" y="175"/>
                      </a:lnTo>
                      <a:lnTo>
                        <a:pt x="38" y="175"/>
                      </a:lnTo>
                      <a:lnTo>
                        <a:pt x="40" y="175"/>
                      </a:lnTo>
                      <a:lnTo>
                        <a:pt x="43" y="172"/>
                      </a:lnTo>
                      <a:lnTo>
                        <a:pt x="43" y="172"/>
                      </a:lnTo>
                      <a:lnTo>
                        <a:pt x="58" y="163"/>
                      </a:lnTo>
                      <a:lnTo>
                        <a:pt x="73" y="154"/>
                      </a:lnTo>
                      <a:lnTo>
                        <a:pt x="91" y="146"/>
                      </a:lnTo>
                      <a:lnTo>
                        <a:pt x="110" y="139"/>
                      </a:lnTo>
                      <a:lnTo>
                        <a:pt x="110" y="139"/>
                      </a:lnTo>
                      <a:lnTo>
                        <a:pt x="130" y="134"/>
                      </a:lnTo>
                      <a:lnTo>
                        <a:pt x="150" y="129"/>
                      </a:lnTo>
                      <a:lnTo>
                        <a:pt x="171" y="127"/>
                      </a:lnTo>
                      <a:lnTo>
                        <a:pt x="192" y="126"/>
                      </a:lnTo>
                      <a:lnTo>
                        <a:pt x="192" y="126"/>
                      </a:lnTo>
                      <a:lnTo>
                        <a:pt x="214" y="127"/>
                      </a:lnTo>
                      <a:lnTo>
                        <a:pt x="235" y="129"/>
                      </a:lnTo>
                      <a:lnTo>
                        <a:pt x="235" y="0"/>
                      </a:lnTo>
                      <a:lnTo>
                        <a:pt x="235" y="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ko-KR" altLang="en-US" sz="2400"/>
                </a:p>
              </p:txBody>
            </p:sp>
            <p:sp>
              <p:nvSpPr>
                <p:cNvPr id="242" name="Freeform 28"/>
                <p:cNvSpPr/>
                <p:nvPr/>
              </p:nvSpPr>
              <p:spPr bwMode="auto">
                <a:xfrm>
                  <a:off x="3414713" y="3695700"/>
                  <a:ext cx="373063" cy="277813"/>
                </a:xfrm>
                <a:custGeom>
                  <a:avLst/>
                  <a:gdLst>
                    <a:gd name="T0" fmla="*/ 213 w 235"/>
                    <a:gd name="T1" fmla="*/ 0 h 175"/>
                    <a:gd name="T2" fmla="*/ 213 w 235"/>
                    <a:gd name="T3" fmla="*/ 0 h 175"/>
                    <a:gd name="T4" fmla="*/ 190 w 235"/>
                    <a:gd name="T5" fmla="*/ 0 h 175"/>
                    <a:gd name="T6" fmla="*/ 169 w 235"/>
                    <a:gd name="T7" fmla="*/ 1 h 175"/>
                    <a:gd name="T8" fmla="*/ 149 w 235"/>
                    <a:gd name="T9" fmla="*/ 3 h 175"/>
                    <a:gd name="T10" fmla="*/ 130 w 235"/>
                    <a:gd name="T11" fmla="*/ 5 h 175"/>
                    <a:gd name="T12" fmla="*/ 130 w 235"/>
                    <a:gd name="T13" fmla="*/ 5 h 175"/>
                    <a:gd name="T14" fmla="*/ 102 w 235"/>
                    <a:gd name="T15" fmla="*/ 10 h 175"/>
                    <a:gd name="T16" fmla="*/ 0 w 235"/>
                    <a:gd name="T17" fmla="*/ 112 h 175"/>
                    <a:gd name="T18" fmla="*/ 0 w 235"/>
                    <a:gd name="T19" fmla="*/ 112 h 175"/>
                    <a:gd name="T20" fmla="*/ 4 w 235"/>
                    <a:gd name="T21" fmla="*/ 127 h 175"/>
                    <a:gd name="T22" fmla="*/ 4 w 235"/>
                    <a:gd name="T23" fmla="*/ 127 h 175"/>
                    <a:gd name="T24" fmla="*/ 14 w 235"/>
                    <a:gd name="T25" fmla="*/ 147 h 175"/>
                    <a:gd name="T26" fmla="*/ 18 w 235"/>
                    <a:gd name="T27" fmla="*/ 156 h 175"/>
                    <a:gd name="T28" fmla="*/ 23 w 235"/>
                    <a:gd name="T29" fmla="*/ 164 h 175"/>
                    <a:gd name="T30" fmla="*/ 23 w 235"/>
                    <a:gd name="T31" fmla="*/ 164 h 175"/>
                    <a:gd name="T32" fmla="*/ 27 w 235"/>
                    <a:gd name="T33" fmla="*/ 168 h 175"/>
                    <a:gd name="T34" fmla="*/ 30 w 235"/>
                    <a:gd name="T35" fmla="*/ 171 h 175"/>
                    <a:gd name="T36" fmla="*/ 34 w 235"/>
                    <a:gd name="T37" fmla="*/ 173 h 175"/>
                    <a:gd name="T38" fmla="*/ 38 w 235"/>
                    <a:gd name="T39" fmla="*/ 175 h 175"/>
                    <a:gd name="T40" fmla="*/ 38 w 235"/>
                    <a:gd name="T41" fmla="*/ 175 h 175"/>
                    <a:gd name="T42" fmla="*/ 40 w 235"/>
                    <a:gd name="T43" fmla="*/ 175 h 175"/>
                    <a:gd name="T44" fmla="*/ 43 w 235"/>
                    <a:gd name="T45" fmla="*/ 172 h 175"/>
                    <a:gd name="T46" fmla="*/ 43 w 235"/>
                    <a:gd name="T47" fmla="*/ 172 h 175"/>
                    <a:gd name="T48" fmla="*/ 58 w 235"/>
                    <a:gd name="T49" fmla="*/ 163 h 175"/>
                    <a:gd name="T50" fmla="*/ 73 w 235"/>
                    <a:gd name="T51" fmla="*/ 154 h 175"/>
                    <a:gd name="T52" fmla="*/ 91 w 235"/>
                    <a:gd name="T53" fmla="*/ 146 h 175"/>
                    <a:gd name="T54" fmla="*/ 110 w 235"/>
                    <a:gd name="T55" fmla="*/ 139 h 175"/>
                    <a:gd name="T56" fmla="*/ 110 w 235"/>
                    <a:gd name="T57" fmla="*/ 139 h 175"/>
                    <a:gd name="T58" fmla="*/ 130 w 235"/>
                    <a:gd name="T59" fmla="*/ 134 h 175"/>
                    <a:gd name="T60" fmla="*/ 150 w 235"/>
                    <a:gd name="T61" fmla="*/ 129 h 175"/>
                    <a:gd name="T62" fmla="*/ 171 w 235"/>
                    <a:gd name="T63" fmla="*/ 127 h 175"/>
                    <a:gd name="T64" fmla="*/ 192 w 235"/>
                    <a:gd name="T65" fmla="*/ 126 h 175"/>
                    <a:gd name="T66" fmla="*/ 192 w 235"/>
                    <a:gd name="T67" fmla="*/ 126 h 175"/>
                    <a:gd name="T68" fmla="*/ 214 w 235"/>
                    <a:gd name="T69" fmla="*/ 127 h 175"/>
                    <a:gd name="T70" fmla="*/ 235 w 235"/>
                    <a:gd name="T71" fmla="*/ 129 h 175"/>
                    <a:gd name="T72" fmla="*/ 235 w 235"/>
                    <a:gd name="T73" fmla="*/ 0 h 175"/>
                    <a:gd name="T74" fmla="*/ 235 w 235"/>
                    <a:gd name="T75" fmla="*/ 0 h 175"/>
                    <a:gd name="T76" fmla="*/ 213 w 235"/>
                    <a:gd name="T77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35" h="175">
                      <a:moveTo>
                        <a:pt x="213" y="0"/>
                      </a:moveTo>
                      <a:lnTo>
                        <a:pt x="213" y="0"/>
                      </a:lnTo>
                      <a:lnTo>
                        <a:pt x="190" y="0"/>
                      </a:lnTo>
                      <a:lnTo>
                        <a:pt x="169" y="1"/>
                      </a:lnTo>
                      <a:lnTo>
                        <a:pt x="149" y="3"/>
                      </a:lnTo>
                      <a:lnTo>
                        <a:pt x="130" y="5"/>
                      </a:lnTo>
                      <a:lnTo>
                        <a:pt x="130" y="5"/>
                      </a:lnTo>
                      <a:lnTo>
                        <a:pt x="102" y="10"/>
                      </a:lnTo>
                      <a:lnTo>
                        <a:pt x="0" y="112"/>
                      </a:lnTo>
                      <a:lnTo>
                        <a:pt x="0" y="112"/>
                      </a:lnTo>
                      <a:lnTo>
                        <a:pt x="4" y="127"/>
                      </a:lnTo>
                      <a:lnTo>
                        <a:pt x="4" y="127"/>
                      </a:lnTo>
                      <a:lnTo>
                        <a:pt x="14" y="147"/>
                      </a:lnTo>
                      <a:lnTo>
                        <a:pt x="18" y="156"/>
                      </a:lnTo>
                      <a:lnTo>
                        <a:pt x="23" y="164"/>
                      </a:lnTo>
                      <a:lnTo>
                        <a:pt x="23" y="164"/>
                      </a:lnTo>
                      <a:lnTo>
                        <a:pt x="27" y="168"/>
                      </a:lnTo>
                      <a:lnTo>
                        <a:pt x="30" y="171"/>
                      </a:lnTo>
                      <a:lnTo>
                        <a:pt x="34" y="173"/>
                      </a:lnTo>
                      <a:lnTo>
                        <a:pt x="38" y="175"/>
                      </a:lnTo>
                      <a:lnTo>
                        <a:pt x="38" y="175"/>
                      </a:lnTo>
                      <a:lnTo>
                        <a:pt x="40" y="175"/>
                      </a:lnTo>
                      <a:lnTo>
                        <a:pt x="43" y="172"/>
                      </a:lnTo>
                      <a:lnTo>
                        <a:pt x="43" y="172"/>
                      </a:lnTo>
                      <a:lnTo>
                        <a:pt x="58" y="163"/>
                      </a:lnTo>
                      <a:lnTo>
                        <a:pt x="73" y="154"/>
                      </a:lnTo>
                      <a:lnTo>
                        <a:pt x="91" y="146"/>
                      </a:lnTo>
                      <a:lnTo>
                        <a:pt x="110" y="139"/>
                      </a:lnTo>
                      <a:lnTo>
                        <a:pt x="110" y="139"/>
                      </a:lnTo>
                      <a:lnTo>
                        <a:pt x="130" y="134"/>
                      </a:lnTo>
                      <a:lnTo>
                        <a:pt x="150" y="129"/>
                      </a:lnTo>
                      <a:lnTo>
                        <a:pt x="171" y="127"/>
                      </a:lnTo>
                      <a:lnTo>
                        <a:pt x="192" y="126"/>
                      </a:lnTo>
                      <a:lnTo>
                        <a:pt x="192" y="126"/>
                      </a:lnTo>
                      <a:lnTo>
                        <a:pt x="214" y="127"/>
                      </a:lnTo>
                      <a:lnTo>
                        <a:pt x="235" y="129"/>
                      </a:lnTo>
                      <a:lnTo>
                        <a:pt x="235" y="0"/>
                      </a:lnTo>
                      <a:lnTo>
                        <a:pt x="235" y="0"/>
                      </a:lnTo>
                      <a:lnTo>
                        <a:pt x="21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ko-KR" altLang="en-US" sz="2400"/>
                </a:p>
              </p:txBody>
            </p:sp>
          </p:grpSp>
        </p:grpSp>
      </p:grpSp>
      <p:grpSp>
        <p:nvGrpSpPr>
          <p:cNvPr id="197" name="그룹 196"/>
          <p:cNvGrpSpPr/>
          <p:nvPr/>
        </p:nvGrpSpPr>
        <p:grpSpPr>
          <a:xfrm>
            <a:off x="3558232" y="3707126"/>
            <a:ext cx="2546913" cy="1269071"/>
            <a:chOff x="4038090" y="2946678"/>
            <a:chExt cx="2204502" cy="1098454"/>
          </a:xfrm>
        </p:grpSpPr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 flipH="1">
              <a:off x="4526597" y="2711120"/>
              <a:ext cx="377131" cy="920917"/>
            </a:xfrm>
            <a:prstGeom prst="rect">
              <a:avLst/>
            </a:prstGeom>
          </p:spPr>
        </p:pic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396528" y="3396108"/>
              <a:ext cx="377131" cy="920917"/>
            </a:xfrm>
            <a:prstGeom prst="rect">
              <a:avLst/>
            </a:prstGeom>
          </p:spPr>
        </p:pic>
        <p:grpSp>
          <p:nvGrpSpPr>
            <p:cNvPr id="200" name="그룹 199"/>
            <p:cNvGrpSpPr/>
            <p:nvPr/>
          </p:nvGrpSpPr>
          <p:grpSpPr>
            <a:xfrm>
              <a:off x="4038090" y="2946678"/>
              <a:ext cx="2204502" cy="1083500"/>
              <a:chOff x="4038090" y="2946678"/>
              <a:chExt cx="2204502" cy="1083500"/>
            </a:xfrm>
          </p:grpSpPr>
          <p:sp>
            <p:nvSpPr>
              <p:cNvPr id="201" name="Freeform 105"/>
              <p:cNvSpPr/>
              <p:nvPr/>
            </p:nvSpPr>
            <p:spPr bwMode="auto">
              <a:xfrm rot="10800000">
                <a:off x="5166968" y="2954174"/>
                <a:ext cx="1074670" cy="1076004"/>
              </a:xfrm>
              <a:custGeom>
                <a:avLst/>
                <a:gdLst>
                  <a:gd name="T0" fmla="*/ 806 w 806"/>
                  <a:gd name="T1" fmla="*/ 807 h 807"/>
                  <a:gd name="T2" fmla="*/ 0 w 806"/>
                  <a:gd name="T3" fmla="*/ 0 h 807"/>
                  <a:gd name="T4" fmla="*/ 806 w 806"/>
                  <a:gd name="T5" fmla="*/ 0 h 807"/>
                  <a:gd name="T6" fmla="*/ 806 w 806"/>
                  <a:gd name="T7" fmla="*/ 807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7">
                    <a:moveTo>
                      <a:pt x="806" y="807"/>
                    </a:moveTo>
                    <a:lnTo>
                      <a:pt x="0" y="0"/>
                    </a:lnTo>
                    <a:lnTo>
                      <a:pt x="806" y="0"/>
                    </a:lnTo>
                    <a:lnTo>
                      <a:pt x="806" y="807"/>
                    </a:lnTo>
                    <a:close/>
                  </a:path>
                </a:pathLst>
              </a:custGeom>
              <a:solidFill>
                <a:srgbClr val="BDA8D1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202" name="Freeform 105"/>
              <p:cNvSpPr/>
              <p:nvPr/>
            </p:nvSpPr>
            <p:spPr bwMode="auto">
              <a:xfrm>
                <a:off x="4038090" y="2946678"/>
                <a:ext cx="1074670" cy="1076004"/>
              </a:xfrm>
              <a:custGeom>
                <a:avLst/>
                <a:gdLst>
                  <a:gd name="T0" fmla="*/ 806 w 806"/>
                  <a:gd name="T1" fmla="*/ 807 h 807"/>
                  <a:gd name="T2" fmla="*/ 0 w 806"/>
                  <a:gd name="T3" fmla="*/ 0 h 807"/>
                  <a:gd name="T4" fmla="*/ 806 w 806"/>
                  <a:gd name="T5" fmla="*/ 0 h 807"/>
                  <a:gd name="T6" fmla="*/ 806 w 806"/>
                  <a:gd name="T7" fmla="*/ 807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7">
                    <a:moveTo>
                      <a:pt x="806" y="807"/>
                    </a:moveTo>
                    <a:lnTo>
                      <a:pt x="0" y="0"/>
                    </a:lnTo>
                    <a:lnTo>
                      <a:pt x="806" y="0"/>
                    </a:lnTo>
                    <a:lnTo>
                      <a:pt x="806" y="807"/>
                    </a:lnTo>
                    <a:close/>
                  </a:path>
                </a:pathLst>
              </a:custGeom>
              <a:solidFill>
                <a:srgbClr val="6C4C8B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203" name="Freeform 106"/>
              <p:cNvSpPr/>
              <p:nvPr/>
            </p:nvSpPr>
            <p:spPr bwMode="auto">
              <a:xfrm>
                <a:off x="4038090" y="2946678"/>
                <a:ext cx="1074670" cy="1076004"/>
              </a:xfrm>
              <a:custGeom>
                <a:avLst/>
                <a:gdLst>
                  <a:gd name="T0" fmla="*/ 806 w 806"/>
                  <a:gd name="T1" fmla="*/ 0 h 807"/>
                  <a:gd name="T2" fmla="*/ 0 w 806"/>
                  <a:gd name="T3" fmla="*/ 807 h 807"/>
                  <a:gd name="T4" fmla="*/ 806 w 806"/>
                  <a:gd name="T5" fmla="*/ 807 h 807"/>
                  <a:gd name="T6" fmla="*/ 806 w 806"/>
                  <a:gd name="T7" fmla="*/ 0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7">
                    <a:moveTo>
                      <a:pt x="806" y="0"/>
                    </a:moveTo>
                    <a:lnTo>
                      <a:pt x="0" y="807"/>
                    </a:lnTo>
                    <a:lnTo>
                      <a:pt x="806" y="807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rgbClr val="6C4C8B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204" name="Freeform 41"/>
              <p:cNvSpPr/>
              <p:nvPr/>
            </p:nvSpPr>
            <p:spPr bwMode="auto">
              <a:xfrm>
                <a:off x="5262094" y="3084012"/>
                <a:ext cx="217334" cy="742669"/>
              </a:xfrm>
              <a:custGeom>
                <a:avLst/>
                <a:gdLst>
                  <a:gd name="T0" fmla="*/ 0 w 163"/>
                  <a:gd name="T1" fmla="*/ 76 h 557"/>
                  <a:gd name="T2" fmla="*/ 10 w 163"/>
                  <a:gd name="T3" fmla="*/ 78 h 557"/>
                  <a:gd name="T4" fmla="*/ 27 w 163"/>
                  <a:gd name="T5" fmla="*/ 86 h 557"/>
                  <a:gd name="T6" fmla="*/ 43 w 163"/>
                  <a:gd name="T7" fmla="*/ 95 h 557"/>
                  <a:gd name="T8" fmla="*/ 57 w 163"/>
                  <a:gd name="T9" fmla="*/ 108 h 557"/>
                  <a:gd name="T10" fmla="*/ 69 w 163"/>
                  <a:gd name="T11" fmla="*/ 122 h 557"/>
                  <a:gd name="T12" fmla="*/ 79 w 163"/>
                  <a:gd name="T13" fmla="*/ 138 h 557"/>
                  <a:gd name="T14" fmla="*/ 85 w 163"/>
                  <a:gd name="T15" fmla="*/ 157 h 557"/>
                  <a:gd name="T16" fmla="*/ 88 w 163"/>
                  <a:gd name="T17" fmla="*/ 175 h 557"/>
                  <a:gd name="T18" fmla="*/ 89 w 163"/>
                  <a:gd name="T19" fmla="*/ 186 h 557"/>
                  <a:gd name="T20" fmla="*/ 87 w 163"/>
                  <a:gd name="T21" fmla="*/ 205 h 557"/>
                  <a:gd name="T22" fmla="*/ 82 w 163"/>
                  <a:gd name="T23" fmla="*/ 224 h 557"/>
                  <a:gd name="T24" fmla="*/ 74 w 163"/>
                  <a:gd name="T25" fmla="*/ 241 h 557"/>
                  <a:gd name="T26" fmla="*/ 63 w 163"/>
                  <a:gd name="T27" fmla="*/ 257 h 557"/>
                  <a:gd name="T28" fmla="*/ 50 w 163"/>
                  <a:gd name="T29" fmla="*/ 270 h 557"/>
                  <a:gd name="T30" fmla="*/ 36 w 163"/>
                  <a:gd name="T31" fmla="*/ 281 h 557"/>
                  <a:gd name="T32" fmla="*/ 18 w 163"/>
                  <a:gd name="T33" fmla="*/ 289 h 557"/>
                  <a:gd name="T34" fmla="*/ 0 w 163"/>
                  <a:gd name="T35" fmla="*/ 295 h 557"/>
                  <a:gd name="T36" fmla="*/ 0 w 163"/>
                  <a:gd name="T37" fmla="*/ 557 h 557"/>
                  <a:gd name="T38" fmla="*/ 46 w 163"/>
                  <a:gd name="T39" fmla="*/ 473 h 557"/>
                  <a:gd name="T40" fmla="*/ 101 w 163"/>
                  <a:gd name="T41" fmla="*/ 369 h 557"/>
                  <a:gd name="T42" fmla="*/ 136 w 163"/>
                  <a:gd name="T43" fmla="*/ 289 h 557"/>
                  <a:gd name="T44" fmla="*/ 153 w 163"/>
                  <a:gd name="T45" fmla="*/ 242 h 557"/>
                  <a:gd name="T46" fmla="*/ 162 w 163"/>
                  <a:gd name="T47" fmla="*/ 202 h 557"/>
                  <a:gd name="T48" fmla="*/ 163 w 163"/>
                  <a:gd name="T49" fmla="*/ 186 h 557"/>
                  <a:gd name="T50" fmla="*/ 160 w 163"/>
                  <a:gd name="T51" fmla="*/ 150 h 557"/>
                  <a:gd name="T52" fmla="*/ 151 w 163"/>
                  <a:gd name="T53" fmla="*/ 118 h 557"/>
                  <a:gd name="T54" fmla="*/ 136 w 163"/>
                  <a:gd name="T55" fmla="*/ 88 h 557"/>
                  <a:gd name="T56" fmla="*/ 116 w 163"/>
                  <a:gd name="T57" fmla="*/ 61 h 557"/>
                  <a:gd name="T58" fmla="*/ 92 w 163"/>
                  <a:gd name="T59" fmla="*/ 38 h 557"/>
                  <a:gd name="T60" fmla="*/ 64 w 163"/>
                  <a:gd name="T61" fmla="*/ 21 h 557"/>
                  <a:gd name="T62" fmla="*/ 34 w 163"/>
                  <a:gd name="T63" fmla="*/ 7 h 557"/>
                  <a:gd name="T64" fmla="*/ 0 w 163"/>
                  <a:gd name="T65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557">
                    <a:moveTo>
                      <a:pt x="0" y="0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0" y="78"/>
                    </a:lnTo>
                    <a:lnTo>
                      <a:pt x="18" y="81"/>
                    </a:lnTo>
                    <a:lnTo>
                      <a:pt x="27" y="86"/>
                    </a:lnTo>
                    <a:lnTo>
                      <a:pt x="36" y="90"/>
                    </a:lnTo>
                    <a:lnTo>
                      <a:pt x="43" y="95"/>
                    </a:lnTo>
                    <a:lnTo>
                      <a:pt x="50" y="101"/>
                    </a:lnTo>
                    <a:lnTo>
                      <a:pt x="57" y="108"/>
                    </a:lnTo>
                    <a:lnTo>
                      <a:pt x="63" y="115"/>
                    </a:lnTo>
                    <a:lnTo>
                      <a:pt x="69" y="122"/>
                    </a:lnTo>
                    <a:lnTo>
                      <a:pt x="74" y="129"/>
                    </a:lnTo>
                    <a:lnTo>
                      <a:pt x="79" y="138"/>
                    </a:lnTo>
                    <a:lnTo>
                      <a:pt x="82" y="147"/>
                    </a:lnTo>
                    <a:lnTo>
                      <a:pt x="85" y="157"/>
                    </a:lnTo>
                    <a:lnTo>
                      <a:pt x="87" y="166"/>
                    </a:lnTo>
                    <a:lnTo>
                      <a:pt x="88" y="17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8" y="195"/>
                    </a:lnTo>
                    <a:lnTo>
                      <a:pt x="87" y="205"/>
                    </a:lnTo>
                    <a:lnTo>
                      <a:pt x="85" y="215"/>
                    </a:lnTo>
                    <a:lnTo>
                      <a:pt x="82" y="224"/>
                    </a:lnTo>
                    <a:lnTo>
                      <a:pt x="79" y="233"/>
                    </a:lnTo>
                    <a:lnTo>
                      <a:pt x="74" y="241"/>
                    </a:lnTo>
                    <a:lnTo>
                      <a:pt x="69" y="249"/>
                    </a:lnTo>
                    <a:lnTo>
                      <a:pt x="63" y="257"/>
                    </a:lnTo>
                    <a:lnTo>
                      <a:pt x="57" y="263"/>
                    </a:lnTo>
                    <a:lnTo>
                      <a:pt x="50" y="270"/>
                    </a:lnTo>
                    <a:lnTo>
                      <a:pt x="43" y="276"/>
                    </a:lnTo>
                    <a:lnTo>
                      <a:pt x="36" y="281"/>
                    </a:lnTo>
                    <a:lnTo>
                      <a:pt x="27" y="285"/>
                    </a:lnTo>
                    <a:lnTo>
                      <a:pt x="18" y="289"/>
                    </a:lnTo>
                    <a:lnTo>
                      <a:pt x="10" y="293"/>
                    </a:lnTo>
                    <a:lnTo>
                      <a:pt x="0" y="295"/>
                    </a:lnTo>
                    <a:lnTo>
                      <a:pt x="0" y="557"/>
                    </a:lnTo>
                    <a:lnTo>
                      <a:pt x="0" y="557"/>
                    </a:lnTo>
                    <a:lnTo>
                      <a:pt x="21" y="519"/>
                    </a:lnTo>
                    <a:lnTo>
                      <a:pt x="46" y="473"/>
                    </a:lnTo>
                    <a:lnTo>
                      <a:pt x="73" y="422"/>
                    </a:lnTo>
                    <a:lnTo>
                      <a:pt x="101" y="369"/>
                    </a:lnTo>
                    <a:lnTo>
                      <a:pt x="125" y="316"/>
                    </a:lnTo>
                    <a:lnTo>
                      <a:pt x="136" y="289"/>
                    </a:lnTo>
                    <a:lnTo>
                      <a:pt x="145" y="265"/>
                    </a:lnTo>
                    <a:lnTo>
                      <a:pt x="153" y="242"/>
                    </a:lnTo>
                    <a:lnTo>
                      <a:pt x="158" y="220"/>
                    </a:lnTo>
                    <a:lnTo>
                      <a:pt x="162" y="202"/>
                    </a:lnTo>
                    <a:lnTo>
                      <a:pt x="163" y="186"/>
                    </a:lnTo>
                    <a:lnTo>
                      <a:pt x="163" y="186"/>
                    </a:lnTo>
                    <a:lnTo>
                      <a:pt x="162" y="168"/>
                    </a:lnTo>
                    <a:lnTo>
                      <a:pt x="160" y="150"/>
                    </a:lnTo>
                    <a:lnTo>
                      <a:pt x="156" y="134"/>
                    </a:lnTo>
                    <a:lnTo>
                      <a:pt x="151" y="118"/>
                    </a:lnTo>
                    <a:lnTo>
                      <a:pt x="145" y="102"/>
                    </a:lnTo>
                    <a:lnTo>
                      <a:pt x="136" y="88"/>
                    </a:lnTo>
                    <a:lnTo>
                      <a:pt x="127" y="74"/>
                    </a:lnTo>
                    <a:lnTo>
                      <a:pt x="116" y="61"/>
                    </a:lnTo>
                    <a:lnTo>
                      <a:pt x="105" y="50"/>
                    </a:lnTo>
                    <a:lnTo>
                      <a:pt x="92" y="38"/>
                    </a:lnTo>
                    <a:lnTo>
                      <a:pt x="79" y="29"/>
                    </a:lnTo>
                    <a:lnTo>
                      <a:pt x="64" y="21"/>
                    </a:lnTo>
                    <a:lnTo>
                      <a:pt x="49" y="13"/>
                    </a:lnTo>
                    <a:lnTo>
                      <a:pt x="34" y="7"/>
                    </a:lnTo>
                    <a:lnTo>
                      <a:pt x="17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205" name="Freeform 108"/>
              <p:cNvSpPr/>
              <p:nvPr/>
            </p:nvSpPr>
            <p:spPr bwMode="auto">
              <a:xfrm>
                <a:off x="5167922" y="2946678"/>
                <a:ext cx="1074670" cy="1076004"/>
              </a:xfrm>
              <a:custGeom>
                <a:avLst/>
                <a:gdLst>
                  <a:gd name="T0" fmla="*/ 0 w 806"/>
                  <a:gd name="T1" fmla="*/ 807 h 807"/>
                  <a:gd name="T2" fmla="*/ 806 w 806"/>
                  <a:gd name="T3" fmla="*/ 0 h 807"/>
                  <a:gd name="T4" fmla="*/ 0 w 806"/>
                  <a:gd name="T5" fmla="*/ 0 h 807"/>
                  <a:gd name="T6" fmla="*/ 0 w 806"/>
                  <a:gd name="T7" fmla="*/ 807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7">
                    <a:moveTo>
                      <a:pt x="0" y="807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7"/>
                    </a:lnTo>
                    <a:close/>
                  </a:path>
                </a:pathLst>
              </a:custGeom>
              <a:solidFill>
                <a:srgbClr val="BDA8D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grpSp>
            <p:nvGrpSpPr>
              <p:cNvPr id="206" name="그룹 205"/>
              <p:cNvGrpSpPr/>
              <p:nvPr/>
            </p:nvGrpSpPr>
            <p:grpSpPr>
              <a:xfrm>
                <a:off x="4838213" y="3123172"/>
                <a:ext cx="520020" cy="761597"/>
                <a:chOff x="549401" y="1524955"/>
                <a:chExt cx="850900" cy="1246188"/>
              </a:xfrm>
            </p:grpSpPr>
            <p:grpSp>
              <p:nvGrpSpPr>
                <p:cNvPr id="207" name="그룹 206"/>
                <p:cNvGrpSpPr/>
                <p:nvPr/>
              </p:nvGrpSpPr>
              <p:grpSpPr>
                <a:xfrm>
                  <a:off x="1088579" y="1532892"/>
                  <a:ext cx="311722" cy="1238250"/>
                  <a:chOff x="5198491" y="3760788"/>
                  <a:chExt cx="311722" cy="1238250"/>
                </a:xfrm>
              </p:grpSpPr>
              <p:sp>
                <p:nvSpPr>
                  <p:cNvPr id="213" name="Freeform 5"/>
                  <p:cNvSpPr/>
                  <p:nvPr/>
                </p:nvSpPr>
                <p:spPr bwMode="auto">
                  <a:xfrm>
                    <a:off x="5198491" y="4792662"/>
                    <a:ext cx="301625" cy="206376"/>
                  </a:xfrm>
                  <a:custGeom>
                    <a:avLst/>
                    <a:gdLst>
                      <a:gd name="T0" fmla="*/ 143 w 190"/>
                      <a:gd name="T1" fmla="*/ 0 h 130"/>
                      <a:gd name="T2" fmla="*/ 0 w 190"/>
                      <a:gd name="T3" fmla="*/ 0 h 130"/>
                      <a:gd name="T4" fmla="*/ 0 w 190"/>
                      <a:gd name="T5" fmla="*/ 130 h 130"/>
                      <a:gd name="T6" fmla="*/ 138 w 190"/>
                      <a:gd name="T7" fmla="*/ 130 h 130"/>
                      <a:gd name="T8" fmla="*/ 190 w 190"/>
                      <a:gd name="T9" fmla="*/ 78 h 130"/>
                      <a:gd name="T10" fmla="*/ 190 w 190"/>
                      <a:gd name="T11" fmla="*/ 32 h 130"/>
                      <a:gd name="T12" fmla="*/ 190 w 190"/>
                      <a:gd name="T13" fmla="*/ 32 h 130"/>
                      <a:gd name="T14" fmla="*/ 189 w 190"/>
                      <a:gd name="T15" fmla="*/ 22 h 130"/>
                      <a:gd name="T16" fmla="*/ 187 w 190"/>
                      <a:gd name="T17" fmla="*/ 15 h 130"/>
                      <a:gd name="T18" fmla="*/ 184 w 190"/>
                      <a:gd name="T19" fmla="*/ 10 h 130"/>
                      <a:gd name="T20" fmla="*/ 179 w 190"/>
                      <a:gd name="T21" fmla="*/ 6 h 130"/>
                      <a:gd name="T22" fmla="*/ 179 w 190"/>
                      <a:gd name="T23" fmla="*/ 6 h 130"/>
                      <a:gd name="T24" fmla="*/ 173 w 190"/>
                      <a:gd name="T25" fmla="*/ 4 h 130"/>
                      <a:gd name="T26" fmla="*/ 164 w 190"/>
                      <a:gd name="T27" fmla="*/ 1 h 130"/>
                      <a:gd name="T28" fmla="*/ 155 w 190"/>
                      <a:gd name="T29" fmla="*/ 0 h 130"/>
                      <a:gd name="T30" fmla="*/ 143 w 190"/>
                      <a:gd name="T31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0" h="130">
                        <a:moveTo>
                          <a:pt x="143" y="0"/>
                        </a:moveTo>
                        <a:lnTo>
                          <a:pt x="0" y="0"/>
                        </a:lnTo>
                        <a:lnTo>
                          <a:pt x="0" y="130"/>
                        </a:lnTo>
                        <a:lnTo>
                          <a:pt x="138" y="130"/>
                        </a:lnTo>
                        <a:lnTo>
                          <a:pt x="190" y="78"/>
                        </a:lnTo>
                        <a:lnTo>
                          <a:pt x="190" y="32"/>
                        </a:lnTo>
                        <a:lnTo>
                          <a:pt x="190" y="32"/>
                        </a:lnTo>
                        <a:lnTo>
                          <a:pt x="189" y="22"/>
                        </a:lnTo>
                        <a:lnTo>
                          <a:pt x="187" y="15"/>
                        </a:lnTo>
                        <a:lnTo>
                          <a:pt x="184" y="10"/>
                        </a:lnTo>
                        <a:lnTo>
                          <a:pt x="179" y="6"/>
                        </a:lnTo>
                        <a:lnTo>
                          <a:pt x="179" y="6"/>
                        </a:lnTo>
                        <a:lnTo>
                          <a:pt x="173" y="4"/>
                        </a:lnTo>
                        <a:lnTo>
                          <a:pt x="164" y="1"/>
                        </a:lnTo>
                        <a:lnTo>
                          <a:pt x="155" y="0"/>
                        </a:lnTo>
                        <a:lnTo>
                          <a:pt x="14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ko-KR" altLang="en-US" sz="2400"/>
                  </a:p>
                </p:txBody>
              </p:sp>
              <p:sp>
                <p:nvSpPr>
                  <p:cNvPr id="214" name="Freeform 6"/>
                  <p:cNvSpPr/>
                  <p:nvPr/>
                </p:nvSpPr>
                <p:spPr bwMode="auto">
                  <a:xfrm>
                    <a:off x="5208588" y="4792663"/>
                    <a:ext cx="301625" cy="206375"/>
                  </a:xfrm>
                  <a:custGeom>
                    <a:avLst/>
                    <a:gdLst>
                      <a:gd name="T0" fmla="*/ 143 w 190"/>
                      <a:gd name="T1" fmla="*/ 0 h 130"/>
                      <a:gd name="T2" fmla="*/ 0 w 190"/>
                      <a:gd name="T3" fmla="*/ 0 h 130"/>
                      <a:gd name="T4" fmla="*/ 0 w 190"/>
                      <a:gd name="T5" fmla="*/ 130 h 130"/>
                      <a:gd name="T6" fmla="*/ 138 w 190"/>
                      <a:gd name="T7" fmla="*/ 130 h 130"/>
                      <a:gd name="T8" fmla="*/ 190 w 190"/>
                      <a:gd name="T9" fmla="*/ 78 h 130"/>
                      <a:gd name="T10" fmla="*/ 190 w 190"/>
                      <a:gd name="T11" fmla="*/ 32 h 130"/>
                      <a:gd name="T12" fmla="*/ 190 w 190"/>
                      <a:gd name="T13" fmla="*/ 32 h 130"/>
                      <a:gd name="T14" fmla="*/ 189 w 190"/>
                      <a:gd name="T15" fmla="*/ 22 h 130"/>
                      <a:gd name="T16" fmla="*/ 187 w 190"/>
                      <a:gd name="T17" fmla="*/ 15 h 130"/>
                      <a:gd name="T18" fmla="*/ 184 w 190"/>
                      <a:gd name="T19" fmla="*/ 10 h 130"/>
                      <a:gd name="T20" fmla="*/ 179 w 190"/>
                      <a:gd name="T21" fmla="*/ 6 h 130"/>
                      <a:gd name="T22" fmla="*/ 179 w 190"/>
                      <a:gd name="T23" fmla="*/ 6 h 130"/>
                      <a:gd name="T24" fmla="*/ 173 w 190"/>
                      <a:gd name="T25" fmla="*/ 4 h 130"/>
                      <a:gd name="T26" fmla="*/ 164 w 190"/>
                      <a:gd name="T27" fmla="*/ 1 h 130"/>
                      <a:gd name="T28" fmla="*/ 155 w 190"/>
                      <a:gd name="T29" fmla="*/ 0 h 130"/>
                      <a:gd name="T30" fmla="*/ 143 w 190"/>
                      <a:gd name="T31" fmla="*/ 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0" h="130">
                        <a:moveTo>
                          <a:pt x="143" y="0"/>
                        </a:moveTo>
                        <a:lnTo>
                          <a:pt x="0" y="0"/>
                        </a:lnTo>
                        <a:lnTo>
                          <a:pt x="0" y="130"/>
                        </a:lnTo>
                        <a:lnTo>
                          <a:pt x="138" y="130"/>
                        </a:lnTo>
                        <a:lnTo>
                          <a:pt x="190" y="78"/>
                        </a:lnTo>
                        <a:lnTo>
                          <a:pt x="190" y="32"/>
                        </a:lnTo>
                        <a:lnTo>
                          <a:pt x="190" y="32"/>
                        </a:lnTo>
                        <a:lnTo>
                          <a:pt x="189" y="22"/>
                        </a:lnTo>
                        <a:lnTo>
                          <a:pt x="187" y="15"/>
                        </a:lnTo>
                        <a:lnTo>
                          <a:pt x="184" y="10"/>
                        </a:lnTo>
                        <a:lnTo>
                          <a:pt x="179" y="6"/>
                        </a:lnTo>
                        <a:lnTo>
                          <a:pt x="179" y="6"/>
                        </a:lnTo>
                        <a:lnTo>
                          <a:pt x="173" y="4"/>
                        </a:lnTo>
                        <a:lnTo>
                          <a:pt x="164" y="1"/>
                        </a:lnTo>
                        <a:lnTo>
                          <a:pt x="155" y="0"/>
                        </a:lnTo>
                        <a:lnTo>
                          <a:pt x="143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ko-KR" altLang="en-US" sz="2400"/>
                  </a:p>
                </p:txBody>
              </p:sp>
              <p:sp>
                <p:nvSpPr>
                  <p:cNvPr id="215" name="Freeform 7"/>
                  <p:cNvSpPr/>
                  <p:nvPr/>
                </p:nvSpPr>
                <p:spPr bwMode="auto">
                  <a:xfrm>
                    <a:off x="5198491" y="3760788"/>
                    <a:ext cx="301625" cy="693738"/>
                  </a:xfrm>
                  <a:custGeom>
                    <a:avLst/>
                    <a:gdLst>
                      <a:gd name="T0" fmla="*/ 0 w 190"/>
                      <a:gd name="T1" fmla="*/ 138 h 437"/>
                      <a:gd name="T2" fmla="*/ 8 w 190"/>
                      <a:gd name="T3" fmla="*/ 144 h 437"/>
                      <a:gd name="T4" fmla="*/ 23 w 190"/>
                      <a:gd name="T5" fmla="*/ 159 h 437"/>
                      <a:gd name="T6" fmla="*/ 32 w 190"/>
                      <a:gd name="T7" fmla="*/ 177 h 437"/>
                      <a:gd name="T8" fmla="*/ 36 w 190"/>
                      <a:gd name="T9" fmla="*/ 198 h 437"/>
                      <a:gd name="T10" fmla="*/ 38 w 190"/>
                      <a:gd name="T11" fmla="*/ 209 h 437"/>
                      <a:gd name="T12" fmla="*/ 33 w 190"/>
                      <a:gd name="T13" fmla="*/ 229 h 437"/>
                      <a:gd name="T14" fmla="*/ 22 w 190"/>
                      <a:gd name="T15" fmla="*/ 249 h 437"/>
                      <a:gd name="T16" fmla="*/ 12 w 190"/>
                      <a:gd name="T17" fmla="*/ 262 h 437"/>
                      <a:gd name="T18" fmla="*/ 0 w 190"/>
                      <a:gd name="T19" fmla="*/ 437 h 437"/>
                      <a:gd name="T20" fmla="*/ 36 w 190"/>
                      <a:gd name="T21" fmla="*/ 415 h 437"/>
                      <a:gd name="T22" fmla="*/ 57 w 190"/>
                      <a:gd name="T23" fmla="*/ 401 h 437"/>
                      <a:gd name="T24" fmla="*/ 95 w 190"/>
                      <a:gd name="T25" fmla="*/ 372 h 437"/>
                      <a:gd name="T26" fmla="*/ 113 w 190"/>
                      <a:gd name="T27" fmla="*/ 355 h 437"/>
                      <a:gd name="T28" fmla="*/ 144 w 190"/>
                      <a:gd name="T29" fmla="*/ 321 h 437"/>
                      <a:gd name="T30" fmla="*/ 168 w 190"/>
                      <a:gd name="T31" fmla="*/ 283 h 437"/>
                      <a:gd name="T32" fmla="*/ 174 w 190"/>
                      <a:gd name="T33" fmla="*/ 273 h 437"/>
                      <a:gd name="T34" fmla="*/ 182 w 190"/>
                      <a:gd name="T35" fmla="*/ 252 h 437"/>
                      <a:gd name="T36" fmla="*/ 187 w 190"/>
                      <a:gd name="T37" fmla="*/ 230 h 437"/>
                      <a:gd name="T38" fmla="*/ 189 w 190"/>
                      <a:gd name="T39" fmla="*/ 206 h 437"/>
                      <a:gd name="T40" fmla="*/ 190 w 190"/>
                      <a:gd name="T41" fmla="*/ 194 h 437"/>
                      <a:gd name="T42" fmla="*/ 186 w 190"/>
                      <a:gd name="T43" fmla="*/ 145 h 437"/>
                      <a:gd name="T44" fmla="*/ 180 w 190"/>
                      <a:gd name="T45" fmla="*/ 125 h 437"/>
                      <a:gd name="T46" fmla="*/ 173 w 190"/>
                      <a:gd name="T47" fmla="*/ 105 h 437"/>
                      <a:gd name="T48" fmla="*/ 163 w 190"/>
                      <a:gd name="T49" fmla="*/ 87 h 437"/>
                      <a:gd name="T50" fmla="*/ 151 w 190"/>
                      <a:gd name="T51" fmla="*/ 70 h 437"/>
                      <a:gd name="T52" fmla="*/ 137 w 190"/>
                      <a:gd name="T53" fmla="*/ 55 h 437"/>
                      <a:gd name="T54" fmla="*/ 120 w 190"/>
                      <a:gd name="T55" fmla="*/ 43 h 437"/>
                      <a:gd name="T56" fmla="*/ 108 w 190"/>
                      <a:gd name="T57" fmla="*/ 36 h 437"/>
                      <a:gd name="T58" fmla="*/ 80 w 190"/>
                      <a:gd name="T59" fmla="*/ 22 h 437"/>
                      <a:gd name="T60" fmla="*/ 50 w 190"/>
                      <a:gd name="T61" fmla="*/ 10 h 437"/>
                      <a:gd name="T62" fmla="*/ 18 w 190"/>
                      <a:gd name="T63" fmla="*/ 3 h 4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90" h="437">
                        <a:moveTo>
                          <a:pt x="0" y="0"/>
                        </a:moveTo>
                        <a:lnTo>
                          <a:pt x="0" y="138"/>
                        </a:lnTo>
                        <a:lnTo>
                          <a:pt x="0" y="138"/>
                        </a:lnTo>
                        <a:lnTo>
                          <a:pt x="8" y="144"/>
                        </a:lnTo>
                        <a:lnTo>
                          <a:pt x="17" y="151"/>
                        </a:lnTo>
                        <a:lnTo>
                          <a:pt x="23" y="159"/>
                        </a:lnTo>
                        <a:lnTo>
                          <a:pt x="28" y="167"/>
                        </a:lnTo>
                        <a:lnTo>
                          <a:pt x="32" y="177"/>
                        </a:lnTo>
                        <a:lnTo>
                          <a:pt x="35" y="186"/>
                        </a:lnTo>
                        <a:lnTo>
                          <a:pt x="36" y="198"/>
                        </a:lnTo>
                        <a:lnTo>
                          <a:pt x="38" y="209"/>
                        </a:lnTo>
                        <a:lnTo>
                          <a:pt x="38" y="209"/>
                        </a:lnTo>
                        <a:lnTo>
                          <a:pt x="36" y="220"/>
                        </a:lnTo>
                        <a:lnTo>
                          <a:pt x="33" y="229"/>
                        </a:lnTo>
                        <a:lnTo>
                          <a:pt x="29" y="240"/>
                        </a:lnTo>
                        <a:lnTo>
                          <a:pt x="22" y="249"/>
                        </a:lnTo>
                        <a:lnTo>
                          <a:pt x="22" y="249"/>
                        </a:lnTo>
                        <a:lnTo>
                          <a:pt x="12" y="262"/>
                        </a:lnTo>
                        <a:lnTo>
                          <a:pt x="0" y="274"/>
                        </a:lnTo>
                        <a:lnTo>
                          <a:pt x="0" y="437"/>
                        </a:lnTo>
                        <a:lnTo>
                          <a:pt x="0" y="437"/>
                        </a:lnTo>
                        <a:lnTo>
                          <a:pt x="36" y="415"/>
                        </a:lnTo>
                        <a:lnTo>
                          <a:pt x="36" y="415"/>
                        </a:lnTo>
                        <a:lnTo>
                          <a:pt x="57" y="401"/>
                        </a:lnTo>
                        <a:lnTo>
                          <a:pt x="76" y="386"/>
                        </a:lnTo>
                        <a:lnTo>
                          <a:pt x="95" y="372"/>
                        </a:lnTo>
                        <a:lnTo>
                          <a:pt x="113" y="355"/>
                        </a:lnTo>
                        <a:lnTo>
                          <a:pt x="113" y="355"/>
                        </a:lnTo>
                        <a:lnTo>
                          <a:pt x="130" y="338"/>
                        </a:lnTo>
                        <a:lnTo>
                          <a:pt x="144" y="321"/>
                        </a:lnTo>
                        <a:lnTo>
                          <a:pt x="157" y="303"/>
                        </a:lnTo>
                        <a:lnTo>
                          <a:pt x="168" y="283"/>
                        </a:lnTo>
                        <a:lnTo>
                          <a:pt x="168" y="283"/>
                        </a:lnTo>
                        <a:lnTo>
                          <a:pt x="174" y="273"/>
                        </a:lnTo>
                        <a:lnTo>
                          <a:pt x="178" y="263"/>
                        </a:lnTo>
                        <a:lnTo>
                          <a:pt x="182" y="252"/>
                        </a:lnTo>
                        <a:lnTo>
                          <a:pt x="185" y="241"/>
                        </a:lnTo>
                        <a:lnTo>
                          <a:pt x="187" y="230"/>
                        </a:lnTo>
                        <a:lnTo>
                          <a:pt x="189" y="218"/>
                        </a:lnTo>
                        <a:lnTo>
                          <a:pt x="189" y="206"/>
                        </a:lnTo>
                        <a:lnTo>
                          <a:pt x="190" y="194"/>
                        </a:lnTo>
                        <a:lnTo>
                          <a:pt x="190" y="194"/>
                        </a:lnTo>
                        <a:lnTo>
                          <a:pt x="189" y="169"/>
                        </a:lnTo>
                        <a:lnTo>
                          <a:pt x="186" y="145"/>
                        </a:lnTo>
                        <a:lnTo>
                          <a:pt x="183" y="135"/>
                        </a:lnTo>
                        <a:lnTo>
                          <a:pt x="180" y="125"/>
                        </a:lnTo>
                        <a:lnTo>
                          <a:pt x="177" y="114"/>
                        </a:lnTo>
                        <a:lnTo>
                          <a:pt x="173" y="105"/>
                        </a:lnTo>
                        <a:lnTo>
                          <a:pt x="168" y="95"/>
                        </a:lnTo>
                        <a:lnTo>
                          <a:pt x="163" y="87"/>
                        </a:lnTo>
                        <a:lnTo>
                          <a:pt x="157" y="78"/>
                        </a:lnTo>
                        <a:lnTo>
                          <a:pt x="151" y="70"/>
                        </a:lnTo>
                        <a:lnTo>
                          <a:pt x="144" y="63"/>
                        </a:lnTo>
                        <a:lnTo>
                          <a:pt x="137" y="55"/>
                        </a:lnTo>
                        <a:lnTo>
                          <a:pt x="129" y="49"/>
                        </a:lnTo>
                        <a:lnTo>
                          <a:pt x="120" y="43"/>
                        </a:lnTo>
                        <a:lnTo>
                          <a:pt x="120" y="43"/>
                        </a:lnTo>
                        <a:lnTo>
                          <a:pt x="108" y="36"/>
                        </a:lnTo>
                        <a:lnTo>
                          <a:pt x="94" y="28"/>
                        </a:lnTo>
                        <a:lnTo>
                          <a:pt x="80" y="22"/>
                        </a:lnTo>
                        <a:lnTo>
                          <a:pt x="66" y="16"/>
                        </a:lnTo>
                        <a:lnTo>
                          <a:pt x="50" y="10"/>
                        </a:lnTo>
                        <a:lnTo>
                          <a:pt x="34" y="6"/>
                        </a:lnTo>
                        <a:lnTo>
                          <a:pt x="18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ko-KR" altLang="en-US" sz="2400"/>
                  </a:p>
                </p:txBody>
              </p:sp>
              <p:sp>
                <p:nvSpPr>
                  <p:cNvPr id="216" name="Freeform 8"/>
                  <p:cNvSpPr/>
                  <p:nvPr/>
                </p:nvSpPr>
                <p:spPr bwMode="auto">
                  <a:xfrm>
                    <a:off x="5208588" y="3760788"/>
                    <a:ext cx="301625" cy="693738"/>
                  </a:xfrm>
                  <a:custGeom>
                    <a:avLst/>
                    <a:gdLst>
                      <a:gd name="T0" fmla="*/ 0 w 190"/>
                      <a:gd name="T1" fmla="*/ 138 h 437"/>
                      <a:gd name="T2" fmla="*/ 8 w 190"/>
                      <a:gd name="T3" fmla="*/ 144 h 437"/>
                      <a:gd name="T4" fmla="*/ 23 w 190"/>
                      <a:gd name="T5" fmla="*/ 159 h 437"/>
                      <a:gd name="T6" fmla="*/ 32 w 190"/>
                      <a:gd name="T7" fmla="*/ 177 h 437"/>
                      <a:gd name="T8" fmla="*/ 36 w 190"/>
                      <a:gd name="T9" fmla="*/ 198 h 437"/>
                      <a:gd name="T10" fmla="*/ 38 w 190"/>
                      <a:gd name="T11" fmla="*/ 209 h 437"/>
                      <a:gd name="T12" fmla="*/ 33 w 190"/>
                      <a:gd name="T13" fmla="*/ 229 h 437"/>
                      <a:gd name="T14" fmla="*/ 22 w 190"/>
                      <a:gd name="T15" fmla="*/ 249 h 437"/>
                      <a:gd name="T16" fmla="*/ 12 w 190"/>
                      <a:gd name="T17" fmla="*/ 262 h 437"/>
                      <a:gd name="T18" fmla="*/ 0 w 190"/>
                      <a:gd name="T19" fmla="*/ 437 h 437"/>
                      <a:gd name="T20" fmla="*/ 36 w 190"/>
                      <a:gd name="T21" fmla="*/ 415 h 437"/>
                      <a:gd name="T22" fmla="*/ 57 w 190"/>
                      <a:gd name="T23" fmla="*/ 401 h 437"/>
                      <a:gd name="T24" fmla="*/ 95 w 190"/>
                      <a:gd name="T25" fmla="*/ 372 h 437"/>
                      <a:gd name="T26" fmla="*/ 113 w 190"/>
                      <a:gd name="T27" fmla="*/ 355 h 437"/>
                      <a:gd name="T28" fmla="*/ 144 w 190"/>
                      <a:gd name="T29" fmla="*/ 321 h 437"/>
                      <a:gd name="T30" fmla="*/ 168 w 190"/>
                      <a:gd name="T31" fmla="*/ 283 h 437"/>
                      <a:gd name="T32" fmla="*/ 174 w 190"/>
                      <a:gd name="T33" fmla="*/ 273 h 437"/>
                      <a:gd name="T34" fmla="*/ 182 w 190"/>
                      <a:gd name="T35" fmla="*/ 252 h 437"/>
                      <a:gd name="T36" fmla="*/ 187 w 190"/>
                      <a:gd name="T37" fmla="*/ 230 h 437"/>
                      <a:gd name="T38" fmla="*/ 189 w 190"/>
                      <a:gd name="T39" fmla="*/ 206 h 437"/>
                      <a:gd name="T40" fmla="*/ 190 w 190"/>
                      <a:gd name="T41" fmla="*/ 194 h 437"/>
                      <a:gd name="T42" fmla="*/ 186 w 190"/>
                      <a:gd name="T43" fmla="*/ 145 h 437"/>
                      <a:gd name="T44" fmla="*/ 180 w 190"/>
                      <a:gd name="T45" fmla="*/ 125 h 437"/>
                      <a:gd name="T46" fmla="*/ 173 w 190"/>
                      <a:gd name="T47" fmla="*/ 105 h 437"/>
                      <a:gd name="T48" fmla="*/ 163 w 190"/>
                      <a:gd name="T49" fmla="*/ 87 h 437"/>
                      <a:gd name="T50" fmla="*/ 151 w 190"/>
                      <a:gd name="T51" fmla="*/ 70 h 437"/>
                      <a:gd name="T52" fmla="*/ 137 w 190"/>
                      <a:gd name="T53" fmla="*/ 55 h 437"/>
                      <a:gd name="T54" fmla="*/ 120 w 190"/>
                      <a:gd name="T55" fmla="*/ 43 h 437"/>
                      <a:gd name="T56" fmla="*/ 108 w 190"/>
                      <a:gd name="T57" fmla="*/ 36 h 437"/>
                      <a:gd name="T58" fmla="*/ 80 w 190"/>
                      <a:gd name="T59" fmla="*/ 22 h 437"/>
                      <a:gd name="T60" fmla="*/ 50 w 190"/>
                      <a:gd name="T61" fmla="*/ 10 h 437"/>
                      <a:gd name="T62" fmla="*/ 18 w 190"/>
                      <a:gd name="T63" fmla="*/ 3 h 4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90" h="437">
                        <a:moveTo>
                          <a:pt x="0" y="0"/>
                        </a:moveTo>
                        <a:lnTo>
                          <a:pt x="0" y="138"/>
                        </a:lnTo>
                        <a:lnTo>
                          <a:pt x="0" y="138"/>
                        </a:lnTo>
                        <a:lnTo>
                          <a:pt x="8" y="144"/>
                        </a:lnTo>
                        <a:lnTo>
                          <a:pt x="17" y="151"/>
                        </a:lnTo>
                        <a:lnTo>
                          <a:pt x="23" y="159"/>
                        </a:lnTo>
                        <a:lnTo>
                          <a:pt x="28" y="167"/>
                        </a:lnTo>
                        <a:lnTo>
                          <a:pt x="32" y="177"/>
                        </a:lnTo>
                        <a:lnTo>
                          <a:pt x="35" y="186"/>
                        </a:lnTo>
                        <a:lnTo>
                          <a:pt x="36" y="198"/>
                        </a:lnTo>
                        <a:lnTo>
                          <a:pt x="38" y="209"/>
                        </a:lnTo>
                        <a:lnTo>
                          <a:pt x="38" y="209"/>
                        </a:lnTo>
                        <a:lnTo>
                          <a:pt x="36" y="220"/>
                        </a:lnTo>
                        <a:lnTo>
                          <a:pt x="33" y="229"/>
                        </a:lnTo>
                        <a:lnTo>
                          <a:pt x="29" y="240"/>
                        </a:lnTo>
                        <a:lnTo>
                          <a:pt x="22" y="249"/>
                        </a:lnTo>
                        <a:lnTo>
                          <a:pt x="22" y="249"/>
                        </a:lnTo>
                        <a:lnTo>
                          <a:pt x="12" y="262"/>
                        </a:lnTo>
                        <a:lnTo>
                          <a:pt x="0" y="274"/>
                        </a:lnTo>
                        <a:lnTo>
                          <a:pt x="0" y="437"/>
                        </a:lnTo>
                        <a:lnTo>
                          <a:pt x="0" y="437"/>
                        </a:lnTo>
                        <a:lnTo>
                          <a:pt x="36" y="415"/>
                        </a:lnTo>
                        <a:lnTo>
                          <a:pt x="36" y="415"/>
                        </a:lnTo>
                        <a:lnTo>
                          <a:pt x="57" y="401"/>
                        </a:lnTo>
                        <a:lnTo>
                          <a:pt x="76" y="386"/>
                        </a:lnTo>
                        <a:lnTo>
                          <a:pt x="95" y="372"/>
                        </a:lnTo>
                        <a:lnTo>
                          <a:pt x="113" y="355"/>
                        </a:lnTo>
                        <a:lnTo>
                          <a:pt x="113" y="355"/>
                        </a:lnTo>
                        <a:lnTo>
                          <a:pt x="130" y="338"/>
                        </a:lnTo>
                        <a:lnTo>
                          <a:pt x="144" y="321"/>
                        </a:lnTo>
                        <a:lnTo>
                          <a:pt x="157" y="303"/>
                        </a:lnTo>
                        <a:lnTo>
                          <a:pt x="168" y="283"/>
                        </a:lnTo>
                        <a:lnTo>
                          <a:pt x="168" y="283"/>
                        </a:lnTo>
                        <a:lnTo>
                          <a:pt x="174" y="273"/>
                        </a:lnTo>
                        <a:lnTo>
                          <a:pt x="178" y="263"/>
                        </a:lnTo>
                        <a:lnTo>
                          <a:pt x="182" y="252"/>
                        </a:lnTo>
                        <a:lnTo>
                          <a:pt x="185" y="241"/>
                        </a:lnTo>
                        <a:lnTo>
                          <a:pt x="187" y="230"/>
                        </a:lnTo>
                        <a:lnTo>
                          <a:pt x="189" y="218"/>
                        </a:lnTo>
                        <a:lnTo>
                          <a:pt x="189" y="206"/>
                        </a:lnTo>
                        <a:lnTo>
                          <a:pt x="190" y="194"/>
                        </a:lnTo>
                        <a:lnTo>
                          <a:pt x="190" y="194"/>
                        </a:lnTo>
                        <a:lnTo>
                          <a:pt x="189" y="169"/>
                        </a:lnTo>
                        <a:lnTo>
                          <a:pt x="186" y="145"/>
                        </a:lnTo>
                        <a:lnTo>
                          <a:pt x="183" y="135"/>
                        </a:lnTo>
                        <a:lnTo>
                          <a:pt x="180" y="125"/>
                        </a:lnTo>
                        <a:lnTo>
                          <a:pt x="177" y="114"/>
                        </a:lnTo>
                        <a:lnTo>
                          <a:pt x="173" y="105"/>
                        </a:lnTo>
                        <a:lnTo>
                          <a:pt x="168" y="95"/>
                        </a:lnTo>
                        <a:lnTo>
                          <a:pt x="163" y="87"/>
                        </a:lnTo>
                        <a:lnTo>
                          <a:pt x="157" y="78"/>
                        </a:lnTo>
                        <a:lnTo>
                          <a:pt x="151" y="70"/>
                        </a:lnTo>
                        <a:lnTo>
                          <a:pt x="144" y="63"/>
                        </a:lnTo>
                        <a:lnTo>
                          <a:pt x="137" y="55"/>
                        </a:lnTo>
                        <a:lnTo>
                          <a:pt x="129" y="49"/>
                        </a:lnTo>
                        <a:lnTo>
                          <a:pt x="120" y="43"/>
                        </a:lnTo>
                        <a:lnTo>
                          <a:pt x="120" y="43"/>
                        </a:lnTo>
                        <a:lnTo>
                          <a:pt x="108" y="36"/>
                        </a:lnTo>
                        <a:lnTo>
                          <a:pt x="94" y="28"/>
                        </a:lnTo>
                        <a:lnTo>
                          <a:pt x="80" y="22"/>
                        </a:lnTo>
                        <a:lnTo>
                          <a:pt x="66" y="16"/>
                        </a:lnTo>
                        <a:lnTo>
                          <a:pt x="50" y="10"/>
                        </a:lnTo>
                        <a:lnTo>
                          <a:pt x="34" y="6"/>
                        </a:lnTo>
                        <a:lnTo>
                          <a:pt x="18" y="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ko-KR" altLang="en-US" sz="2400"/>
                  </a:p>
                </p:txBody>
              </p:sp>
            </p:grpSp>
            <p:grpSp>
              <p:nvGrpSpPr>
                <p:cNvPr id="208" name="그룹 207"/>
                <p:cNvGrpSpPr/>
                <p:nvPr/>
              </p:nvGrpSpPr>
              <p:grpSpPr>
                <a:xfrm>
                  <a:off x="549401" y="1524955"/>
                  <a:ext cx="450850" cy="1246188"/>
                  <a:chOff x="4659313" y="3752851"/>
                  <a:chExt cx="450850" cy="1246188"/>
                </a:xfrm>
              </p:grpSpPr>
              <p:sp>
                <p:nvSpPr>
                  <p:cNvPr id="209" name="Freeform 9"/>
                  <p:cNvSpPr/>
                  <p:nvPr/>
                </p:nvSpPr>
                <p:spPr bwMode="auto">
                  <a:xfrm>
                    <a:off x="4659313" y="4270376"/>
                    <a:ext cx="450850" cy="728663"/>
                  </a:xfrm>
                  <a:custGeom>
                    <a:avLst/>
                    <a:gdLst>
                      <a:gd name="T0" fmla="*/ 284 w 284"/>
                      <a:gd name="T1" fmla="*/ 0 h 459"/>
                      <a:gd name="T2" fmla="*/ 277 w 284"/>
                      <a:gd name="T3" fmla="*/ 6 h 459"/>
                      <a:gd name="T4" fmla="*/ 217 w 284"/>
                      <a:gd name="T5" fmla="*/ 41 h 459"/>
                      <a:gd name="T6" fmla="*/ 200 w 284"/>
                      <a:gd name="T7" fmla="*/ 52 h 459"/>
                      <a:gd name="T8" fmla="*/ 164 w 284"/>
                      <a:gd name="T9" fmla="*/ 78 h 459"/>
                      <a:gd name="T10" fmla="*/ 145 w 284"/>
                      <a:gd name="T11" fmla="*/ 93 h 459"/>
                      <a:gd name="T12" fmla="*/ 108 w 284"/>
                      <a:gd name="T13" fmla="*/ 127 h 459"/>
                      <a:gd name="T14" fmla="*/ 73 w 284"/>
                      <a:gd name="T15" fmla="*/ 166 h 459"/>
                      <a:gd name="T16" fmla="*/ 59 w 284"/>
                      <a:gd name="T17" fmla="*/ 187 h 459"/>
                      <a:gd name="T18" fmla="*/ 32 w 284"/>
                      <a:gd name="T19" fmla="*/ 234 h 459"/>
                      <a:gd name="T20" fmla="*/ 21 w 284"/>
                      <a:gd name="T21" fmla="*/ 259 h 459"/>
                      <a:gd name="T22" fmla="*/ 12 w 284"/>
                      <a:gd name="T23" fmla="*/ 285 h 459"/>
                      <a:gd name="T24" fmla="*/ 5 w 284"/>
                      <a:gd name="T25" fmla="*/ 313 h 459"/>
                      <a:gd name="T26" fmla="*/ 1 w 284"/>
                      <a:gd name="T27" fmla="*/ 342 h 459"/>
                      <a:gd name="T28" fmla="*/ 0 w 284"/>
                      <a:gd name="T29" fmla="*/ 372 h 459"/>
                      <a:gd name="T30" fmla="*/ 0 w 284"/>
                      <a:gd name="T31" fmla="*/ 421 h 459"/>
                      <a:gd name="T32" fmla="*/ 3 w 284"/>
                      <a:gd name="T33" fmla="*/ 439 h 459"/>
                      <a:gd name="T34" fmla="*/ 13 w 284"/>
                      <a:gd name="T35" fmla="*/ 451 h 459"/>
                      <a:gd name="T36" fmla="*/ 18 w 284"/>
                      <a:gd name="T37" fmla="*/ 455 h 459"/>
                      <a:gd name="T38" fmla="*/ 31 w 284"/>
                      <a:gd name="T39" fmla="*/ 458 h 459"/>
                      <a:gd name="T40" fmla="*/ 284 w 284"/>
                      <a:gd name="T41" fmla="*/ 459 h 459"/>
                      <a:gd name="T42" fmla="*/ 185 w 284"/>
                      <a:gd name="T43" fmla="*/ 329 h 459"/>
                      <a:gd name="T44" fmla="*/ 177 w 284"/>
                      <a:gd name="T45" fmla="*/ 328 h 459"/>
                      <a:gd name="T46" fmla="*/ 169 w 284"/>
                      <a:gd name="T47" fmla="*/ 324 h 459"/>
                      <a:gd name="T48" fmla="*/ 168 w 284"/>
                      <a:gd name="T49" fmla="*/ 320 h 459"/>
                      <a:gd name="T50" fmla="*/ 171 w 284"/>
                      <a:gd name="T51" fmla="*/ 290 h 459"/>
                      <a:gd name="T52" fmla="*/ 179 w 284"/>
                      <a:gd name="T53" fmla="*/ 261 h 459"/>
                      <a:gd name="T54" fmla="*/ 192 w 284"/>
                      <a:gd name="T55" fmla="*/ 236 h 459"/>
                      <a:gd name="T56" fmla="*/ 210 w 284"/>
                      <a:gd name="T57" fmla="*/ 214 h 459"/>
                      <a:gd name="T58" fmla="*/ 226 w 284"/>
                      <a:gd name="T59" fmla="*/ 196 h 459"/>
                      <a:gd name="T60" fmla="*/ 264 w 284"/>
                      <a:gd name="T61" fmla="*/ 166 h 459"/>
                      <a:gd name="T62" fmla="*/ 284 w 284"/>
                      <a:gd name="T63" fmla="*/ 0 h 4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84" h="459">
                        <a:moveTo>
                          <a:pt x="284" y="0"/>
                        </a:moveTo>
                        <a:lnTo>
                          <a:pt x="284" y="0"/>
                        </a:lnTo>
                        <a:lnTo>
                          <a:pt x="277" y="6"/>
                        </a:lnTo>
                        <a:lnTo>
                          <a:pt x="277" y="6"/>
                        </a:lnTo>
                        <a:lnTo>
                          <a:pt x="247" y="25"/>
                        </a:lnTo>
                        <a:lnTo>
                          <a:pt x="217" y="41"/>
                        </a:lnTo>
                        <a:lnTo>
                          <a:pt x="217" y="41"/>
                        </a:lnTo>
                        <a:lnTo>
                          <a:pt x="200" y="52"/>
                        </a:lnTo>
                        <a:lnTo>
                          <a:pt x="182" y="64"/>
                        </a:lnTo>
                        <a:lnTo>
                          <a:pt x="164" y="78"/>
                        </a:lnTo>
                        <a:lnTo>
                          <a:pt x="145" y="93"/>
                        </a:lnTo>
                        <a:lnTo>
                          <a:pt x="145" y="93"/>
                        </a:lnTo>
                        <a:lnTo>
                          <a:pt x="126" y="109"/>
                        </a:lnTo>
                        <a:lnTo>
                          <a:pt x="108" y="127"/>
                        </a:lnTo>
                        <a:lnTo>
                          <a:pt x="90" y="146"/>
                        </a:lnTo>
                        <a:lnTo>
                          <a:pt x="73" y="166"/>
                        </a:lnTo>
                        <a:lnTo>
                          <a:pt x="73" y="166"/>
                        </a:lnTo>
                        <a:lnTo>
                          <a:pt x="59" y="187"/>
                        </a:lnTo>
                        <a:lnTo>
                          <a:pt x="44" y="210"/>
                        </a:lnTo>
                        <a:lnTo>
                          <a:pt x="32" y="234"/>
                        </a:lnTo>
                        <a:lnTo>
                          <a:pt x="21" y="259"/>
                        </a:lnTo>
                        <a:lnTo>
                          <a:pt x="21" y="259"/>
                        </a:lnTo>
                        <a:lnTo>
                          <a:pt x="16" y="272"/>
                        </a:lnTo>
                        <a:lnTo>
                          <a:pt x="12" y="285"/>
                        </a:lnTo>
                        <a:lnTo>
                          <a:pt x="9" y="299"/>
                        </a:lnTo>
                        <a:lnTo>
                          <a:pt x="5" y="313"/>
                        </a:lnTo>
                        <a:lnTo>
                          <a:pt x="3" y="327"/>
                        </a:lnTo>
                        <a:lnTo>
                          <a:pt x="1" y="342"/>
                        </a:lnTo>
                        <a:lnTo>
                          <a:pt x="0" y="357"/>
                        </a:lnTo>
                        <a:lnTo>
                          <a:pt x="0" y="372"/>
                        </a:lnTo>
                        <a:lnTo>
                          <a:pt x="0" y="421"/>
                        </a:lnTo>
                        <a:lnTo>
                          <a:pt x="0" y="421"/>
                        </a:lnTo>
                        <a:lnTo>
                          <a:pt x="1" y="431"/>
                        </a:lnTo>
                        <a:lnTo>
                          <a:pt x="3" y="439"/>
                        </a:lnTo>
                        <a:lnTo>
                          <a:pt x="7" y="447"/>
                        </a:lnTo>
                        <a:lnTo>
                          <a:pt x="13" y="451"/>
                        </a:lnTo>
                        <a:lnTo>
                          <a:pt x="13" y="451"/>
                        </a:lnTo>
                        <a:lnTo>
                          <a:pt x="18" y="455"/>
                        </a:lnTo>
                        <a:lnTo>
                          <a:pt x="24" y="457"/>
                        </a:lnTo>
                        <a:lnTo>
                          <a:pt x="31" y="458"/>
                        </a:lnTo>
                        <a:lnTo>
                          <a:pt x="36" y="459"/>
                        </a:lnTo>
                        <a:lnTo>
                          <a:pt x="284" y="459"/>
                        </a:lnTo>
                        <a:lnTo>
                          <a:pt x="284" y="329"/>
                        </a:lnTo>
                        <a:lnTo>
                          <a:pt x="185" y="329"/>
                        </a:lnTo>
                        <a:lnTo>
                          <a:pt x="185" y="329"/>
                        </a:lnTo>
                        <a:lnTo>
                          <a:pt x="177" y="328"/>
                        </a:lnTo>
                        <a:lnTo>
                          <a:pt x="172" y="327"/>
                        </a:lnTo>
                        <a:lnTo>
                          <a:pt x="169" y="324"/>
                        </a:lnTo>
                        <a:lnTo>
                          <a:pt x="168" y="320"/>
                        </a:lnTo>
                        <a:lnTo>
                          <a:pt x="168" y="320"/>
                        </a:lnTo>
                        <a:lnTo>
                          <a:pt x="169" y="304"/>
                        </a:lnTo>
                        <a:lnTo>
                          <a:pt x="171" y="290"/>
                        </a:lnTo>
                        <a:lnTo>
                          <a:pt x="175" y="275"/>
                        </a:lnTo>
                        <a:lnTo>
                          <a:pt x="179" y="261"/>
                        </a:lnTo>
                        <a:lnTo>
                          <a:pt x="186" y="249"/>
                        </a:lnTo>
                        <a:lnTo>
                          <a:pt x="192" y="236"/>
                        </a:lnTo>
                        <a:lnTo>
                          <a:pt x="200" y="225"/>
                        </a:lnTo>
                        <a:lnTo>
                          <a:pt x="210" y="214"/>
                        </a:lnTo>
                        <a:lnTo>
                          <a:pt x="210" y="214"/>
                        </a:lnTo>
                        <a:lnTo>
                          <a:pt x="226" y="196"/>
                        </a:lnTo>
                        <a:lnTo>
                          <a:pt x="245" y="181"/>
                        </a:lnTo>
                        <a:lnTo>
                          <a:pt x="264" y="166"/>
                        </a:lnTo>
                        <a:lnTo>
                          <a:pt x="284" y="152"/>
                        </a:lnTo>
                        <a:lnTo>
                          <a:pt x="28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ko-KR" altLang="en-US" sz="2400"/>
                  </a:p>
                </p:txBody>
              </p:sp>
              <p:sp>
                <p:nvSpPr>
                  <p:cNvPr id="210" name="Freeform 10"/>
                  <p:cNvSpPr/>
                  <p:nvPr/>
                </p:nvSpPr>
                <p:spPr bwMode="auto">
                  <a:xfrm>
                    <a:off x="4659313" y="4270376"/>
                    <a:ext cx="450850" cy="728663"/>
                  </a:xfrm>
                  <a:custGeom>
                    <a:avLst/>
                    <a:gdLst>
                      <a:gd name="T0" fmla="*/ 284 w 284"/>
                      <a:gd name="T1" fmla="*/ 0 h 459"/>
                      <a:gd name="T2" fmla="*/ 277 w 284"/>
                      <a:gd name="T3" fmla="*/ 6 h 459"/>
                      <a:gd name="T4" fmla="*/ 217 w 284"/>
                      <a:gd name="T5" fmla="*/ 41 h 459"/>
                      <a:gd name="T6" fmla="*/ 200 w 284"/>
                      <a:gd name="T7" fmla="*/ 52 h 459"/>
                      <a:gd name="T8" fmla="*/ 164 w 284"/>
                      <a:gd name="T9" fmla="*/ 78 h 459"/>
                      <a:gd name="T10" fmla="*/ 145 w 284"/>
                      <a:gd name="T11" fmla="*/ 93 h 459"/>
                      <a:gd name="T12" fmla="*/ 108 w 284"/>
                      <a:gd name="T13" fmla="*/ 127 h 459"/>
                      <a:gd name="T14" fmla="*/ 73 w 284"/>
                      <a:gd name="T15" fmla="*/ 166 h 459"/>
                      <a:gd name="T16" fmla="*/ 59 w 284"/>
                      <a:gd name="T17" fmla="*/ 187 h 459"/>
                      <a:gd name="T18" fmla="*/ 32 w 284"/>
                      <a:gd name="T19" fmla="*/ 234 h 459"/>
                      <a:gd name="T20" fmla="*/ 21 w 284"/>
                      <a:gd name="T21" fmla="*/ 259 h 459"/>
                      <a:gd name="T22" fmla="*/ 12 w 284"/>
                      <a:gd name="T23" fmla="*/ 285 h 459"/>
                      <a:gd name="T24" fmla="*/ 5 w 284"/>
                      <a:gd name="T25" fmla="*/ 313 h 459"/>
                      <a:gd name="T26" fmla="*/ 1 w 284"/>
                      <a:gd name="T27" fmla="*/ 342 h 459"/>
                      <a:gd name="T28" fmla="*/ 0 w 284"/>
                      <a:gd name="T29" fmla="*/ 372 h 459"/>
                      <a:gd name="T30" fmla="*/ 0 w 284"/>
                      <a:gd name="T31" fmla="*/ 421 h 459"/>
                      <a:gd name="T32" fmla="*/ 3 w 284"/>
                      <a:gd name="T33" fmla="*/ 439 h 459"/>
                      <a:gd name="T34" fmla="*/ 13 w 284"/>
                      <a:gd name="T35" fmla="*/ 451 h 459"/>
                      <a:gd name="T36" fmla="*/ 18 w 284"/>
                      <a:gd name="T37" fmla="*/ 455 h 459"/>
                      <a:gd name="T38" fmla="*/ 31 w 284"/>
                      <a:gd name="T39" fmla="*/ 458 h 459"/>
                      <a:gd name="T40" fmla="*/ 284 w 284"/>
                      <a:gd name="T41" fmla="*/ 459 h 459"/>
                      <a:gd name="T42" fmla="*/ 185 w 284"/>
                      <a:gd name="T43" fmla="*/ 329 h 459"/>
                      <a:gd name="T44" fmla="*/ 177 w 284"/>
                      <a:gd name="T45" fmla="*/ 328 h 459"/>
                      <a:gd name="T46" fmla="*/ 169 w 284"/>
                      <a:gd name="T47" fmla="*/ 324 h 459"/>
                      <a:gd name="T48" fmla="*/ 168 w 284"/>
                      <a:gd name="T49" fmla="*/ 320 h 459"/>
                      <a:gd name="T50" fmla="*/ 171 w 284"/>
                      <a:gd name="T51" fmla="*/ 290 h 459"/>
                      <a:gd name="T52" fmla="*/ 179 w 284"/>
                      <a:gd name="T53" fmla="*/ 261 h 459"/>
                      <a:gd name="T54" fmla="*/ 192 w 284"/>
                      <a:gd name="T55" fmla="*/ 236 h 459"/>
                      <a:gd name="T56" fmla="*/ 210 w 284"/>
                      <a:gd name="T57" fmla="*/ 214 h 459"/>
                      <a:gd name="T58" fmla="*/ 226 w 284"/>
                      <a:gd name="T59" fmla="*/ 196 h 459"/>
                      <a:gd name="T60" fmla="*/ 264 w 284"/>
                      <a:gd name="T61" fmla="*/ 166 h 459"/>
                      <a:gd name="T62" fmla="*/ 284 w 284"/>
                      <a:gd name="T63" fmla="*/ 0 h 4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84" h="459">
                        <a:moveTo>
                          <a:pt x="284" y="0"/>
                        </a:moveTo>
                        <a:lnTo>
                          <a:pt x="284" y="0"/>
                        </a:lnTo>
                        <a:lnTo>
                          <a:pt x="277" y="6"/>
                        </a:lnTo>
                        <a:lnTo>
                          <a:pt x="277" y="6"/>
                        </a:lnTo>
                        <a:lnTo>
                          <a:pt x="247" y="25"/>
                        </a:lnTo>
                        <a:lnTo>
                          <a:pt x="217" y="41"/>
                        </a:lnTo>
                        <a:lnTo>
                          <a:pt x="217" y="41"/>
                        </a:lnTo>
                        <a:lnTo>
                          <a:pt x="200" y="52"/>
                        </a:lnTo>
                        <a:lnTo>
                          <a:pt x="182" y="64"/>
                        </a:lnTo>
                        <a:lnTo>
                          <a:pt x="164" y="78"/>
                        </a:lnTo>
                        <a:lnTo>
                          <a:pt x="145" y="93"/>
                        </a:lnTo>
                        <a:lnTo>
                          <a:pt x="145" y="93"/>
                        </a:lnTo>
                        <a:lnTo>
                          <a:pt x="126" y="109"/>
                        </a:lnTo>
                        <a:lnTo>
                          <a:pt x="108" y="127"/>
                        </a:lnTo>
                        <a:lnTo>
                          <a:pt x="90" y="146"/>
                        </a:lnTo>
                        <a:lnTo>
                          <a:pt x="73" y="166"/>
                        </a:lnTo>
                        <a:lnTo>
                          <a:pt x="73" y="166"/>
                        </a:lnTo>
                        <a:lnTo>
                          <a:pt x="59" y="187"/>
                        </a:lnTo>
                        <a:lnTo>
                          <a:pt x="44" y="210"/>
                        </a:lnTo>
                        <a:lnTo>
                          <a:pt x="32" y="234"/>
                        </a:lnTo>
                        <a:lnTo>
                          <a:pt x="21" y="259"/>
                        </a:lnTo>
                        <a:lnTo>
                          <a:pt x="21" y="259"/>
                        </a:lnTo>
                        <a:lnTo>
                          <a:pt x="16" y="272"/>
                        </a:lnTo>
                        <a:lnTo>
                          <a:pt x="12" y="285"/>
                        </a:lnTo>
                        <a:lnTo>
                          <a:pt x="9" y="299"/>
                        </a:lnTo>
                        <a:lnTo>
                          <a:pt x="5" y="313"/>
                        </a:lnTo>
                        <a:lnTo>
                          <a:pt x="3" y="327"/>
                        </a:lnTo>
                        <a:lnTo>
                          <a:pt x="1" y="342"/>
                        </a:lnTo>
                        <a:lnTo>
                          <a:pt x="0" y="357"/>
                        </a:lnTo>
                        <a:lnTo>
                          <a:pt x="0" y="372"/>
                        </a:lnTo>
                        <a:lnTo>
                          <a:pt x="0" y="421"/>
                        </a:lnTo>
                        <a:lnTo>
                          <a:pt x="0" y="421"/>
                        </a:lnTo>
                        <a:lnTo>
                          <a:pt x="1" y="431"/>
                        </a:lnTo>
                        <a:lnTo>
                          <a:pt x="3" y="439"/>
                        </a:lnTo>
                        <a:lnTo>
                          <a:pt x="7" y="447"/>
                        </a:lnTo>
                        <a:lnTo>
                          <a:pt x="13" y="451"/>
                        </a:lnTo>
                        <a:lnTo>
                          <a:pt x="13" y="451"/>
                        </a:lnTo>
                        <a:lnTo>
                          <a:pt x="18" y="455"/>
                        </a:lnTo>
                        <a:lnTo>
                          <a:pt x="24" y="457"/>
                        </a:lnTo>
                        <a:lnTo>
                          <a:pt x="31" y="458"/>
                        </a:lnTo>
                        <a:lnTo>
                          <a:pt x="36" y="459"/>
                        </a:lnTo>
                        <a:lnTo>
                          <a:pt x="284" y="459"/>
                        </a:lnTo>
                        <a:lnTo>
                          <a:pt x="284" y="329"/>
                        </a:lnTo>
                        <a:lnTo>
                          <a:pt x="185" y="329"/>
                        </a:lnTo>
                        <a:lnTo>
                          <a:pt x="185" y="329"/>
                        </a:lnTo>
                        <a:lnTo>
                          <a:pt x="177" y="328"/>
                        </a:lnTo>
                        <a:lnTo>
                          <a:pt x="172" y="327"/>
                        </a:lnTo>
                        <a:lnTo>
                          <a:pt x="169" y="324"/>
                        </a:lnTo>
                        <a:lnTo>
                          <a:pt x="168" y="320"/>
                        </a:lnTo>
                        <a:lnTo>
                          <a:pt x="168" y="320"/>
                        </a:lnTo>
                        <a:lnTo>
                          <a:pt x="169" y="304"/>
                        </a:lnTo>
                        <a:lnTo>
                          <a:pt x="171" y="290"/>
                        </a:lnTo>
                        <a:lnTo>
                          <a:pt x="175" y="275"/>
                        </a:lnTo>
                        <a:lnTo>
                          <a:pt x="179" y="261"/>
                        </a:lnTo>
                        <a:lnTo>
                          <a:pt x="186" y="249"/>
                        </a:lnTo>
                        <a:lnTo>
                          <a:pt x="192" y="236"/>
                        </a:lnTo>
                        <a:lnTo>
                          <a:pt x="200" y="225"/>
                        </a:lnTo>
                        <a:lnTo>
                          <a:pt x="210" y="214"/>
                        </a:lnTo>
                        <a:lnTo>
                          <a:pt x="210" y="214"/>
                        </a:lnTo>
                        <a:lnTo>
                          <a:pt x="226" y="196"/>
                        </a:lnTo>
                        <a:lnTo>
                          <a:pt x="245" y="181"/>
                        </a:lnTo>
                        <a:lnTo>
                          <a:pt x="264" y="166"/>
                        </a:lnTo>
                        <a:lnTo>
                          <a:pt x="284" y="152"/>
                        </a:lnTo>
                        <a:lnTo>
                          <a:pt x="284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ko-KR" altLang="en-US" sz="2400"/>
                  </a:p>
                </p:txBody>
              </p:sp>
              <p:sp>
                <p:nvSpPr>
                  <p:cNvPr id="211" name="Freeform 11"/>
                  <p:cNvSpPr/>
                  <p:nvPr/>
                </p:nvSpPr>
                <p:spPr bwMode="auto">
                  <a:xfrm>
                    <a:off x="4719638" y="3752851"/>
                    <a:ext cx="390525" cy="279400"/>
                  </a:xfrm>
                  <a:custGeom>
                    <a:avLst/>
                    <a:gdLst>
                      <a:gd name="T0" fmla="*/ 240 w 246"/>
                      <a:gd name="T1" fmla="*/ 0 h 176"/>
                      <a:gd name="T2" fmla="*/ 240 w 246"/>
                      <a:gd name="T3" fmla="*/ 0 h 176"/>
                      <a:gd name="T4" fmla="*/ 215 w 246"/>
                      <a:gd name="T5" fmla="*/ 1 h 176"/>
                      <a:gd name="T6" fmla="*/ 192 w 246"/>
                      <a:gd name="T7" fmla="*/ 2 h 176"/>
                      <a:gd name="T8" fmla="*/ 170 w 246"/>
                      <a:gd name="T9" fmla="*/ 4 h 176"/>
                      <a:gd name="T10" fmla="*/ 150 w 246"/>
                      <a:gd name="T11" fmla="*/ 6 h 176"/>
                      <a:gd name="T12" fmla="*/ 150 w 246"/>
                      <a:gd name="T13" fmla="*/ 6 h 176"/>
                      <a:gd name="T14" fmla="*/ 114 w 246"/>
                      <a:gd name="T15" fmla="*/ 12 h 176"/>
                      <a:gd name="T16" fmla="*/ 84 w 246"/>
                      <a:gd name="T17" fmla="*/ 20 h 176"/>
                      <a:gd name="T18" fmla="*/ 84 w 246"/>
                      <a:gd name="T19" fmla="*/ 20 h 176"/>
                      <a:gd name="T20" fmla="*/ 59 w 246"/>
                      <a:gd name="T21" fmla="*/ 28 h 176"/>
                      <a:gd name="T22" fmla="*/ 38 w 246"/>
                      <a:gd name="T23" fmla="*/ 36 h 176"/>
                      <a:gd name="T24" fmla="*/ 38 w 246"/>
                      <a:gd name="T25" fmla="*/ 36 h 176"/>
                      <a:gd name="T26" fmla="*/ 11 w 246"/>
                      <a:gd name="T27" fmla="*/ 50 h 176"/>
                      <a:gd name="T28" fmla="*/ 1 w 246"/>
                      <a:gd name="T29" fmla="*/ 60 h 176"/>
                      <a:gd name="T30" fmla="*/ 1 w 246"/>
                      <a:gd name="T31" fmla="*/ 60 h 176"/>
                      <a:gd name="T32" fmla="*/ 0 w 246"/>
                      <a:gd name="T33" fmla="*/ 67 h 176"/>
                      <a:gd name="T34" fmla="*/ 2 w 246"/>
                      <a:gd name="T35" fmla="*/ 76 h 176"/>
                      <a:gd name="T36" fmla="*/ 2 w 246"/>
                      <a:gd name="T37" fmla="*/ 76 h 176"/>
                      <a:gd name="T38" fmla="*/ 6 w 246"/>
                      <a:gd name="T39" fmla="*/ 97 h 176"/>
                      <a:gd name="T40" fmla="*/ 12 w 246"/>
                      <a:gd name="T41" fmla="*/ 118 h 176"/>
                      <a:gd name="T42" fmla="*/ 12 w 246"/>
                      <a:gd name="T43" fmla="*/ 118 h 176"/>
                      <a:gd name="T44" fmla="*/ 22 w 246"/>
                      <a:gd name="T45" fmla="*/ 139 h 176"/>
                      <a:gd name="T46" fmla="*/ 31 w 246"/>
                      <a:gd name="T47" fmla="*/ 158 h 176"/>
                      <a:gd name="T48" fmla="*/ 31 w 246"/>
                      <a:gd name="T49" fmla="*/ 158 h 176"/>
                      <a:gd name="T50" fmla="*/ 37 w 246"/>
                      <a:gd name="T51" fmla="*/ 166 h 176"/>
                      <a:gd name="T52" fmla="*/ 42 w 246"/>
                      <a:gd name="T53" fmla="*/ 171 h 176"/>
                      <a:gd name="T54" fmla="*/ 46 w 246"/>
                      <a:gd name="T55" fmla="*/ 175 h 176"/>
                      <a:gd name="T56" fmla="*/ 49 w 246"/>
                      <a:gd name="T57" fmla="*/ 176 h 176"/>
                      <a:gd name="T58" fmla="*/ 49 w 246"/>
                      <a:gd name="T59" fmla="*/ 176 h 176"/>
                      <a:gd name="T60" fmla="*/ 65 w 246"/>
                      <a:gd name="T61" fmla="*/ 167 h 176"/>
                      <a:gd name="T62" fmla="*/ 82 w 246"/>
                      <a:gd name="T63" fmla="*/ 158 h 176"/>
                      <a:gd name="T64" fmla="*/ 99 w 246"/>
                      <a:gd name="T65" fmla="*/ 149 h 176"/>
                      <a:gd name="T66" fmla="*/ 118 w 246"/>
                      <a:gd name="T67" fmla="*/ 140 h 176"/>
                      <a:gd name="T68" fmla="*/ 118 w 246"/>
                      <a:gd name="T69" fmla="*/ 140 h 176"/>
                      <a:gd name="T70" fmla="*/ 128 w 246"/>
                      <a:gd name="T71" fmla="*/ 136 h 176"/>
                      <a:gd name="T72" fmla="*/ 138 w 246"/>
                      <a:gd name="T73" fmla="*/ 133 h 176"/>
                      <a:gd name="T74" fmla="*/ 150 w 246"/>
                      <a:gd name="T75" fmla="*/ 130 h 176"/>
                      <a:gd name="T76" fmla="*/ 162 w 246"/>
                      <a:gd name="T77" fmla="*/ 127 h 176"/>
                      <a:gd name="T78" fmla="*/ 188 w 246"/>
                      <a:gd name="T79" fmla="*/ 124 h 176"/>
                      <a:gd name="T80" fmla="*/ 217 w 246"/>
                      <a:gd name="T81" fmla="*/ 123 h 176"/>
                      <a:gd name="T82" fmla="*/ 217 w 246"/>
                      <a:gd name="T83" fmla="*/ 123 h 176"/>
                      <a:gd name="T84" fmla="*/ 232 w 246"/>
                      <a:gd name="T85" fmla="*/ 123 h 176"/>
                      <a:gd name="T86" fmla="*/ 246 w 246"/>
                      <a:gd name="T87" fmla="*/ 124 h 176"/>
                      <a:gd name="T88" fmla="*/ 246 w 246"/>
                      <a:gd name="T89" fmla="*/ 1 h 176"/>
                      <a:gd name="T90" fmla="*/ 246 w 246"/>
                      <a:gd name="T91" fmla="*/ 1 h 176"/>
                      <a:gd name="T92" fmla="*/ 240 w 246"/>
                      <a:gd name="T93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46" h="176">
                        <a:moveTo>
                          <a:pt x="240" y="0"/>
                        </a:moveTo>
                        <a:lnTo>
                          <a:pt x="240" y="0"/>
                        </a:lnTo>
                        <a:lnTo>
                          <a:pt x="215" y="1"/>
                        </a:lnTo>
                        <a:lnTo>
                          <a:pt x="192" y="2"/>
                        </a:lnTo>
                        <a:lnTo>
                          <a:pt x="170" y="4"/>
                        </a:lnTo>
                        <a:lnTo>
                          <a:pt x="150" y="6"/>
                        </a:lnTo>
                        <a:lnTo>
                          <a:pt x="150" y="6"/>
                        </a:lnTo>
                        <a:lnTo>
                          <a:pt x="114" y="12"/>
                        </a:lnTo>
                        <a:lnTo>
                          <a:pt x="84" y="20"/>
                        </a:lnTo>
                        <a:lnTo>
                          <a:pt x="84" y="20"/>
                        </a:lnTo>
                        <a:lnTo>
                          <a:pt x="59" y="28"/>
                        </a:lnTo>
                        <a:lnTo>
                          <a:pt x="38" y="36"/>
                        </a:lnTo>
                        <a:lnTo>
                          <a:pt x="38" y="36"/>
                        </a:lnTo>
                        <a:lnTo>
                          <a:pt x="11" y="50"/>
                        </a:lnTo>
                        <a:lnTo>
                          <a:pt x="1" y="60"/>
                        </a:lnTo>
                        <a:lnTo>
                          <a:pt x="1" y="60"/>
                        </a:lnTo>
                        <a:lnTo>
                          <a:pt x="0" y="67"/>
                        </a:lnTo>
                        <a:lnTo>
                          <a:pt x="2" y="76"/>
                        </a:lnTo>
                        <a:lnTo>
                          <a:pt x="2" y="76"/>
                        </a:lnTo>
                        <a:lnTo>
                          <a:pt x="6" y="97"/>
                        </a:lnTo>
                        <a:lnTo>
                          <a:pt x="12" y="118"/>
                        </a:lnTo>
                        <a:lnTo>
                          <a:pt x="12" y="118"/>
                        </a:lnTo>
                        <a:lnTo>
                          <a:pt x="22" y="139"/>
                        </a:lnTo>
                        <a:lnTo>
                          <a:pt x="31" y="158"/>
                        </a:lnTo>
                        <a:lnTo>
                          <a:pt x="31" y="158"/>
                        </a:lnTo>
                        <a:lnTo>
                          <a:pt x="37" y="166"/>
                        </a:lnTo>
                        <a:lnTo>
                          <a:pt x="42" y="171"/>
                        </a:lnTo>
                        <a:lnTo>
                          <a:pt x="46" y="175"/>
                        </a:lnTo>
                        <a:lnTo>
                          <a:pt x="49" y="176"/>
                        </a:lnTo>
                        <a:lnTo>
                          <a:pt x="49" y="176"/>
                        </a:lnTo>
                        <a:lnTo>
                          <a:pt x="65" y="167"/>
                        </a:lnTo>
                        <a:lnTo>
                          <a:pt x="82" y="158"/>
                        </a:lnTo>
                        <a:lnTo>
                          <a:pt x="99" y="149"/>
                        </a:lnTo>
                        <a:lnTo>
                          <a:pt x="118" y="140"/>
                        </a:lnTo>
                        <a:lnTo>
                          <a:pt x="118" y="140"/>
                        </a:lnTo>
                        <a:lnTo>
                          <a:pt x="128" y="136"/>
                        </a:lnTo>
                        <a:lnTo>
                          <a:pt x="138" y="133"/>
                        </a:lnTo>
                        <a:lnTo>
                          <a:pt x="150" y="130"/>
                        </a:lnTo>
                        <a:lnTo>
                          <a:pt x="162" y="127"/>
                        </a:lnTo>
                        <a:lnTo>
                          <a:pt x="188" y="124"/>
                        </a:lnTo>
                        <a:lnTo>
                          <a:pt x="217" y="123"/>
                        </a:lnTo>
                        <a:lnTo>
                          <a:pt x="217" y="123"/>
                        </a:lnTo>
                        <a:lnTo>
                          <a:pt x="232" y="123"/>
                        </a:lnTo>
                        <a:lnTo>
                          <a:pt x="246" y="124"/>
                        </a:lnTo>
                        <a:lnTo>
                          <a:pt x="246" y="1"/>
                        </a:lnTo>
                        <a:lnTo>
                          <a:pt x="246" y="1"/>
                        </a:lnTo>
                        <a:lnTo>
                          <a:pt x="24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ko-KR" altLang="en-US" sz="2400"/>
                  </a:p>
                </p:txBody>
              </p:sp>
              <p:sp>
                <p:nvSpPr>
                  <p:cNvPr id="212" name="Freeform 12"/>
                  <p:cNvSpPr/>
                  <p:nvPr/>
                </p:nvSpPr>
                <p:spPr bwMode="auto">
                  <a:xfrm>
                    <a:off x="4719638" y="3752851"/>
                    <a:ext cx="390525" cy="279400"/>
                  </a:xfrm>
                  <a:custGeom>
                    <a:avLst/>
                    <a:gdLst>
                      <a:gd name="T0" fmla="*/ 240 w 246"/>
                      <a:gd name="T1" fmla="*/ 0 h 176"/>
                      <a:gd name="T2" fmla="*/ 240 w 246"/>
                      <a:gd name="T3" fmla="*/ 0 h 176"/>
                      <a:gd name="T4" fmla="*/ 215 w 246"/>
                      <a:gd name="T5" fmla="*/ 1 h 176"/>
                      <a:gd name="T6" fmla="*/ 192 w 246"/>
                      <a:gd name="T7" fmla="*/ 2 h 176"/>
                      <a:gd name="T8" fmla="*/ 170 w 246"/>
                      <a:gd name="T9" fmla="*/ 4 h 176"/>
                      <a:gd name="T10" fmla="*/ 150 w 246"/>
                      <a:gd name="T11" fmla="*/ 6 h 176"/>
                      <a:gd name="T12" fmla="*/ 150 w 246"/>
                      <a:gd name="T13" fmla="*/ 6 h 176"/>
                      <a:gd name="T14" fmla="*/ 114 w 246"/>
                      <a:gd name="T15" fmla="*/ 12 h 176"/>
                      <a:gd name="T16" fmla="*/ 84 w 246"/>
                      <a:gd name="T17" fmla="*/ 20 h 176"/>
                      <a:gd name="T18" fmla="*/ 84 w 246"/>
                      <a:gd name="T19" fmla="*/ 20 h 176"/>
                      <a:gd name="T20" fmla="*/ 59 w 246"/>
                      <a:gd name="T21" fmla="*/ 28 h 176"/>
                      <a:gd name="T22" fmla="*/ 38 w 246"/>
                      <a:gd name="T23" fmla="*/ 36 h 176"/>
                      <a:gd name="T24" fmla="*/ 38 w 246"/>
                      <a:gd name="T25" fmla="*/ 36 h 176"/>
                      <a:gd name="T26" fmla="*/ 11 w 246"/>
                      <a:gd name="T27" fmla="*/ 50 h 176"/>
                      <a:gd name="T28" fmla="*/ 1 w 246"/>
                      <a:gd name="T29" fmla="*/ 60 h 176"/>
                      <a:gd name="T30" fmla="*/ 1 w 246"/>
                      <a:gd name="T31" fmla="*/ 60 h 176"/>
                      <a:gd name="T32" fmla="*/ 0 w 246"/>
                      <a:gd name="T33" fmla="*/ 67 h 176"/>
                      <a:gd name="T34" fmla="*/ 2 w 246"/>
                      <a:gd name="T35" fmla="*/ 76 h 176"/>
                      <a:gd name="T36" fmla="*/ 2 w 246"/>
                      <a:gd name="T37" fmla="*/ 76 h 176"/>
                      <a:gd name="T38" fmla="*/ 6 w 246"/>
                      <a:gd name="T39" fmla="*/ 97 h 176"/>
                      <a:gd name="T40" fmla="*/ 12 w 246"/>
                      <a:gd name="T41" fmla="*/ 118 h 176"/>
                      <a:gd name="T42" fmla="*/ 12 w 246"/>
                      <a:gd name="T43" fmla="*/ 118 h 176"/>
                      <a:gd name="T44" fmla="*/ 22 w 246"/>
                      <a:gd name="T45" fmla="*/ 139 h 176"/>
                      <a:gd name="T46" fmla="*/ 31 w 246"/>
                      <a:gd name="T47" fmla="*/ 158 h 176"/>
                      <a:gd name="T48" fmla="*/ 31 w 246"/>
                      <a:gd name="T49" fmla="*/ 158 h 176"/>
                      <a:gd name="T50" fmla="*/ 37 w 246"/>
                      <a:gd name="T51" fmla="*/ 166 h 176"/>
                      <a:gd name="T52" fmla="*/ 42 w 246"/>
                      <a:gd name="T53" fmla="*/ 171 h 176"/>
                      <a:gd name="T54" fmla="*/ 46 w 246"/>
                      <a:gd name="T55" fmla="*/ 175 h 176"/>
                      <a:gd name="T56" fmla="*/ 49 w 246"/>
                      <a:gd name="T57" fmla="*/ 176 h 176"/>
                      <a:gd name="T58" fmla="*/ 49 w 246"/>
                      <a:gd name="T59" fmla="*/ 176 h 176"/>
                      <a:gd name="T60" fmla="*/ 65 w 246"/>
                      <a:gd name="T61" fmla="*/ 167 h 176"/>
                      <a:gd name="T62" fmla="*/ 82 w 246"/>
                      <a:gd name="T63" fmla="*/ 158 h 176"/>
                      <a:gd name="T64" fmla="*/ 99 w 246"/>
                      <a:gd name="T65" fmla="*/ 149 h 176"/>
                      <a:gd name="T66" fmla="*/ 118 w 246"/>
                      <a:gd name="T67" fmla="*/ 140 h 176"/>
                      <a:gd name="T68" fmla="*/ 118 w 246"/>
                      <a:gd name="T69" fmla="*/ 140 h 176"/>
                      <a:gd name="T70" fmla="*/ 128 w 246"/>
                      <a:gd name="T71" fmla="*/ 136 h 176"/>
                      <a:gd name="T72" fmla="*/ 138 w 246"/>
                      <a:gd name="T73" fmla="*/ 133 h 176"/>
                      <a:gd name="T74" fmla="*/ 150 w 246"/>
                      <a:gd name="T75" fmla="*/ 130 h 176"/>
                      <a:gd name="T76" fmla="*/ 162 w 246"/>
                      <a:gd name="T77" fmla="*/ 127 h 176"/>
                      <a:gd name="T78" fmla="*/ 188 w 246"/>
                      <a:gd name="T79" fmla="*/ 124 h 176"/>
                      <a:gd name="T80" fmla="*/ 217 w 246"/>
                      <a:gd name="T81" fmla="*/ 123 h 176"/>
                      <a:gd name="T82" fmla="*/ 217 w 246"/>
                      <a:gd name="T83" fmla="*/ 123 h 176"/>
                      <a:gd name="T84" fmla="*/ 232 w 246"/>
                      <a:gd name="T85" fmla="*/ 123 h 176"/>
                      <a:gd name="T86" fmla="*/ 246 w 246"/>
                      <a:gd name="T87" fmla="*/ 124 h 176"/>
                      <a:gd name="T88" fmla="*/ 246 w 246"/>
                      <a:gd name="T89" fmla="*/ 1 h 176"/>
                      <a:gd name="T90" fmla="*/ 246 w 246"/>
                      <a:gd name="T91" fmla="*/ 1 h 176"/>
                      <a:gd name="T92" fmla="*/ 240 w 246"/>
                      <a:gd name="T93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46" h="176">
                        <a:moveTo>
                          <a:pt x="240" y="0"/>
                        </a:moveTo>
                        <a:lnTo>
                          <a:pt x="240" y="0"/>
                        </a:lnTo>
                        <a:lnTo>
                          <a:pt x="215" y="1"/>
                        </a:lnTo>
                        <a:lnTo>
                          <a:pt x="192" y="2"/>
                        </a:lnTo>
                        <a:lnTo>
                          <a:pt x="170" y="4"/>
                        </a:lnTo>
                        <a:lnTo>
                          <a:pt x="150" y="6"/>
                        </a:lnTo>
                        <a:lnTo>
                          <a:pt x="150" y="6"/>
                        </a:lnTo>
                        <a:lnTo>
                          <a:pt x="114" y="12"/>
                        </a:lnTo>
                        <a:lnTo>
                          <a:pt x="84" y="20"/>
                        </a:lnTo>
                        <a:lnTo>
                          <a:pt x="84" y="20"/>
                        </a:lnTo>
                        <a:lnTo>
                          <a:pt x="59" y="28"/>
                        </a:lnTo>
                        <a:lnTo>
                          <a:pt x="38" y="36"/>
                        </a:lnTo>
                        <a:lnTo>
                          <a:pt x="38" y="36"/>
                        </a:lnTo>
                        <a:lnTo>
                          <a:pt x="11" y="50"/>
                        </a:lnTo>
                        <a:lnTo>
                          <a:pt x="1" y="60"/>
                        </a:lnTo>
                        <a:lnTo>
                          <a:pt x="1" y="60"/>
                        </a:lnTo>
                        <a:lnTo>
                          <a:pt x="0" y="67"/>
                        </a:lnTo>
                        <a:lnTo>
                          <a:pt x="2" y="76"/>
                        </a:lnTo>
                        <a:lnTo>
                          <a:pt x="2" y="76"/>
                        </a:lnTo>
                        <a:lnTo>
                          <a:pt x="6" y="97"/>
                        </a:lnTo>
                        <a:lnTo>
                          <a:pt x="12" y="118"/>
                        </a:lnTo>
                        <a:lnTo>
                          <a:pt x="12" y="118"/>
                        </a:lnTo>
                        <a:lnTo>
                          <a:pt x="22" y="139"/>
                        </a:lnTo>
                        <a:lnTo>
                          <a:pt x="31" y="158"/>
                        </a:lnTo>
                        <a:lnTo>
                          <a:pt x="31" y="158"/>
                        </a:lnTo>
                        <a:lnTo>
                          <a:pt x="37" y="166"/>
                        </a:lnTo>
                        <a:lnTo>
                          <a:pt x="42" y="171"/>
                        </a:lnTo>
                        <a:lnTo>
                          <a:pt x="46" y="175"/>
                        </a:lnTo>
                        <a:lnTo>
                          <a:pt x="49" y="176"/>
                        </a:lnTo>
                        <a:lnTo>
                          <a:pt x="49" y="176"/>
                        </a:lnTo>
                        <a:lnTo>
                          <a:pt x="65" y="167"/>
                        </a:lnTo>
                        <a:lnTo>
                          <a:pt x="82" y="158"/>
                        </a:lnTo>
                        <a:lnTo>
                          <a:pt x="99" y="149"/>
                        </a:lnTo>
                        <a:lnTo>
                          <a:pt x="118" y="140"/>
                        </a:lnTo>
                        <a:lnTo>
                          <a:pt x="118" y="140"/>
                        </a:lnTo>
                        <a:lnTo>
                          <a:pt x="128" y="136"/>
                        </a:lnTo>
                        <a:lnTo>
                          <a:pt x="138" y="133"/>
                        </a:lnTo>
                        <a:lnTo>
                          <a:pt x="150" y="130"/>
                        </a:lnTo>
                        <a:lnTo>
                          <a:pt x="162" y="127"/>
                        </a:lnTo>
                        <a:lnTo>
                          <a:pt x="188" y="124"/>
                        </a:lnTo>
                        <a:lnTo>
                          <a:pt x="217" y="123"/>
                        </a:lnTo>
                        <a:lnTo>
                          <a:pt x="217" y="123"/>
                        </a:lnTo>
                        <a:lnTo>
                          <a:pt x="232" y="123"/>
                        </a:lnTo>
                        <a:lnTo>
                          <a:pt x="246" y="124"/>
                        </a:lnTo>
                        <a:lnTo>
                          <a:pt x="246" y="1"/>
                        </a:lnTo>
                        <a:lnTo>
                          <a:pt x="246" y="1"/>
                        </a:lnTo>
                        <a:lnTo>
                          <a:pt x="24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ko-KR" altLang="en-US" sz="2400"/>
                  </a:p>
                </p:txBody>
              </p:sp>
            </p:grpSp>
          </p:grpSp>
        </p:grpSp>
      </p:grpSp>
      <p:grpSp>
        <p:nvGrpSpPr>
          <p:cNvPr id="217" name="그룹 216"/>
          <p:cNvGrpSpPr/>
          <p:nvPr/>
        </p:nvGrpSpPr>
        <p:grpSpPr>
          <a:xfrm>
            <a:off x="8523494" y="3711183"/>
            <a:ext cx="2554047" cy="1280363"/>
            <a:chOff x="1759233" y="5220019"/>
            <a:chExt cx="2210674" cy="1108228"/>
          </a:xfrm>
        </p:grpSpPr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279051" y="4979173"/>
              <a:ext cx="332230" cy="920917"/>
            </a:xfrm>
            <a:prstGeom prst="rect">
              <a:avLst/>
            </a:prstGeom>
          </p:spPr>
        </p:pic>
        <p:grpSp>
          <p:nvGrpSpPr>
            <p:cNvPr id="219" name="그룹 218"/>
            <p:cNvGrpSpPr/>
            <p:nvPr/>
          </p:nvGrpSpPr>
          <p:grpSpPr>
            <a:xfrm>
              <a:off x="1759233" y="5220019"/>
              <a:ext cx="2210674" cy="1108228"/>
              <a:chOff x="1759233" y="5220019"/>
              <a:chExt cx="2210674" cy="1108228"/>
            </a:xfrm>
          </p:grpSpPr>
          <p:sp>
            <p:nvSpPr>
              <p:cNvPr id="220" name="Freeform 119"/>
              <p:cNvSpPr/>
              <p:nvPr/>
            </p:nvSpPr>
            <p:spPr bwMode="auto">
              <a:xfrm flipH="1">
                <a:off x="2893903" y="5221352"/>
                <a:ext cx="1074670" cy="1074670"/>
              </a:xfrm>
              <a:custGeom>
                <a:avLst/>
                <a:gdLst>
                  <a:gd name="T0" fmla="*/ 0 w 806"/>
                  <a:gd name="T1" fmla="*/ 806 h 806"/>
                  <a:gd name="T2" fmla="*/ 806 w 806"/>
                  <a:gd name="T3" fmla="*/ 0 h 806"/>
                  <a:gd name="T4" fmla="*/ 806 w 806"/>
                  <a:gd name="T5" fmla="*/ 806 h 806"/>
                  <a:gd name="T6" fmla="*/ 0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0" y="806"/>
                    </a:moveTo>
                    <a:lnTo>
                      <a:pt x="806" y="0"/>
                    </a:lnTo>
                    <a:lnTo>
                      <a:pt x="806" y="80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rgbClr val="F4879C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500000" flipH="1" flipV="1">
                <a:off x="3097355" y="5679223"/>
                <a:ext cx="377131" cy="920917"/>
              </a:xfrm>
              <a:prstGeom prst="rect">
                <a:avLst/>
              </a:prstGeom>
            </p:spPr>
          </p:pic>
          <p:sp>
            <p:nvSpPr>
              <p:cNvPr id="222" name="Freeform 117"/>
              <p:cNvSpPr/>
              <p:nvPr/>
            </p:nvSpPr>
            <p:spPr bwMode="auto">
              <a:xfrm flipH="1">
                <a:off x="1759233" y="5220019"/>
                <a:ext cx="1074670" cy="1076004"/>
              </a:xfrm>
              <a:custGeom>
                <a:avLst/>
                <a:gdLst>
                  <a:gd name="T0" fmla="*/ 0 w 806"/>
                  <a:gd name="T1" fmla="*/ 807 h 807"/>
                  <a:gd name="T2" fmla="*/ 806 w 806"/>
                  <a:gd name="T3" fmla="*/ 0 h 807"/>
                  <a:gd name="T4" fmla="*/ 0 w 806"/>
                  <a:gd name="T5" fmla="*/ 0 h 807"/>
                  <a:gd name="T6" fmla="*/ 0 w 806"/>
                  <a:gd name="T7" fmla="*/ 807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7">
                    <a:moveTo>
                      <a:pt x="0" y="807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7"/>
                    </a:lnTo>
                    <a:close/>
                  </a:path>
                </a:pathLst>
              </a:custGeom>
              <a:solidFill>
                <a:srgbClr val="BDA8D1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223" name="Freeform 120"/>
              <p:cNvSpPr/>
              <p:nvPr/>
            </p:nvSpPr>
            <p:spPr bwMode="auto">
              <a:xfrm flipH="1">
                <a:off x="2893903" y="5220019"/>
                <a:ext cx="1076004" cy="1076004"/>
              </a:xfrm>
              <a:custGeom>
                <a:avLst/>
                <a:gdLst>
                  <a:gd name="T0" fmla="*/ 807 w 807"/>
                  <a:gd name="T1" fmla="*/ 807 h 807"/>
                  <a:gd name="T2" fmla="*/ 0 w 807"/>
                  <a:gd name="T3" fmla="*/ 0 h 807"/>
                  <a:gd name="T4" fmla="*/ 807 w 807"/>
                  <a:gd name="T5" fmla="*/ 0 h 807"/>
                  <a:gd name="T6" fmla="*/ 807 w 807"/>
                  <a:gd name="T7" fmla="*/ 807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7" h="807">
                    <a:moveTo>
                      <a:pt x="807" y="807"/>
                    </a:moveTo>
                    <a:lnTo>
                      <a:pt x="0" y="0"/>
                    </a:lnTo>
                    <a:lnTo>
                      <a:pt x="807" y="0"/>
                    </a:lnTo>
                    <a:lnTo>
                      <a:pt x="807" y="807"/>
                    </a:lnTo>
                    <a:close/>
                  </a:path>
                </a:pathLst>
              </a:custGeom>
              <a:solidFill>
                <a:srgbClr val="F4879C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224" name="Freeform 118"/>
              <p:cNvSpPr/>
              <p:nvPr/>
            </p:nvSpPr>
            <p:spPr bwMode="auto">
              <a:xfrm flipH="1">
                <a:off x="1759233" y="5220019"/>
                <a:ext cx="1074670" cy="1076004"/>
              </a:xfrm>
              <a:custGeom>
                <a:avLst/>
                <a:gdLst>
                  <a:gd name="T0" fmla="*/ 0 w 806"/>
                  <a:gd name="T1" fmla="*/ 0 h 807"/>
                  <a:gd name="T2" fmla="*/ 806 w 806"/>
                  <a:gd name="T3" fmla="*/ 807 h 807"/>
                  <a:gd name="T4" fmla="*/ 0 w 806"/>
                  <a:gd name="T5" fmla="*/ 807 h 807"/>
                  <a:gd name="T6" fmla="*/ 0 w 806"/>
                  <a:gd name="T7" fmla="*/ 0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7">
                    <a:moveTo>
                      <a:pt x="0" y="0"/>
                    </a:moveTo>
                    <a:lnTo>
                      <a:pt x="806" y="807"/>
                    </a:lnTo>
                    <a:lnTo>
                      <a:pt x="0" y="8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A8D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grpSp>
            <p:nvGrpSpPr>
              <p:cNvPr id="225" name="그룹 224"/>
              <p:cNvGrpSpPr/>
              <p:nvPr/>
            </p:nvGrpSpPr>
            <p:grpSpPr>
              <a:xfrm>
                <a:off x="2532436" y="5325198"/>
                <a:ext cx="570580" cy="817575"/>
                <a:chOff x="-2186655" y="1513420"/>
                <a:chExt cx="946151" cy="1355725"/>
              </a:xfrm>
            </p:grpSpPr>
            <p:sp>
              <p:nvSpPr>
                <p:cNvPr id="226" name="Freeform 17"/>
                <p:cNvSpPr/>
                <p:nvPr/>
              </p:nvSpPr>
              <p:spPr bwMode="auto">
                <a:xfrm>
                  <a:off x="-1588167" y="1513420"/>
                  <a:ext cx="347663" cy="1355725"/>
                </a:xfrm>
                <a:custGeom>
                  <a:avLst/>
                  <a:gdLst>
                    <a:gd name="T0" fmla="*/ 38 w 219"/>
                    <a:gd name="T1" fmla="*/ 0 h 854"/>
                    <a:gd name="T2" fmla="*/ 29 w 219"/>
                    <a:gd name="T3" fmla="*/ 1 h 854"/>
                    <a:gd name="T4" fmla="*/ 15 w 219"/>
                    <a:gd name="T5" fmla="*/ 10 h 854"/>
                    <a:gd name="T6" fmla="*/ 6 w 219"/>
                    <a:gd name="T7" fmla="*/ 17 h 854"/>
                    <a:gd name="T8" fmla="*/ 0 w 219"/>
                    <a:gd name="T9" fmla="*/ 261 h 854"/>
                    <a:gd name="T10" fmla="*/ 7 w 219"/>
                    <a:gd name="T11" fmla="*/ 250 h 854"/>
                    <a:gd name="T12" fmla="*/ 0 w 219"/>
                    <a:gd name="T13" fmla="*/ 563 h 854"/>
                    <a:gd name="T14" fmla="*/ 7 w 219"/>
                    <a:gd name="T15" fmla="*/ 694 h 854"/>
                    <a:gd name="T16" fmla="*/ 7 w 219"/>
                    <a:gd name="T17" fmla="*/ 816 h 854"/>
                    <a:gd name="T18" fmla="*/ 11 w 219"/>
                    <a:gd name="T19" fmla="*/ 835 h 854"/>
                    <a:gd name="T20" fmla="*/ 19 w 219"/>
                    <a:gd name="T21" fmla="*/ 847 h 854"/>
                    <a:gd name="T22" fmla="*/ 25 w 219"/>
                    <a:gd name="T23" fmla="*/ 850 h 854"/>
                    <a:gd name="T24" fmla="*/ 43 w 219"/>
                    <a:gd name="T25" fmla="*/ 854 h 854"/>
                    <a:gd name="T26" fmla="*/ 112 w 219"/>
                    <a:gd name="T27" fmla="*/ 854 h 854"/>
                    <a:gd name="T28" fmla="*/ 122 w 219"/>
                    <a:gd name="T29" fmla="*/ 854 h 854"/>
                    <a:gd name="T30" fmla="*/ 137 w 219"/>
                    <a:gd name="T31" fmla="*/ 850 h 854"/>
                    <a:gd name="T32" fmla="*/ 141 w 219"/>
                    <a:gd name="T33" fmla="*/ 848 h 854"/>
                    <a:gd name="T34" fmla="*/ 148 w 219"/>
                    <a:gd name="T35" fmla="*/ 837 h 854"/>
                    <a:gd name="T36" fmla="*/ 150 w 219"/>
                    <a:gd name="T37" fmla="*/ 822 h 854"/>
                    <a:gd name="T38" fmla="*/ 184 w 219"/>
                    <a:gd name="T39" fmla="*/ 694 h 854"/>
                    <a:gd name="T40" fmla="*/ 195 w 219"/>
                    <a:gd name="T41" fmla="*/ 693 h 854"/>
                    <a:gd name="T42" fmla="*/ 209 w 219"/>
                    <a:gd name="T43" fmla="*/ 687 h 854"/>
                    <a:gd name="T44" fmla="*/ 213 w 219"/>
                    <a:gd name="T45" fmla="*/ 683 h 854"/>
                    <a:gd name="T46" fmla="*/ 218 w 219"/>
                    <a:gd name="T47" fmla="*/ 670 h 854"/>
                    <a:gd name="T48" fmla="*/ 219 w 219"/>
                    <a:gd name="T49" fmla="*/ 651 h 854"/>
                    <a:gd name="T50" fmla="*/ 219 w 219"/>
                    <a:gd name="T51" fmla="*/ 598 h 854"/>
                    <a:gd name="T52" fmla="*/ 218 w 219"/>
                    <a:gd name="T53" fmla="*/ 580 h 854"/>
                    <a:gd name="T54" fmla="*/ 213 w 219"/>
                    <a:gd name="T55" fmla="*/ 569 h 854"/>
                    <a:gd name="T56" fmla="*/ 209 w 219"/>
                    <a:gd name="T57" fmla="*/ 566 h 854"/>
                    <a:gd name="T58" fmla="*/ 195 w 219"/>
                    <a:gd name="T59" fmla="*/ 563 h 854"/>
                    <a:gd name="T60" fmla="*/ 150 w 219"/>
                    <a:gd name="T61" fmla="*/ 563 h 854"/>
                    <a:gd name="T62" fmla="*/ 150 w 219"/>
                    <a:gd name="T63" fmla="*/ 44 h 854"/>
                    <a:gd name="T64" fmla="*/ 148 w 219"/>
                    <a:gd name="T65" fmla="*/ 18 h 854"/>
                    <a:gd name="T66" fmla="*/ 146 w 219"/>
                    <a:gd name="T67" fmla="*/ 12 h 854"/>
                    <a:gd name="T68" fmla="*/ 143 w 219"/>
                    <a:gd name="T69" fmla="*/ 7 h 854"/>
                    <a:gd name="T70" fmla="*/ 136 w 219"/>
                    <a:gd name="T71" fmla="*/ 3 h 854"/>
                    <a:gd name="T72" fmla="*/ 115 w 219"/>
                    <a:gd name="T73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19" h="854">
                      <a:moveTo>
                        <a:pt x="115" y="0"/>
                      </a:move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29" y="1"/>
                      </a:lnTo>
                      <a:lnTo>
                        <a:pt x="22" y="4"/>
                      </a:lnTo>
                      <a:lnTo>
                        <a:pt x="15" y="10"/>
                      </a:lnTo>
                      <a:lnTo>
                        <a:pt x="6" y="17"/>
                      </a:lnTo>
                      <a:lnTo>
                        <a:pt x="6" y="17"/>
                      </a:lnTo>
                      <a:lnTo>
                        <a:pt x="0" y="24"/>
                      </a:lnTo>
                      <a:lnTo>
                        <a:pt x="0" y="261"/>
                      </a:lnTo>
                      <a:lnTo>
                        <a:pt x="0" y="261"/>
                      </a:lnTo>
                      <a:lnTo>
                        <a:pt x="7" y="250"/>
                      </a:lnTo>
                      <a:lnTo>
                        <a:pt x="7" y="563"/>
                      </a:lnTo>
                      <a:lnTo>
                        <a:pt x="0" y="563"/>
                      </a:lnTo>
                      <a:lnTo>
                        <a:pt x="0" y="694"/>
                      </a:lnTo>
                      <a:lnTo>
                        <a:pt x="7" y="694"/>
                      </a:lnTo>
                      <a:lnTo>
                        <a:pt x="7" y="816"/>
                      </a:lnTo>
                      <a:lnTo>
                        <a:pt x="7" y="816"/>
                      </a:lnTo>
                      <a:lnTo>
                        <a:pt x="8" y="827"/>
                      </a:lnTo>
                      <a:lnTo>
                        <a:pt x="11" y="835"/>
                      </a:lnTo>
                      <a:lnTo>
                        <a:pt x="14" y="841"/>
                      </a:lnTo>
                      <a:lnTo>
                        <a:pt x="19" y="847"/>
                      </a:lnTo>
                      <a:lnTo>
                        <a:pt x="19" y="847"/>
                      </a:lnTo>
                      <a:lnTo>
                        <a:pt x="25" y="850"/>
                      </a:lnTo>
                      <a:lnTo>
                        <a:pt x="34" y="852"/>
                      </a:lnTo>
                      <a:lnTo>
                        <a:pt x="43" y="854"/>
                      </a:lnTo>
                      <a:lnTo>
                        <a:pt x="55" y="854"/>
                      </a:lnTo>
                      <a:lnTo>
                        <a:pt x="112" y="854"/>
                      </a:lnTo>
                      <a:lnTo>
                        <a:pt x="112" y="854"/>
                      </a:lnTo>
                      <a:lnTo>
                        <a:pt x="122" y="854"/>
                      </a:lnTo>
                      <a:lnTo>
                        <a:pt x="130" y="853"/>
                      </a:lnTo>
                      <a:lnTo>
                        <a:pt x="137" y="850"/>
                      </a:lnTo>
                      <a:lnTo>
                        <a:pt x="141" y="848"/>
                      </a:lnTo>
                      <a:lnTo>
                        <a:pt x="141" y="848"/>
                      </a:lnTo>
                      <a:lnTo>
                        <a:pt x="146" y="842"/>
                      </a:lnTo>
                      <a:lnTo>
                        <a:pt x="148" y="837"/>
                      </a:lnTo>
                      <a:lnTo>
                        <a:pt x="149" y="830"/>
                      </a:lnTo>
                      <a:lnTo>
                        <a:pt x="150" y="822"/>
                      </a:lnTo>
                      <a:lnTo>
                        <a:pt x="150" y="694"/>
                      </a:lnTo>
                      <a:lnTo>
                        <a:pt x="184" y="694"/>
                      </a:lnTo>
                      <a:lnTo>
                        <a:pt x="184" y="694"/>
                      </a:lnTo>
                      <a:lnTo>
                        <a:pt x="195" y="693"/>
                      </a:lnTo>
                      <a:lnTo>
                        <a:pt x="202" y="691"/>
                      </a:lnTo>
                      <a:lnTo>
                        <a:pt x="209" y="687"/>
                      </a:lnTo>
                      <a:lnTo>
                        <a:pt x="213" y="683"/>
                      </a:lnTo>
                      <a:lnTo>
                        <a:pt x="213" y="683"/>
                      </a:lnTo>
                      <a:lnTo>
                        <a:pt x="216" y="677"/>
                      </a:lnTo>
                      <a:lnTo>
                        <a:pt x="218" y="670"/>
                      </a:lnTo>
                      <a:lnTo>
                        <a:pt x="219" y="661"/>
                      </a:lnTo>
                      <a:lnTo>
                        <a:pt x="219" y="651"/>
                      </a:lnTo>
                      <a:lnTo>
                        <a:pt x="219" y="598"/>
                      </a:lnTo>
                      <a:lnTo>
                        <a:pt x="219" y="598"/>
                      </a:lnTo>
                      <a:lnTo>
                        <a:pt x="219" y="588"/>
                      </a:lnTo>
                      <a:lnTo>
                        <a:pt x="218" y="580"/>
                      </a:lnTo>
                      <a:lnTo>
                        <a:pt x="216" y="573"/>
                      </a:lnTo>
                      <a:lnTo>
                        <a:pt x="213" y="569"/>
                      </a:lnTo>
                      <a:lnTo>
                        <a:pt x="213" y="569"/>
                      </a:lnTo>
                      <a:lnTo>
                        <a:pt x="209" y="566"/>
                      </a:lnTo>
                      <a:lnTo>
                        <a:pt x="203" y="564"/>
                      </a:lnTo>
                      <a:lnTo>
                        <a:pt x="195" y="563"/>
                      </a:lnTo>
                      <a:lnTo>
                        <a:pt x="185" y="563"/>
                      </a:lnTo>
                      <a:lnTo>
                        <a:pt x="150" y="563"/>
                      </a:lnTo>
                      <a:lnTo>
                        <a:pt x="150" y="44"/>
                      </a:lnTo>
                      <a:lnTo>
                        <a:pt x="150" y="44"/>
                      </a:lnTo>
                      <a:lnTo>
                        <a:pt x="149" y="25"/>
                      </a:lnTo>
                      <a:lnTo>
                        <a:pt x="148" y="18"/>
                      </a:lnTo>
                      <a:lnTo>
                        <a:pt x="146" y="12"/>
                      </a:lnTo>
                      <a:lnTo>
                        <a:pt x="146" y="12"/>
                      </a:lnTo>
                      <a:lnTo>
                        <a:pt x="145" y="9"/>
                      </a:lnTo>
                      <a:lnTo>
                        <a:pt x="143" y="7"/>
                      </a:lnTo>
                      <a:lnTo>
                        <a:pt x="139" y="4"/>
                      </a:lnTo>
                      <a:lnTo>
                        <a:pt x="136" y="3"/>
                      </a:lnTo>
                      <a:lnTo>
                        <a:pt x="127" y="1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ko-KR" altLang="en-US" sz="2400"/>
                </a:p>
              </p:txBody>
            </p:sp>
            <p:sp>
              <p:nvSpPr>
                <p:cNvPr id="227" name="Freeform 18"/>
                <p:cNvSpPr/>
                <p:nvPr/>
              </p:nvSpPr>
              <p:spPr bwMode="auto">
                <a:xfrm>
                  <a:off x="-1588167" y="1513420"/>
                  <a:ext cx="347663" cy="1355725"/>
                </a:xfrm>
                <a:custGeom>
                  <a:avLst/>
                  <a:gdLst>
                    <a:gd name="T0" fmla="*/ 38 w 219"/>
                    <a:gd name="T1" fmla="*/ 0 h 854"/>
                    <a:gd name="T2" fmla="*/ 29 w 219"/>
                    <a:gd name="T3" fmla="*/ 1 h 854"/>
                    <a:gd name="T4" fmla="*/ 15 w 219"/>
                    <a:gd name="T5" fmla="*/ 10 h 854"/>
                    <a:gd name="T6" fmla="*/ 6 w 219"/>
                    <a:gd name="T7" fmla="*/ 17 h 854"/>
                    <a:gd name="T8" fmla="*/ 0 w 219"/>
                    <a:gd name="T9" fmla="*/ 261 h 854"/>
                    <a:gd name="T10" fmla="*/ 7 w 219"/>
                    <a:gd name="T11" fmla="*/ 250 h 854"/>
                    <a:gd name="T12" fmla="*/ 0 w 219"/>
                    <a:gd name="T13" fmla="*/ 563 h 854"/>
                    <a:gd name="T14" fmla="*/ 7 w 219"/>
                    <a:gd name="T15" fmla="*/ 694 h 854"/>
                    <a:gd name="T16" fmla="*/ 7 w 219"/>
                    <a:gd name="T17" fmla="*/ 816 h 854"/>
                    <a:gd name="T18" fmla="*/ 11 w 219"/>
                    <a:gd name="T19" fmla="*/ 835 h 854"/>
                    <a:gd name="T20" fmla="*/ 19 w 219"/>
                    <a:gd name="T21" fmla="*/ 847 h 854"/>
                    <a:gd name="T22" fmla="*/ 25 w 219"/>
                    <a:gd name="T23" fmla="*/ 850 h 854"/>
                    <a:gd name="T24" fmla="*/ 43 w 219"/>
                    <a:gd name="T25" fmla="*/ 854 h 854"/>
                    <a:gd name="T26" fmla="*/ 112 w 219"/>
                    <a:gd name="T27" fmla="*/ 854 h 854"/>
                    <a:gd name="T28" fmla="*/ 122 w 219"/>
                    <a:gd name="T29" fmla="*/ 854 h 854"/>
                    <a:gd name="T30" fmla="*/ 137 w 219"/>
                    <a:gd name="T31" fmla="*/ 850 h 854"/>
                    <a:gd name="T32" fmla="*/ 141 w 219"/>
                    <a:gd name="T33" fmla="*/ 848 h 854"/>
                    <a:gd name="T34" fmla="*/ 148 w 219"/>
                    <a:gd name="T35" fmla="*/ 837 h 854"/>
                    <a:gd name="T36" fmla="*/ 150 w 219"/>
                    <a:gd name="T37" fmla="*/ 822 h 854"/>
                    <a:gd name="T38" fmla="*/ 184 w 219"/>
                    <a:gd name="T39" fmla="*/ 694 h 854"/>
                    <a:gd name="T40" fmla="*/ 195 w 219"/>
                    <a:gd name="T41" fmla="*/ 693 h 854"/>
                    <a:gd name="T42" fmla="*/ 209 w 219"/>
                    <a:gd name="T43" fmla="*/ 687 h 854"/>
                    <a:gd name="T44" fmla="*/ 213 w 219"/>
                    <a:gd name="T45" fmla="*/ 683 h 854"/>
                    <a:gd name="T46" fmla="*/ 218 w 219"/>
                    <a:gd name="T47" fmla="*/ 670 h 854"/>
                    <a:gd name="T48" fmla="*/ 219 w 219"/>
                    <a:gd name="T49" fmla="*/ 651 h 854"/>
                    <a:gd name="T50" fmla="*/ 219 w 219"/>
                    <a:gd name="T51" fmla="*/ 598 h 854"/>
                    <a:gd name="T52" fmla="*/ 218 w 219"/>
                    <a:gd name="T53" fmla="*/ 580 h 854"/>
                    <a:gd name="T54" fmla="*/ 213 w 219"/>
                    <a:gd name="T55" fmla="*/ 569 h 854"/>
                    <a:gd name="T56" fmla="*/ 209 w 219"/>
                    <a:gd name="T57" fmla="*/ 566 h 854"/>
                    <a:gd name="T58" fmla="*/ 195 w 219"/>
                    <a:gd name="T59" fmla="*/ 563 h 854"/>
                    <a:gd name="T60" fmla="*/ 150 w 219"/>
                    <a:gd name="T61" fmla="*/ 563 h 854"/>
                    <a:gd name="T62" fmla="*/ 150 w 219"/>
                    <a:gd name="T63" fmla="*/ 44 h 854"/>
                    <a:gd name="T64" fmla="*/ 148 w 219"/>
                    <a:gd name="T65" fmla="*/ 18 h 854"/>
                    <a:gd name="T66" fmla="*/ 146 w 219"/>
                    <a:gd name="T67" fmla="*/ 12 h 854"/>
                    <a:gd name="T68" fmla="*/ 143 w 219"/>
                    <a:gd name="T69" fmla="*/ 7 h 854"/>
                    <a:gd name="T70" fmla="*/ 136 w 219"/>
                    <a:gd name="T71" fmla="*/ 3 h 854"/>
                    <a:gd name="T72" fmla="*/ 115 w 219"/>
                    <a:gd name="T73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19" h="854">
                      <a:moveTo>
                        <a:pt x="115" y="0"/>
                      </a:move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29" y="1"/>
                      </a:lnTo>
                      <a:lnTo>
                        <a:pt x="22" y="4"/>
                      </a:lnTo>
                      <a:lnTo>
                        <a:pt x="15" y="10"/>
                      </a:lnTo>
                      <a:lnTo>
                        <a:pt x="6" y="17"/>
                      </a:lnTo>
                      <a:lnTo>
                        <a:pt x="6" y="17"/>
                      </a:lnTo>
                      <a:lnTo>
                        <a:pt x="0" y="24"/>
                      </a:lnTo>
                      <a:lnTo>
                        <a:pt x="0" y="261"/>
                      </a:lnTo>
                      <a:lnTo>
                        <a:pt x="0" y="261"/>
                      </a:lnTo>
                      <a:lnTo>
                        <a:pt x="7" y="250"/>
                      </a:lnTo>
                      <a:lnTo>
                        <a:pt x="7" y="563"/>
                      </a:lnTo>
                      <a:lnTo>
                        <a:pt x="0" y="563"/>
                      </a:lnTo>
                      <a:lnTo>
                        <a:pt x="0" y="694"/>
                      </a:lnTo>
                      <a:lnTo>
                        <a:pt x="7" y="694"/>
                      </a:lnTo>
                      <a:lnTo>
                        <a:pt x="7" y="816"/>
                      </a:lnTo>
                      <a:lnTo>
                        <a:pt x="7" y="816"/>
                      </a:lnTo>
                      <a:lnTo>
                        <a:pt x="8" y="827"/>
                      </a:lnTo>
                      <a:lnTo>
                        <a:pt x="11" y="835"/>
                      </a:lnTo>
                      <a:lnTo>
                        <a:pt x="14" y="841"/>
                      </a:lnTo>
                      <a:lnTo>
                        <a:pt x="19" y="847"/>
                      </a:lnTo>
                      <a:lnTo>
                        <a:pt x="19" y="847"/>
                      </a:lnTo>
                      <a:lnTo>
                        <a:pt x="25" y="850"/>
                      </a:lnTo>
                      <a:lnTo>
                        <a:pt x="34" y="852"/>
                      </a:lnTo>
                      <a:lnTo>
                        <a:pt x="43" y="854"/>
                      </a:lnTo>
                      <a:lnTo>
                        <a:pt x="55" y="854"/>
                      </a:lnTo>
                      <a:lnTo>
                        <a:pt x="112" y="854"/>
                      </a:lnTo>
                      <a:lnTo>
                        <a:pt x="112" y="854"/>
                      </a:lnTo>
                      <a:lnTo>
                        <a:pt x="122" y="854"/>
                      </a:lnTo>
                      <a:lnTo>
                        <a:pt x="130" y="853"/>
                      </a:lnTo>
                      <a:lnTo>
                        <a:pt x="137" y="850"/>
                      </a:lnTo>
                      <a:lnTo>
                        <a:pt x="141" y="848"/>
                      </a:lnTo>
                      <a:lnTo>
                        <a:pt x="141" y="848"/>
                      </a:lnTo>
                      <a:lnTo>
                        <a:pt x="146" y="842"/>
                      </a:lnTo>
                      <a:lnTo>
                        <a:pt x="148" y="837"/>
                      </a:lnTo>
                      <a:lnTo>
                        <a:pt x="149" y="830"/>
                      </a:lnTo>
                      <a:lnTo>
                        <a:pt x="150" y="822"/>
                      </a:lnTo>
                      <a:lnTo>
                        <a:pt x="150" y="694"/>
                      </a:lnTo>
                      <a:lnTo>
                        <a:pt x="184" y="694"/>
                      </a:lnTo>
                      <a:lnTo>
                        <a:pt x="184" y="694"/>
                      </a:lnTo>
                      <a:lnTo>
                        <a:pt x="195" y="693"/>
                      </a:lnTo>
                      <a:lnTo>
                        <a:pt x="202" y="691"/>
                      </a:lnTo>
                      <a:lnTo>
                        <a:pt x="209" y="687"/>
                      </a:lnTo>
                      <a:lnTo>
                        <a:pt x="213" y="683"/>
                      </a:lnTo>
                      <a:lnTo>
                        <a:pt x="213" y="683"/>
                      </a:lnTo>
                      <a:lnTo>
                        <a:pt x="216" y="677"/>
                      </a:lnTo>
                      <a:lnTo>
                        <a:pt x="218" y="670"/>
                      </a:lnTo>
                      <a:lnTo>
                        <a:pt x="219" y="661"/>
                      </a:lnTo>
                      <a:lnTo>
                        <a:pt x="219" y="651"/>
                      </a:lnTo>
                      <a:lnTo>
                        <a:pt x="219" y="598"/>
                      </a:lnTo>
                      <a:lnTo>
                        <a:pt x="219" y="598"/>
                      </a:lnTo>
                      <a:lnTo>
                        <a:pt x="219" y="588"/>
                      </a:lnTo>
                      <a:lnTo>
                        <a:pt x="218" y="580"/>
                      </a:lnTo>
                      <a:lnTo>
                        <a:pt x="216" y="573"/>
                      </a:lnTo>
                      <a:lnTo>
                        <a:pt x="213" y="569"/>
                      </a:lnTo>
                      <a:lnTo>
                        <a:pt x="213" y="569"/>
                      </a:lnTo>
                      <a:lnTo>
                        <a:pt x="209" y="566"/>
                      </a:lnTo>
                      <a:lnTo>
                        <a:pt x="203" y="564"/>
                      </a:lnTo>
                      <a:lnTo>
                        <a:pt x="195" y="563"/>
                      </a:lnTo>
                      <a:lnTo>
                        <a:pt x="185" y="563"/>
                      </a:lnTo>
                      <a:lnTo>
                        <a:pt x="150" y="563"/>
                      </a:lnTo>
                      <a:lnTo>
                        <a:pt x="150" y="44"/>
                      </a:lnTo>
                      <a:lnTo>
                        <a:pt x="150" y="44"/>
                      </a:lnTo>
                      <a:lnTo>
                        <a:pt x="149" y="25"/>
                      </a:lnTo>
                      <a:lnTo>
                        <a:pt x="148" y="18"/>
                      </a:lnTo>
                      <a:lnTo>
                        <a:pt x="146" y="12"/>
                      </a:lnTo>
                      <a:lnTo>
                        <a:pt x="146" y="12"/>
                      </a:lnTo>
                      <a:lnTo>
                        <a:pt x="145" y="9"/>
                      </a:lnTo>
                      <a:lnTo>
                        <a:pt x="143" y="7"/>
                      </a:lnTo>
                      <a:lnTo>
                        <a:pt x="139" y="4"/>
                      </a:lnTo>
                      <a:lnTo>
                        <a:pt x="136" y="3"/>
                      </a:lnTo>
                      <a:lnTo>
                        <a:pt x="127" y="1"/>
                      </a:lnTo>
                      <a:lnTo>
                        <a:pt x="1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ko-KR" altLang="en-US" sz="2400"/>
                </a:p>
              </p:txBody>
            </p:sp>
            <p:sp>
              <p:nvSpPr>
                <p:cNvPr id="228" name="Freeform 19"/>
                <p:cNvSpPr/>
                <p:nvPr/>
              </p:nvSpPr>
              <p:spPr bwMode="auto">
                <a:xfrm>
                  <a:off x="-2186655" y="1689633"/>
                  <a:ext cx="500063" cy="925513"/>
                </a:xfrm>
                <a:custGeom>
                  <a:avLst/>
                  <a:gdLst>
                    <a:gd name="T0" fmla="*/ 315 w 315"/>
                    <a:gd name="T1" fmla="*/ 0 h 583"/>
                    <a:gd name="T2" fmla="*/ 10 w 315"/>
                    <a:gd name="T3" fmla="*/ 452 h 583"/>
                    <a:gd name="T4" fmla="*/ 10 w 315"/>
                    <a:gd name="T5" fmla="*/ 452 h 583"/>
                    <a:gd name="T6" fmla="*/ 6 w 315"/>
                    <a:gd name="T7" fmla="*/ 461 h 583"/>
                    <a:gd name="T8" fmla="*/ 3 w 315"/>
                    <a:gd name="T9" fmla="*/ 471 h 583"/>
                    <a:gd name="T10" fmla="*/ 3 w 315"/>
                    <a:gd name="T11" fmla="*/ 471 h 583"/>
                    <a:gd name="T12" fmla="*/ 0 w 315"/>
                    <a:gd name="T13" fmla="*/ 482 h 583"/>
                    <a:gd name="T14" fmla="*/ 0 w 315"/>
                    <a:gd name="T15" fmla="*/ 497 h 583"/>
                    <a:gd name="T16" fmla="*/ 0 w 315"/>
                    <a:gd name="T17" fmla="*/ 549 h 583"/>
                    <a:gd name="T18" fmla="*/ 0 w 315"/>
                    <a:gd name="T19" fmla="*/ 549 h 583"/>
                    <a:gd name="T20" fmla="*/ 0 w 315"/>
                    <a:gd name="T21" fmla="*/ 559 h 583"/>
                    <a:gd name="T22" fmla="*/ 2 w 315"/>
                    <a:gd name="T23" fmla="*/ 566 h 583"/>
                    <a:gd name="T24" fmla="*/ 5 w 315"/>
                    <a:gd name="T25" fmla="*/ 572 h 583"/>
                    <a:gd name="T26" fmla="*/ 9 w 315"/>
                    <a:gd name="T27" fmla="*/ 576 h 583"/>
                    <a:gd name="T28" fmla="*/ 9 w 315"/>
                    <a:gd name="T29" fmla="*/ 576 h 583"/>
                    <a:gd name="T30" fmla="*/ 15 w 315"/>
                    <a:gd name="T31" fmla="*/ 579 h 583"/>
                    <a:gd name="T32" fmla="*/ 22 w 315"/>
                    <a:gd name="T33" fmla="*/ 581 h 583"/>
                    <a:gd name="T34" fmla="*/ 30 w 315"/>
                    <a:gd name="T35" fmla="*/ 582 h 583"/>
                    <a:gd name="T36" fmla="*/ 41 w 315"/>
                    <a:gd name="T37" fmla="*/ 583 h 583"/>
                    <a:gd name="T38" fmla="*/ 315 w 315"/>
                    <a:gd name="T39" fmla="*/ 583 h 583"/>
                    <a:gd name="T40" fmla="*/ 315 w 315"/>
                    <a:gd name="T41" fmla="*/ 452 h 583"/>
                    <a:gd name="T42" fmla="*/ 176 w 315"/>
                    <a:gd name="T43" fmla="*/ 452 h 583"/>
                    <a:gd name="T44" fmla="*/ 176 w 315"/>
                    <a:gd name="T45" fmla="*/ 452 h 583"/>
                    <a:gd name="T46" fmla="*/ 230 w 315"/>
                    <a:gd name="T47" fmla="*/ 369 h 583"/>
                    <a:gd name="T48" fmla="*/ 281 w 315"/>
                    <a:gd name="T49" fmla="*/ 293 h 583"/>
                    <a:gd name="T50" fmla="*/ 281 w 315"/>
                    <a:gd name="T51" fmla="*/ 293 h 583"/>
                    <a:gd name="T52" fmla="*/ 315 w 315"/>
                    <a:gd name="T53" fmla="*/ 240 h 583"/>
                    <a:gd name="T54" fmla="*/ 315 w 315"/>
                    <a:gd name="T55" fmla="*/ 0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5" h="583">
                      <a:moveTo>
                        <a:pt x="315" y="0"/>
                      </a:moveTo>
                      <a:lnTo>
                        <a:pt x="10" y="452"/>
                      </a:lnTo>
                      <a:lnTo>
                        <a:pt x="10" y="452"/>
                      </a:lnTo>
                      <a:lnTo>
                        <a:pt x="6" y="461"/>
                      </a:lnTo>
                      <a:lnTo>
                        <a:pt x="3" y="471"/>
                      </a:lnTo>
                      <a:lnTo>
                        <a:pt x="3" y="471"/>
                      </a:lnTo>
                      <a:lnTo>
                        <a:pt x="0" y="482"/>
                      </a:lnTo>
                      <a:lnTo>
                        <a:pt x="0" y="497"/>
                      </a:lnTo>
                      <a:lnTo>
                        <a:pt x="0" y="549"/>
                      </a:lnTo>
                      <a:lnTo>
                        <a:pt x="0" y="549"/>
                      </a:lnTo>
                      <a:lnTo>
                        <a:pt x="0" y="559"/>
                      </a:lnTo>
                      <a:lnTo>
                        <a:pt x="2" y="566"/>
                      </a:lnTo>
                      <a:lnTo>
                        <a:pt x="5" y="572"/>
                      </a:lnTo>
                      <a:lnTo>
                        <a:pt x="9" y="576"/>
                      </a:lnTo>
                      <a:lnTo>
                        <a:pt x="9" y="576"/>
                      </a:lnTo>
                      <a:lnTo>
                        <a:pt x="15" y="579"/>
                      </a:lnTo>
                      <a:lnTo>
                        <a:pt x="22" y="581"/>
                      </a:lnTo>
                      <a:lnTo>
                        <a:pt x="30" y="582"/>
                      </a:lnTo>
                      <a:lnTo>
                        <a:pt x="41" y="583"/>
                      </a:lnTo>
                      <a:lnTo>
                        <a:pt x="315" y="583"/>
                      </a:lnTo>
                      <a:lnTo>
                        <a:pt x="315" y="452"/>
                      </a:lnTo>
                      <a:lnTo>
                        <a:pt x="176" y="452"/>
                      </a:lnTo>
                      <a:lnTo>
                        <a:pt x="176" y="452"/>
                      </a:lnTo>
                      <a:lnTo>
                        <a:pt x="230" y="369"/>
                      </a:lnTo>
                      <a:lnTo>
                        <a:pt x="281" y="293"/>
                      </a:lnTo>
                      <a:lnTo>
                        <a:pt x="281" y="293"/>
                      </a:lnTo>
                      <a:lnTo>
                        <a:pt x="315" y="240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ko-KR" altLang="en-US" sz="2400"/>
                </a:p>
              </p:txBody>
            </p:sp>
          </p:grpSp>
        </p:grpSp>
      </p:grpSp>
      <p:grpSp>
        <p:nvGrpSpPr>
          <p:cNvPr id="66" name="그룹 65"/>
          <p:cNvGrpSpPr/>
          <p:nvPr/>
        </p:nvGrpSpPr>
        <p:grpSpPr>
          <a:xfrm>
            <a:off x="-2" y="2493717"/>
            <a:ext cx="3626787" cy="1236872"/>
            <a:chOff x="-1" y="2222713"/>
            <a:chExt cx="2720090" cy="927654"/>
          </a:xfrm>
        </p:grpSpPr>
        <p:grpSp>
          <p:nvGrpSpPr>
            <p:cNvPr id="187" name="그룹 186"/>
            <p:cNvGrpSpPr/>
            <p:nvPr/>
          </p:nvGrpSpPr>
          <p:grpSpPr>
            <a:xfrm>
              <a:off x="819829" y="2226598"/>
              <a:ext cx="1900260" cy="923769"/>
              <a:chOff x="5174093" y="1810675"/>
              <a:chExt cx="2210674" cy="1074670"/>
            </a:xfrm>
          </p:grpSpPr>
          <p:sp>
            <p:nvSpPr>
              <p:cNvPr id="189" name="Freeform 97"/>
              <p:cNvSpPr/>
              <p:nvPr/>
            </p:nvSpPr>
            <p:spPr bwMode="auto">
              <a:xfrm flipH="1" flipV="1">
                <a:off x="6310097" y="1810675"/>
                <a:ext cx="1074670" cy="1074670"/>
              </a:xfrm>
              <a:custGeom>
                <a:avLst/>
                <a:gdLst>
                  <a:gd name="T0" fmla="*/ 806 w 806"/>
                  <a:gd name="T1" fmla="*/ 806 h 806"/>
                  <a:gd name="T2" fmla="*/ 0 w 806"/>
                  <a:gd name="T3" fmla="*/ 0 h 806"/>
                  <a:gd name="T4" fmla="*/ 806 w 806"/>
                  <a:gd name="T5" fmla="*/ 0 h 806"/>
                  <a:gd name="T6" fmla="*/ 806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806" y="806"/>
                    </a:moveTo>
                    <a:lnTo>
                      <a:pt x="0" y="0"/>
                    </a:lnTo>
                    <a:lnTo>
                      <a:pt x="806" y="0"/>
                    </a:lnTo>
                    <a:lnTo>
                      <a:pt x="806" y="806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190" name="Freeform 97"/>
              <p:cNvSpPr/>
              <p:nvPr/>
            </p:nvSpPr>
            <p:spPr bwMode="auto">
              <a:xfrm>
                <a:off x="5174093" y="1810675"/>
                <a:ext cx="1074670" cy="1074670"/>
              </a:xfrm>
              <a:custGeom>
                <a:avLst/>
                <a:gdLst>
                  <a:gd name="T0" fmla="*/ 806 w 806"/>
                  <a:gd name="T1" fmla="*/ 806 h 806"/>
                  <a:gd name="T2" fmla="*/ 0 w 806"/>
                  <a:gd name="T3" fmla="*/ 0 h 806"/>
                  <a:gd name="T4" fmla="*/ 806 w 806"/>
                  <a:gd name="T5" fmla="*/ 0 h 806"/>
                  <a:gd name="T6" fmla="*/ 806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806" y="806"/>
                    </a:moveTo>
                    <a:lnTo>
                      <a:pt x="0" y="0"/>
                    </a:lnTo>
                    <a:lnTo>
                      <a:pt x="806" y="0"/>
                    </a:lnTo>
                    <a:lnTo>
                      <a:pt x="806" y="806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2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191" name="Freeform 103"/>
              <p:cNvSpPr/>
              <p:nvPr/>
            </p:nvSpPr>
            <p:spPr bwMode="auto">
              <a:xfrm>
                <a:off x="5174093" y="1810675"/>
                <a:ext cx="1074670" cy="1074670"/>
              </a:xfrm>
              <a:custGeom>
                <a:avLst/>
                <a:gdLst>
                  <a:gd name="T0" fmla="*/ 806 w 806"/>
                  <a:gd name="T1" fmla="*/ 0 h 806"/>
                  <a:gd name="T2" fmla="*/ 0 w 806"/>
                  <a:gd name="T3" fmla="*/ 806 h 806"/>
                  <a:gd name="T4" fmla="*/ 806 w 806"/>
                  <a:gd name="T5" fmla="*/ 806 h 806"/>
                  <a:gd name="T6" fmla="*/ 806 w 806"/>
                  <a:gd name="T7" fmla="*/ 0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806" y="0"/>
                    </a:moveTo>
                    <a:lnTo>
                      <a:pt x="0" y="806"/>
                    </a:lnTo>
                    <a:lnTo>
                      <a:pt x="806" y="806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192" name="Freeform 104"/>
              <p:cNvSpPr/>
              <p:nvPr/>
            </p:nvSpPr>
            <p:spPr bwMode="auto">
              <a:xfrm>
                <a:off x="6310097" y="1810675"/>
                <a:ext cx="1074670" cy="1074670"/>
              </a:xfrm>
              <a:custGeom>
                <a:avLst/>
                <a:gdLst>
                  <a:gd name="T0" fmla="*/ 0 w 806"/>
                  <a:gd name="T1" fmla="*/ 806 h 806"/>
                  <a:gd name="T2" fmla="*/ 806 w 806"/>
                  <a:gd name="T3" fmla="*/ 0 h 806"/>
                  <a:gd name="T4" fmla="*/ 0 w 806"/>
                  <a:gd name="T5" fmla="*/ 0 h 806"/>
                  <a:gd name="T6" fmla="*/ 0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0" y="806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grpSp>
            <p:nvGrpSpPr>
              <p:cNvPr id="193" name="그룹 192"/>
              <p:cNvGrpSpPr/>
              <p:nvPr/>
            </p:nvGrpSpPr>
            <p:grpSpPr>
              <a:xfrm>
                <a:off x="6055380" y="1983253"/>
                <a:ext cx="321940" cy="843328"/>
                <a:chOff x="1797969" y="1402716"/>
                <a:chExt cx="533911" cy="1398590"/>
              </a:xfrm>
            </p:grpSpPr>
            <p:sp>
              <p:nvSpPr>
                <p:cNvPr id="194" name="Freeform 13"/>
                <p:cNvSpPr/>
                <p:nvPr/>
              </p:nvSpPr>
              <p:spPr bwMode="auto">
                <a:xfrm>
                  <a:off x="1797969" y="1402718"/>
                  <a:ext cx="320675" cy="1398588"/>
                </a:xfrm>
                <a:custGeom>
                  <a:avLst/>
                  <a:gdLst>
                    <a:gd name="T0" fmla="*/ 202 w 202"/>
                    <a:gd name="T1" fmla="*/ 0 h 881"/>
                    <a:gd name="T2" fmla="*/ 202 w 202"/>
                    <a:gd name="T3" fmla="*/ 0 h 881"/>
                    <a:gd name="T4" fmla="*/ 158 w 202"/>
                    <a:gd name="T5" fmla="*/ 1 h 881"/>
                    <a:gd name="T6" fmla="*/ 152 w 202"/>
                    <a:gd name="T7" fmla="*/ 1 h 881"/>
                    <a:gd name="T8" fmla="*/ 149 w 202"/>
                    <a:gd name="T9" fmla="*/ 2 h 881"/>
                    <a:gd name="T10" fmla="*/ 53 w 202"/>
                    <a:gd name="T11" fmla="*/ 35 h 881"/>
                    <a:gd name="T12" fmla="*/ 53 w 202"/>
                    <a:gd name="T13" fmla="*/ 35 h 881"/>
                    <a:gd name="T14" fmla="*/ 38 w 202"/>
                    <a:gd name="T15" fmla="*/ 40 h 881"/>
                    <a:gd name="T16" fmla="*/ 26 w 202"/>
                    <a:gd name="T17" fmla="*/ 44 h 881"/>
                    <a:gd name="T18" fmla="*/ 17 w 202"/>
                    <a:gd name="T19" fmla="*/ 50 h 881"/>
                    <a:gd name="T20" fmla="*/ 10 w 202"/>
                    <a:gd name="T21" fmla="*/ 55 h 881"/>
                    <a:gd name="T22" fmla="*/ 10 w 202"/>
                    <a:gd name="T23" fmla="*/ 55 h 881"/>
                    <a:gd name="T24" fmla="*/ 5 w 202"/>
                    <a:gd name="T25" fmla="*/ 60 h 881"/>
                    <a:gd name="T26" fmla="*/ 2 w 202"/>
                    <a:gd name="T27" fmla="*/ 68 h 881"/>
                    <a:gd name="T28" fmla="*/ 1 w 202"/>
                    <a:gd name="T29" fmla="*/ 78 h 881"/>
                    <a:gd name="T30" fmla="*/ 0 w 202"/>
                    <a:gd name="T31" fmla="*/ 88 h 881"/>
                    <a:gd name="T32" fmla="*/ 0 w 202"/>
                    <a:gd name="T33" fmla="*/ 141 h 881"/>
                    <a:gd name="T34" fmla="*/ 0 w 202"/>
                    <a:gd name="T35" fmla="*/ 141 h 881"/>
                    <a:gd name="T36" fmla="*/ 1 w 202"/>
                    <a:gd name="T37" fmla="*/ 147 h 881"/>
                    <a:gd name="T38" fmla="*/ 3 w 202"/>
                    <a:gd name="T39" fmla="*/ 151 h 881"/>
                    <a:gd name="T40" fmla="*/ 5 w 202"/>
                    <a:gd name="T41" fmla="*/ 155 h 881"/>
                    <a:gd name="T42" fmla="*/ 8 w 202"/>
                    <a:gd name="T43" fmla="*/ 160 h 881"/>
                    <a:gd name="T44" fmla="*/ 8 w 202"/>
                    <a:gd name="T45" fmla="*/ 160 h 881"/>
                    <a:gd name="T46" fmla="*/ 14 w 202"/>
                    <a:gd name="T47" fmla="*/ 166 h 881"/>
                    <a:gd name="T48" fmla="*/ 22 w 202"/>
                    <a:gd name="T49" fmla="*/ 171 h 881"/>
                    <a:gd name="T50" fmla="*/ 22 w 202"/>
                    <a:gd name="T51" fmla="*/ 171 h 881"/>
                    <a:gd name="T52" fmla="*/ 26 w 202"/>
                    <a:gd name="T53" fmla="*/ 173 h 881"/>
                    <a:gd name="T54" fmla="*/ 31 w 202"/>
                    <a:gd name="T55" fmla="*/ 174 h 881"/>
                    <a:gd name="T56" fmla="*/ 36 w 202"/>
                    <a:gd name="T57" fmla="*/ 175 h 881"/>
                    <a:gd name="T58" fmla="*/ 43 w 202"/>
                    <a:gd name="T59" fmla="*/ 175 h 881"/>
                    <a:gd name="T60" fmla="*/ 132 w 202"/>
                    <a:gd name="T61" fmla="*/ 175 h 881"/>
                    <a:gd name="T62" fmla="*/ 132 w 202"/>
                    <a:gd name="T63" fmla="*/ 175 h 881"/>
                    <a:gd name="T64" fmla="*/ 136 w 202"/>
                    <a:gd name="T65" fmla="*/ 176 h 881"/>
                    <a:gd name="T66" fmla="*/ 138 w 202"/>
                    <a:gd name="T67" fmla="*/ 178 h 881"/>
                    <a:gd name="T68" fmla="*/ 140 w 202"/>
                    <a:gd name="T69" fmla="*/ 182 h 881"/>
                    <a:gd name="T70" fmla="*/ 140 w 202"/>
                    <a:gd name="T71" fmla="*/ 186 h 881"/>
                    <a:gd name="T72" fmla="*/ 140 w 202"/>
                    <a:gd name="T73" fmla="*/ 831 h 881"/>
                    <a:gd name="T74" fmla="*/ 140 w 202"/>
                    <a:gd name="T75" fmla="*/ 831 h 881"/>
                    <a:gd name="T76" fmla="*/ 141 w 202"/>
                    <a:gd name="T77" fmla="*/ 845 h 881"/>
                    <a:gd name="T78" fmla="*/ 142 w 202"/>
                    <a:gd name="T79" fmla="*/ 857 h 881"/>
                    <a:gd name="T80" fmla="*/ 145 w 202"/>
                    <a:gd name="T81" fmla="*/ 867 h 881"/>
                    <a:gd name="T82" fmla="*/ 150 w 202"/>
                    <a:gd name="T83" fmla="*/ 874 h 881"/>
                    <a:gd name="T84" fmla="*/ 150 w 202"/>
                    <a:gd name="T85" fmla="*/ 874 h 881"/>
                    <a:gd name="T86" fmla="*/ 152 w 202"/>
                    <a:gd name="T87" fmla="*/ 876 h 881"/>
                    <a:gd name="T88" fmla="*/ 158 w 202"/>
                    <a:gd name="T89" fmla="*/ 878 h 881"/>
                    <a:gd name="T90" fmla="*/ 174 w 202"/>
                    <a:gd name="T91" fmla="*/ 880 h 881"/>
                    <a:gd name="T92" fmla="*/ 202 w 202"/>
                    <a:gd name="T93" fmla="*/ 881 h 881"/>
                    <a:gd name="T94" fmla="*/ 202 w 202"/>
                    <a:gd name="T95" fmla="*/ 0 h 8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2" h="881">
                      <a:moveTo>
                        <a:pt x="202" y="0"/>
                      </a:moveTo>
                      <a:lnTo>
                        <a:pt x="202" y="0"/>
                      </a:lnTo>
                      <a:lnTo>
                        <a:pt x="158" y="1"/>
                      </a:lnTo>
                      <a:lnTo>
                        <a:pt x="152" y="1"/>
                      </a:lnTo>
                      <a:lnTo>
                        <a:pt x="149" y="2"/>
                      </a:lnTo>
                      <a:lnTo>
                        <a:pt x="53" y="35"/>
                      </a:lnTo>
                      <a:lnTo>
                        <a:pt x="53" y="35"/>
                      </a:lnTo>
                      <a:lnTo>
                        <a:pt x="38" y="40"/>
                      </a:lnTo>
                      <a:lnTo>
                        <a:pt x="26" y="44"/>
                      </a:lnTo>
                      <a:lnTo>
                        <a:pt x="17" y="50"/>
                      </a:lnTo>
                      <a:lnTo>
                        <a:pt x="10" y="55"/>
                      </a:lnTo>
                      <a:lnTo>
                        <a:pt x="10" y="55"/>
                      </a:lnTo>
                      <a:lnTo>
                        <a:pt x="5" y="60"/>
                      </a:lnTo>
                      <a:lnTo>
                        <a:pt x="2" y="68"/>
                      </a:lnTo>
                      <a:lnTo>
                        <a:pt x="1" y="78"/>
                      </a:lnTo>
                      <a:lnTo>
                        <a:pt x="0" y="88"/>
                      </a:lnTo>
                      <a:lnTo>
                        <a:pt x="0" y="141"/>
                      </a:lnTo>
                      <a:lnTo>
                        <a:pt x="0" y="141"/>
                      </a:lnTo>
                      <a:lnTo>
                        <a:pt x="1" y="147"/>
                      </a:lnTo>
                      <a:lnTo>
                        <a:pt x="3" y="151"/>
                      </a:lnTo>
                      <a:lnTo>
                        <a:pt x="5" y="155"/>
                      </a:lnTo>
                      <a:lnTo>
                        <a:pt x="8" y="160"/>
                      </a:lnTo>
                      <a:lnTo>
                        <a:pt x="8" y="160"/>
                      </a:lnTo>
                      <a:lnTo>
                        <a:pt x="14" y="166"/>
                      </a:lnTo>
                      <a:lnTo>
                        <a:pt x="22" y="171"/>
                      </a:lnTo>
                      <a:lnTo>
                        <a:pt x="22" y="171"/>
                      </a:lnTo>
                      <a:lnTo>
                        <a:pt x="26" y="173"/>
                      </a:lnTo>
                      <a:lnTo>
                        <a:pt x="31" y="174"/>
                      </a:lnTo>
                      <a:lnTo>
                        <a:pt x="36" y="175"/>
                      </a:lnTo>
                      <a:lnTo>
                        <a:pt x="43" y="175"/>
                      </a:lnTo>
                      <a:lnTo>
                        <a:pt x="132" y="175"/>
                      </a:lnTo>
                      <a:lnTo>
                        <a:pt x="132" y="175"/>
                      </a:lnTo>
                      <a:lnTo>
                        <a:pt x="136" y="176"/>
                      </a:lnTo>
                      <a:lnTo>
                        <a:pt x="138" y="178"/>
                      </a:lnTo>
                      <a:lnTo>
                        <a:pt x="140" y="182"/>
                      </a:lnTo>
                      <a:lnTo>
                        <a:pt x="140" y="186"/>
                      </a:lnTo>
                      <a:lnTo>
                        <a:pt x="140" y="831"/>
                      </a:lnTo>
                      <a:lnTo>
                        <a:pt x="140" y="831"/>
                      </a:lnTo>
                      <a:lnTo>
                        <a:pt x="141" y="845"/>
                      </a:lnTo>
                      <a:lnTo>
                        <a:pt x="142" y="857"/>
                      </a:lnTo>
                      <a:lnTo>
                        <a:pt x="145" y="867"/>
                      </a:lnTo>
                      <a:lnTo>
                        <a:pt x="150" y="874"/>
                      </a:lnTo>
                      <a:lnTo>
                        <a:pt x="150" y="874"/>
                      </a:lnTo>
                      <a:lnTo>
                        <a:pt x="152" y="876"/>
                      </a:lnTo>
                      <a:lnTo>
                        <a:pt x="158" y="878"/>
                      </a:lnTo>
                      <a:lnTo>
                        <a:pt x="174" y="880"/>
                      </a:lnTo>
                      <a:lnTo>
                        <a:pt x="202" y="88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ko-KR" altLang="en-US" sz="2400"/>
                </a:p>
              </p:txBody>
            </p:sp>
            <p:sp>
              <p:nvSpPr>
                <p:cNvPr id="195" name="Freeform 15"/>
                <p:cNvSpPr/>
                <p:nvPr/>
              </p:nvSpPr>
              <p:spPr bwMode="auto">
                <a:xfrm>
                  <a:off x="2221018" y="1402716"/>
                  <a:ext cx="110862" cy="1397487"/>
                </a:xfrm>
                <a:custGeom>
                  <a:avLst/>
                  <a:gdLst>
                    <a:gd name="T0" fmla="*/ 29 w 71"/>
                    <a:gd name="T1" fmla="*/ 0 h 895"/>
                    <a:gd name="T2" fmla="*/ 0 w 71"/>
                    <a:gd name="T3" fmla="*/ 0 h 895"/>
                    <a:gd name="T4" fmla="*/ 0 w 71"/>
                    <a:gd name="T5" fmla="*/ 895 h 895"/>
                    <a:gd name="T6" fmla="*/ 29 w 71"/>
                    <a:gd name="T7" fmla="*/ 895 h 895"/>
                    <a:gd name="T8" fmla="*/ 29 w 71"/>
                    <a:gd name="T9" fmla="*/ 895 h 895"/>
                    <a:gd name="T10" fmla="*/ 42 w 71"/>
                    <a:gd name="T11" fmla="*/ 894 h 895"/>
                    <a:gd name="T12" fmla="*/ 52 w 71"/>
                    <a:gd name="T13" fmla="*/ 891 h 895"/>
                    <a:gd name="T14" fmla="*/ 59 w 71"/>
                    <a:gd name="T15" fmla="*/ 888 h 895"/>
                    <a:gd name="T16" fmla="*/ 62 w 71"/>
                    <a:gd name="T17" fmla="*/ 886 h 895"/>
                    <a:gd name="T18" fmla="*/ 64 w 71"/>
                    <a:gd name="T19" fmla="*/ 884 h 895"/>
                    <a:gd name="T20" fmla="*/ 64 w 71"/>
                    <a:gd name="T21" fmla="*/ 884 h 895"/>
                    <a:gd name="T22" fmla="*/ 67 w 71"/>
                    <a:gd name="T23" fmla="*/ 877 h 895"/>
                    <a:gd name="T24" fmla="*/ 69 w 71"/>
                    <a:gd name="T25" fmla="*/ 868 h 895"/>
                    <a:gd name="T26" fmla="*/ 70 w 71"/>
                    <a:gd name="T27" fmla="*/ 857 h 895"/>
                    <a:gd name="T28" fmla="*/ 71 w 71"/>
                    <a:gd name="T29" fmla="*/ 843 h 895"/>
                    <a:gd name="T30" fmla="*/ 71 w 71"/>
                    <a:gd name="T31" fmla="*/ 58 h 895"/>
                    <a:gd name="T32" fmla="*/ 71 w 71"/>
                    <a:gd name="T33" fmla="*/ 58 h 895"/>
                    <a:gd name="T34" fmla="*/ 70 w 71"/>
                    <a:gd name="T35" fmla="*/ 43 h 895"/>
                    <a:gd name="T36" fmla="*/ 69 w 71"/>
                    <a:gd name="T37" fmla="*/ 30 h 895"/>
                    <a:gd name="T38" fmla="*/ 68 w 71"/>
                    <a:gd name="T39" fmla="*/ 21 h 895"/>
                    <a:gd name="T40" fmla="*/ 66 w 71"/>
                    <a:gd name="T41" fmla="*/ 13 h 895"/>
                    <a:gd name="T42" fmla="*/ 66 w 71"/>
                    <a:gd name="T43" fmla="*/ 13 h 895"/>
                    <a:gd name="T44" fmla="*/ 64 w 71"/>
                    <a:gd name="T45" fmla="*/ 9 h 895"/>
                    <a:gd name="T46" fmla="*/ 62 w 71"/>
                    <a:gd name="T47" fmla="*/ 7 h 895"/>
                    <a:gd name="T48" fmla="*/ 58 w 71"/>
                    <a:gd name="T49" fmla="*/ 4 h 895"/>
                    <a:gd name="T50" fmla="*/ 54 w 71"/>
                    <a:gd name="T51" fmla="*/ 3 h 895"/>
                    <a:gd name="T52" fmla="*/ 44 w 71"/>
                    <a:gd name="T53" fmla="*/ 0 h 895"/>
                    <a:gd name="T54" fmla="*/ 29 w 71"/>
                    <a:gd name="T55" fmla="*/ 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71" h="895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95"/>
                      </a:lnTo>
                      <a:lnTo>
                        <a:pt x="29" y="895"/>
                      </a:lnTo>
                      <a:lnTo>
                        <a:pt x="29" y="895"/>
                      </a:lnTo>
                      <a:lnTo>
                        <a:pt x="42" y="894"/>
                      </a:lnTo>
                      <a:lnTo>
                        <a:pt x="52" y="891"/>
                      </a:lnTo>
                      <a:lnTo>
                        <a:pt x="59" y="888"/>
                      </a:lnTo>
                      <a:lnTo>
                        <a:pt x="62" y="886"/>
                      </a:lnTo>
                      <a:lnTo>
                        <a:pt x="64" y="884"/>
                      </a:lnTo>
                      <a:lnTo>
                        <a:pt x="64" y="884"/>
                      </a:lnTo>
                      <a:lnTo>
                        <a:pt x="67" y="877"/>
                      </a:lnTo>
                      <a:lnTo>
                        <a:pt x="69" y="868"/>
                      </a:lnTo>
                      <a:lnTo>
                        <a:pt x="70" y="857"/>
                      </a:lnTo>
                      <a:lnTo>
                        <a:pt x="71" y="843"/>
                      </a:lnTo>
                      <a:lnTo>
                        <a:pt x="71" y="58"/>
                      </a:lnTo>
                      <a:lnTo>
                        <a:pt x="71" y="58"/>
                      </a:lnTo>
                      <a:lnTo>
                        <a:pt x="70" y="43"/>
                      </a:lnTo>
                      <a:lnTo>
                        <a:pt x="69" y="30"/>
                      </a:lnTo>
                      <a:lnTo>
                        <a:pt x="68" y="21"/>
                      </a:lnTo>
                      <a:lnTo>
                        <a:pt x="66" y="13"/>
                      </a:lnTo>
                      <a:lnTo>
                        <a:pt x="66" y="13"/>
                      </a:lnTo>
                      <a:lnTo>
                        <a:pt x="64" y="9"/>
                      </a:lnTo>
                      <a:lnTo>
                        <a:pt x="62" y="7"/>
                      </a:lnTo>
                      <a:lnTo>
                        <a:pt x="58" y="4"/>
                      </a:lnTo>
                      <a:lnTo>
                        <a:pt x="54" y="3"/>
                      </a:lnTo>
                      <a:lnTo>
                        <a:pt x="44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ko-KR" altLang="en-US" sz="2400"/>
                </a:p>
              </p:txBody>
            </p:sp>
          </p:grpSp>
        </p:grpSp>
        <p:sp>
          <p:nvSpPr>
            <p:cNvPr id="188" name="Freeform 102"/>
            <p:cNvSpPr/>
            <p:nvPr/>
          </p:nvSpPr>
          <p:spPr bwMode="auto">
            <a:xfrm>
              <a:off x="-1" y="2222713"/>
              <a:ext cx="1227682" cy="924918"/>
            </a:xfrm>
            <a:custGeom>
              <a:avLst/>
              <a:gdLst/>
              <a:ahLst/>
              <a:cxnLst/>
              <a:rect l="l" t="t" r="r" b="b"/>
              <a:pathLst>
                <a:path w="1227682" h="924918">
                  <a:moveTo>
                    <a:pt x="0" y="0"/>
                  </a:moveTo>
                  <a:lnTo>
                    <a:pt x="458912" y="0"/>
                  </a:lnTo>
                  <a:lnTo>
                    <a:pt x="488246" y="17668"/>
                  </a:lnTo>
                  <a:lnTo>
                    <a:pt x="488246" y="0"/>
                  </a:lnTo>
                  <a:lnTo>
                    <a:pt x="764650" y="0"/>
                  </a:lnTo>
                  <a:lnTo>
                    <a:pt x="1227682" y="463033"/>
                  </a:lnTo>
                  <a:lnTo>
                    <a:pt x="764650" y="924918"/>
                  </a:lnTo>
                  <a:lnTo>
                    <a:pt x="488246" y="924918"/>
                  </a:lnTo>
                  <a:lnTo>
                    <a:pt x="488246" y="907294"/>
                  </a:lnTo>
                  <a:lnTo>
                    <a:pt x="458912" y="924918"/>
                  </a:lnTo>
                  <a:lnTo>
                    <a:pt x="0" y="924918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ko-KR" altLang="en-US" sz="2400"/>
            </a:p>
          </p:txBody>
        </p:sp>
      </p:grpSp>
      <p:cxnSp>
        <p:nvCxnSpPr>
          <p:cNvPr id="77" name="직선 연결선 76"/>
          <p:cNvCxnSpPr/>
          <p:nvPr/>
        </p:nvCxnSpPr>
        <p:spPr>
          <a:xfrm flipH="1">
            <a:off x="7917" y="3717175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49936" y="1405230"/>
            <a:ext cx="3557905" cy="107595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latin typeface="Franklin Gothic Heavy" panose="020B0903020102020204" pitchFamily="34" charset="0"/>
                <a:ea typeface="Batang" panose="02030600000101010101" pitchFamily="18" charset="-127"/>
              </a:rPr>
              <a:t>Backup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  <a:ea typeface="Malgun Gothic Semilight" panose="020B0502040204020203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cxnSp>
        <p:nvCxnSpPr>
          <p:cNvPr id="24" name="직선 연결선 76"/>
          <p:cNvCxnSpPr/>
          <p:nvPr/>
        </p:nvCxnSpPr>
        <p:spPr>
          <a:xfrm flipH="1">
            <a:off x="4107" y="681875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2">
            <a:extLst>
              <a:ext uri="{FF2B5EF4-FFF2-40B4-BE49-F238E27FC236}">
                <a16:creationId xmlns:a16="http://schemas.microsoft.com/office/drawing/2014/main" id="{7A75B5E2-7E4B-4006-AE87-831DB5E140A6}"/>
              </a:ext>
            </a:extLst>
          </p:cNvPr>
          <p:cNvSpPr/>
          <p:nvPr/>
        </p:nvSpPr>
        <p:spPr>
          <a:xfrm>
            <a:off x="3197987" y="4799035"/>
            <a:ext cx="3557905" cy="107595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latin typeface="Franklin Gothic Heavy" panose="020B0903020102020204" pitchFamily="34" charset="0"/>
                <a:ea typeface="Batang" panose="02030600000101010101" pitchFamily="18" charset="-127"/>
              </a:rPr>
              <a:t>Recovery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  <a:ea typeface="Malgun Gothic Semilight" panose="020B0502040204020203" pitchFamily="34" charset="-122"/>
            </a:endParaRPr>
          </a:p>
        </p:txBody>
      </p:sp>
      <p:sp>
        <p:nvSpPr>
          <p:cNvPr id="79" name="矩形 2">
            <a:extLst>
              <a:ext uri="{FF2B5EF4-FFF2-40B4-BE49-F238E27FC236}">
                <a16:creationId xmlns:a16="http://schemas.microsoft.com/office/drawing/2014/main" id="{277E00D3-BCBB-43CA-A587-40728DF0121C}"/>
              </a:ext>
            </a:extLst>
          </p:cNvPr>
          <p:cNvSpPr/>
          <p:nvPr/>
        </p:nvSpPr>
        <p:spPr>
          <a:xfrm>
            <a:off x="5700292" y="1405230"/>
            <a:ext cx="3557905" cy="107595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latin typeface="Franklin Gothic Heavy" panose="020B0903020102020204" pitchFamily="34" charset="0"/>
                <a:ea typeface="Batang" panose="02030600000101010101" pitchFamily="18" charset="-127"/>
              </a:rPr>
              <a:t>Check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  <a:ea typeface="Malgun Gothic Semilight" panose="020B0502040204020203" pitchFamily="34" charset="-122"/>
            </a:endParaRPr>
          </a:p>
        </p:txBody>
      </p:sp>
      <p:sp>
        <p:nvSpPr>
          <p:cNvPr id="80" name="矩形 2">
            <a:extLst>
              <a:ext uri="{FF2B5EF4-FFF2-40B4-BE49-F238E27FC236}">
                <a16:creationId xmlns:a16="http://schemas.microsoft.com/office/drawing/2014/main" id="{9B769441-1AB1-4321-9FF3-9689FF36D7AF}"/>
              </a:ext>
            </a:extLst>
          </p:cNvPr>
          <p:cNvSpPr/>
          <p:nvPr/>
        </p:nvSpPr>
        <p:spPr>
          <a:xfrm>
            <a:off x="8055454" y="4865002"/>
            <a:ext cx="3557905" cy="107595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latin typeface="Franklin Gothic Heavy" panose="020B0903020102020204" pitchFamily="34" charset="0"/>
                <a:ea typeface="Batang" panose="02030600000101010101" pitchFamily="18" charset="-127"/>
              </a:rPr>
              <a:t>Report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  <a:ea typeface="Malgun Gothic Semilight" panose="020B0502040204020203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38684218-6B5C-4CB0-BF99-C548D1416466}"/>
              </a:ext>
            </a:extLst>
          </p:cNvPr>
          <p:cNvSpPr txBox="1">
            <a:spLocks/>
          </p:cNvSpPr>
          <p:nvPr/>
        </p:nvSpPr>
        <p:spPr>
          <a:xfrm>
            <a:off x="4204363" y="2591020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6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600" indent="-3810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8800" dirty="0">
                <a:solidFill>
                  <a:schemeClr val="tx1"/>
                </a:solidFill>
                <a:latin typeface="Franklin Gothic Heavy" panose="020B0903020102020204" pitchFamily="34" charset="0"/>
                <a:ea typeface="Batang" panose="02030600000101010101" pitchFamily="18" charset="-127"/>
              </a:rPr>
              <a:t>Backup</a:t>
            </a:r>
            <a:endParaRPr lang="zh-CN" altLang="en-US" sz="6000" dirty="0">
              <a:solidFill>
                <a:schemeClr val="tx1"/>
              </a:solidFill>
              <a:latin typeface="Franklin Gothic Heavy" panose="020B0903020102020204" pitchFamily="34" charset="0"/>
              <a:ea typeface="Malgun Gothic Semilight" panose="020B0502040204020203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4107" y="681875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096" y="209515"/>
            <a:ext cx="7430838" cy="1361911"/>
            <a:chOff x="7106431" y="355325"/>
            <a:chExt cx="7430838" cy="1361911"/>
          </a:xfrm>
        </p:grpSpPr>
        <p:grpSp>
          <p:nvGrpSpPr>
            <p:cNvPr id="33" name="组合 32"/>
            <p:cNvGrpSpPr/>
            <p:nvPr/>
          </p:nvGrpSpPr>
          <p:grpSpPr>
            <a:xfrm>
              <a:off x="7106431" y="831616"/>
              <a:ext cx="531495" cy="688955"/>
              <a:chOff x="11636" y="3917"/>
              <a:chExt cx="1936" cy="1936"/>
            </a:xfrm>
          </p:grpSpPr>
          <p:sp>
            <p:nvSpPr>
              <p:cNvPr id="34" name="Freeform 115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806 w 806"/>
                  <a:gd name="T1" fmla="*/ 806 h 806"/>
                  <a:gd name="T2" fmla="*/ 0 w 806"/>
                  <a:gd name="T3" fmla="*/ 0 h 806"/>
                  <a:gd name="T4" fmla="*/ 0 w 806"/>
                  <a:gd name="T5" fmla="*/ 806 h 806"/>
                  <a:gd name="T6" fmla="*/ 806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806" y="806"/>
                    </a:moveTo>
                    <a:lnTo>
                      <a:pt x="0" y="0"/>
                    </a:lnTo>
                    <a:lnTo>
                      <a:pt x="0" y="806"/>
                    </a:lnTo>
                    <a:lnTo>
                      <a:pt x="806" y="806"/>
                    </a:lnTo>
                    <a:close/>
                  </a:path>
                </a:pathLst>
              </a:custGeom>
              <a:solidFill>
                <a:srgbClr val="B81A4D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35" name="Freeform 116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0 w 806"/>
                  <a:gd name="T1" fmla="*/ 806 h 806"/>
                  <a:gd name="T2" fmla="*/ 806 w 806"/>
                  <a:gd name="T3" fmla="*/ 0 h 806"/>
                  <a:gd name="T4" fmla="*/ 0 w 806"/>
                  <a:gd name="T5" fmla="*/ 0 h 806"/>
                  <a:gd name="T6" fmla="*/ 0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0" y="806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rgbClr val="B81A4D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</p:grpSp>
        <p:sp>
          <p:nvSpPr>
            <p:cNvPr id="36" name="文本框 24">
              <a:extLst>
                <a:ext uri="{FF2B5EF4-FFF2-40B4-BE49-F238E27FC236}">
                  <a16:creationId xmlns:a16="http://schemas.microsoft.com/office/drawing/2014/main" id="{88F41E73-9E49-42BA-881E-81B23AB9EB48}"/>
                </a:ext>
              </a:extLst>
            </p:cNvPr>
            <p:cNvSpPr txBox="1"/>
            <p:nvPr/>
          </p:nvSpPr>
          <p:spPr>
            <a:xfrm>
              <a:off x="7637926" y="355325"/>
              <a:ext cx="6899343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Flowchart </a:t>
              </a:r>
              <a:r>
                <a:rPr lang="th-TH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การสำรองข้อมูล</a:t>
              </a:r>
              <a:endParaRPr lang="zh-CN" altLang="en-US" sz="4800" dirty="0"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9E847CF-CBF7-403E-BC12-41BD6BC113AF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4827" y="1525384"/>
            <a:ext cx="2115628" cy="5123102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7322437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38684218-6B5C-4CB0-BF99-C548D1416466}"/>
              </a:ext>
            </a:extLst>
          </p:cNvPr>
          <p:cNvSpPr txBox="1">
            <a:spLocks/>
          </p:cNvSpPr>
          <p:nvPr/>
        </p:nvSpPr>
        <p:spPr>
          <a:xfrm>
            <a:off x="4204363" y="2591019"/>
            <a:ext cx="4939637" cy="102437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6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600" indent="-3810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8800" dirty="0">
                <a:solidFill>
                  <a:schemeClr val="tx1"/>
                </a:solidFill>
                <a:latin typeface="Franklin Gothic Heavy" panose="020B0903020102020204" pitchFamily="34" charset="0"/>
                <a:ea typeface="Batang" panose="02030600000101010101" pitchFamily="18" charset="-127"/>
              </a:rPr>
              <a:t>Recovery</a:t>
            </a:r>
            <a:endParaRPr lang="zh-CN" altLang="en-US" sz="6000" dirty="0">
              <a:solidFill>
                <a:schemeClr val="tx1"/>
              </a:solidFill>
              <a:latin typeface="Franklin Gothic Heavy" panose="020B0903020102020204" pitchFamily="34" charset="0"/>
              <a:ea typeface="Malgun Gothic Semi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137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flipH="1">
            <a:off x="4107" y="681875"/>
            <a:ext cx="121840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25400" y="307975"/>
            <a:ext cx="1629410" cy="232410"/>
            <a:chOff x="12" y="410"/>
            <a:chExt cx="2566" cy="680"/>
          </a:xfrm>
        </p:grpSpPr>
        <p:sp>
          <p:nvSpPr>
            <p:cNvPr id="19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096" y="209515"/>
            <a:ext cx="6417964" cy="1361911"/>
            <a:chOff x="7106431" y="355325"/>
            <a:chExt cx="6417964" cy="1361911"/>
          </a:xfrm>
        </p:grpSpPr>
        <p:grpSp>
          <p:nvGrpSpPr>
            <p:cNvPr id="33" name="组合 32"/>
            <p:cNvGrpSpPr/>
            <p:nvPr/>
          </p:nvGrpSpPr>
          <p:grpSpPr>
            <a:xfrm>
              <a:off x="7106431" y="831616"/>
              <a:ext cx="531495" cy="688955"/>
              <a:chOff x="11636" y="3917"/>
              <a:chExt cx="1936" cy="1936"/>
            </a:xfrm>
          </p:grpSpPr>
          <p:sp>
            <p:nvSpPr>
              <p:cNvPr id="34" name="Freeform 115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806 w 806"/>
                  <a:gd name="T1" fmla="*/ 806 h 806"/>
                  <a:gd name="T2" fmla="*/ 0 w 806"/>
                  <a:gd name="T3" fmla="*/ 0 h 806"/>
                  <a:gd name="T4" fmla="*/ 0 w 806"/>
                  <a:gd name="T5" fmla="*/ 806 h 806"/>
                  <a:gd name="T6" fmla="*/ 806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806" y="806"/>
                    </a:moveTo>
                    <a:lnTo>
                      <a:pt x="0" y="0"/>
                    </a:lnTo>
                    <a:lnTo>
                      <a:pt x="0" y="806"/>
                    </a:lnTo>
                    <a:lnTo>
                      <a:pt x="806" y="806"/>
                    </a:lnTo>
                    <a:close/>
                  </a:path>
                </a:pathLst>
              </a:custGeom>
              <a:solidFill>
                <a:srgbClr val="B81A4D">
                  <a:alpha val="2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  <p:sp>
            <p:nvSpPr>
              <p:cNvPr id="35" name="Freeform 116"/>
              <p:cNvSpPr/>
              <p:nvPr/>
            </p:nvSpPr>
            <p:spPr bwMode="auto">
              <a:xfrm>
                <a:off x="11636" y="3917"/>
                <a:ext cx="1936" cy="1936"/>
              </a:xfrm>
              <a:custGeom>
                <a:avLst/>
                <a:gdLst>
                  <a:gd name="T0" fmla="*/ 0 w 806"/>
                  <a:gd name="T1" fmla="*/ 806 h 806"/>
                  <a:gd name="T2" fmla="*/ 806 w 806"/>
                  <a:gd name="T3" fmla="*/ 0 h 806"/>
                  <a:gd name="T4" fmla="*/ 0 w 806"/>
                  <a:gd name="T5" fmla="*/ 0 h 806"/>
                  <a:gd name="T6" fmla="*/ 0 w 806"/>
                  <a:gd name="T7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6" h="806">
                    <a:moveTo>
                      <a:pt x="0" y="806"/>
                    </a:moveTo>
                    <a:lnTo>
                      <a:pt x="806" y="0"/>
                    </a:lnTo>
                    <a:lnTo>
                      <a:pt x="0" y="0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rgbClr val="B81A4D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ko-KR" altLang="en-US" sz="2400"/>
              </a:p>
            </p:txBody>
          </p:sp>
        </p:grpSp>
        <p:sp>
          <p:nvSpPr>
            <p:cNvPr id="36" name="文本框 24">
              <a:extLst>
                <a:ext uri="{FF2B5EF4-FFF2-40B4-BE49-F238E27FC236}">
                  <a16:creationId xmlns:a16="http://schemas.microsoft.com/office/drawing/2014/main" id="{88F41E73-9E49-42BA-881E-81B23AB9EB48}"/>
                </a:ext>
              </a:extLst>
            </p:cNvPr>
            <p:cNvSpPr txBox="1"/>
            <p:nvPr/>
          </p:nvSpPr>
          <p:spPr>
            <a:xfrm>
              <a:off x="7637926" y="355325"/>
              <a:ext cx="5886469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Flowchart </a:t>
              </a:r>
              <a:r>
                <a:rPr lang="th-TH" altLang="zh-CN" sz="6000" b="1" dirty="0">
                  <a:latin typeface="TH Sarabun New" panose="020B0500040200020003" pitchFamily="34" charset="-34"/>
                  <a:ea typeface="Malgun Gothic Semilight" panose="020B0502040204020203" pitchFamily="34" charset="-122"/>
                  <a:cs typeface="TH Sarabun New" panose="020B0500040200020003" pitchFamily="34" charset="-34"/>
                </a:rPr>
                <a:t>การกู้คืนข้อมูล</a:t>
              </a:r>
              <a:endParaRPr lang="zh-CN" altLang="en-US" sz="4800" dirty="0">
                <a:latin typeface="TH Sarabun New" panose="020B0500040200020003" pitchFamily="34" charset="-34"/>
                <a:ea typeface="Malgun Gothic Semilight" panose="020B0502040204020203" pitchFamily="34" charset="-122"/>
                <a:cs typeface="TH Sarabun New" panose="020B0500040200020003" pitchFamily="34" charset="-34"/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FC3C07E5-D5EB-479E-98B8-404A10F51759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9231" y="1532509"/>
            <a:ext cx="2453538" cy="5115976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8840846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117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맑은 고딕</vt:lpstr>
      <vt:lpstr>Malgun Gothic Semilight</vt:lpstr>
      <vt:lpstr>Arial</vt:lpstr>
      <vt:lpstr>Calibri</vt:lpstr>
      <vt:lpstr>Courier New</vt:lpstr>
      <vt:lpstr>Franklin Gothic Heavy</vt:lpstr>
      <vt:lpstr>Tahoma</vt:lpstr>
      <vt:lpstr>TH Sarabun New</vt:lpstr>
      <vt:lpstr>Office 테마</vt:lpstr>
      <vt:lpstr>1_Office 테마</vt:lpstr>
      <vt:lpstr>2_Office 테마</vt:lpstr>
      <vt:lpstr>3_Office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dc:description>http://www.ypppt.com/</dc:description>
  <cp:lastModifiedBy>user</cp:lastModifiedBy>
  <cp:revision>54</cp:revision>
  <dcterms:created xsi:type="dcterms:W3CDTF">2017-03-02T08:50:00Z</dcterms:created>
  <dcterms:modified xsi:type="dcterms:W3CDTF">2019-03-19T14:46:15Z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RubyTemplateID">
    <vt:lpwstr>2</vt:lpwstr>
  </property>
</Properties>
</file>