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826A-3ECB-4CBE-8421-F2F25A8FCAA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F30E-A4FB-4C58-8008-D8B398539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9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826A-3ECB-4CBE-8421-F2F25A8FCAA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F30E-A4FB-4C58-8008-D8B398539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7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826A-3ECB-4CBE-8421-F2F25A8FCAA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F30E-A4FB-4C58-8008-D8B398539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90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826A-3ECB-4CBE-8421-F2F25A8FCAA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F30E-A4FB-4C58-8008-D8B39853996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0321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826A-3ECB-4CBE-8421-F2F25A8FCAA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F30E-A4FB-4C58-8008-D8B398539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09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826A-3ECB-4CBE-8421-F2F25A8FCAA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F30E-A4FB-4C58-8008-D8B398539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38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826A-3ECB-4CBE-8421-F2F25A8FCAA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F30E-A4FB-4C58-8008-D8B398539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58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826A-3ECB-4CBE-8421-F2F25A8FCAA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F30E-A4FB-4C58-8008-D8B398539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5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826A-3ECB-4CBE-8421-F2F25A8FCAA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F30E-A4FB-4C58-8008-D8B398539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1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826A-3ECB-4CBE-8421-F2F25A8FCAA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F30E-A4FB-4C58-8008-D8B398539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8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826A-3ECB-4CBE-8421-F2F25A8FCAA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F30E-A4FB-4C58-8008-D8B398539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5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826A-3ECB-4CBE-8421-F2F25A8FCAA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F30E-A4FB-4C58-8008-D8B398539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6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826A-3ECB-4CBE-8421-F2F25A8FCAA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F30E-A4FB-4C58-8008-D8B398539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4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826A-3ECB-4CBE-8421-F2F25A8FCAA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F30E-A4FB-4C58-8008-D8B398539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9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826A-3ECB-4CBE-8421-F2F25A8FCAA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F30E-A4FB-4C58-8008-D8B398539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5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826A-3ECB-4CBE-8421-F2F25A8FCAA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F30E-A4FB-4C58-8008-D8B398539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826A-3ECB-4CBE-8421-F2F25A8FCAA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F30E-A4FB-4C58-8008-D8B398539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0826A-3ECB-4CBE-8421-F2F25A8FCAA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1F30E-A4FB-4C58-8008-D8B398539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92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70" y="513943"/>
            <a:ext cx="11526859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28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39" y="1938546"/>
            <a:ext cx="8297433" cy="73352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40777" y="384556"/>
            <a:ext cx="10110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Add step 2 to dvc.yaml pipelie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6301" y="1307886"/>
            <a:ext cx="34521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Terminal command</a:t>
            </a:r>
            <a:endParaRPr lang="en-US" sz="2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046" y="2754436"/>
            <a:ext cx="975780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dvc.yaml pipeline added the second stage of data_prep</a:t>
            </a:r>
            <a:endParaRPr lang="en-US" sz="2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39" y="3360019"/>
            <a:ext cx="3705742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01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20" y="1754326"/>
            <a:ext cx="9329444" cy="41950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99593" y="0"/>
            <a:ext cx="1007198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Use </a:t>
            </a:r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dvc dag </a:t>
            </a:r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to display all the </a:t>
            </a:r>
          </a:p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Stages in dvc.yaml pipeline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2549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239" y="484596"/>
            <a:ext cx="4400739" cy="577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35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74" y="1102116"/>
            <a:ext cx="9897856" cy="2953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1272" y="0"/>
            <a:ext cx="10110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Add step 3 to dvc.yaml pipelie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74" y="2242433"/>
            <a:ext cx="3510940" cy="45305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1272" y="1540427"/>
            <a:ext cx="101104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dvc.yaml pipeline added the third stage of model_building</a:t>
            </a:r>
            <a:endParaRPr lang="en-US" sz="2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238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9236" y="2735106"/>
            <a:ext cx="8763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Stage 4: 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3408772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32" y="923330"/>
            <a:ext cx="9602540" cy="4001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1272" y="0"/>
            <a:ext cx="10110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Add step 4 to dvc.yaml pipelie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9529" y="1453342"/>
            <a:ext cx="965520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dvc.yaml pipeline added the fourth stage of model_eval</a:t>
            </a:r>
            <a:endParaRPr lang="en-US" sz="2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32" y="1976562"/>
            <a:ext cx="2981878" cy="44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68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7993" y="0"/>
            <a:ext cx="1007198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Use </a:t>
            </a:r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dvc dag </a:t>
            </a:r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to display all the </a:t>
            </a:r>
          </a:p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Stages in dvc.yaml pipeline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14" y="1754326"/>
            <a:ext cx="6011114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73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30461"/>
          <a:stretch/>
        </p:blipFill>
        <p:spPr>
          <a:xfrm>
            <a:off x="161003" y="2855495"/>
            <a:ext cx="11827236" cy="12512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5366" y="481263"/>
            <a:ext cx="1141851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Use </a:t>
            </a:r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dvc metrics show </a:t>
            </a:r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to display </a:t>
            </a:r>
          </a:p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all the accuracies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92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71" y="203604"/>
            <a:ext cx="11841227" cy="26006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39" y="2962082"/>
            <a:ext cx="11888859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5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21" y="962526"/>
            <a:ext cx="10207798" cy="58954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18159" y="0"/>
            <a:ext cx="633859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Preparing a DVC Pipeline</a:t>
            </a:r>
          </a:p>
          <a:p>
            <a:pPr algn="ctr"/>
            <a:r>
              <a:rPr 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To execute the Pipeline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094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84852" y="288759"/>
            <a:ext cx="11222296" cy="6280480"/>
            <a:chOff x="484852" y="288759"/>
            <a:chExt cx="11222296" cy="628048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3441" y="1037891"/>
              <a:ext cx="8545118" cy="478221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4852" y="288759"/>
              <a:ext cx="11222296" cy="628048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7253177" y="521403"/>
              <a:ext cx="3974165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Each Stage has</a:t>
              </a:r>
            </a:p>
            <a:p>
              <a:pPr algn="ctr"/>
              <a:r>
                <a:rPr lang="en-US" sz="40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 3 main parts</a:t>
              </a:r>
              <a:endPara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5823283" y="1844842"/>
              <a:ext cx="5708859" cy="3481137"/>
            </a:xfrm>
            <a:prstGeom prst="flowChartProcess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876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140" y="477040"/>
            <a:ext cx="8620510" cy="56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6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0777" y="384556"/>
            <a:ext cx="10110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Add step 1 to dvc.yaml pipelie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097" t="-2" b="-39356"/>
          <a:stretch/>
        </p:blipFill>
        <p:spPr>
          <a:xfrm>
            <a:off x="631928" y="2127818"/>
            <a:ext cx="10928158" cy="6255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28" y="3892903"/>
            <a:ext cx="4725059" cy="20195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8264" y="1604598"/>
            <a:ext cx="34521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Terminal command</a:t>
            </a:r>
            <a:endParaRPr lang="en-US" sz="2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8264" y="3369683"/>
            <a:ext cx="99565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dvc.yaml pipeline added the first stage of data_collection</a:t>
            </a:r>
            <a:endParaRPr lang="en-US" sz="2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4903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75" y="3120188"/>
            <a:ext cx="9459018" cy="11309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1257" y="817693"/>
            <a:ext cx="1053365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Use the </a:t>
            </a:r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dvc repro </a:t>
            </a:r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command to </a:t>
            </a:r>
          </a:p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run the dvc.yaml pipeline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2378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464" y="2815810"/>
            <a:ext cx="7789187" cy="16759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9593" y="625188"/>
            <a:ext cx="1007198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Use </a:t>
            </a:r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dvc dag </a:t>
            </a:r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to display all the </a:t>
            </a:r>
          </a:p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Stages in dvc.yaml pipeline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8684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5314" t="17366"/>
          <a:stretch/>
        </p:blipFill>
        <p:spPr>
          <a:xfrm>
            <a:off x="1770216" y="514700"/>
            <a:ext cx="8785490" cy="557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8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171</TotalTime>
  <Words>132</Words>
  <Application>Microsoft Office PowerPoint</Application>
  <PresentationFormat>Widescreen</PresentationFormat>
  <Paragraphs>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Bookman Old Style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Shahbaz Ali</dc:creator>
  <cp:lastModifiedBy>Shahbaz Ali</cp:lastModifiedBy>
  <cp:revision>25</cp:revision>
  <dcterms:created xsi:type="dcterms:W3CDTF">2024-11-01T17:44:59Z</dcterms:created>
  <dcterms:modified xsi:type="dcterms:W3CDTF">2024-11-01T20:36:10Z</dcterms:modified>
</cp:coreProperties>
</file>