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1">
                <a:solidFill>
                  <a:srgbClr val="0078D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012F58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1">
                <a:solidFill>
                  <a:srgbClr val="0078D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1">
                <a:solidFill>
                  <a:srgbClr val="0078D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75599" y="2723104"/>
            <a:ext cx="13241655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1">
                <a:solidFill>
                  <a:srgbClr val="0078D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9989" y="4264378"/>
            <a:ext cx="10552430" cy="254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012F58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713" y="764374"/>
            <a:ext cx="8136255" cy="1843405"/>
          </a:xfrm>
          <a:custGeom>
            <a:avLst/>
            <a:gdLst/>
            <a:ahLst/>
            <a:cxnLst/>
            <a:rect l="l" t="t" r="r" b="b"/>
            <a:pathLst>
              <a:path w="8136255" h="1843405">
                <a:moveTo>
                  <a:pt x="0" y="0"/>
                </a:moveTo>
                <a:lnTo>
                  <a:pt x="8135877" y="0"/>
                </a:lnTo>
                <a:lnTo>
                  <a:pt x="8135877" y="1842875"/>
                </a:lnTo>
                <a:lnTo>
                  <a:pt x="0" y="1842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13" y="764377"/>
            <a:ext cx="8136255" cy="1843405"/>
          </a:xfrm>
          <a:custGeom>
            <a:avLst/>
            <a:gdLst/>
            <a:ahLst/>
            <a:cxnLst/>
            <a:rect l="l" t="t" r="r" b="b"/>
            <a:pathLst>
              <a:path w="8136255" h="1843405">
                <a:moveTo>
                  <a:pt x="0" y="0"/>
                </a:moveTo>
                <a:lnTo>
                  <a:pt x="8135878" y="0"/>
                </a:lnTo>
                <a:lnTo>
                  <a:pt x="8135878" y="1842875"/>
                </a:lnTo>
                <a:lnTo>
                  <a:pt x="0" y="1842875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3E9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1423" y="748039"/>
            <a:ext cx="5841365" cy="17322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200" spc="-409" b="1" i="0">
                <a:solidFill>
                  <a:srgbClr val="3E9BC0"/>
                </a:solidFill>
                <a:latin typeface="Gill Sans MT"/>
                <a:cs typeface="Gill Sans MT"/>
              </a:rPr>
              <a:t>e</a:t>
            </a:r>
            <a:r>
              <a:rPr dirty="0" sz="11200" spc="-265" b="1" i="0">
                <a:solidFill>
                  <a:srgbClr val="3E9BC0"/>
                </a:solidFill>
                <a:latin typeface="Gill Sans MT"/>
                <a:cs typeface="Gill Sans MT"/>
              </a:rPr>
              <a:t>x</a:t>
            </a:r>
            <a:r>
              <a:rPr dirty="0" sz="11200" spc="-545" b="1" i="0">
                <a:solidFill>
                  <a:srgbClr val="3E9BC0"/>
                </a:solidFill>
                <a:latin typeface="Gill Sans MT"/>
                <a:cs typeface="Gill Sans MT"/>
              </a:rPr>
              <a:t>a</a:t>
            </a:r>
            <a:r>
              <a:rPr dirty="0" sz="11200" spc="-1260" b="1" i="0">
                <a:solidFill>
                  <a:srgbClr val="3E9BC0"/>
                </a:solidFill>
                <a:latin typeface="Gill Sans MT"/>
                <a:cs typeface="Gill Sans MT"/>
              </a:rPr>
              <a:t>m</a:t>
            </a:r>
            <a:r>
              <a:rPr dirty="0" sz="11200" spc="-400" b="1" i="0">
                <a:solidFill>
                  <a:srgbClr val="3E9BC0"/>
                </a:solidFill>
                <a:latin typeface="Gill Sans MT"/>
                <a:cs typeface="Gill Sans MT"/>
              </a:rPr>
              <a:t>p</a:t>
            </a:r>
            <a:r>
              <a:rPr dirty="0" sz="11200" spc="-225" b="1" i="0">
                <a:solidFill>
                  <a:srgbClr val="3E9BC0"/>
                </a:solidFill>
                <a:latin typeface="Gill Sans MT"/>
                <a:cs typeface="Gill Sans MT"/>
              </a:rPr>
              <a:t>l</a:t>
            </a:r>
            <a:r>
              <a:rPr dirty="0" sz="11200" spc="-445" b="1" i="0">
                <a:solidFill>
                  <a:srgbClr val="3E9BC0"/>
                </a:solidFill>
                <a:latin typeface="Gill Sans MT"/>
                <a:cs typeface="Gill Sans MT"/>
              </a:rPr>
              <a:t>e</a:t>
            </a:r>
            <a:r>
              <a:rPr dirty="0" sz="11200" spc="-260" b="1" i="0">
                <a:solidFill>
                  <a:srgbClr val="3E9BC0"/>
                </a:solidFill>
                <a:latin typeface="Gill Sans MT"/>
                <a:cs typeface="Gill Sans MT"/>
              </a:rPr>
              <a:t>s</a:t>
            </a:r>
            <a:endParaRPr sz="11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9013" y="7600991"/>
            <a:ext cx="5702300" cy="1296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4980"/>
              </a:lnSpc>
              <a:spcBef>
                <a:spcPts val="135"/>
              </a:spcBef>
            </a:pPr>
            <a:r>
              <a:rPr dirty="0" sz="4250" spc="-280">
                <a:solidFill>
                  <a:srgbClr val="525252"/>
                </a:solidFill>
                <a:latin typeface="Gill Sans MT"/>
                <a:cs typeface="Gill Sans MT"/>
              </a:rPr>
              <a:t>Dr. </a:t>
            </a:r>
            <a:r>
              <a:rPr dirty="0" sz="4250" spc="-30">
                <a:solidFill>
                  <a:srgbClr val="525252"/>
                </a:solidFill>
                <a:latin typeface="Gill Sans MT"/>
                <a:cs typeface="Gill Sans MT"/>
              </a:rPr>
              <a:t>Mine</a:t>
            </a:r>
            <a:r>
              <a:rPr dirty="0" sz="4250" spc="-95">
                <a:solidFill>
                  <a:srgbClr val="525252"/>
                </a:solidFill>
                <a:latin typeface="Gill Sans MT"/>
                <a:cs typeface="Gill Sans MT"/>
              </a:rPr>
              <a:t> </a:t>
            </a:r>
            <a:r>
              <a:rPr dirty="0" sz="4250" spc="-65">
                <a:solidFill>
                  <a:srgbClr val="525252"/>
                </a:solidFill>
                <a:latin typeface="Gill Sans MT"/>
                <a:cs typeface="Gill Sans MT"/>
              </a:rPr>
              <a:t>Çetinkaya-Rundel</a:t>
            </a:r>
            <a:endParaRPr sz="4250">
              <a:latin typeface="Gill Sans MT"/>
              <a:cs typeface="Gill Sans MT"/>
            </a:endParaRPr>
          </a:p>
          <a:p>
            <a:pPr marL="2255520">
              <a:lnSpc>
                <a:spcPts val="4980"/>
              </a:lnSpc>
            </a:pPr>
            <a:r>
              <a:rPr dirty="0" sz="4250" spc="-75">
                <a:solidFill>
                  <a:srgbClr val="525252"/>
                </a:solidFill>
                <a:latin typeface="Gill Sans MT"/>
                <a:cs typeface="Gill Sans MT"/>
              </a:rPr>
              <a:t>Duke</a:t>
            </a:r>
            <a:r>
              <a:rPr dirty="0" sz="4250" spc="-60">
                <a:solidFill>
                  <a:srgbClr val="525252"/>
                </a:solidFill>
                <a:latin typeface="Gill Sans MT"/>
                <a:cs typeface="Gill Sans MT"/>
              </a:rPr>
              <a:t> </a:t>
            </a:r>
            <a:r>
              <a:rPr dirty="0" sz="4250" spc="-80">
                <a:solidFill>
                  <a:srgbClr val="525252"/>
                </a:solidFill>
                <a:latin typeface="Gill Sans MT"/>
                <a:cs typeface="Gill Sans MT"/>
              </a:rPr>
              <a:t>University</a:t>
            </a:r>
            <a:endParaRPr sz="425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096" y="8044509"/>
            <a:ext cx="2409530" cy="1079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09534" y="988095"/>
            <a:ext cx="6366510" cy="5791835"/>
          </a:xfrm>
          <a:custGeom>
            <a:avLst/>
            <a:gdLst/>
            <a:ahLst/>
            <a:cxnLst/>
            <a:rect l="l" t="t" r="r" b="b"/>
            <a:pathLst>
              <a:path w="6366509" h="5791834">
                <a:moveTo>
                  <a:pt x="4534029" y="0"/>
                </a:moveTo>
                <a:lnTo>
                  <a:pt x="0" y="2617721"/>
                </a:lnTo>
                <a:lnTo>
                  <a:pt x="1832404" y="5791539"/>
                </a:lnTo>
                <a:lnTo>
                  <a:pt x="6366434" y="3173818"/>
                </a:lnTo>
                <a:lnTo>
                  <a:pt x="4534029" y="0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48110" y="892180"/>
            <a:ext cx="6484041" cy="5974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27181" y="1637304"/>
            <a:ext cx="1651613" cy="1237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19800000">
            <a:off x="7019186" y="2754896"/>
            <a:ext cx="3466207" cy="732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70"/>
              </a:lnSpc>
            </a:pPr>
            <a:r>
              <a:rPr dirty="0" sz="5750" spc="-204" b="1">
                <a:solidFill>
                  <a:srgbClr val="FFFFFF"/>
                </a:solidFill>
                <a:latin typeface="Gill Sans MT"/>
                <a:cs typeface="Gill Sans MT"/>
              </a:rPr>
              <a:t>hyp</a:t>
            </a:r>
            <a:r>
              <a:rPr dirty="0" sz="5750" spc="-114" b="1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dirty="0" sz="5750" spc="-210" b="1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dirty="0" sz="5750" spc="-225" b="1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dirty="0" sz="5750" spc="-210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5750" spc="-125" b="1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dirty="0" sz="5750" spc="-130" b="1">
                <a:solidFill>
                  <a:srgbClr val="FFFFFF"/>
                </a:solidFill>
                <a:latin typeface="Gill Sans MT"/>
                <a:cs typeface="Gill Sans MT"/>
              </a:rPr>
              <a:t>is</a:t>
            </a:r>
            <a:endParaRPr sz="575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 rot="19800000">
            <a:off x="8054827" y="3516609"/>
            <a:ext cx="2274763" cy="732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70"/>
              </a:lnSpc>
            </a:pPr>
            <a:r>
              <a:rPr dirty="0" sz="5750" spc="-210" b="1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dirty="0" sz="5750" spc="-200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5750" spc="-125" b="1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dirty="0" sz="5750" spc="-210" b="1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dirty="0" sz="5750" spc="-220" b="1">
                <a:solidFill>
                  <a:srgbClr val="FFFFFF"/>
                </a:solidFill>
                <a:latin typeface="Gill Sans MT"/>
                <a:cs typeface="Gill Sans MT"/>
              </a:rPr>
              <a:t>ing</a:t>
            </a:r>
            <a:endParaRPr sz="575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 rot="19800000">
            <a:off x="7202761" y="4278303"/>
            <a:ext cx="4858185" cy="732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70"/>
              </a:lnSpc>
            </a:pPr>
            <a:r>
              <a:rPr dirty="0" sz="5750" spc="-150" b="1">
                <a:solidFill>
                  <a:srgbClr val="FFFFFF"/>
                </a:solidFill>
                <a:latin typeface="Gill Sans MT"/>
                <a:cs typeface="Gill Sans MT"/>
              </a:rPr>
              <a:t>(for </a:t>
            </a:r>
            <a:r>
              <a:rPr dirty="0" sz="5750" spc="-185" b="1">
                <a:solidFill>
                  <a:srgbClr val="FFFFFF"/>
                </a:solidFill>
                <a:latin typeface="Gill Sans MT"/>
                <a:cs typeface="Gill Sans MT"/>
              </a:rPr>
              <a:t>one</a:t>
            </a:r>
            <a:r>
              <a:rPr dirty="0" sz="5750" spc="9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5750" spc="-300" b="1">
                <a:solidFill>
                  <a:srgbClr val="FFFFFF"/>
                </a:solidFill>
                <a:latin typeface="Gill Sans MT"/>
                <a:cs typeface="Gill Sans MT"/>
              </a:rPr>
              <a:t>mean)</a:t>
            </a:r>
            <a:endParaRPr sz="575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08" y="1308"/>
            <a:ext cx="20101560" cy="11306175"/>
          </a:xfrm>
          <a:custGeom>
            <a:avLst/>
            <a:gdLst/>
            <a:ahLst/>
            <a:cxnLst/>
            <a:rect l="l" t="t" r="r" b="b"/>
            <a:pathLst>
              <a:path w="20101560" h="11306175">
                <a:moveTo>
                  <a:pt x="0" y="11305938"/>
                </a:moveTo>
                <a:lnTo>
                  <a:pt x="20101482" y="11305938"/>
                </a:lnTo>
                <a:lnTo>
                  <a:pt x="20101482" y="0"/>
                </a:lnTo>
                <a:lnTo>
                  <a:pt x="0" y="0"/>
                </a:lnTo>
                <a:lnTo>
                  <a:pt x="0" y="1130593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660" y="439781"/>
            <a:ext cx="15161894" cy="3392804"/>
          </a:xfrm>
          <a:prstGeom prst="rect">
            <a:avLst/>
          </a:prstGeom>
          <a:solidFill>
            <a:srgbClr val="FFFFFF"/>
          </a:solidFill>
          <a:ln w="20941">
            <a:solidFill>
              <a:srgbClr val="808785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67945" marR="332740">
              <a:lnSpc>
                <a:spcPts val="4200"/>
              </a:lnSpc>
              <a:spcBef>
                <a:spcPts val="685"/>
              </a:spcBef>
            </a:pPr>
            <a:r>
              <a:rPr dirty="0" sz="3700" spc="-70">
                <a:solidFill>
                  <a:srgbClr val="535353"/>
                </a:solidFill>
                <a:latin typeface="Gill Sans MT"/>
                <a:cs typeface="Gill Sans MT"/>
              </a:rPr>
              <a:t>Researchers investigating </a:t>
            </a:r>
            <a:r>
              <a:rPr dirty="0" sz="3700" spc="-80">
                <a:solidFill>
                  <a:srgbClr val="535353"/>
                </a:solidFill>
                <a:latin typeface="Gill Sans MT"/>
                <a:cs typeface="Gill Sans MT"/>
              </a:rPr>
              <a:t>characteristics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dirty="0" sz="3700" spc="-45">
                <a:solidFill>
                  <a:srgbClr val="535353"/>
                </a:solidFill>
                <a:latin typeface="Gill Sans MT"/>
                <a:cs typeface="Gill Sans MT"/>
              </a:rPr>
              <a:t>gifted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children </a:t>
            </a:r>
            <a:r>
              <a:rPr dirty="0" sz="3700" spc="-60">
                <a:solidFill>
                  <a:srgbClr val="535353"/>
                </a:solidFill>
                <a:latin typeface="Gill Sans MT"/>
                <a:cs typeface="Gill Sans MT"/>
              </a:rPr>
              <a:t>collected </a:t>
            </a:r>
            <a:r>
              <a:rPr dirty="0" sz="3700" spc="-25">
                <a:solidFill>
                  <a:srgbClr val="535353"/>
                </a:solidFill>
                <a:latin typeface="Gill Sans MT"/>
                <a:cs typeface="Gill Sans MT"/>
              </a:rPr>
              <a:t>data </a:t>
            </a:r>
            <a:r>
              <a:rPr dirty="0" sz="3700" spc="-80">
                <a:solidFill>
                  <a:srgbClr val="535353"/>
                </a:solidFill>
                <a:latin typeface="Gill Sans MT"/>
                <a:cs typeface="Gill Sans MT"/>
              </a:rPr>
              <a:t>from 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schools in </a:t>
            </a:r>
            <a:r>
              <a:rPr dirty="0" sz="370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dirty="0" sz="3700" spc="-50">
                <a:solidFill>
                  <a:srgbClr val="535353"/>
                </a:solidFill>
                <a:latin typeface="Gill Sans MT"/>
                <a:cs typeface="Gill Sans MT"/>
              </a:rPr>
              <a:t>large </a:t>
            </a:r>
            <a:r>
              <a:rPr dirty="0" sz="3700" spc="-95">
                <a:solidFill>
                  <a:srgbClr val="535353"/>
                </a:solidFill>
                <a:latin typeface="Gill Sans MT"/>
                <a:cs typeface="Gill Sans MT"/>
              </a:rPr>
              <a:t>city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dirty="0" sz="370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random </a:t>
            </a:r>
            <a:r>
              <a:rPr dirty="0" sz="3700" spc="-30">
                <a:solidFill>
                  <a:srgbClr val="535353"/>
                </a:solidFill>
                <a:latin typeface="Gill Sans MT"/>
                <a:cs typeface="Gill Sans MT"/>
              </a:rPr>
              <a:t>sample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thirty-six children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who </a:t>
            </a:r>
            <a:r>
              <a:rPr dirty="0" sz="3700" spc="-80">
                <a:solidFill>
                  <a:srgbClr val="535353"/>
                </a:solidFill>
                <a:latin typeface="Gill Sans MT"/>
                <a:cs typeface="Gill Sans MT"/>
              </a:rPr>
              <a:t>were 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identified </a:t>
            </a:r>
            <a:r>
              <a:rPr dirty="0" sz="3700" spc="-55">
                <a:solidFill>
                  <a:srgbClr val="535353"/>
                </a:solidFill>
                <a:latin typeface="Gill Sans MT"/>
                <a:cs typeface="Gill Sans MT"/>
              </a:rPr>
              <a:t>as </a:t>
            </a:r>
            <a:r>
              <a:rPr dirty="0" sz="3700" spc="-45">
                <a:solidFill>
                  <a:srgbClr val="535353"/>
                </a:solidFill>
                <a:latin typeface="Gill Sans MT"/>
                <a:cs typeface="Gill Sans MT"/>
              </a:rPr>
              <a:t>gifted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children </a:t>
            </a:r>
            <a:r>
              <a:rPr dirty="0" sz="3700" spc="-55">
                <a:solidFill>
                  <a:srgbClr val="535353"/>
                </a:solidFill>
                <a:latin typeface="Gill Sans MT"/>
                <a:cs typeface="Gill Sans MT"/>
              </a:rPr>
              <a:t>soon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after </a:t>
            </a:r>
            <a:r>
              <a:rPr dirty="0" sz="3700" spc="-55">
                <a:solidFill>
                  <a:srgbClr val="535353"/>
                </a:solidFill>
                <a:latin typeface="Gill Sans MT"/>
                <a:cs typeface="Gill Sans MT"/>
              </a:rPr>
              <a:t>they </a:t>
            </a:r>
            <a:r>
              <a:rPr dirty="0" sz="3700" spc="-50">
                <a:solidFill>
                  <a:srgbClr val="535353"/>
                </a:solidFill>
                <a:latin typeface="Gill Sans MT"/>
                <a:cs typeface="Gill Sans MT"/>
              </a:rPr>
              <a:t>reached the </a:t>
            </a:r>
            <a:r>
              <a:rPr dirty="0" sz="3700">
                <a:solidFill>
                  <a:srgbClr val="535353"/>
                </a:solidFill>
                <a:latin typeface="Gill Sans MT"/>
                <a:cs typeface="Gill Sans MT"/>
              </a:rPr>
              <a:t>age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dirty="0" sz="3700" spc="-175">
                <a:solidFill>
                  <a:srgbClr val="535353"/>
                </a:solidFill>
                <a:latin typeface="Gill Sans MT"/>
                <a:cs typeface="Gill Sans MT"/>
              </a:rPr>
              <a:t>four. </a:t>
            </a:r>
            <a:r>
              <a:rPr dirty="0" sz="3700" spc="-95">
                <a:solidFill>
                  <a:srgbClr val="535353"/>
                </a:solidFill>
                <a:latin typeface="Gill Sans MT"/>
                <a:cs typeface="Gill Sans MT"/>
              </a:rPr>
              <a:t>In this </a:t>
            </a:r>
            <a:r>
              <a:rPr dirty="0" sz="3700" spc="-140">
                <a:solidFill>
                  <a:srgbClr val="535353"/>
                </a:solidFill>
                <a:latin typeface="Gill Sans MT"/>
                <a:cs typeface="Gill Sans MT"/>
              </a:rPr>
              <a:t>study, 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along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dirty="0" sz="3700" spc="-60">
                <a:solidFill>
                  <a:srgbClr val="535353"/>
                </a:solidFill>
                <a:latin typeface="Gill Sans MT"/>
                <a:cs typeface="Gill Sans MT"/>
              </a:rPr>
              <a:t>variables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dirty="0" sz="3700" spc="-5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dirty="0" sz="3700" spc="-85">
                <a:solidFill>
                  <a:srgbClr val="535353"/>
                </a:solidFill>
                <a:latin typeface="Gill Sans MT"/>
                <a:cs typeface="Gill Sans MT"/>
              </a:rPr>
              <a:t>children, </a:t>
            </a:r>
            <a:r>
              <a:rPr dirty="0" sz="3700" spc="-5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dirty="0" sz="3700" spc="-80">
                <a:solidFill>
                  <a:srgbClr val="535353"/>
                </a:solidFill>
                <a:latin typeface="Gill Sans MT"/>
                <a:cs typeface="Gill Sans MT"/>
              </a:rPr>
              <a:t>researchers </a:t>
            </a:r>
            <a:r>
              <a:rPr dirty="0" sz="3700" spc="-65">
                <a:solidFill>
                  <a:srgbClr val="535353"/>
                </a:solidFill>
                <a:latin typeface="Gill Sans MT"/>
                <a:cs typeface="Gill Sans MT"/>
              </a:rPr>
              <a:t>also </a:t>
            </a:r>
            <a:r>
              <a:rPr dirty="0" sz="3700" spc="-60">
                <a:solidFill>
                  <a:srgbClr val="535353"/>
                </a:solidFill>
                <a:latin typeface="Gill Sans MT"/>
                <a:cs typeface="Gill Sans MT"/>
              </a:rPr>
              <a:t>collected </a:t>
            </a:r>
            <a:r>
              <a:rPr dirty="0" sz="3700" spc="-25">
                <a:solidFill>
                  <a:srgbClr val="535353"/>
                </a:solidFill>
                <a:latin typeface="Gill Sans MT"/>
                <a:cs typeface="Gill Sans MT"/>
              </a:rPr>
              <a:t>data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dirty="0" sz="3700" spc="-100">
                <a:solidFill>
                  <a:srgbClr val="535353"/>
                </a:solidFill>
                <a:latin typeface="Gill Sans MT"/>
                <a:cs typeface="Gill Sans MT"/>
              </a:rPr>
              <a:t>their  </a:t>
            </a:r>
            <a:r>
              <a:rPr dirty="0" sz="3700" spc="-70">
                <a:solidFill>
                  <a:srgbClr val="535353"/>
                </a:solidFill>
                <a:latin typeface="Gill Sans MT"/>
                <a:cs typeface="Gill Sans MT"/>
              </a:rPr>
              <a:t>mothers’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IQ </a:t>
            </a:r>
            <a:r>
              <a:rPr dirty="0" sz="3700" spc="-65">
                <a:solidFill>
                  <a:srgbClr val="535353"/>
                </a:solidFill>
                <a:latin typeface="Gill Sans MT"/>
                <a:cs typeface="Gill Sans MT"/>
              </a:rPr>
              <a:t>scores.The </a:t>
            </a:r>
            <a:r>
              <a:rPr dirty="0" sz="3700" spc="-60">
                <a:solidFill>
                  <a:srgbClr val="535353"/>
                </a:solidFill>
                <a:latin typeface="Gill Sans MT"/>
                <a:cs typeface="Gill Sans MT"/>
              </a:rPr>
              <a:t>histogram </a:t>
            </a:r>
            <a:r>
              <a:rPr dirty="0" sz="3700" spc="-80">
                <a:solidFill>
                  <a:srgbClr val="535353"/>
                </a:solidFill>
                <a:latin typeface="Gill Sans MT"/>
                <a:cs typeface="Gill Sans MT"/>
              </a:rPr>
              <a:t>shows </a:t>
            </a:r>
            <a:r>
              <a:rPr dirty="0" sz="3700" spc="-5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dirty="0" sz="3700" spc="-80">
                <a:solidFill>
                  <a:srgbClr val="535353"/>
                </a:solidFill>
                <a:latin typeface="Gill Sans MT"/>
                <a:cs typeface="Gill Sans MT"/>
              </a:rPr>
              <a:t>distribution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dirty="0" sz="3700" spc="-50">
                <a:solidFill>
                  <a:srgbClr val="535353"/>
                </a:solidFill>
                <a:latin typeface="Gill Sans MT"/>
                <a:cs typeface="Gill Sans MT"/>
              </a:rPr>
              <a:t>these </a:t>
            </a:r>
            <a:r>
              <a:rPr dirty="0" sz="3700" spc="-55">
                <a:solidFill>
                  <a:srgbClr val="535353"/>
                </a:solidFill>
                <a:latin typeface="Gill Sans MT"/>
                <a:cs typeface="Gill Sans MT"/>
              </a:rPr>
              <a:t>data, </a:t>
            </a:r>
            <a:r>
              <a:rPr dirty="0" sz="3700" spc="-10">
                <a:solidFill>
                  <a:srgbClr val="535353"/>
                </a:solidFill>
                <a:latin typeface="Gill Sans MT"/>
                <a:cs typeface="Gill Sans MT"/>
              </a:rPr>
              <a:t>and  </a:t>
            </a:r>
            <a:r>
              <a:rPr dirty="0" sz="3700" spc="-65">
                <a:solidFill>
                  <a:srgbClr val="535353"/>
                </a:solidFill>
                <a:latin typeface="Gill Sans MT"/>
                <a:cs typeface="Gill Sans MT"/>
              </a:rPr>
              <a:t>also </a:t>
            </a:r>
            <a:r>
              <a:rPr dirty="0" sz="3700" spc="-55">
                <a:solidFill>
                  <a:srgbClr val="535353"/>
                </a:solidFill>
                <a:latin typeface="Gill Sans MT"/>
                <a:cs typeface="Gill Sans MT"/>
              </a:rPr>
              <a:t>provided </a:t>
            </a:r>
            <a:r>
              <a:rPr dirty="0" sz="3700" spc="-80">
                <a:solidFill>
                  <a:srgbClr val="535353"/>
                </a:solidFill>
                <a:latin typeface="Gill Sans MT"/>
                <a:cs typeface="Gill Sans MT"/>
              </a:rPr>
              <a:t>are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some </a:t>
            </a:r>
            <a:r>
              <a:rPr dirty="0" sz="3700" spc="-30">
                <a:solidFill>
                  <a:srgbClr val="535353"/>
                </a:solidFill>
                <a:latin typeface="Gill Sans MT"/>
                <a:cs typeface="Gill Sans MT"/>
              </a:rPr>
              <a:t>sample</a:t>
            </a:r>
            <a:r>
              <a:rPr dirty="0" sz="3700" spc="17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dirty="0" sz="3700" spc="-105">
                <a:solidFill>
                  <a:srgbClr val="535353"/>
                </a:solidFill>
                <a:latin typeface="Gill Sans MT"/>
                <a:cs typeface="Gill Sans MT"/>
              </a:rPr>
              <a:t>statistics.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2250" y="10847980"/>
            <a:ext cx="11285855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-40">
                <a:solidFill>
                  <a:srgbClr val="535353"/>
                </a:solidFill>
                <a:latin typeface="Gill Sans MT"/>
                <a:cs typeface="Gill Sans MT"/>
              </a:rPr>
              <a:t>Raven </a:t>
            </a:r>
            <a:r>
              <a:rPr dirty="0" sz="2450" spc="-50">
                <a:solidFill>
                  <a:srgbClr val="535353"/>
                </a:solidFill>
                <a:latin typeface="Gill Sans MT"/>
                <a:cs typeface="Gill Sans MT"/>
              </a:rPr>
              <a:t>Matrix, </a:t>
            </a:r>
            <a:r>
              <a:rPr dirty="0" sz="2450" spc="-45">
                <a:solidFill>
                  <a:srgbClr val="535353"/>
                </a:solidFill>
                <a:latin typeface="Gill Sans MT"/>
                <a:cs typeface="Gill Sans MT"/>
              </a:rPr>
              <a:t>Life </a:t>
            </a:r>
            <a:r>
              <a:rPr dirty="0" sz="2450" spc="-15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dirty="0" sz="2450" spc="-50">
                <a:solidFill>
                  <a:srgbClr val="535353"/>
                </a:solidFill>
                <a:latin typeface="Gill Sans MT"/>
                <a:cs typeface="Gill Sans MT"/>
              </a:rPr>
              <a:t>Riley </a:t>
            </a:r>
            <a:r>
              <a:rPr dirty="0" sz="2450" spc="-70">
                <a:solidFill>
                  <a:srgbClr val="535353"/>
                </a:solidFill>
                <a:latin typeface="Gill Sans MT"/>
                <a:cs typeface="Gill Sans MT"/>
              </a:rPr>
              <a:t>(</a:t>
            </a:r>
            <a:r>
              <a:rPr dirty="0" u="heavy" sz="2450" spc="-7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Gill Sans MT"/>
                <a:cs typeface="Gill Sans MT"/>
              </a:rPr>
              <a:t>CC-BY-SA </a:t>
            </a:r>
            <a:r>
              <a:rPr dirty="0" u="heavy" sz="2450" spc="-3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Gill Sans MT"/>
                <a:cs typeface="Gill Sans MT"/>
              </a:rPr>
              <a:t>3.0</a:t>
            </a:r>
            <a:r>
              <a:rPr dirty="0" sz="2450" spc="-30">
                <a:solidFill>
                  <a:srgbClr val="535353"/>
                </a:solidFill>
                <a:latin typeface="Gill Sans MT"/>
                <a:cs typeface="Gill Sans MT"/>
              </a:rPr>
              <a:t>):</a:t>
            </a:r>
            <a:r>
              <a:rPr dirty="0" sz="2450" spc="2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dirty="0" u="heavy" sz="2450" spc="-45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Gill Sans MT"/>
                <a:cs typeface="Gill Sans MT"/>
              </a:rPr>
              <a:t>http://en.wikipedia.org/wiki/File:Raven_Matrix.svg</a:t>
            </a:r>
            <a:endParaRPr sz="245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58697" y="156924"/>
            <a:ext cx="3957994" cy="3957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5372" y="6890778"/>
            <a:ext cx="8168640" cy="0"/>
          </a:xfrm>
          <a:custGeom>
            <a:avLst/>
            <a:gdLst/>
            <a:ahLst/>
            <a:cxnLst/>
            <a:rect l="l" t="t" r="r" b="b"/>
            <a:pathLst>
              <a:path w="8168640" h="0">
                <a:moveTo>
                  <a:pt x="0" y="0"/>
                </a:moveTo>
                <a:lnTo>
                  <a:pt x="8168105" y="0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7895" y="6668928"/>
            <a:ext cx="1080770" cy="222250"/>
          </a:xfrm>
          <a:custGeom>
            <a:avLst/>
            <a:gdLst/>
            <a:ahLst/>
            <a:cxnLst/>
            <a:rect l="l" t="t" r="r" b="b"/>
            <a:pathLst>
              <a:path w="1080770" h="222250">
                <a:moveTo>
                  <a:pt x="0" y="221849"/>
                </a:moveTo>
                <a:lnTo>
                  <a:pt x="1080467" y="221849"/>
                </a:lnTo>
                <a:lnTo>
                  <a:pt x="1080467" y="0"/>
                </a:lnTo>
                <a:lnTo>
                  <a:pt x="0" y="0"/>
                </a:lnTo>
                <a:lnTo>
                  <a:pt x="0" y="221849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7894" y="6668718"/>
            <a:ext cx="0" cy="222250"/>
          </a:xfrm>
          <a:custGeom>
            <a:avLst/>
            <a:gdLst/>
            <a:ahLst/>
            <a:cxnLst/>
            <a:rect l="l" t="t" r="r" b="b"/>
            <a:pathLst>
              <a:path w="0" h="222250">
                <a:moveTo>
                  <a:pt x="0" y="222059"/>
                </a:moveTo>
                <a:lnTo>
                  <a:pt x="0" y="0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77894" y="6660839"/>
            <a:ext cx="1080770" cy="15875"/>
          </a:xfrm>
          <a:custGeom>
            <a:avLst/>
            <a:gdLst/>
            <a:ahLst/>
            <a:cxnLst/>
            <a:rect l="l" t="t" r="r" b="b"/>
            <a:pathLst>
              <a:path w="1080770" h="15875">
                <a:moveTo>
                  <a:pt x="0" y="15756"/>
                </a:moveTo>
                <a:lnTo>
                  <a:pt x="1080467" y="15756"/>
                </a:lnTo>
                <a:lnTo>
                  <a:pt x="1080467" y="0"/>
                </a:lnTo>
                <a:lnTo>
                  <a:pt x="0" y="0"/>
                </a:lnTo>
                <a:lnTo>
                  <a:pt x="0" y="15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58361" y="6225019"/>
            <a:ext cx="1080770" cy="666115"/>
          </a:xfrm>
          <a:custGeom>
            <a:avLst/>
            <a:gdLst/>
            <a:ahLst/>
            <a:cxnLst/>
            <a:rect l="l" t="t" r="r" b="b"/>
            <a:pathLst>
              <a:path w="1080770" h="666115">
                <a:moveTo>
                  <a:pt x="0" y="665759"/>
                </a:moveTo>
                <a:lnTo>
                  <a:pt x="1080467" y="665759"/>
                </a:lnTo>
                <a:lnTo>
                  <a:pt x="1080467" y="0"/>
                </a:lnTo>
                <a:lnTo>
                  <a:pt x="0" y="0"/>
                </a:lnTo>
                <a:lnTo>
                  <a:pt x="0" y="665759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58362" y="6224808"/>
            <a:ext cx="0" cy="666115"/>
          </a:xfrm>
          <a:custGeom>
            <a:avLst/>
            <a:gdLst/>
            <a:ahLst/>
            <a:cxnLst/>
            <a:rect l="l" t="t" r="r" b="b"/>
            <a:pathLst>
              <a:path w="0" h="666115">
                <a:moveTo>
                  <a:pt x="0" y="665969"/>
                </a:moveTo>
                <a:lnTo>
                  <a:pt x="0" y="0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58362" y="6216930"/>
            <a:ext cx="1080770" cy="15875"/>
          </a:xfrm>
          <a:custGeom>
            <a:avLst/>
            <a:gdLst/>
            <a:ahLst/>
            <a:cxnLst/>
            <a:rect l="l" t="t" r="r" b="b"/>
            <a:pathLst>
              <a:path w="1080770" h="15875">
                <a:moveTo>
                  <a:pt x="0" y="15756"/>
                </a:moveTo>
                <a:lnTo>
                  <a:pt x="1080467" y="15756"/>
                </a:lnTo>
                <a:lnTo>
                  <a:pt x="1080467" y="0"/>
                </a:lnTo>
                <a:lnTo>
                  <a:pt x="0" y="0"/>
                </a:lnTo>
                <a:lnTo>
                  <a:pt x="0" y="15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38829" y="5337199"/>
            <a:ext cx="1080770" cy="1553845"/>
          </a:xfrm>
          <a:custGeom>
            <a:avLst/>
            <a:gdLst/>
            <a:ahLst/>
            <a:cxnLst/>
            <a:rect l="l" t="t" r="r" b="b"/>
            <a:pathLst>
              <a:path w="1080770" h="1553845">
                <a:moveTo>
                  <a:pt x="0" y="1553578"/>
                </a:moveTo>
                <a:lnTo>
                  <a:pt x="1080467" y="1553578"/>
                </a:lnTo>
                <a:lnTo>
                  <a:pt x="1080467" y="0"/>
                </a:lnTo>
                <a:lnTo>
                  <a:pt x="0" y="0"/>
                </a:lnTo>
                <a:lnTo>
                  <a:pt x="0" y="1553578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38829" y="5337199"/>
            <a:ext cx="0" cy="1553845"/>
          </a:xfrm>
          <a:custGeom>
            <a:avLst/>
            <a:gdLst/>
            <a:ahLst/>
            <a:cxnLst/>
            <a:rect l="l" t="t" r="r" b="b"/>
            <a:pathLst>
              <a:path w="0" h="1553845">
                <a:moveTo>
                  <a:pt x="0" y="1553578"/>
                </a:moveTo>
                <a:lnTo>
                  <a:pt x="0" y="0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38829" y="5329321"/>
            <a:ext cx="1080770" cy="15875"/>
          </a:xfrm>
          <a:custGeom>
            <a:avLst/>
            <a:gdLst/>
            <a:ahLst/>
            <a:cxnLst/>
            <a:rect l="l" t="t" r="r" b="b"/>
            <a:pathLst>
              <a:path w="1080770" h="15875">
                <a:moveTo>
                  <a:pt x="0" y="15756"/>
                </a:moveTo>
                <a:lnTo>
                  <a:pt x="1080467" y="15756"/>
                </a:lnTo>
                <a:lnTo>
                  <a:pt x="1080467" y="0"/>
                </a:lnTo>
                <a:lnTo>
                  <a:pt x="0" y="0"/>
                </a:lnTo>
                <a:lnTo>
                  <a:pt x="0" y="15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19297" y="4005681"/>
            <a:ext cx="1080770" cy="2885440"/>
          </a:xfrm>
          <a:custGeom>
            <a:avLst/>
            <a:gdLst/>
            <a:ahLst/>
            <a:cxnLst/>
            <a:rect l="l" t="t" r="r" b="b"/>
            <a:pathLst>
              <a:path w="1080770" h="2885440">
                <a:moveTo>
                  <a:pt x="0" y="2885097"/>
                </a:moveTo>
                <a:lnTo>
                  <a:pt x="1080467" y="2885097"/>
                </a:lnTo>
                <a:lnTo>
                  <a:pt x="1080467" y="0"/>
                </a:lnTo>
                <a:lnTo>
                  <a:pt x="0" y="0"/>
                </a:lnTo>
                <a:lnTo>
                  <a:pt x="0" y="2885097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19296" y="4005470"/>
            <a:ext cx="0" cy="2885440"/>
          </a:xfrm>
          <a:custGeom>
            <a:avLst/>
            <a:gdLst/>
            <a:ahLst/>
            <a:cxnLst/>
            <a:rect l="l" t="t" r="r" b="b"/>
            <a:pathLst>
              <a:path w="0" h="2885440">
                <a:moveTo>
                  <a:pt x="0" y="2885307"/>
                </a:moveTo>
                <a:lnTo>
                  <a:pt x="0" y="0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19296" y="3997592"/>
            <a:ext cx="1080770" cy="15875"/>
          </a:xfrm>
          <a:custGeom>
            <a:avLst/>
            <a:gdLst/>
            <a:ahLst/>
            <a:cxnLst/>
            <a:rect l="l" t="t" r="r" b="b"/>
            <a:pathLst>
              <a:path w="1080770" h="15875">
                <a:moveTo>
                  <a:pt x="0" y="15756"/>
                </a:moveTo>
                <a:lnTo>
                  <a:pt x="1080257" y="15756"/>
                </a:lnTo>
                <a:lnTo>
                  <a:pt x="1080257" y="0"/>
                </a:lnTo>
                <a:lnTo>
                  <a:pt x="0" y="0"/>
                </a:lnTo>
                <a:lnTo>
                  <a:pt x="0" y="15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99554" y="5337199"/>
            <a:ext cx="1080770" cy="1553845"/>
          </a:xfrm>
          <a:custGeom>
            <a:avLst/>
            <a:gdLst/>
            <a:ahLst/>
            <a:cxnLst/>
            <a:rect l="l" t="t" r="r" b="b"/>
            <a:pathLst>
              <a:path w="1080770" h="1553845">
                <a:moveTo>
                  <a:pt x="0" y="1553578"/>
                </a:moveTo>
                <a:lnTo>
                  <a:pt x="1080467" y="1553578"/>
                </a:lnTo>
                <a:lnTo>
                  <a:pt x="1080467" y="0"/>
                </a:lnTo>
                <a:lnTo>
                  <a:pt x="0" y="0"/>
                </a:lnTo>
                <a:lnTo>
                  <a:pt x="0" y="1553578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99553" y="5337199"/>
            <a:ext cx="0" cy="1553845"/>
          </a:xfrm>
          <a:custGeom>
            <a:avLst/>
            <a:gdLst/>
            <a:ahLst/>
            <a:cxnLst/>
            <a:rect l="l" t="t" r="r" b="b"/>
            <a:pathLst>
              <a:path w="0" h="1553845">
                <a:moveTo>
                  <a:pt x="0" y="1553578"/>
                </a:moveTo>
                <a:lnTo>
                  <a:pt x="0" y="0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99554" y="5329321"/>
            <a:ext cx="1080770" cy="15875"/>
          </a:xfrm>
          <a:custGeom>
            <a:avLst/>
            <a:gdLst/>
            <a:ahLst/>
            <a:cxnLst/>
            <a:rect l="l" t="t" r="r" b="b"/>
            <a:pathLst>
              <a:path w="1080770" h="15875">
                <a:moveTo>
                  <a:pt x="0" y="15756"/>
                </a:moveTo>
                <a:lnTo>
                  <a:pt x="1080467" y="15756"/>
                </a:lnTo>
                <a:lnTo>
                  <a:pt x="1080467" y="0"/>
                </a:lnTo>
                <a:lnTo>
                  <a:pt x="0" y="0"/>
                </a:lnTo>
                <a:lnTo>
                  <a:pt x="0" y="15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99553" y="4005470"/>
            <a:ext cx="0" cy="1332230"/>
          </a:xfrm>
          <a:custGeom>
            <a:avLst/>
            <a:gdLst/>
            <a:ahLst/>
            <a:cxnLst/>
            <a:rect l="l" t="t" r="r" b="b"/>
            <a:pathLst>
              <a:path w="0" h="1332229">
                <a:moveTo>
                  <a:pt x="0" y="0"/>
                </a:moveTo>
                <a:lnTo>
                  <a:pt x="0" y="1331728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80021" y="6002959"/>
            <a:ext cx="1080770" cy="888365"/>
          </a:xfrm>
          <a:custGeom>
            <a:avLst/>
            <a:gdLst/>
            <a:ahLst/>
            <a:cxnLst/>
            <a:rect l="l" t="t" r="r" b="b"/>
            <a:pathLst>
              <a:path w="1080770" h="888365">
                <a:moveTo>
                  <a:pt x="0" y="887819"/>
                </a:moveTo>
                <a:lnTo>
                  <a:pt x="1080467" y="887819"/>
                </a:lnTo>
                <a:lnTo>
                  <a:pt x="1080467" y="0"/>
                </a:lnTo>
                <a:lnTo>
                  <a:pt x="0" y="0"/>
                </a:lnTo>
                <a:lnTo>
                  <a:pt x="0" y="887819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780021" y="6002959"/>
            <a:ext cx="0" cy="888365"/>
          </a:xfrm>
          <a:custGeom>
            <a:avLst/>
            <a:gdLst/>
            <a:ahLst/>
            <a:cxnLst/>
            <a:rect l="l" t="t" r="r" b="b"/>
            <a:pathLst>
              <a:path w="0" h="888365">
                <a:moveTo>
                  <a:pt x="0" y="887819"/>
                </a:moveTo>
                <a:lnTo>
                  <a:pt x="0" y="0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780021" y="5995080"/>
            <a:ext cx="1080770" cy="15875"/>
          </a:xfrm>
          <a:custGeom>
            <a:avLst/>
            <a:gdLst/>
            <a:ahLst/>
            <a:cxnLst/>
            <a:rect l="l" t="t" r="r" b="b"/>
            <a:pathLst>
              <a:path w="1080770" h="15875">
                <a:moveTo>
                  <a:pt x="0" y="15756"/>
                </a:moveTo>
                <a:lnTo>
                  <a:pt x="1080467" y="15756"/>
                </a:lnTo>
                <a:lnTo>
                  <a:pt x="1080467" y="0"/>
                </a:lnTo>
                <a:lnTo>
                  <a:pt x="0" y="0"/>
                </a:lnTo>
                <a:lnTo>
                  <a:pt x="0" y="15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780021" y="5337199"/>
            <a:ext cx="0" cy="666115"/>
          </a:xfrm>
          <a:custGeom>
            <a:avLst/>
            <a:gdLst/>
            <a:ahLst/>
            <a:cxnLst/>
            <a:rect l="l" t="t" r="r" b="b"/>
            <a:pathLst>
              <a:path w="0" h="666114">
                <a:moveTo>
                  <a:pt x="0" y="0"/>
                </a:moveTo>
                <a:lnTo>
                  <a:pt x="0" y="665759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60488" y="6668928"/>
            <a:ext cx="1080770" cy="222250"/>
          </a:xfrm>
          <a:custGeom>
            <a:avLst/>
            <a:gdLst/>
            <a:ahLst/>
            <a:cxnLst/>
            <a:rect l="l" t="t" r="r" b="b"/>
            <a:pathLst>
              <a:path w="1080770" h="222250">
                <a:moveTo>
                  <a:pt x="0" y="221849"/>
                </a:moveTo>
                <a:lnTo>
                  <a:pt x="1080467" y="221849"/>
                </a:lnTo>
                <a:lnTo>
                  <a:pt x="1080467" y="0"/>
                </a:lnTo>
                <a:lnTo>
                  <a:pt x="0" y="0"/>
                </a:lnTo>
                <a:lnTo>
                  <a:pt x="0" y="221849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60488" y="6668718"/>
            <a:ext cx="0" cy="222250"/>
          </a:xfrm>
          <a:custGeom>
            <a:avLst/>
            <a:gdLst/>
            <a:ahLst/>
            <a:cxnLst/>
            <a:rect l="l" t="t" r="r" b="b"/>
            <a:pathLst>
              <a:path w="0" h="222250">
                <a:moveTo>
                  <a:pt x="0" y="222059"/>
                </a:moveTo>
                <a:lnTo>
                  <a:pt x="0" y="0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60488" y="6660839"/>
            <a:ext cx="1080770" cy="15875"/>
          </a:xfrm>
          <a:custGeom>
            <a:avLst/>
            <a:gdLst/>
            <a:ahLst/>
            <a:cxnLst/>
            <a:rect l="l" t="t" r="r" b="b"/>
            <a:pathLst>
              <a:path w="1080770" h="15875">
                <a:moveTo>
                  <a:pt x="0" y="15756"/>
                </a:moveTo>
                <a:lnTo>
                  <a:pt x="1080467" y="15756"/>
                </a:lnTo>
                <a:lnTo>
                  <a:pt x="1080467" y="0"/>
                </a:lnTo>
                <a:lnTo>
                  <a:pt x="0" y="0"/>
                </a:lnTo>
                <a:lnTo>
                  <a:pt x="0" y="15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60488" y="6002959"/>
            <a:ext cx="0" cy="666115"/>
          </a:xfrm>
          <a:custGeom>
            <a:avLst/>
            <a:gdLst/>
            <a:ahLst/>
            <a:cxnLst/>
            <a:rect l="l" t="t" r="r" b="b"/>
            <a:pathLst>
              <a:path w="0" h="666115">
                <a:moveTo>
                  <a:pt x="0" y="0"/>
                </a:moveTo>
                <a:lnTo>
                  <a:pt x="0" y="665759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40955" y="6668718"/>
            <a:ext cx="0" cy="222250"/>
          </a:xfrm>
          <a:custGeom>
            <a:avLst/>
            <a:gdLst/>
            <a:ahLst/>
            <a:cxnLst/>
            <a:rect l="l" t="t" r="r" b="b"/>
            <a:pathLst>
              <a:path w="0" h="222250">
                <a:moveTo>
                  <a:pt x="0" y="222059"/>
                </a:moveTo>
                <a:lnTo>
                  <a:pt x="0" y="0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77894" y="7006114"/>
            <a:ext cx="7563484" cy="0"/>
          </a:xfrm>
          <a:custGeom>
            <a:avLst/>
            <a:gdLst/>
            <a:ahLst/>
            <a:cxnLst/>
            <a:rect l="l" t="t" r="r" b="b"/>
            <a:pathLst>
              <a:path w="7563484" h="0">
                <a:moveTo>
                  <a:pt x="0" y="0"/>
                </a:moveTo>
                <a:lnTo>
                  <a:pt x="7563060" y="0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77894" y="7006114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5">
                <a:moveTo>
                  <a:pt x="0" y="0"/>
                </a:moveTo>
                <a:lnTo>
                  <a:pt x="0" y="151261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58362" y="7006114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5">
                <a:moveTo>
                  <a:pt x="0" y="0"/>
                </a:moveTo>
                <a:lnTo>
                  <a:pt x="0" y="151261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38829" y="7006114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5">
                <a:moveTo>
                  <a:pt x="0" y="0"/>
                </a:moveTo>
                <a:lnTo>
                  <a:pt x="0" y="151261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19296" y="7006114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5">
                <a:moveTo>
                  <a:pt x="0" y="0"/>
                </a:moveTo>
                <a:lnTo>
                  <a:pt x="0" y="151261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99553" y="7006114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5">
                <a:moveTo>
                  <a:pt x="0" y="0"/>
                </a:moveTo>
                <a:lnTo>
                  <a:pt x="0" y="151261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780021" y="7006114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5">
                <a:moveTo>
                  <a:pt x="0" y="0"/>
                </a:moveTo>
                <a:lnTo>
                  <a:pt x="0" y="151261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860488" y="7006114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5">
                <a:moveTo>
                  <a:pt x="0" y="0"/>
                </a:moveTo>
                <a:lnTo>
                  <a:pt x="0" y="151261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40955" y="7006114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5">
                <a:moveTo>
                  <a:pt x="0" y="0"/>
                </a:moveTo>
                <a:lnTo>
                  <a:pt x="0" y="151261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75372" y="4227530"/>
            <a:ext cx="0" cy="2663825"/>
          </a:xfrm>
          <a:custGeom>
            <a:avLst/>
            <a:gdLst/>
            <a:ahLst/>
            <a:cxnLst/>
            <a:rect l="l" t="t" r="r" b="b"/>
            <a:pathLst>
              <a:path w="0" h="2663825">
                <a:moveTo>
                  <a:pt x="0" y="2663247"/>
                </a:moveTo>
                <a:lnTo>
                  <a:pt x="0" y="0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24111" y="6890778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 h="0">
                <a:moveTo>
                  <a:pt x="151261" y="0"/>
                </a:moveTo>
                <a:lnTo>
                  <a:pt x="0" y="0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24111" y="60029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 h="0">
                <a:moveTo>
                  <a:pt x="151261" y="0"/>
                </a:moveTo>
                <a:lnTo>
                  <a:pt x="0" y="0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24111" y="51151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 h="0">
                <a:moveTo>
                  <a:pt x="151261" y="0"/>
                </a:moveTo>
                <a:lnTo>
                  <a:pt x="0" y="0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24111" y="4227530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 h="0">
                <a:moveTo>
                  <a:pt x="151261" y="0"/>
                </a:moveTo>
                <a:lnTo>
                  <a:pt x="0" y="0"/>
                </a:lnTo>
              </a:path>
            </a:pathLst>
          </a:custGeom>
          <a:ln w="1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00485" y="4012728"/>
            <a:ext cx="8716010" cy="40678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50" spc="10">
                <a:latin typeface="Arial"/>
                <a:cs typeface="Arial"/>
              </a:rPr>
              <a:t>12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</a:pPr>
            <a:r>
              <a:rPr dirty="0" sz="2450" spc="15">
                <a:latin typeface="Arial"/>
                <a:cs typeface="Arial"/>
              </a:rPr>
              <a:t>8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</a:pPr>
            <a:r>
              <a:rPr dirty="0" sz="2450" spc="15">
                <a:latin typeface="Arial"/>
                <a:cs typeface="Arial"/>
              </a:rPr>
              <a:t>4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</a:pPr>
            <a:r>
              <a:rPr dirty="0" sz="2450" spc="15">
                <a:latin typeface="Arial"/>
                <a:cs typeface="Arial"/>
              </a:rPr>
              <a:t>0</a:t>
            </a:r>
            <a:endParaRPr sz="2450">
              <a:latin typeface="Arial"/>
              <a:cs typeface="Arial"/>
            </a:endParaRPr>
          </a:p>
          <a:p>
            <a:pPr algn="ctr" marL="601345">
              <a:lnSpc>
                <a:spcPct val="100000"/>
              </a:lnSpc>
              <a:spcBef>
                <a:spcPts val="655"/>
              </a:spcBef>
              <a:tabLst>
                <a:tab pos="1682114" algn="l"/>
                <a:tab pos="2762250" algn="l"/>
                <a:tab pos="3843020" algn="l"/>
                <a:tab pos="4923155" algn="l"/>
                <a:tab pos="6003925" algn="l"/>
                <a:tab pos="7084059" algn="l"/>
                <a:tab pos="8164830" algn="l"/>
              </a:tabLst>
            </a:pPr>
            <a:r>
              <a:rPr dirty="0" sz="2450" spc="10">
                <a:latin typeface="Arial"/>
                <a:cs typeface="Arial"/>
              </a:rPr>
              <a:t>10</a:t>
            </a:r>
            <a:r>
              <a:rPr dirty="0" sz="2450" spc="15">
                <a:latin typeface="Arial"/>
                <a:cs typeface="Arial"/>
              </a:rPr>
              <a:t>0</a:t>
            </a:r>
            <a:r>
              <a:rPr dirty="0" sz="2450">
                <a:latin typeface="Arial"/>
                <a:cs typeface="Arial"/>
              </a:rPr>
              <a:t>	</a:t>
            </a:r>
            <a:r>
              <a:rPr dirty="0" sz="2450" spc="10">
                <a:latin typeface="Arial"/>
                <a:cs typeface="Arial"/>
              </a:rPr>
              <a:t>10</a:t>
            </a:r>
            <a:r>
              <a:rPr dirty="0" sz="2450" spc="15">
                <a:latin typeface="Arial"/>
                <a:cs typeface="Arial"/>
              </a:rPr>
              <a:t>5</a:t>
            </a:r>
            <a:r>
              <a:rPr dirty="0" sz="2450">
                <a:latin typeface="Arial"/>
                <a:cs typeface="Arial"/>
              </a:rPr>
              <a:t>	</a:t>
            </a:r>
            <a:r>
              <a:rPr dirty="0" sz="2450" spc="10">
                <a:latin typeface="Arial"/>
                <a:cs typeface="Arial"/>
              </a:rPr>
              <a:t>11</a:t>
            </a:r>
            <a:r>
              <a:rPr dirty="0" sz="2450" spc="15">
                <a:latin typeface="Arial"/>
                <a:cs typeface="Arial"/>
              </a:rPr>
              <a:t>0</a:t>
            </a:r>
            <a:r>
              <a:rPr dirty="0" sz="2450">
                <a:latin typeface="Arial"/>
                <a:cs typeface="Arial"/>
              </a:rPr>
              <a:t>	</a:t>
            </a:r>
            <a:r>
              <a:rPr dirty="0" sz="2450" spc="10">
                <a:latin typeface="Arial"/>
                <a:cs typeface="Arial"/>
              </a:rPr>
              <a:t>11</a:t>
            </a:r>
            <a:r>
              <a:rPr dirty="0" sz="2450" spc="15">
                <a:latin typeface="Arial"/>
                <a:cs typeface="Arial"/>
              </a:rPr>
              <a:t>5</a:t>
            </a:r>
            <a:r>
              <a:rPr dirty="0" sz="2450">
                <a:latin typeface="Arial"/>
                <a:cs typeface="Arial"/>
              </a:rPr>
              <a:t>	</a:t>
            </a:r>
            <a:r>
              <a:rPr dirty="0" sz="2450" spc="10">
                <a:latin typeface="Arial"/>
                <a:cs typeface="Arial"/>
              </a:rPr>
              <a:t>12</a:t>
            </a:r>
            <a:r>
              <a:rPr dirty="0" sz="2450" spc="15">
                <a:latin typeface="Arial"/>
                <a:cs typeface="Arial"/>
              </a:rPr>
              <a:t>0</a:t>
            </a:r>
            <a:r>
              <a:rPr dirty="0" sz="2450">
                <a:latin typeface="Arial"/>
                <a:cs typeface="Arial"/>
              </a:rPr>
              <a:t>	</a:t>
            </a:r>
            <a:r>
              <a:rPr dirty="0" sz="2450" spc="10">
                <a:latin typeface="Arial"/>
                <a:cs typeface="Arial"/>
              </a:rPr>
              <a:t>12</a:t>
            </a:r>
            <a:r>
              <a:rPr dirty="0" sz="2450" spc="15">
                <a:latin typeface="Arial"/>
                <a:cs typeface="Arial"/>
              </a:rPr>
              <a:t>5</a:t>
            </a:r>
            <a:r>
              <a:rPr dirty="0" sz="2450">
                <a:latin typeface="Arial"/>
                <a:cs typeface="Arial"/>
              </a:rPr>
              <a:t>	</a:t>
            </a:r>
            <a:r>
              <a:rPr dirty="0" sz="2450" spc="10">
                <a:latin typeface="Arial"/>
                <a:cs typeface="Arial"/>
              </a:rPr>
              <a:t>13</a:t>
            </a:r>
            <a:r>
              <a:rPr dirty="0" sz="2450" spc="15">
                <a:latin typeface="Arial"/>
                <a:cs typeface="Arial"/>
              </a:rPr>
              <a:t>0</a:t>
            </a:r>
            <a:r>
              <a:rPr dirty="0" sz="2450">
                <a:latin typeface="Arial"/>
                <a:cs typeface="Arial"/>
              </a:rPr>
              <a:t>	</a:t>
            </a:r>
            <a:r>
              <a:rPr dirty="0" sz="2450" spc="10">
                <a:latin typeface="Arial"/>
                <a:cs typeface="Arial"/>
              </a:rPr>
              <a:t>135</a:t>
            </a:r>
            <a:endParaRPr sz="2450">
              <a:latin typeface="Arial"/>
              <a:cs typeface="Arial"/>
            </a:endParaRPr>
          </a:p>
          <a:p>
            <a:pPr algn="ctr" marL="591820">
              <a:lnSpc>
                <a:spcPct val="100000"/>
              </a:lnSpc>
              <a:spcBef>
                <a:spcPts val="1345"/>
              </a:spcBef>
            </a:pPr>
            <a:r>
              <a:rPr dirty="0" sz="2450" spc="10">
                <a:latin typeface="Arial"/>
                <a:cs typeface="Arial"/>
              </a:rPr>
              <a:t>Mother's</a:t>
            </a:r>
            <a:r>
              <a:rPr dirty="0" sz="2450">
                <a:latin typeface="Arial"/>
                <a:cs typeface="Arial"/>
              </a:rPr>
              <a:t> </a:t>
            </a:r>
            <a:r>
              <a:rPr dirty="0" sz="2450" spc="15">
                <a:latin typeface="Arial"/>
                <a:cs typeface="Arial"/>
              </a:rPr>
              <a:t>IQ</a:t>
            </a:r>
            <a:endParaRPr sz="24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546000" y="4013888"/>
            <a:ext cx="3578463" cy="3685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308" y="1308"/>
            <a:ext cx="20101560" cy="11306175"/>
          </a:xfrm>
          <a:custGeom>
            <a:avLst/>
            <a:gdLst/>
            <a:ahLst/>
            <a:cxnLst/>
            <a:rect l="l" t="t" r="r" b="b"/>
            <a:pathLst>
              <a:path w="20101560" h="11306175">
                <a:moveTo>
                  <a:pt x="0" y="11305938"/>
                </a:moveTo>
                <a:lnTo>
                  <a:pt x="20101482" y="11305938"/>
                </a:lnTo>
                <a:lnTo>
                  <a:pt x="20101482" y="0"/>
                </a:lnTo>
                <a:lnTo>
                  <a:pt x="0" y="0"/>
                </a:lnTo>
                <a:lnTo>
                  <a:pt x="0" y="1130593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660" y="492136"/>
            <a:ext cx="18994755" cy="1927225"/>
          </a:xfrm>
          <a:prstGeom prst="rect">
            <a:avLst/>
          </a:prstGeom>
          <a:solidFill>
            <a:srgbClr val="FFFFFF"/>
          </a:solidFill>
          <a:ln w="20941">
            <a:solidFill>
              <a:srgbClr val="808785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 algn="just" marL="67945" marR="1557020">
              <a:lnSpc>
                <a:spcPts val="4200"/>
              </a:lnSpc>
              <a:spcBef>
                <a:spcPts val="1195"/>
              </a:spcBef>
            </a:pPr>
            <a:r>
              <a:rPr dirty="0" sz="3700" spc="-95">
                <a:solidFill>
                  <a:srgbClr val="535353"/>
                </a:solidFill>
                <a:latin typeface="Gill Sans MT"/>
                <a:cs typeface="Gill Sans MT"/>
              </a:rPr>
              <a:t>Perform </a:t>
            </a:r>
            <a:r>
              <a:rPr dirty="0" sz="370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dirty="0" sz="3700" spc="-65">
                <a:solidFill>
                  <a:srgbClr val="535353"/>
                </a:solidFill>
                <a:latin typeface="Gill Sans MT"/>
                <a:cs typeface="Gill Sans MT"/>
              </a:rPr>
              <a:t>hypothesis </a:t>
            </a:r>
            <a:r>
              <a:rPr dirty="0" sz="3700" spc="-85">
                <a:solidFill>
                  <a:srgbClr val="535353"/>
                </a:solidFill>
                <a:latin typeface="Gill Sans MT"/>
                <a:cs typeface="Gill Sans MT"/>
              </a:rPr>
              <a:t>test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dirty="0" sz="3700" spc="-40">
                <a:solidFill>
                  <a:srgbClr val="535353"/>
                </a:solidFill>
                <a:latin typeface="Gill Sans MT"/>
                <a:cs typeface="Gill Sans MT"/>
              </a:rPr>
              <a:t>evaluate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if </a:t>
            </a:r>
            <a:r>
              <a:rPr dirty="0" sz="3700" spc="-50">
                <a:solidFill>
                  <a:srgbClr val="535353"/>
                </a:solidFill>
                <a:latin typeface="Gill Sans MT"/>
                <a:cs typeface="Gill Sans MT"/>
              </a:rPr>
              <a:t>these </a:t>
            </a:r>
            <a:r>
              <a:rPr dirty="0" sz="3700" spc="-25">
                <a:solidFill>
                  <a:srgbClr val="535353"/>
                </a:solidFill>
                <a:latin typeface="Gill Sans MT"/>
                <a:cs typeface="Gill Sans MT"/>
              </a:rPr>
              <a:t>data </a:t>
            </a:r>
            <a:r>
              <a:rPr dirty="0" sz="3700" spc="-65">
                <a:solidFill>
                  <a:srgbClr val="535353"/>
                </a:solidFill>
                <a:latin typeface="Gill Sans MT"/>
                <a:cs typeface="Gill Sans MT"/>
              </a:rPr>
              <a:t>provide </a:t>
            </a:r>
            <a:r>
              <a:rPr dirty="0" sz="3700" spc="-60">
                <a:solidFill>
                  <a:srgbClr val="535353"/>
                </a:solidFill>
                <a:latin typeface="Gill Sans MT"/>
                <a:cs typeface="Gill Sans MT"/>
              </a:rPr>
              <a:t>convincing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evidence of </a:t>
            </a:r>
            <a:r>
              <a:rPr dirty="0" sz="3700">
                <a:solidFill>
                  <a:srgbClr val="535353"/>
                </a:solidFill>
                <a:latin typeface="Gill Sans MT"/>
                <a:cs typeface="Gill Sans MT"/>
              </a:rPr>
              <a:t>a  </a:t>
            </a:r>
            <a:r>
              <a:rPr dirty="0" sz="3700" spc="-60">
                <a:solidFill>
                  <a:srgbClr val="535353"/>
                </a:solidFill>
                <a:latin typeface="Gill Sans MT"/>
                <a:cs typeface="Gill Sans MT"/>
              </a:rPr>
              <a:t>difference </a:t>
            </a:r>
            <a:r>
              <a:rPr dirty="0" sz="3700" spc="-30">
                <a:solidFill>
                  <a:srgbClr val="535353"/>
                </a:solidFill>
                <a:latin typeface="Gill Sans MT"/>
                <a:cs typeface="Gill Sans MT"/>
              </a:rPr>
              <a:t>between </a:t>
            </a:r>
            <a:r>
              <a:rPr dirty="0" sz="3700" spc="-5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dirty="0" sz="3700" spc="-45">
                <a:solidFill>
                  <a:srgbClr val="535353"/>
                </a:solidFill>
                <a:latin typeface="Gill Sans MT"/>
                <a:cs typeface="Gill Sans MT"/>
              </a:rPr>
              <a:t>average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IQ </a:t>
            </a:r>
            <a:r>
              <a:rPr dirty="0" sz="3700" spc="-90">
                <a:solidFill>
                  <a:srgbClr val="535353"/>
                </a:solidFill>
                <a:latin typeface="Gill Sans MT"/>
                <a:cs typeface="Gill Sans MT"/>
              </a:rPr>
              <a:t>score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dirty="0" sz="3700" spc="-55">
                <a:solidFill>
                  <a:srgbClr val="535353"/>
                </a:solidFill>
                <a:latin typeface="Gill Sans MT"/>
                <a:cs typeface="Gill Sans MT"/>
              </a:rPr>
              <a:t>mothers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dirty="0" sz="3700" spc="-45">
                <a:solidFill>
                  <a:srgbClr val="535353"/>
                </a:solidFill>
                <a:latin typeface="Gill Sans MT"/>
                <a:cs typeface="Gill Sans MT"/>
              </a:rPr>
              <a:t>gifted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children </a:t>
            </a:r>
            <a:r>
              <a:rPr dirty="0" sz="3700" spc="-1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dirty="0" sz="3700" spc="-5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dirty="0" sz="3700" spc="-45">
                <a:solidFill>
                  <a:srgbClr val="535353"/>
                </a:solidFill>
                <a:latin typeface="Gill Sans MT"/>
                <a:cs typeface="Gill Sans MT"/>
              </a:rPr>
              <a:t>average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IQ  </a:t>
            </a:r>
            <a:r>
              <a:rPr dirty="0" sz="3700" spc="-90">
                <a:solidFill>
                  <a:srgbClr val="535353"/>
                </a:solidFill>
                <a:latin typeface="Gill Sans MT"/>
                <a:cs typeface="Gill Sans MT"/>
              </a:rPr>
              <a:t>score </a:t>
            </a:r>
            <a:r>
              <a:rPr dirty="0" sz="3700" spc="-114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dirty="0" sz="3700" spc="-5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dirty="0" sz="3700" spc="-40">
                <a:solidFill>
                  <a:srgbClr val="535353"/>
                </a:solidFill>
                <a:latin typeface="Gill Sans MT"/>
                <a:cs typeface="Gill Sans MT"/>
              </a:rPr>
              <a:t>population </a:t>
            </a:r>
            <a:r>
              <a:rPr dirty="0" sz="3700" spc="-55">
                <a:solidFill>
                  <a:srgbClr val="535353"/>
                </a:solidFill>
                <a:latin typeface="Gill Sans MT"/>
                <a:cs typeface="Gill Sans MT"/>
              </a:rPr>
              <a:t>at </a:t>
            </a:r>
            <a:r>
              <a:rPr dirty="0" sz="3700" spc="-50">
                <a:solidFill>
                  <a:srgbClr val="535353"/>
                </a:solidFill>
                <a:latin typeface="Gill Sans MT"/>
                <a:cs typeface="Gill Sans MT"/>
              </a:rPr>
              <a:t>large, </a:t>
            </a:r>
            <a:r>
              <a:rPr dirty="0" sz="3700" spc="-60">
                <a:solidFill>
                  <a:srgbClr val="535353"/>
                </a:solidFill>
                <a:latin typeface="Gill Sans MT"/>
                <a:cs typeface="Gill Sans MT"/>
              </a:rPr>
              <a:t>which </a:t>
            </a:r>
            <a:r>
              <a:rPr dirty="0" sz="3700" spc="-114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100. </a:t>
            </a:r>
            <a:r>
              <a:rPr dirty="0" sz="3700" spc="-50">
                <a:solidFill>
                  <a:srgbClr val="535353"/>
                </a:solidFill>
                <a:latin typeface="Gill Sans MT"/>
                <a:cs typeface="Gill Sans MT"/>
              </a:rPr>
              <a:t>Use </a:t>
            </a:r>
            <a:r>
              <a:rPr dirty="0" sz="370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dirty="0" sz="3700" spc="-45">
                <a:solidFill>
                  <a:srgbClr val="535353"/>
                </a:solidFill>
                <a:latin typeface="Gill Sans MT"/>
                <a:cs typeface="Gill Sans MT"/>
              </a:rPr>
              <a:t>significance </a:t>
            </a:r>
            <a:r>
              <a:rPr dirty="0" sz="3700" spc="-65">
                <a:solidFill>
                  <a:srgbClr val="535353"/>
                </a:solidFill>
                <a:latin typeface="Gill Sans MT"/>
                <a:cs typeface="Gill Sans MT"/>
              </a:rPr>
              <a:t>level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of</a:t>
            </a:r>
            <a:r>
              <a:rPr dirty="0" sz="3700" spc="195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dirty="0" sz="3700" spc="-65">
                <a:solidFill>
                  <a:srgbClr val="535353"/>
                </a:solidFill>
                <a:latin typeface="Gill Sans MT"/>
                <a:cs typeface="Gill Sans MT"/>
              </a:rPr>
              <a:t>0.01.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526" y="2740908"/>
            <a:ext cx="518223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28040" algn="l"/>
              </a:tabLst>
            </a:pPr>
            <a:r>
              <a:rPr dirty="0" sz="4100" spc="-95" b="1">
                <a:solidFill>
                  <a:srgbClr val="012F58"/>
                </a:solidFill>
                <a:latin typeface="Gill Sans MT"/>
                <a:cs typeface="Gill Sans MT"/>
              </a:rPr>
              <a:t>1.	</a:t>
            </a:r>
            <a:r>
              <a:rPr dirty="0" sz="4100" spc="-190" b="1">
                <a:solidFill>
                  <a:srgbClr val="012F58"/>
                </a:solidFill>
                <a:latin typeface="Gill Sans MT"/>
                <a:cs typeface="Gill Sans MT"/>
              </a:rPr>
              <a:t>Set </a:t>
            </a:r>
            <a:r>
              <a:rPr dirty="0" sz="4100" spc="-150" b="1">
                <a:solidFill>
                  <a:srgbClr val="012F58"/>
                </a:solidFill>
                <a:latin typeface="Gill Sans MT"/>
                <a:cs typeface="Gill Sans MT"/>
              </a:rPr>
              <a:t>the</a:t>
            </a:r>
            <a:r>
              <a:rPr dirty="0" sz="4100" spc="155" b="1">
                <a:solidFill>
                  <a:srgbClr val="012F58"/>
                </a:solidFill>
                <a:latin typeface="Gill Sans MT"/>
                <a:cs typeface="Gill Sans MT"/>
              </a:rPr>
              <a:t> </a:t>
            </a:r>
            <a:r>
              <a:rPr dirty="0" sz="4100" spc="-130" b="1">
                <a:solidFill>
                  <a:srgbClr val="012F58"/>
                </a:solidFill>
                <a:latin typeface="Gill Sans MT"/>
                <a:cs typeface="Gill Sans MT"/>
              </a:rPr>
              <a:t>hypotheses</a:t>
            </a:r>
            <a:endParaRPr sz="41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05840" algn="l"/>
                <a:tab pos="2908935" algn="l"/>
                <a:tab pos="3870325" algn="l"/>
                <a:tab pos="5554980" algn="l"/>
                <a:tab pos="6382385" algn="l"/>
                <a:tab pos="8751570" algn="l"/>
                <a:tab pos="9578975" algn="l"/>
                <a:tab pos="11223625" algn="l"/>
              </a:tabLst>
            </a:pPr>
            <a:r>
              <a:rPr dirty="0" spc="-495" i="0">
                <a:latin typeface="Arial Black"/>
                <a:cs typeface="Arial Black"/>
              </a:rPr>
              <a:t>μ</a:t>
            </a:r>
            <a:r>
              <a:rPr dirty="0" spc="375" i="0">
                <a:latin typeface="Arial Black"/>
                <a:cs typeface="Arial Black"/>
              </a:rPr>
              <a:t> </a:t>
            </a:r>
            <a:r>
              <a:rPr dirty="0" spc="-675"/>
              <a:t>=</a:t>
            </a:r>
            <a:r>
              <a:rPr dirty="0"/>
              <a:t>	</a:t>
            </a:r>
            <a:r>
              <a:rPr dirty="0" spc="5"/>
              <a:t>average</a:t>
            </a:r>
            <a:r>
              <a:rPr dirty="0"/>
              <a:t>	</a:t>
            </a:r>
            <a:r>
              <a:rPr dirty="0" spc="745"/>
              <a:t>IQ</a:t>
            </a:r>
            <a:r>
              <a:rPr dirty="0"/>
              <a:t>	</a:t>
            </a:r>
            <a:r>
              <a:rPr dirty="0" spc="525"/>
              <a:t>score</a:t>
            </a:r>
            <a:r>
              <a:rPr dirty="0"/>
              <a:t>	</a:t>
            </a:r>
            <a:r>
              <a:rPr dirty="0" spc="790"/>
              <a:t>of</a:t>
            </a:r>
            <a:r>
              <a:rPr dirty="0"/>
              <a:t>	</a:t>
            </a:r>
            <a:r>
              <a:rPr dirty="0" spc="525"/>
              <a:t>mothers</a:t>
            </a:r>
            <a:r>
              <a:rPr dirty="0"/>
              <a:t>	</a:t>
            </a:r>
            <a:r>
              <a:rPr dirty="0" spc="790"/>
              <a:t>of</a:t>
            </a:r>
            <a:r>
              <a:rPr dirty="0"/>
              <a:t>	</a:t>
            </a:r>
            <a:r>
              <a:rPr dirty="0" spc="310"/>
              <a:t>gifted</a:t>
            </a:r>
            <a:r>
              <a:rPr dirty="0"/>
              <a:t>	</a:t>
            </a:r>
            <a:r>
              <a:rPr dirty="0" spc="265"/>
              <a:t>children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6526" y="3204386"/>
            <a:ext cx="7443470" cy="2182495"/>
          </a:xfrm>
          <a:prstGeom prst="rect">
            <a:avLst/>
          </a:prstGeom>
        </p:spPr>
        <p:txBody>
          <a:bodyPr wrap="square" lIns="0" tIns="446405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3515"/>
              </a:spcBef>
              <a:tabLst>
                <a:tab pos="1266190" algn="l"/>
                <a:tab pos="2419350" algn="l"/>
                <a:tab pos="4109085" algn="l"/>
                <a:tab pos="5334635" algn="l"/>
              </a:tabLst>
            </a:pPr>
            <a:r>
              <a:rPr dirty="0" sz="4750" spc="285" i="1">
                <a:solidFill>
                  <a:srgbClr val="0078D0"/>
                </a:solidFill>
                <a:latin typeface="Times New Roman"/>
                <a:cs typeface="Times New Roman"/>
              </a:rPr>
              <a:t>H</a:t>
            </a:r>
            <a:r>
              <a:rPr dirty="0" baseline="-11463" sz="4725" spc="427" i="1">
                <a:solidFill>
                  <a:srgbClr val="0078D0"/>
                </a:solidFill>
                <a:latin typeface="Times New Roman"/>
                <a:cs typeface="Times New Roman"/>
              </a:rPr>
              <a:t>0</a:t>
            </a:r>
            <a:r>
              <a:rPr dirty="0" sz="4750" spc="285" i="1">
                <a:solidFill>
                  <a:srgbClr val="0078D0"/>
                </a:solidFill>
                <a:latin typeface="Times New Roman"/>
                <a:cs typeface="Times New Roman"/>
              </a:rPr>
              <a:t>:	</a:t>
            </a:r>
            <a:r>
              <a:rPr dirty="0" sz="4750" spc="-570">
                <a:solidFill>
                  <a:srgbClr val="0078D0"/>
                </a:solidFill>
                <a:latin typeface="Arial Black"/>
                <a:cs typeface="Arial Black"/>
              </a:rPr>
              <a:t>μ</a:t>
            </a:r>
            <a:r>
              <a:rPr dirty="0" sz="4750" spc="434">
                <a:solidFill>
                  <a:srgbClr val="0078D0"/>
                </a:solidFill>
                <a:latin typeface="Arial Black"/>
                <a:cs typeface="Arial Black"/>
              </a:rPr>
              <a:t> </a:t>
            </a:r>
            <a:r>
              <a:rPr dirty="0" sz="4750" spc="-780" i="1">
                <a:solidFill>
                  <a:srgbClr val="0078D0"/>
                </a:solidFill>
                <a:latin typeface="Times New Roman"/>
                <a:cs typeface="Times New Roman"/>
              </a:rPr>
              <a:t>=	</a:t>
            </a:r>
            <a:r>
              <a:rPr dirty="0" sz="4750" spc="20" i="1">
                <a:solidFill>
                  <a:srgbClr val="0078D0"/>
                </a:solidFill>
                <a:latin typeface="Times New Roman"/>
                <a:cs typeface="Times New Roman"/>
              </a:rPr>
              <a:t>100	</a:t>
            </a:r>
            <a:r>
              <a:rPr dirty="0" sz="4750" spc="225" i="1">
                <a:solidFill>
                  <a:srgbClr val="0078D0"/>
                </a:solidFill>
                <a:latin typeface="Times New Roman"/>
                <a:cs typeface="Times New Roman"/>
              </a:rPr>
              <a:t>H</a:t>
            </a:r>
            <a:r>
              <a:rPr dirty="0" baseline="-12345" sz="4725" spc="337" i="1">
                <a:solidFill>
                  <a:srgbClr val="0078D0"/>
                </a:solidFill>
                <a:latin typeface="Times New Roman"/>
                <a:cs typeface="Times New Roman"/>
              </a:rPr>
              <a:t>A</a:t>
            </a:r>
            <a:r>
              <a:rPr dirty="0" sz="4750" spc="225" i="1">
                <a:solidFill>
                  <a:srgbClr val="0078D0"/>
                </a:solidFill>
                <a:latin typeface="Times New Roman"/>
                <a:cs typeface="Times New Roman"/>
              </a:rPr>
              <a:t>:	</a:t>
            </a:r>
            <a:r>
              <a:rPr dirty="0" sz="4750" spc="-570">
                <a:solidFill>
                  <a:srgbClr val="0078D0"/>
                </a:solidFill>
                <a:latin typeface="Arial Black"/>
                <a:cs typeface="Arial Black"/>
              </a:rPr>
              <a:t>μ </a:t>
            </a:r>
            <a:r>
              <a:rPr dirty="0" sz="4750" spc="-1120">
                <a:solidFill>
                  <a:srgbClr val="0078D0"/>
                </a:solidFill>
                <a:latin typeface="Lucida Sans Unicode"/>
                <a:cs typeface="Lucida Sans Unicode"/>
              </a:rPr>
              <a:t>≠</a:t>
            </a:r>
            <a:r>
              <a:rPr dirty="0" sz="4750" spc="-1105">
                <a:solidFill>
                  <a:srgbClr val="0078D0"/>
                </a:solidFill>
                <a:latin typeface="Lucida Sans Unicode"/>
                <a:cs typeface="Lucida Sans Unicode"/>
              </a:rPr>
              <a:t> </a:t>
            </a:r>
            <a:r>
              <a:rPr dirty="0" sz="4750" spc="20" i="1">
                <a:solidFill>
                  <a:srgbClr val="0078D0"/>
                </a:solidFill>
                <a:latin typeface="Times New Roman"/>
                <a:cs typeface="Times New Roman"/>
              </a:rPr>
              <a:t>100</a:t>
            </a:r>
            <a:endParaRPr sz="4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45"/>
              </a:spcBef>
              <a:tabLst>
                <a:tab pos="828040" algn="l"/>
              </a:tabLst>
            </a:pPr>
            <a:r>
              <a:rPr dirty="0" sz="4100" spc="-95" b="1">
                <a:solidFill>
                  <a:srgbClr val="012F58"/>
                </a:solidFill>
                <a:latin typeface="Gill Sans MT"/>
                <a:cs typeface="Gill Sans MT"/>
              </a:rPr>
              <a:t>2.	</a:t>
            </a:r>
            <a:r>
              <a:rPr dirty="0" sz="4100" spc="-150" b="1">
                <a:solidFill>
                  <a:srgbClr val="012F58"/>
                </a:solidFill>
                <a:latin typeface="Gill Sans MT"/>
                <a:cs typeface="Gill Sans MT"/>
              </a:rPr>
              <a:t>Calculate the </a:t>
            </a:r>
            <a:r>
              <a:rPr dirty="0" sz="4100" spc="-125" b="1">
                <a:solidFill>
                  <a:srgbClr val="012F58"/>
                </a:solidFill>
                <a:latin typeface="Gill Sans MT"/>
                <a:cs typeface="Gill Sans MT"/>
              </a:rPr>
              <a:t>point</a:t>
            </a:r>
            <a:r>
              <a:rPr dirty="0" sz="4100" spc="280" b="1">
                <a:solidFill>
                  <a:srgbClr val="012F58"/>
                </a:solidFill>
                <a:latin typeface="Gill Sans MT"/>
                <a:cs typeface="Gill Sans MT"/>
              </a:rPr>
              <a:t> </a:t>
            </a:r>
            <a:r>
              <a:rPr dirty="0" sz="4100" spc="-175" b="1">
                <a:solidFill>
                  <a:srgbClr val="012F58"/>
                </a:solidFill>
                <a:latin typeface="Gill Sans MT"/>
                <a:cs typeface="Gill Sans MT"/>
              </a:rPr>
              <a:t>estimate</a:t>
            </a:r>
            <a:endParaRPr sz="41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51565" y="4054635"/>
            <a:ext cx="2352811" cy="2290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8551" y="5663274"/>
            <a:ext cx="2219325" cy="754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17855" algn="l"/>
                <a:tab pos="1183005" algn="l"/>
              </a:tabLst>
            </a:pPr>
            <a:r>
              <a:rPr dirty="0" sz="4750" spc="635" i="1">
                <a:solidFill>
                  <a:srgbClr val="0078D0"/>
                </a:solidFill>
                <a:latin typeface="Times New Roman"/>
                <a:cs typeface="Times New Roman"/>
              </a:rPr>
              <a:t>x</a:t>
            </a:r>
            <a:r>
              <a:rPr dirty="0" sz="4750" spc="635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-780" i="1">
                <a:solidFill>
                  <a:srgbClr val="0078D0"/>
                </a:solidFill>
                <a:latin typeface="Times New Roman"/>
                <a:cs typeface="Times New Roman"/>
              </a:rPr>
              <a:t>=</a:t>
            </a:r>
            <a:r>
              <a:rPr dirty="0" sz="4750" spc="-78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-530" i="1">
                <a:solidFill>
                  <a:srgbClr val="0078D0"/>
                </a:solidFill>
                <a:latin typeface="Times New Roman"/>
                <a:cs typeface="Times New Roman"/>
              </a:rPr>
              <a:t>118.2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626" y="5734320"/>
            <a:ext cx="636082" cy="79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8551" y="6453003"/>
            <a:ext cx="18067020" cy="2413000"/>
          </a:xfrm>
          <a:prstGeom prst="rect">
            <a:avLst/>
          </a:prstGeom>
        </p:spPr>
        <p:txBody>
          <a:bodyPr wrap="square" lIns="0" tIns="187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828040" algn="l"/>
              </a:tabLst>
            </a:pPr>
            <a:r>
              <a:rPr dirty="0" sz="4100" spc="-95" b="1">
                <a:solidFill>
                  <a:srgbClr val="012F58"/>
                </a:solidFill>
                <a:latin typeface="Gill Sans MT"/>
                <a:cs typeface="Gill Sans MT"/>
              </a:rPr>
              <a:t>3.	</a:t>
            </a:r>
            <a:r>
              <a:rPr dirty="0" sz="4100" spc="-155" b="1">
                <a:solidFill>
                  <a:srgbClr val="012F58"/>
                </a:solidFill>
                <a:latin typeface="Gill Sans MT"/>
                <a:cs typeface="Gill Sans MT"/>
              </a:rPr>
              <a:t>Check</a:t>
            </a:r>
            <a:r>
              <a:rPr dirty="0" sz="4100" b="1">
                <a:solidFill>
                  <a:srgbClr val="012F58"/>
                </a:solidFill>
                <a:latin typeface="Gill Sans MT"/>
                <a:cs typeface="Gill Sans MT"/>
              </a:rPr>
              <a:t> </a:t>
            </a:r>
            <a:r>
              <a:rPr dirty="0" sz="4100" spc="-120" b="1">
                <a:solidFill>
                  <a:srgbClr val="012F58"/>
                </a:solidFill>
                <a:latin typeface="Gill Sans MT"/>
                <a:cs typeface="Gill Sans MT"/>
              </a:rPr>
              <a:t>conditions</a:t>
            </a:r>
            <a:endParaRPr sz="4100">
              <a:latin typeface="Gill Sans MT"/>
              <a:cs typeface="Gill Sans MT"/>
            </a:endParaRPr>
          </a:p>
          <a:p>
            <a:pPr marL="741045" indent="-728345">
              <a:lnSpc>
                <a:spcPct val="100000"/>
              </a:lnSpc>
              <a:spcBef>
                <a:spcPts val="1390"/>
              </a:spcBef>
              <a:buAutoNum type="arabicPeriod"/>
              <a:tabLst>
                <a:tab pos="741045" algn="l"/>
                <a:tab pos="741680" algn="l"/>
                <a:tab pos="2739390" algn="l"/>
                <a:tab pos="3305810" algn="l"/>
                <a:tab pos="4060190" algn="l"/>
                <a:tab pos="4646295" algn="l"/>
                <a:tab pos="5596890" algn="l"/>
                <a:tab pos="6423660" algn="l"/>
                <a:tab pos="7249159" algn="l"/>
                <a:tab pos="8893175" algn="l"/>
                <a:tab pos="11119485" algn="l"/>
                <a:tab pos="12025630" algn="l"/>
              </a:tabLst>
            </a:pPr>
            <a:r>
              <a:rPr dirty="0" sz="4100" spc="204" i="1">
                <a:solidFill>
                  <a:srgbClr val="0078D0"/>
                </a:solidFill>
                <a:latin typeface="Times New Roman"/>
                <a:cs typeface="Times New Roman"/>
              </a:rPr>
              <a:t>random	</a:t>
            </a:r>
            <a:r>
              <a:rPr dirty="0" sz="4100" spc="-475" i="1">
                <a:solidFill>
                  <a:srgbClr val="0078D0"/>
                </a:solidFill>
                <a:latin typeface="Times New Roman"/>
                <a:cs typeface="Times New Roman"/>
              </a:rPr>
              <a:t>&amp;	</a:t>
            </a:r>
            <a:r>
              <a:rPr dirty="0" sz="4100" spc="45" i="1">
                <a:solidFill>
                  <a:srgbClr val="0078D0"/>
                </a:solidFill>
                <a:latin typeface="Times New Roman"/>
                <a:cs typeface="Times New Roman"/>
              </a:rPr>
              <a:t>36	</a:t>
            </a:r>
            <a:r>
              <a:rPr dirty="0" sz="4100" spc="105" i="1">
                <a:solidFill>
                  <a:srgbClr val="0078D0"/>
                </a:solidFill>
                <a:latin typeface="Times New Roman"/>
                <a:cs typeface="Times New Roman"/>
              </a:rPr>
              <a:t>&lt;	</a:t>
            </a:r>
            <a:r>
              <a:rPr dirty="0" sz="4100" spc="-595" i="1">
                <a:solidFill>
                  <a:srgbClr val="0078D0"/>
                </a:solidFill>
                <a:latin typeface="Times New Roman"/>
                <a:cs typeface="Times New Roman"/>
              </a:rPr>
              <a:t>10%	</a:t>
            </a:r>
            <a:r>
              <a:rPr dirty="0" sz="4100" spc="790" i="1">
                <a:solidFill>
                  <a:srgbClr val="0078D0"/>
                </a:solidFill>
                <a:latin typeface="Times New Roman"/>
                <a:cs typeface="Times New Roman"/>
              </a:rPr>
              <a:t>of	</a:t>
            </a:r>
            <a:r>
              <a:rPr dirty="0" sz="4100" spc="140" i="1">
                <a:solidFill>
                  <a:srgbClr val="0078D0"/>
                </a:solidFill>
                <a:latin typeface="Times New Roman"/>
                <a:cs typeface="Times New Roman"/>
              </a:rPr>
              <a:t>all	</a:t>
            </a:r>
            <a:r>
              <a:rPr dirty="0" sz="4100" spc="310" i="1">
                <a:solidFill>
                  <a:srgbClr val="0078D0"/>
                </a:solidFill>
                <a:latin typeface="Times New Roman"/>
                <a:cs typeface="Times New Roman"/>
              </a:rPr>
              <a:t>gifted	</a:t>
            </a:r>
            <a:r>
              <a:rPr dirty="0" sz="4100" spc="265" i="1">
                <a:solidFill>
                  <a:srgbClr val="0078D0"/>
                </a:solidFill>
                <a:latin typeface="Times New Roman"/>
                <a:cs typeface="Times New Roman"/>
              </a:rPr>
              <a:t>children	</a:t>
            </a:r>
            <a:r>
              <a:rPr dirty="0" sz="4100" spc="630" i="1">
                <a:solidFill>
                  <a:srgbClr val="0078D0"/>
                </a:solidFill>
                <a:latin typeface="Times New Roman"/>
                <a:cs typeface="Times New Roman"/>
              </a:rPr>
              <a:t>-&gt;	</a:t>
            </a:r>
            <a:r>
              <a:rPr dirty="0" sz="4100" spc="170" i="1">
                <a:solidFill>
                  <a:srgbClr val="0078D0"/>
                </a:solidFill>
                <a:latin typeface="Times New Roman"/>
                <a:cs typeface="Times New Roman"/>
              </a:rPr>
              <a:t>independence</a:t>
            </a:r>
            <a:endParaRPr sz="4100">
              <a:latin typeface="Times New Roman"/>
              <a:cs typeface="Times New Roman"/>
            </a:endParaRPr>
          </a:p>
          <a:p>
            <a:pPr marL="741045" indent="-728345">
              <a:lnSpc>
                <a:spcPct val="100000"/>
              </a:lnSpc>
              <a:spcBef>
                <a:spcPts val="1260"/>
              </a:spcBef>
              <a:buAutoNum type="arabicPeriod"/>
              <a:tabLst>
                <a:tab pos="741045" algn="l"/>
                <a:tab pos="741680" algn="l"/>
                <a:tab pos="1233170" algn="l"/>
                <a:tab pos="1849120" algn="l"/>
                <a:tab pos="2656840" algn="l"/>
                <a:tab pos="3223260" algn="l"/>
                <a:tab pos="5172710" algn="l"/>
                <a:tab pos="6236335" algn="l"/>
                <a:tab pos="8266430" algn="l"/>
                <a:tab pos="9172575" algn="l"/>
                <a:tab pos="10830560" algn="l"/>
                <a:tab pos="12740640" algn="l"/>
                <a:tab pos="15079344" algn="l"/>
              </a:tabLst>
            </a:pPr>
            <a:r>
              <a:rPr dirty="0" sz="4100" spc="85" i="1">
                <a:solidFill>
                  <a:srgbClr val="0078D0"/>
                </a:solidFill>
                <a:latin typeface="Times New Roman"/>
                <a:cs typeface="Times New Roman"/>
              </a:rPr>
              <a:t>n</a:t>
            </a:r>
            <a:r>
              <a:rPr dirty="0" sz="4100" spc="85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100" spc="335" i="1">
                <a:solidFill>
                  <a:srgbClr val="0078D0"/>
                </a:solidFill>
                <a:latin typeface="Times New Roman"/>
                <a:cs typeface="Times New Roman"/>
              </a:rPr>
              <a:t>&gt;</a:t>
            </a:r>
            <a:r>
              <a:rPr dirty="0" sz="4100" spc="335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100" spc="254" i="1">
                <a:solidFill>
                  <a:srgbClr val="0078D0"/>
                </a:solidFill>
                <a:latin typeface="Times New Roman"/>
                <a:cs typeface="Times New Roman"/>
              </a:rPr>
              <a:t>30</a:t>
            </a:r>
            <a:r>
              <a:rPr dirty="0" sz="4100" spc="254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100" spc="-475" i="1">
                <a:solidFill>
                  <a:srgbClr val="0078D0"/>
                </a:solidFill>
                <a:latin typeface="Times New Roman"/>
                <a:cs typeface="Times New Roman"/>
              </a:rPr>
              <a:t>&amp;</a:t>
            </a:r>
            <a:r>
              <a:rPr dirty="0" sz="4100" spc="-475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100" spc="330" i="1">
                <a:solidFill>
                  <a:srgbClr val="0078D0"/>
                </a:solidFill>
                <a:latin typeface="Times New Roman"/>
                <a:cs typeface="Times New Roman"/>
              </a:rPr>
              <a:t>sample</a:t>
            </a:r>
            <a:r>
              <a:rPr dirty="0" sz="4100" spc="33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100" spc="459" i="1">
                <a:solidFill>
                  <a:srgbClr val="0078D0"/>
                </a:solidFill>
                <a:latin typeface="Times New Roman"/>
                <a:cs typeface="Times New Roman"/>
              </a:rPr>
              <a:t>not</a:t>
            </a:r>
            <a:r>
              <a:rPr dirty="0" sz="4100" spc="459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100" spc="395" i="1">
                <a:solidFill>
                  <a:srgbClr val="0078D0"/>
                </a:solidFill>
                <a:latin typeface="Times New Roman"/>
                <a:cs typeface="Times New Roman"/>
              </a:rPr>
              <a:t>skewed</a:t>
            </a:r>
            <a:r>
              <a:rPr dirty="0" sz="4100" spc="395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100" spc="630" i="1">
                <a:solidFill>
                  <a:srgbClr val="0078D0"/>
                </a:solidFill>
                <a:latin typeface="Times New Roman"/>
                <a:cs typeface="Times New Roman"/>
              </a:rPr>
              <a:t>-&gt;</a:t>
            </a:r>
            <a:r>
              <a:rPr dirty="0" sz="4100" spc="63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100" spc="135" i="1">
                <a:solidFill>
                  <a:srgbClr val="0078D0"/>
                </a:solidFill>
                <a:latin typeface="Times New Roman"/>
                <a:cs typeface="Times New Roman"/>
              </a:rPr>
              <a:t>nearly</a:t>
            </a:r>
            <a:r>
              <a:rPr dirty="0" sz="4100" spc="135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100" spc="240" i="1">
                <a:solidFill>
                  <a:srgbClr val="0078D0"/>
                </a:solidFill>
                <a:latin typeface="Times New Roman"/>
                <a:cs typeface="Times New Roman"/>
              </a:rPr>
              <a:t>normal</a:t>
            </a:r>
            <a:r>
              <a:rPr dirty="0" sz="4100" spc="24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100" spc="200" i="1">
                <a:solidFill>
                  <a:srgbClr val="0078D0"/>
                </a:solidFill>
                <a:latin typeface="Times New Roman"/>
                <a:cs typeface="Times New Roman"/>
              </a:rPr>
              <a:t>sampling</a:t>
            </a:r>
            <a:r>
              <a:rPr dirty="0" sz="4100" spc="20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100" spc="355" i="1">
                <a:solidFill>
                  <a:srgbClr val="0078D0"/>
                </a:solidFill>
                <a:latin typeface="Times New Roman"/>
                <a:cs typeface="Times New Roman"/>
              </a:rPr>
              <a:t>distribution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99685" y="5779594"/>
            <a:ext cx="4582795" cy="0"/>
          </a:xfrm>
          <a:custGeom>
            <a:avLst/>
            <a:gdLst/>
            <a:ahLst/>
            <a:cxnLst/>
            <a:rect l="l" t="t" r="r" b="b"/>
            <a:pathLst>
              <a:path w="4582794" h="0">
                <a:moveTo>
                  <a:pt x="0" y="0"/>
                </a:moveTo>
                <a:lnTo>
                  <a:pt x="4582175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769391" y="5655139"/>
            <a:ext cx="606425" cy="124460"/>
          </a:xfrm>
          <a:custGeom>
            <a:avLst/>
            <a:gdLst/>
            <a:ahLst/>
            <a:cxnLst/>
            <a:rect l="l" t="t" r="r" b="b"/>
            <a:pathLst>
              <a:path w="606425" h="124460">
                <a:moveTo>
                  <a:pt x="0" y="124454"/>
                </a:moveTo>
                <a:lnTo>
                  <a:pt x="606124" y="124454"/>
                </a:lnTo>
                <a:lnTo>
                  <a:pt x="606124" y="0"/>
                </a:lnTo>
                <a:lnTo>
                  <a:pt x="0" y="0"/>
                </a:lnTo>
                <a:lnTo>
                  <a:pt x="0" y="124454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769395" y="5655022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5">
                <a:moveTo>
                  <a:pt x="0" y="124572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769395" y="5655022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124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375520" y="5406113"/>
            <a:ext cx="606425" cy="374015"/>
          </a:xfrm>
          <a:custGeom>
            <a:avLst/>
            <a:gdLst/>
            <a:ahLst/>
            <a:cxnLst/>
            <a:rect l="l" t="t" r="r" b="b"/>
            <a:pathLst>
              <a:path w="606425" h="374014">
                <a:moveTo>
                  <a:pt x="0" y="373480"/>
                </a:moveTo>
                <a:lnTo>
                  <a:pt x="606124" y="373480"/>
                </a:lnTo>
                <a:lnTo>
                  <a:pt x="606124" y="0"/>
                </a:lnTo>
                <a:lnTo>
                  <a:pt x="0" y="0"/>
                </a:lnTo>
                <a:lnTo>
                  <a:pt x="0" y="373480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375521" y="5405995"/>
            <a:ext cx="0" cy="374015"/>
          </a:xfrm>
          <a:custGeom>
            <a:avLst/>
            <a:gdLst/>
            <a:ahLst/>
            <a:cxnLst/>
            <a:rect l="l" t="t" r="r" b="b"/>
            <a:pathLst>
              <a:path w="0" h="374014">
                <a:moveTo>
                  <a:pt x="0" y="373598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375521" y="5405995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124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981636" y="4908061"/>
            <a:ext cx="606425" cy="871855"/>
          </a:xfrm>
          <a:custGeom>
            <a:avLst/>
            <a:gdLst/>
            <a:ahLst/>
            <a:cxnLst/>
            <a:rect l="l" t="t" r="r" b="b"/>
            <a:pathLst>
              <a:path w="606425" h="871854">
                <a:moveTo>
                  <a:pt x="0" y="871532"/>
                </a:moveTo>
                <a:lnTo>
                  <a:pt x="606124" y="871532"/>
                </a:lnTo>
                <a:lnTo>
                  <a:pt x="606124" y="0"/>
                </a:lnTo>
                <a:lnTo>
                  <a:pt x="0" y="0"/>
                </a:lnTo>
                <a:lnTo>
                  <a:pt x="0" y="871532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981645" y="4908061"/>
            <a:ext cx="0" cy="871855"/>
          </a:xfrm>
          <a:custGeom>
            <a:avLst/>
            <a:gdLst/>
            <a:ahLst/>
            <a:cxnLst/>
            <a:rect l="l" t="t" r="r" b="b"/>
            <a:pathLst>
              <a:path w="0" h="871854">
                <a:moveTo>
                  <a:pt x="0" y="871532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981645" y="4908061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124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587765" y="4161100"/>
            <a:ext cx="606425" cy="1618615"/>
          </a:xfrm>
          <a:custGeom>
            <a:avLst/>
            <a:gdLst/>
            <a:ahLst/>
            <a:cxnLst/>
            <a:rect l="l" t="t" r="r" b="b"/>
            <a:pathLst>
              <a:path w="606425" h="1618614">
                <a:moveTo>
                  <a:pt x="0" y="1618493"/>
                </a:moveTo>
                <a:lnTo>
                  <a:pt x="606124" y="1618493"/>
                </a:lnTo>
                <a:lnTo>
                  <a:pt x="606124" y="0"/>
                </a:lnTo>
                <a:lnTo>
                  <a:pt x="0" y="0"/>
                </a:lnTo>
                <a:lnTo>
                  <a:pt x="0" y="1618493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587770" y="4160982"/>
            <a:ext cx="0" cy="1618615"/>
          </a:xfrm>
          <a:custGeom>
            <a:avLst/>
            <a:gdLst/>
            <a:ahLst/>
            <a:cxnLst/>
            <a:rect l="l" t="t" r="r" b="b"/>
            <a:pathLst>
              <a:path w="0" h="1618614">
                <a:moveTo>
                  <a:pt x="0" y="1618611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587770" y="4160982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006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193767" y="4908061"/>
            <a:ext cx="606425" cy="871855"/>
          </a:xfrm>
          <a:custGeom>
            <a:avLst/>
            <a:gdLst/>
            <a:ahLst/>
            <a:cxnLst/>
            <a:rect l="l" t="t" r="r" b="b"/>
            <a:pathLst>
              <a:path w="606425" h="871854">
                <a:moveTo>
                  <a:pt x="0" y="871532"/>
                </a:moveTo>
                <a:lnTo>
                  <a:pt x="606124" y="871532"/>
                </a:lnTo>
                <a:lnTo>
                  <a:pt x="606124" y="0"/>
                </a:lnTo>
                <a:lnTo>
                  <a:pt x="0" y="0"/>
                </a:lnTo>
                <a:lnTo>
                  <a:pt x="0" y="871532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193778" y="4908061"/>
            <a:ext cx="0" cy="871855"/>
          </a:xfrm>
          <a:custGeom>
            <a:avLst/>
            <a:gdLst/>
            <a:ahLst/>
            <a:cxnLst/>
            <a:rect l="l" t="t" r="r" b="b"/>
            <a:pathLst>
              <a:path w="0" h="871854">
                <a:moveTo>
                  <a:pt x="0" y="871532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193778" y="4908061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124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193778" y="4160982"/>
            <a:ext cx="0" cy="747395"/>
          </a:xfrm>
          <a:custGeom>
            <a:avLst/>
            <a:gdLst/>
            <a:ahLst/>
            <a:cxnLst/>
            <a:rect l="l" t="t" r="r" b="b"/>
            <a:pathLst>
              <a:path w="0" h="747395">
                <a:moveTo>
                  <a:pt x="0" y="0"/>
                </a:moveTo>
                <a:lnTo>
                  <a:pt x="0" y="747078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799896" y="5281541"/>
            <a:ext cx="606425" cy="498475"/>
          </a:xfrm>
          <a:custGeom>
            <a:avLst/>
            <a:gdLst/>
            <a:ahLst/>
            <a:cxnLst/>
            <a:rect l="l" t="t" r="r" b="b"/>
            <a:pathLst>
              <a:path w="606425" h="498475">
                <a:moveTo>
                  <a:pt x="0" y="498052"/>
                </a:moveTo>
                <a:lnTo>
                  <a:pt x="606124" y="498052"/>
                </a:lnTo>
                <a:lnTo>
                  <a:pt x="606124" y="0"/>
                </a:lnTo>
                <a:lnTo>
                  <a:pt x="0" y="0"/>
                </a:lnTo>
                <a:lnTo>
                  <a:pt x="0" y="498052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799902" y="5281541"/>
            <a:ext cx="0" cy="498475"/>
          </a:xfrm>
          <a:custGeom>
            <a:avLst/>
            <a:gdLst/>
            <a:ahLst/>
            <a:cxnLst/>
            <a:rect l="l" t="t" r="r" b="b"/>
            <a:pathLst>
              <a:path w="0" h="498475">
                <a:moveTo>
                  <a:pt x="0" y="498052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799902" y="5281541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124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799902" y="4908061"/>
            <a:ext cx="0" cy="374015"/>
          </a:xfrm>
          <a:custGeom>
            <a:avLst/>
            <a:gdLst/>
            <a:ahLst/>
            <a:cxnLst/>
            <a:rect l="l" t="t" r="r" b="b"/>
            <a:pathLst>
              <a:path w="0" h="374014">
                <a:moveTo>
                  <a:pt x="0" y="0"/>
                </a:moveTo>
                <a:lnTo>
                  <a:pt x="0" y="37348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406023" y="5655139"/>
            <a:ext cx="606425" cy="124460"/>
          </a:xfrm>
          <a:custGeom>
            <a:avLst/>
            <a:gdLst/>
            <a:ahLst/>
            <a:cxnLst/>
            <a:rect l="l" t="t" r="r" b="b"/>
            <a:pathLst>
              <a:path w="606425" h="124460">
                <a:moveTo>
                  <a:pt x="0" y="124454"/>
                </a:moveTo>
                <a:lnTo>
                  <a:pt x="606124" y="124454"/>
                </a:lnTo>
                <a:lnTo>
                  <a:pt x="606124" y="0"/>
                </a:lnTo>
                <a:lnTo>
                  <a:pt x="0" y="0"/>
                </a:lnTo>
                <a:lnTo>
                  <a:pt x="0" y="124454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406026" y="5655022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5">
                <a:moveTo>
                  <a:pt x="0" y="124572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406026" y="5655022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124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406026" y="5281541"/>
            <a:ext cx="0" cy="374015"/>
          </a:xfrm>
          <a:custGeom>
            <a:avLst/>
            <a:gdLst/>
            <a:ahLst/>
            <a:cxnLst/>
            <a:rect l="l" t="t" r="r" b="b"/>
            <a:pathLst>
              <a:path w="0" h="374014">
                <a:moveTo>
                  <a:pt x="0" y="0"/>
                </a:moveTo>
                <a:lnTo>
                  <a:pt x="0" y="37348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012152" y="5655022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5">
                <a:moveTo>
                  <a:pt x="0" y="124572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769395" y="5844295"/>
            <a:ext cx="4243070" cy="0"/>
          </a:xfrm>
          <a:custGeom>
            <a:avLst/>
            <a:gdLst/>
            <a:ahLst/>
            <a:cxnLst/>
            <a:rect l="l" t="t" r="r" b="b"/>
            <a:pathLst>
              <a:path w="4243069" h="0">
                <a:moveTo>
                  <a:pt x="0" y="0"/>
                </a:moveTo>
                <a:lnTo>
                  <a:pt x="4242755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769395" y="5844295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855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375521" y="5844295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855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981645" y="5844295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855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4587770" y="5844295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855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193778" y="5844295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855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5799902" y="5844295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855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406026" y="5844295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855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012152" y="5844295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855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2609260" y="5816039"/>
            <a:ext cx="4563110" cy="63690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  <a:tabLst>
                <a:tab pos="605790" algn="l"/>
                <a:tab pos="1211580" algn="l"/>
                <a:tab pos="1818005" algn="l"/>
                <a:tab pos="2423795" algn="l"/>
                <a:tab pos="3030220" algn="l"/>
                <a:tab pos="3636010" algn="l"/>
                <a:tab pos="4242435" algn="l"/>
              </a:tabLst>
            </a:pPr>
            <a:r>
              <a:rPr dirty="0" sz="1400" spc="-10">
                <a:latin typeface="Arial"/>
                <a:cs typeface="Arial"/>
              </a:rPr>
              <a:t>10</a:t>
            </a:r>
            <a:r>
              <a:rPr dirty="0" sz="1400" spc="-5">
                <a:latin typeface="Arial"/>
                <a:cs typeface="Arial"/>
              </a:rPr>
              <a:t>0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10</a:t>
            </a:r>
            <a:r>
              <a:rPr dirty="0" sz="1400" spc="-5">
                <a:latin typeface="Arial"/>
                <a:cs typeface="Arial"/>
              </a:rPr>
              <a:t>5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11</a:t>
            </a:r>
            <a:r>
              <a:rPr dirty="0" sz="1400" spc="-5">
                <a:latin typeface="Arial"/>
                <a:cs typeface="Arial"/>
              </a:rPr>
              <a:t>0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11</a:t>
            </a:r>
            <a:r>
              <a:rPr dirty="0" sz="1400" spc="-5">
                <a:latin typeface="Arial"/>
                <a:cs typeface="Arial"/>
              </a:rPr>
              <a:t>5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12</a:t>
            </a:r>
            <a:r>
              <a:rPr dirty="0" sz="1400" spc="-5">
                <a:latin typeface="Arial"/>
                <a:cs typeface="Arial"/>
              </a:rPr>
              <a:t>0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12</a:t>
            </a:r>
            <a:r>
              <a:rPr dirty="0" sz="1400" spc="-5">
                <a:latin typeface="Arial"/>
                <a:cs typeface="Arial"/>
              </a:rPr>
              <a:t>5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13</a:t>
            </a:r>
            <a:r>
              <a:rPr dirty="0" sz="1400" spc="-5">
                <a:latin typeface="Arial"/>
                <a:cs typeface="Arial"/>
              </a:rPr>
              <a:t>0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135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dirty="0" sz="1400" spc="-5">
                <a:latin typeface="Arial"/>
                <a:cs typeface="Arial"/>
              </a:rPr>
              <a:t>Mother's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IQ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599685" y="4285555"/>
            <a:ext cx="0" cy="1494155"/>
          </a:xfrm>
          <a:custGeom>
            <a:avLst/>
            <a:gdLst/>
            <a:ahLst/>
            <a:cxnLst/>
            <a:rect l="l" t="t" r="r" b="b"/>
            <a:pathLst>
              <a:path w="0" h="1494154">
                <a:moveTo>
                  <a:pt x="0" y="1494039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514830" y="577959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855" y="0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514830" y="528154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855" y="0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514830" y="4783489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855" y="0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514830" y="4285555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855" y="0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2369898" y="5653518"/>
            <a:ext cx="1238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69898" y="5155583"/>
            <a:ext cx="1238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369898" y="4657531"/>
            <a:ext cx="1238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271607" y="4159479"/>
            <a:ext cx="2222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308" y="1308"/>
            <a:ext cx="20101560" cy="11306175"/>
          </a:xfrm>
          <a:custGeom>
            <a:avLst/>
            <a:gdLst/>
            <a:ahLst/>
            <a:cxnLst/>
            <a:rect l="l" t="t" r="r" b="b"/>
            <a:pathLst>
              <a:path w="20101560" h="11306175">
                <a:moveTo>
                  <a:pt x="0" y="11305938"/>
                </a:moveTo>
                <a:lnTo>
                  <a:pt x="20101482" y="11305938"/>
                </a:lnTo>
                <a:lnTo>
                  <a:pt x="20101482" y="0"/>
                </a:lnTo>
                <a:lnTo>
                  <a:pt x="0" y="0"/>
                </a:lnTo>
                <a:lnTo>
                  <a:pt x="0" y="1130593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89" y="333013"/>
            <a:ext cx="3294379" cy="7543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14120" algn="l"/>
                <a:tab pos="2367280" algn="l"/>
              </a:tabLst>
            </a:pPr>
            <a:r>
              <a:rPr dirty="0" sz="4750" spc="530"/>
              <a:t>H</a:t>
            </a:r>
            <a:r>
              <a:rPr dirty="0" baseline="-12345" sz="4725" spc="825"/>
              <a:t>0</a:t>
            </a:r>
            <a:r>
              <a:rPr dirty="0" sz="4750" spc="-235"/>
              <a:t>:</a:t>
            </a:r>
            <a:r>
              <a:rPr dirty="0" sz="4750" spc="-235"/>
              <a:t>	</a:t>
            </a:r>
            <a:r>
              <a:rPr dirty="0" sz="4750" spc="-570" i="0">
                <a:latin typeface="Arial Black"/>
                <a:cs typeface="Arial Black"/>
              </a:rPr>
              <a:t>μ</a:t>
            </a:r>
            <a:r>
              <a:rPr dirty="0" sz="4750" spc="434" i="0">
                <a:latin typeface="Arial Black"/>
                <a:cs typeface="Arial Black"/>
              </a:rPr>
              <a:t> </a:t>
            </a:r>
            <a:r>
              <a:rPr dirty="0" sz="4750" spc="-780"/>
              <a:t>=</a:t>
            </a:r>
            <a:r>
              <a:rPr dirty="0" sz="4750"/>
              <a:t>	</a:t>
            </a:r>
            <a:r>
              <a:rPr dirty="0" sz="4750" spc="20"/>
              <a:t>100</a:t>
            </a:r>
            <a:endParaRPr sz="47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451" y="1523017"/>
            <a:ext cx="319405" cy="5118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50" spc="385" i="1">
                <a:solidFill>
                  <a:srgbClr val="0078D0"/>
                </a:solidFill>
                <a:latin typeface="Times New Roman"/>
                <a:cs typeface="Times New Roman"/>
              </a:rPr>
              <a:t>A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989" y="1232722"/>
            <a:ext cx="3346450" cy="754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09625" algn="l"/>
                <a:tab pos="1237615" algn="l"/>
              </a:tabLst>
            </a:pPr>
            <a:r>
              <a:rPr dirty="0" sz="4750" spc="530" i="1">
                <a:solidFill>
                  <a:srgbClr val="0078D0"/>
                </a:solidFill>
                <a:latin typeface="Times New Roman"/>
                <a:cs typeface="Times New Roman"/>
              </a:rPr>
              <a:t>H	</a:t>
            </a:r>
            <a:r>
              <a:rPr dirty="0" sz="4750" spc="-235" i="1">
                <a:solidFill>
                  <a:srgbClr val="0078D0"/>
                </a:solidFill>
                <a:latin typeface="Times New Roman"/>
                <a:cs typeface="Times New Roman"/>
              </a:rPr>
              <a:t>:	</a:t>
            </a:r>
            <a:r>
              <a:rPr dirty="0" sz="4750" spc="-570">
                <a:solidFill>
                  <a:srgbClr val="0078D0"/>
                </a:solidFill>
                <a:latin typeface="Arial Black"/>
                <a:cs typeface="Arial Black"/>
              </a:rPr>
              <a:t>μ </a:t>
            </a:r>
            <a:r>
              <a:rPr dirty="0" sz="4750" spc="-1120">
                <a:solidFill>
                  <a:srgbClr val="0078D0"/>
                </a:solidFill>
                <a:latin typeface="Lucida Sans Unicode"/>
                <a:cs typeface="Lucida Sans Unicode"/>
              </a:rPr>
              <a:t>≠</a:t>
            </a:r>
            <a:r>
              <a:rPr dirty="0" sz="4750" spc="-1110">
                <a:solidFill>
                  <a:srgbClr val="0078D0"/>
                </a:solidFill>
                <a:latin typeface="Lucida Sans Unicode"/>
                <a:cs typeface="Lucida Sans Unicode"/>
              </a:rPr>
              <a:t> </a:t>
            </a:r>
            <a:r>
              <a:rPr dirty="0" sz="4750" spc="20" i="1">
                <a:solidFill>
                  <a:srgbClr val="0078D0"/>
                </a:solidFill>
                <a:latin typeface="Times New Roman"/>
                <a:cs typeface="Times New Roman"/>
              </a:rPr>
              <a:t>100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32368" y="376951"/>
            <a:ext cx="2352811" cy="2282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03553" y="847395"/>
            <a:ext cx="2219325" cy="754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17855" algn="l"/>
                <a:tab pos="1183005" algn="l"/>
              </a:tabLst>
            </a:pPr>
            <a:r>
              <a:rPr dirty="0" sz="4750" spc="635" i="1">
                <a:solidFill>
                  <a:srgbClr val="0078D0"/>
                </a:solidFill>
                <a:latin typeface="Times New Roman"/>
                <a:cs typeface="Times New Roman"/>
              </a:rPr>
              <a:t>x</a:t>
            </a:r>
            <a:r>
              <a:rPr dirty="0" sz="4750" spc="635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-780" i="1">
                <a:solidFill>
                  <a:srgbClr val="0078D0"/>
                </a:solidFill>
                <a:latin typeface="Times New Roman"/>
                <a:cs typeface="Times New Roman"/>
              </a:rPr>
              <a:t>=</a:t>
            </a:r>
            <a:r>
              <a:rPr dirty="0" sz="4750" spc="-78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-530" i="1">
                <a:solidFill>
                  <a:srgbClr val="0078D0"/>
                </a:solidFill>
                <a:latin typeface="Times New Roman"/>
                <a:cs typeface="Times New Roman"/>
              </a:rPr>
              <a:t>118.2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00629" y="918442"/>
            <a:ext cx="636082" cy="79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380488" y="2099758"/>
            <a:ext cx="4582795" cy="0"/>
          </a:xfrm>
          <a:custGeom>
            <a:avLst/>
            <a:gdLst/>
            <a:ahLst/>
            <a:cxnLst/>
            <a:rect l="l" t="t" r="r" b="b"/>
            <a:pathLst>
              <a:path w="4582794" h="0">
                <a:moveTo>
                  <a:pt x="0" y="0"/>
                </a:moveTo>
                <a:lnTo>
                  <a:pt x="4582175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550193" y="1975305"/>
            <a:ext cx="606425" cy="124460"/>
          </a:xfrm>
          <a:custGeom>
            <a:avLst/>
            <a:gdLst/>
            <a:ahLst/>
            <a:cxnLst/>
            <a:rect l="l" t="t" r="r" b="b"/>
            <a:pathLst>
              <a:path w="606425" h="124460">
                <a:moveTo>
                  <a:pt x="0" y="124454"/>
                </a:moveTo>
                <a:lnTo>
                  <a:pt x="606124" y="124454"/>
                </a:lnTo>
                <a:lnTo>
                  <a:pt x="606124" y="0"/>
                </a:lnTo>
                <a:lnTo>
                  <a:pt x="0" y="0"/>
                </a:lnTo>
                <a:lnTo>
                  <a:pt x="0" y="124454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550198" y="1975186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4">
                <a:moveTo>
                  <a:pt x="0" y="124572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550198" y="1975186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124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156322" y="1726278"/>
            <a:ext cx="606425" cy="374015"/>
          </a:xfrm>
          <a:custGeom>
            <a:avLst/>
            <a:gdLst/>
            <a:ahLst/>
            <a:cxnLst/>
            <a:rect l="l" t="t" r="r" b="b"/>
            <a:pathLst>
              <a:path w="606425" h="374014">
                <a:moveTo>
                  <a:pt x="0" y="373480"/>
                </a:moveTo>
                <a:lnTo>
                  <a:pt x="606124" y="373480"/>
                </a:lnTo>
                <a:lnTo>
                  <a:pt x="606124" y="0"/>
                </a:lnTo>
                <a:lnTo>
                  <a:pt x="0" y="0"/>
                </a:lnTo>
                <a:lnTo>
                  <a:pt x="0" y="373480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156324" y="1726160"/>
            <a:ext cx="0" cy="374015"/>
          </a:xfrm>
          <a:custGeom>
            <a:avLst/>
            <a:gdLst/>
            <a:ahLst/>
            <a:cxnLst/>
            <a:rect l="l" t="t" r="r" b="b"/>
            <a:pathLst>
              <a:path w="0" h="374014">
                <a:moveTo>
                  <a:pt x="0" y="373598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156324" y="1726160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124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762449" y="1228226"/>
            <a:ext cx="606425" cy="871855"/>
          </a:xfrm>
          <a:custGeom>
            <a:avLst/>
            <a:gdLst/>
            <a:ahLst/>
            <a:cxnLst/>
            <a:rect l="l" t="t" r="r" b="b"/>
            <a:pathLst>
              <a:path w="606425" h="871855">
                <a:moveTo>
                  <a:pt x="0" y="871532"/>
                </a:moveTo>
                <a:lnTo>
                  <a:pt x="606124" y="871532"/>
                </a:lnTo>
                <a:lnTo>
                  <a:pt x="606124" y="0"/>
                </a:lnTo>
                <a:lnTo>
                  <a:pt x="0" y="0"/>
                </a:lnTo>
                <a:lnTo>
                  <a:pt x="0" y="871532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762448" y="1228225"/>
            <a:ext cx="0" cy="871855"/>
          </a:xfrm>
          <a:custGeom>
            <a:avLst/>
            <a:gdLst/>
            <a:ahLst/>
            <a:cxnLst/>
            <a:rect l="l" t="t" r="r" b="b"/>
            <a:pathLst>
              <a:path w="0" h="871855">
                <a:moveTo>
                  <a:pt x="0" y="871532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762448" y="1228225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124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368567" y="481266"/>
            <a:ext cx="606425" cy="1618615"/>
          </a:xfrm>
          <a:custGeom>
            <a:avLst/>
            <a:gdLst/>
            <a:ahLst/>
            <a:cxnLst/>
            <a:rect l="l" t="t" r="r" b="b"/>
            <a:pathLst>
              <a:path w="606425" h="1618614">
                <a:moveTo>
                  <a:pt x="0" y="1618493"/>
                </a:moveTo>
                <a:lnTo>
                  <a:pt x="606124" y="1618493"/>
                </a:lnTo>
                <a:lnTo>
                  <a:pt x="606124" y="0"/>
                </a:lnTo>
                <a:lnTo>
                  <a:pt x="0" y="0"/>
                </a:lnTo>
                <a:lnTo>
                  <a:pt x="0" y="1618493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368572" y="481147"/>
            <a:ext cx="0" cy="1618615"/>
          </a:xfrm>
          <a:custGeom>
            <a:avLst/>
            <a:gdLst/>
            <a:ahLst/>
            <a:cxnLst/>
            <a:rect l="l" t="t" r="r" b="b"/>
            <a:pathLst>
              <a:path w="0" h="1618614">
                <a:moveTo>
                  <a:pt x="0" y="1618611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368572" y="481147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006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974580" y="1228226"/>
            <a:ext cx="606425" cy="871855"/>
          </a:xfrm>
          <a:custGeom>
            <a:avLst/>
            <a:gdLst/>
            <a:ahLst/>
            <a:cxnLst/>
            <a:rect l="l" t="t" r="r" b="b"/>
            <a:pathLst>
              <a:path w="606425" h="871855">
                <a:moveTo>
                  <a:pt x="0" y="871532"/>
                </a:moveTo>
                <a:lnTo>
                  <a:pt x="606124" y="871532"/>
                </a:lnTo>
                <a:lnTo>
                  <a:pt x="606124" y="0"/>
                </a:lnTo>
                <a:lnTo>
                  <a:pt x="0" y="0"/>
                </a:lnTo>
                <a:lnTo>
                  <a:pt x="0" y="871532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974578" y="1228225"/>
            <a:ext cx="0" cy="871855"/>
          </a:xfrm>
          <a:custGeom>
            <a:avLst/>
            <a:gdLst/>
            <a:ahLst/>
            <a:cxnLst/>
            <a:rect l="l" t="t" r="r" b="b"/>
            <a:pathLst>
              <a:path w="0" h="871855">
                <a:moveTo>
                  <a:pt x="0" y="871532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974578" y="1228225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124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974578" y="481147"/>
            <a:ext cx="0" cy="747395"/>
          </a:xfrm>
          <a:custGeom>
            <a:avLst/>
            <a:gdLst/>
            <a:ahLst/>
            <a:cxnLst/>
            <a:rect l="l" t="t" r="r" b="b"/>
            <a:pathLst>
              <a:path w="0" h="747394">
                <a:moveTo>
                  <a:pt x="0" y="0"/>
                </a:moveTo>
                <a:lnTo>
                  <a:pt x="0" y="747078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580709" y="1601706"/>
            <a:ext cx="606425" cy="498475"/>
          </a:xfrm>
          <a:custGeom>
            <a:avLst/>
            <a:gdLst/>
            <a:ahLst/>
            <a:cxnLst/>
            <a:rect l="l" t="t" r="r" b="b"/>
            <a:pathLst>
              <a:path w="606425" h="498475">
                <a:moveTo>
                  <a:pt x="0" y="498052"/>
                </a:moveTo>
                <a:lnTo>
                  <a:pt x="606124" y="498052"/>
                </a:lnTo>
                <a:lnTo>
                  <a:pt x="606124" y="0"/>
                </a:lnTo>
                <a:lnTo>
                  <a:pt x="0" y="0"/>
                </a:lnTo>
                <a:lnTo>
                  <a:pt x="0" y="498052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580704" y="1601706"/>
            <a:ext cx="0" cy="498475"/>
          </a:xfrm>
          <a:custGeom>
            <a:avLst/>
            <a:gdLst/>
            <a:ahLst/>
            <a:cxnLst/>
            <a:rect l="l" t="t" r="r" b="b"/>
            <a:pathLst>
              <a:path w="0" h="498475">
                <a:moveTo>
                  <a:pt x="0" y="498052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580704" y="1601706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124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580704" y="1228225"/>
            <a:ext cx="0" cy="374015"/>
          </a:xfrm>
          <a:custGeom>
            <a:avLst/>
            <a:gdLst/>
            <a:ahLst/>
            <a:cxnLst/>
            <a:rect l="l" t="t" r="r" b="b"/>
            <a:pathLst>
              <a:path w="0" h="374015">
                <a:moveTo>
                  <a:pt x="0" y="0"/>
                </a:moveTo>
                <a:lnTo>
                  <a:pt x="0" y="37348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186825" y="1975305"/>
            <a:ext cx="606425" cy="124460"/>
          </a:xfrm>
          <a:custGeom>
            <a:avLst/>
            <a:gdLst/>
            <a:ahLst/>
            <a:cxnLst/>
            <a:rect l="l" t="t" r="r" b="b"/>
            <a:pathLst>
              <a:path w="606425" h="124460">
                <a:moveTo>
                  <a:pt x="0" y="124454"/>
                </a:moveTo>
                <a:lnTo>
                  <a:pt x="606124" y="124454"/>
                </a:lnTo>
                <a:lnTo>
                  <a:pt x="606124" y="0"/>
                </a:lnTo>
                <a:lnTo>
                  <a:pt x="0" y="0"/>
                </a:lnTo>
                <a:lnTo>
                  <a:pt x="0" y="124454"/>
                </a:lnTo>
                <a:close/>
              </a:path>
            </a:pathLst>
          </a:custGeom>
          <a:solidFill>
            <a:srgbClr val="3E9B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186829" y="1975186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4">
                <a:moveTo>
                  <a:pt x="0" y="124572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186829" y="1975186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124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186829" y="1601706"/>
            <a:ext cx="0" cy="374015"/>
          </a:xfrm>
          <a:custGeom>
            <a:avLst/>
            <a:gdLst/>
            <a:ahLst/>
            <a:cxnLst/>
            <a:rect l="l" t="t" r="r" b="b"/>
            <a:pathLst>
              <a:path w="0" h="374014">
                <a:moveTo>
                  <a:pt x="0" y="0"/>
                </a:moveTo>
                <a:lnTo>
                  <a:pt x="0" y="37348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792953" y="1975186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4">
                <a:moveTo>
                  <a:pt x="0" y="124572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550198" y="2164460"/>
            <a:ext cx="4243070" cy="0"/>
          </a:xfrm>
          <a:custGeom>
            <a:avLst/>
            <a:gdLst/>
            <a:ahLst/>
            <a:cxnLst/>
            <a:rect l="l" t="t" r="r" b="b"/>
            <a:pathLst>
              <a:path w="4243069" h="0">
                <a:moveTo>
                  <a:pt x="0" y="0"/>
                </a:moveTo>
                <a:lnTo>
                  <a:pt x="4242755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550198" y="2164460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855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156324" y="2164460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855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762448" y="2164460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855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368572" y="2164460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855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974578" y="2164460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855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580704" y="2164460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855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186829" y="2164460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855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792953" y="2164460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855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2390063" y="2136204"/>
            <a:ext cx="4563110" cy="63690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  <a:tabLst>
                <a:tab pos="605790" algn="l"/>
                <a:tab pos="1211580" algn="l"/>
                <a:tab pos="1818005" algn="l"/>
                <a:tab pos="2423795" algn="l"/>
                <a:tab pos="3030220" algn="l"/>
                <a:tab pos="3636010" algn="l"/>
                <a:tab pos="4242435" algn="l"/>
              </a:tabLst>
            </a:pPr>
            <a:r>
              <a:rPr dirty="0" sz="1400" spc="-10">
                <a:latin typeface="Arial"/>
                <a:cs typeface="Arial"/>
              </a:rPr>
              <a:t>10</a:t>
            </a:r>
            <a:r>
              <a:rPr dirty="0" sz="1400" spc="-5">
                <a:latin typeface="Arial"/>
                <a:cs typeface="Arial"/>
              </a:rPr>
              <a:t>0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10</a:t>
            </a:r>
            <a:r>
              <a:rPr dirty="0" sz="1400" spc="-5">
                <a:latin typeface="Arial"/>
                <a:cs typeface="Arial"/>
              </a:rPr>
              <a:t>5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11</a:t>
            </a:r>
            <a:r>
              <a:rPr dirty="0" sz="1400" spc="-5">
                <a:latin typeface="Arial"/>
                <a:cs typeface="Arial"/>
              </a:rPr>
              <a:t>0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11</a:t>
            </a:r>
            <a:r>
              <a:rPr dirty="0" sz="1400" spc="-5">
                <a:latin typeface="Arial"/>
                <a:cs typeface="Arial"/>
              </a:rPr>
              <a:t>5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12</a:t>
            </a:r>
            <a:r>
              <a:rPr dirty="0" sz="1400" spc="-5">
                <a:latin typeface="Arial"/>
                <a:cs typeface="Arial"/>
              </a:rPr>
              <a:t>0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12</a:t>
            </a:r>
            <a:r>
              <a:rPr dirty="0" sz="1400" spc="-5">
                <a:latin typeface="Arial"/>
                <a:cs typeface="Arial"/>
              </a:rPr>
              <a:t>5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13</a:t>
            </a:r>
            <a:r>
              <a:rPr dirty="0" sz="1400" spc="-5">
                <a:latin typeface="Arial"/>
                <a:cs typeface="Arial"/>
              </a:rPr>
              <a:t>0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135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dirty="0" sz="1400" spc="-5">
                <a:latin typeface="Arial"/>
                <a:cs typeface="Arial"/>
              </a:rPr>
              <a:t>Mother's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IQ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380488" y="605719"/>
            <a:ext cx="0" cy="1494155"/>
          </a:xfrm>
          <a:custGeom>
            <a:avLst/>
            <a:gdLst/>
            <a:ahLst/>
            <a:cxnLst/>
            <a:rect l="l" t="t" r="r" b="b"/>
            <a:pathLst>
              <a:path w="0" h="1494155">
                <a:moveTo>
                  <a:pt x="0" y="1494039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295633" y="2099758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855" y="0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295633" y="1601706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855" y="0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295633" y="1103653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855" y="0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295633" y="605719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855" y="0"/>
                </a:moveTo>
                <a:lnTo>
                  <a:pt x="0" y="0"/>
                </a:lnTo>
              </a:path>
            </a:pathLst>
          </a:custGeom>
          <a:ln w="8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2150700" y="1973682"/>
            <a:ext cx="1238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150700" y="1475747"/>
            <a:ext cx="1238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150700" y="977696"/>
            <a:ext cx="1238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052410" y="479643"/>
            <a:ext cx="2222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66948" y="2534291"/>
            <a:ext cx="573125" cy="795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60534" y="2897285"/>
            <a:ext cx="696441" cy="677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471986" y="2080616"/>
            <a:ext cx="397510" cy="146621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46355" marR="5080" indent="-34290">
              <a:lnSpc>
                <a:spcPts val="5610"/>
              </a:lnSpc>
              <a:spcBef>
                <a:spcPts val="390"/>
              </a:spcBef>
            </a:pPr>
            <a:r>
              <a:rPr dirty="0" sz="4750" spc="885" i="1">
                <a:solidFill>
                  <a:srgbClr val="0078D0"/>
                </a:solidFill>
                <a:latin typeface="Times New Roman"/>
                <a:cs typeface="Times New Roman"/>
              </a:rPr>
              <a:t>s </a:t>
            </a:r>
            <a:r>
              <a:rPr dirty="0" sz="4750" spc="690" i="1">
                <a:solidFill>
                  <a:srgbClr val="0078D0"/>
                </a:solidFill>
                <a:latin typeface="Times New Roman"/>
                <a:cs typeface="Times New Roman"/>
              </a:rPr>
              <a:t> </a:t>
            </a:r>
            <a:r>
              <a:rPr dirty="0" sz="4750" spc="100" i="1">
                <a:solidFill>
                  <a:srgbClr val="0078D0"/>
                </a:solidFill>
                <a:latin typeface="Times New Roman"/>
                <a:cs typeface="Times New Roman"/>
              </a:rPr>
              <a:t>n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705228" y="2872417"/>
            <a:ext cx="1229767" cy="795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8137410" y="2809651"/>
            <a:ext cx="643255" cy="754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50" spc="55" i="1">
                <a:solidFill>
                  <a:srgbClr val="0078D0"/>
                </a:solidFill>
                <a:latin typeface="Times New Roman"/>
                <a:cs typeface="Times New Roman"/>
              </a:rPr>
              <a:t>36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743058" y="2996275"/>
            <a:ext cx="1136819" cy="6184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69989" y="2445134"/>
            <a:ext cx="5908040" cy="754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40715" algn="l"/>
                <a:tab pos="1280795" algn="l"/>
                <a:tab pos="3136900" algn="l"/>
                <a:tab pos="4545965" algn="l"/>
                <a:tab pos="5586095" algn="l"/>
              </a:tabLst>
            </a:pPr>
            <a:r>
              <a:rPr dirty="0" sz="4750" spc="25" i="1">
                <a:solidFill>
                  <a:srgbClr val="0078D0"/>
                </a:solidFill>
                <a:latin typeface="Times New Roman"/>
                <a:cs typeface="Times New Roman"/>
              </a:rPr>
              <a:t>X</a:t>
            </a:r>
            <a:r>
              <a:rPr dirty="0" sz="4750" spc="25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445" i="1">
                <a:solidFill>
                  <a:srgbClr val="0078D0"/>
                </a:solidFill>
                <a:latin typeface="Times New Roman"/>
                <a:cs typeface="Times New Roman"/>
              </a:rPr>
              <a:t>~</a:t>
            </a:r>
            <a:r>
              <a:rPr dirty="0" sz="4750" spc="445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390" i="1">
                <a:solidFill>
                  <a:srgbClr val="0078D0"/>
                </a:solidFill>
                <a:latin typeface="Times New Roman"/>
                <a:cs typeface="Times New Roman"/>
              </a:rPr>
              <a:t>N(</a:t>
            </a:r>
            <a:r>
              <a:rPr dirty="0" sz="4750" spc="-570">
                <a:solidFill>
                  <a:srgbClr val="0078D0"/>
                </a:solidFill>
                <a:latin typeface="Arial Black"/>
                <a:cs typeface="Arial Black"/>
              </a:rPr>
              <a:t>μ</a:t>
            </a:r>
            <a:r>
              <a:rPr dirty="0" sz="4750" spc="434">
                <a:solidFill>
                  <a:srgbClr val="0078D0"/>
                </a:solidFill>
                <a:latin typeface="Arial Black"/>
                <a:cs typeface="Arial Black"/>
              </a:rPr>
              <a:t> </a:t>
            </a:r>
            <a:r>
              <a:rPr dirty="0" sz="4750" spc="-780" i="1">
                <a:solidFill>
                  <a:srgbClr val="0078D0"/>
                </a:solidFill>
                <a:latin typeface="Times New Roman"/>
                <a:cs typeface="Times New Roman"/>
              </a:rPr>
              <a:t>=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20" i="1">
                <a:solidFill>
                  <a:srgbClr val="0078D0"/>
                </a:solidFill>
                <a:latin typeface="Times New Roman"/>
                <a:cs typeface="Times New Roman"/>
              </a:rPr>
              <a:t>100</a:t>
            </a:r>
            <a:r>
              <a:rPr dirty="0" sz="4750" spc="25" i="1">
                <a:solidFill>
                  <a:srgbClr val="0078D0"/>
                </a:solidFill>
                <a:latin typeface="Times New Roman"/>
                <a:cs typeface="Times New Roman"/>
              </a:rPr>
              <a:t>,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baseline="-2339" sz="7125" spc="667" i="1">
                <a:solidFill>
                  <a:srgbClr val="0078D0"/>
                </a:solidFill>
                <a:latin typeface="Times New Roman"/>
                <a:cs typeface="Times New Roman"/>
              </a:rPr>
              <a:t>SE</a:t>
            </a:r>
            <a:r>
              <a:rPr dirty="0" baseline="-2339" sz="7125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baseline="-2339" sz="7125" spc="-1170" i="1">
                <a:solidFill>
                  <a:srgbClr val="0078D0"/>
                </a:solidFill>
                <a:latin typeface="Times New Roman"/>
                <a:cs typeface="Times New Roman"/>
              </a:rPr>
              <a:t>=</a:t>
            </a:r>
            <a:endParaRPr baseline="-2339" sz="7125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57294" y="2476795"/>
            <a:ext cx="4079875" cy="754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36600" algn="l"/>
                <a:tab pos="1980564" algn="l"/>
              </a:tabLst>
            </a:pPr>
            <a:r>
              <a:rPr dirty="0" baseline="5420" sz="6150" spc="-1012" i="1">
                <a:solidFill>
                  <a:srgbClr val="0078D0"/>
                </a:solidFill>
                <a:latin typeface="Times New Roman"/>
                <a:cs typeface="Times New Roman"/>
              </a:rPr>
              <a:t>=	</a:t>
            </a:r>
            <a:r>
              <a:rPr dirty="0" baseline="32163" sz="7125" spc="382" i="1">
                <a:solidFill>
                  <a:srgbClr val="0078D0"/>
                </a:solidFill>
                <a:latin typeface="Times New Roman"/>
                <a:cs typeface="Times New Roman"/>
              </a:rPr>
              <a:t>6.5	</a:t>
            </a:r>
            <a:r>
              <a:rPr dirty="0" sz="4750" spc="-1120">
                <a:solidFill>
                  <a:srgbClr val="0078D0"/>
                </a:solidFill>
                <a:latin typeface="Lucida Sans Unicode"/>
                <a:cs typeface="Lucida Sans Unicode"/>
              </a:rPr>
              <a:t>≈</a:t>
            </a:r>
            <a:r>
              <a:rPr dirty="0" sz="4750" spc="-1100">
                <a:solidFill>
                  <a:srgbClr val="0078D0"/>
                </a:solidFill>
                <a:latin typeface="Lucida Sans Unicode"/>
                <a:cs typeface="Lucida Sans Unicode"/>
              </a:rPr>
              <a:t> </a:t>
            </a:r>
            <a:r>
              <a:rPr dirty="0" sz="4750" spc="-90" i="1">
                <a:solidFill>
                  <a:srgbClr val="0078D0"/>
                </a:solidFill>
                <a:latin typeface="Times New Roman"/>
                <a:cs typeface="Times New Roman"/>
              </a:rPr>
              <a:t>1.083)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029574" y="4069366"/>
            <a:ext cx="9159875" cy="3970020"/>
          </a:xfrm>
          <a:custGeom>
            <a:avLst/>
            <a:gdLst/>
            <a:ahLst/>
            <a:cxnLst/>
            <a:rect l="l" t="t" r="r" b="b"/>
            <a:pathLst>
              <a:path w="9159875" h="3970020">
                <a:moveTo>
                  <a:pt x="0" y="3969392"/>
                </a:moveTo>
                <a:lnTo>
                  <a:pt x="0" y="3969392"/>
                </a:lnTo>
                <a:lnTo>
                  <a:pt x="3377441" y="3969392"/>
                </a:lnTo>
                <a:lnTo>
                  <a:pt x="3386830" y="3969163"/>
                </a:lnTo>
                <a:lnTo>
                  <a:pt x="3487587" y="3969163"/>
                </a:lnTo>
                <a:lnTo>
                  <a:pt x="3496976" y="3968934"/>
                </a:lnTo>
                <a:lnTo>
                  <a:pt x="3506136" y="3968934"/>
                </a:lnTo>
                <a:lnTo>
                  <a:pt x="3515295" y="3968934"/>
                </a:lnTo>
                <a:lnTo>
                  <a:pt x="3524455" y="3968705"/>
                </a:lnTo>
                <a:lnTo>
                  <a:pt x="3533615" y="3968705"/>
                </a:lnTo>
                <a:lnTo>
                  <a:pt x="3542775" y="3968705"/>
                </a:lnTo>
                <a:lnTo>
                  <a:pt x="3551935" y="3968476"/>
                </a:lnTo>
                <a:lnTo>
                  <a:pt x="3561094" y="3968476"/>
                </a:lnTo>
                <a:lnTo>
                  <a:pt x="3570254" y="3968247"/>
                </a:lnTo>
                <a:lnTo>
                  <a:pt x="3579414" y="3968018"/>
                </a:lnTo>
                <a:lnTo>
                  <a:pt x="3588574" y="3967789"/>
                </a:lnTo>
                <a:lnTo>
                  <a:pt x="3597734" y="3967560"/>
                </a:lnTo>
                <a:lnTo>
                  <a:pt x="3607122" y="3967331"/>
                </a:lnTo>
                <a:lnTo>
                  <a:pt x="3616282" y="3967102"/>
                </a:lnTo>
                <a:lnTo>
                  <a:pt x="3625442" y="3966873"/>
                </a:lnTo>
                <a:lnTo>
                  <a:pt x="3634602" y="3966415"/>
                </a:lnTo>
                <a:lnTo>
                  <a:pt x="3643761" y="3965957"/>
                </a:lnTo>
                <a:lnTo>
                  <a:pt x="3652921" y="3965499"/>
                </a:lnTo>
                <a:lnTo>
                  <a:pt x="3662081" y="3964812"/>
                </a:lnTo>
                <a:lnTo>
                  <a:pt x="3671241" y="3964354"/>
                </a:lnTo>
                <a:lnTo>
                  <a:pt x="3680401" y="3963667"/>
                </a:lnTo>
                <a:lnTo>
                  <a:pt x="3689560" y="3962751"/>
                </a:lnTo>
                <a:lnTo>
                  <a:pt x="3698720" y="3961835"/>
                </a:lnTo>
                <a:lnTo>
                  <a:pt x="3707880" y="3960690"/>
                </a:lnTo>
                <a:lnTo>
                  <a:pt x="3717040" y="3959545"/>
                </a:lnTo>
                <a:lnTo>
                  <a:pt x="3763068" y="3951301"/>
                </a:lnTo>
                <a:lnTo>
                  <a:pt x="3799707" y="3940538"/>
                </a:lnTo>
                <a:lnTo>
                  <a:pt x="3836575" y="3924051"/>
                </a:lnTo>
                <a:lnTo>
                  <a:pt x="3873214" y="3899777"/>
                </a:lnTo>
                <a:lnTo>
                  <a:pt x="3909853" y="3864741"/>
                </a:lnTo>
                <a:lnTo>
                  <a:pt x="3937333" y="3829476"/>
                </a:lnTo>
                <a:lnTo>
                  <a:pt x="3965041" y="3784364"/>
                </a:lnTo>
                <a:lnTo>
                  <a:pt x="3983360" y="3747954"/>
                </a:lnTo>
                <a:lnTo>
                  <a:pt x="4001680" y="3705590"/>
                </a:lnTo>
                <a:lnTo>
                  <a:pt x="4020000" y="3657043"/>
                </a:lnTo>
                <a:lnTo>
                  <a:pt x="4038319" y="3601626"/>
                </a:lnTo>
                <a:lnTo>
                  <a:pt x="4056639" y="3538653"/>
                </a:lnTo>
                <a:lnTo>
                  <a:pt x="4075187" y="3467436"/>
                </a:lnTo>
                <a:lnTo>
                  <a:pt x="4084347" y="3428736"/>
                </a:lnTo>
                <a:lnTo>
                  <a:pt x="4093507" y="3387745"/>
                </a:lnTo>
                <a:lnTo>
                  <a:pt x="4102667" y="3344695"/>
                </a:lnTo>
                <a:lnTo>
                  <a:pt x="4111826" y="3299125"/>
                </a:lnTo>
                <a:lnTo>
                  <a:pt x="4120986" y="3251265"/>
                </a:lnTo>
                <a:lnTo>
                  <a:pt x="4130146" y="3201115"/>
                </a:lnTo>
                <a:lnTo>
                  <a:pt x="4139306" y="3148446"/>
                </a:lnTo>
                <a:lnTo>
                  <a:pt x="4148466" y="3093487"/>
                </a:lnTo>
                <a:lnTo>
                  <a:pt x="4157625" y="3036010"/>
                </a:lnTo>
                <a:lnTo>
                  <a:pt x="4166785" y="2976013"/>
                </a:lnTo>
                <a:lnTo>
                  <a:pt x="4175945" y="2913727"/>
                </a:lnTo>
                <a:lnTo>
                  <a:pt x="4185334" y="2849150"/>
                </a:lnTo>
                <a:lnTo>
                  <a:pt x="4194493" y="2782055"/>
                </a:lnTo>
                <a:lnTo>
                  <a:pt x="4203653" y="2712898"/>
                </a:lnTo>
                <a:lnTo>
                  <a:pt x="4212813" y="2641452"/>
                </a:lnTo>
                <a:lnTo>
                  <a:pt x="4221973" y="2567716"/>
                </a:lnTo>
                <a:lnTo>
                  <a:pt x="4231133" y="2491919"/>
                </a:lnTo>
                <a:lnTo>
                  <a:pt x="4240292" y="2414060"/>
                </a:lnTo>
                <a:lnTo>
                  <a:pt x="4249452" y="2334599"/>
                </a:lnTo>
                <a:lnTo>
                  <a:pt x="4258612" y="2253306"/>
                </a:lnTo>
                <a:lnTo>
                  <a:pt x="4267772" y="2170181"/>
                </a:lnTo>
                <a:lnTo>
                  <a:pt x="4276931" y="2085911"/>
                </a:lnTo>
                <a:lnTo>
                  <a:pt x="4286091" y="2000267"/>
                </a:lnTo>
                <a:lnTo>
                  <a:pt x="4295480" y="1913478"/>
                </a:lnTo>
                <a:lnTo>
                  <a:pt x="4304640" y="1826002"/>
                </a:lnTo>
                <a:lnTo>
                  <a:pt x="4313800" y="1737610"/>
                </a:lnTo>
                <a:lnTo>
                  <a:pt x="4322959" y="1648761"/>
                </a:lnTo>
                <a:lnTo>
                  <a:pt x="4332119" y="1559911"/>
                </a:lnTo>
                <a:lnTo>
                  <a:pt x="4341279" y="1470832"/>
                </a:lnTo>
                <a:lnTo>
                  <a:pt x="4350439" y="1381982"/>
                </a:lnTo>
                <a:lnTo>
                  <a:pt x="4359599" y="1293819"/>
                </a:lnTo>
                <a:lnTo>
                  <a:pt x="4368758" y="1206343"/>
                </a:lnTo>
                <a:lnTo>
                  <a:pt x="4377918" y="1120012"/>
                </a:lnTo>
                <a:lnTo>
                  <a:pt x="4387078" y="1034826"/>
                </a:lnTo>
                <a:lnTo>
                  <a:pt x="4396238" y="951243"/>
                </a:lnTo>
                <a:lnTo>
                  <a:pt x="4405397" y="869492"/>
                </a:lnTo>
                <a:lnTo>
                  <a:pt x="4414786" y="790031"/>
                </a:lnTo>
                <a:lnTo>
                  <a:pt x="4423946" y="712860"/>
                </a:lnTo>
                <a:lnTo>
                  <a:pt x="4433106" y="638436"/>
                </a:lnTo>
                <a:lnTo>
                  <a:pt x="4442266" y="566990"/>
                </a:lnTo>
                <a:lnTo>
                  <a:pt x="4451425" y="498750"/>
                </a:lnTo>
                <a:lnTo>
                  <a:pt x="4460585" y="433944"/>
                </a:lnTo>
                <a:lnTo>
                  <a:pt x="4469745" y="372803"/>
                </a:lnTo>
                <a:lnTo>
                  <a:pt x="4478905" y="315783"/>
                </a:lnTo>
                <a:lnTo>
                  <a:pt x="4488065" y="262885"/>
                </a:lnTo>
                <a:lnTo>
                  <a:pt x="4497224" y="214338"/>
                </a:lnTo>
                <a:lnTo>
                  <a:pt x="4506384" y="170371"/>
                </a:lnTo>
                <a:lnTo>
                  <a:pt x="4515544" y="131213"/>
                </a:lnTo>
                <a:lnTo>
                  <a:pt x="4534092" y="67553"/>
                </a:lnTo>
                <a:lnTo>
                  <a:pt x="4552412" y="24502"/>
                </a:lnTo>
                <a:lnTo>
                  <a:pt x="4579891" y="0"/>
                </a:lnTo>
                <a:lnTo>
                  <a:pt x="4589051" y="2747"/>
                </a:lnTo>
                <a:lnTo>
                  <a:pt x="4616530" y="43279"/>
                </a:lnTo>
                <a:lnTo>
                  <a:pt x="4634850" y="96864"/>
                </a:lnTo>
                <a:lnTo>
                  <a:pt x="4653399" y="170371"/>
                </a:lnTo>
                <a:lnTo>
                  <a:pt x="4662558" y="214338"/>
                </a:lnTo>
                <a:lnTo>
                  <a:pt x="4671718" y="262885"/>
                </a:lnTo>
                <a:lnTo>
                  <a:pt x="4680878" y="315783"/>
                </a:lnTo>
                <a:lnTo>
                  <a:pt x="4690038" y="372803"/>
                </a:lnTo>
                <a:lnTo>
                  <a:pt x="4699198" y="433944"/>
                </a:lnTo>
                <a:lnTo>
                  <a:pt x="4708357" y="498750"/>
                </a:lnTo>
                <a:lnTo>
                  <a:pt x="4717517" y="566990"/>
                </a:lnTo>
                <a:lnTo>
                  <a:pt x="4726677" y="638436"/>
                </a:lnTo>
                <a:lnTo>
                  <a:pt x="4735837" y="712860"/>
                </a:lnTo>
                <a:lnTo>
                  <a:pt x="4744996" y="790031"/>
                </a:lnTo>
                <a:lnTo>
                  <a:pt x="4754385" y="869492"/>
                </a:lnTo>
                <a:lnTo>
                  <a:pt x="4763545" y="951243"/>
                </a:lnTo>
                <a:lnTo>
                  <a:pt x="4772705" y="1034826"/>
                </a:lnTo>
                <a:lnTo>
                  <a:pt x="4781865" y="1120012"/>
                </a:lnTo>
                <a:lnTo>
                  <a:pt x="4791024" y="1206343"/>
                </a:lnTo>
                <a:lnTo>
                  <a:pt x="4800184" y="1293819"/>
                </a:lnTo>
                <a:lnTo>
                  <a:pt x="4809344" y="1381982"/>
                </a:lnTo>
                <a:lnTo>
                  <a:pt x="4818504" y="1470832"/>
                </a:lnTo>
                <a:lnTo>
                  <a:pt x="4827663" y="1559911"/>
                </a:lnTo>
                <a:lnTo>
                  <a:pt x="4836823" y="1648761"/>
                </a:lnTo>
                <a:lnTo>
                  <a:pt x="4845983" y="1737610"/>
                </a:lnTo>
                <a:lnTo>
                  <a:pt x="4855143" y="1826002"/>
                </a:lnTo>
                <a:lnTo>
                  <a:pt x="4864303" y="1913478"/>
                </a:lnTo>
                <a:lnTo>
                  <a:pt x="4873691" y="2000267"/>
                </a:lnTo>
                <a:lnTo>
                  <a:pt x="4882851" y="2085911"/>
                </a:lnTo>
                <a:lnTo>
                  <a:pt x="4892011" y="2170181"/>
                </a:lnTo>
                <a:lnTo>
                  <a:pt x="4901171" y="2253306"/>
                </a:lnTo>
                <a:lnTo>
                  <a:pt x="4910331" y="2334599"/>
                </a:lnTo>
                <a:lnTo>
                  <a:pt x="4919490" y="2414060"/>
                </a:lnTo>
                <a:lnTo>
                  <a:pt x="4928650" y="2491919"/>
                </a:lnTo>
                <a:lnTo>
                  <a:pt x="4937810" y="2567716"/>
                </a:lnTo>
                <a:lnTo>
                  <a:pt x="4946970" y="2641452"/>
                </a:lnTo>
                <a:lnTo>
                  <a:pt x="4956129" y="2712898"/>
                </a:lnTo>
                <a:lnTo>
                  <a:pt x="4965289" y="2782055"/>
                </a:lnTo>
                <a:lnTo>
                  <a:pt x="4974449" y="2849150"/>
                </a:lnTo>
                <a:lnTo>
                  <a:pt x="4983838" y="2913727"/>
                </a:lnTo>
                <a:lnTo>
                  <a:pt x="4992998" y="2976013"/>
                </a:lnTo>
                <a:lnTo>
                  <a:pt x="5002157" y="3036010"/>
                </a:lnTo>
                <a:lnTo>
                  <a:pt x="5011317" y="3093487"/>
                </a:lnTo>
                <a:lnTo>
                  <a:pt x="5020477" y="3148446"/>
                </a:lnTo>
                <a:lnTo>
                  <a:pt x="5029637" y="3201115"/>
                </a:lnTo>
                <a:lnTo>
                  <a:pt x="5038797" y="3251265"/>
                </a:lnTo>
                <a:lnTo>
                  <a:pt x="5047956" y="3299125"/>
                </a:lnTo>
                <a:lnTo>
                  <a:pt x="5057116" y="3344695"/>
                </a:lnTo>
                <a:lnTo>
                  <a:pt x="5066276" y="3387745"/>
                </a:lnTo>
                <a:lnTo>
                  <a:pt x="5075436" y="3428736"/>
                </a:lnTo>
                <a:lnTo>
                  <a:pt x="5084595" y="3467436"/>
                </a:lnTo>
                <a:lnTo>
                  <a:pt x="5103144" y="3538653"/>
                </a:lnTo>
                <a:lnTo>
                  <a:pt x="5121464" y="3601626"/>
                </a:lnTo>
                <a:lnTo>
                  <a:pt x="5139783" y="3657043"/>
                </a:lnTo>
                <a:lnTo>
                  <a:pt x="5158103" y="3705590"/>
                </a:lnTo>
                <a:lnTo>
                  <a:pt x="5176422" y="3747954"/>
                </a:lnTo>
                <a:lnTo>
                  <a:pt x="5194742" y="3784364"/>
                </a:lnTo>
                <a:lnTo>
                  <a:pt x="5222450" y="3829476"/>
                </a:lnTo>
                <a:lnTo>
                  <a:pt x="5249930" y="3864741"/>
                </a:lnTo>
                <a:lnTo>
                  <a:pt x="5277409" y="3892221"/>
                </a:lnTo>
                <a:lnTo>
                  <a:pt x="5314048" y="3918784"/>
                </a:lnTo>
                <a:lnTo>
                  <a:pt x="5350916" y="3937104"/>
                </a:lnTo>
                <a:lnTo>
                  <a:pt x="5387555" y="3949011"/>
                </a:lnTo>
                <a:lnTo>
                  <a:pt x="5433354" y="3958400"/>
                </a:lnTo>
                <a:lnTo>
                  <a:pt x="5442743" y="3959545"/>
                </a:lnTo>
                <a:lnTo>
                  <a:pt x="5451903" y="3960690"/>
                </a:lnTo>
                <a:lnTo>
                  <a:pt x="5497702" y="3964812"/>
                </a:lnTo>
                <a:lnTo>
                  <a:pt x="5506861" y="3965499"/>
                </a:lnTo>
                <a:lnTo>
                  <a:pt x="5516021" y="3965957"/>
                </a:lnTo>
                <a:lnTo>
                  <a:pt x="5525181" y="3966415"/>
                </a:lnTo>
                <a:lnTo>
                  <a:pt x="5534341" y="3966873"/>
                </a:lnTo>
                <a:lnTo>
                  <a:pt x="5543501" y="3967102"/>
                </a:lnTo>
                <a:lnTo>
                  <a:pt x="5552660" y="3967331"/>
                </a:lnTo>
                <a:lnTo>
                  <a:pt x="5562049" y="3967560"/>
                </a:lnTo>
                <a:lnTo>
                  <a:pt x="5571209" y="3967789"/>
                </a:lnTo>
                <a:lnTo>
                  <a:pt x="5580369" y="3968018"/>
                </a:lnTo>
                <a:lnTo>
                  <a:pt x="5589528" y="3968247"/>
                </a:lnTo>
                <a:lnTo>
                  <a:pt x="5598688" y="3968476"/>
                </a:lnTo>
                <a:lnTo>
                  <a:pt x="5607848" y="3968476"/>
                </a:lnTo>
                <a:lnTo>
                  <a:pt x="5617008" y="3968705"/>
                </a:lnTo>
                <a:lnTo>
                  <a:pt x="5626168" y="3968705"/>
                </a:lnTo>
                <a:lnTo>
                  <a:pt x="5635327" y="3968705"/>
                </a:lnTo>
                <a:lnTo>
                  <a:pt x="5644487" y="3968934"/>
                </a:lnTo>
                <a:lnTo>
                  <a:pt x="5653647" y="3968934"/>
                </a:lnTo>
                <a:lnTo>
                  <a:pt x="5662807" y="3968934"/>
                </a:lnTo>
                <a:lnTo>
                  <a:pt x="5672196" y="3969163"/>
                </a:lnTo>
                <a:lnTo>
                  <a:pt x="5772953" y="3969163"/>
                </a:lnTo>
                <a:lnTo>
                  <a:pt x="5782342" y="3969392"/>
                </a:lnTo>
                <a:lnTo>
                  <a:pt x="9150623" y="3969392"/>
                </a:lnTo>
                <a:lnTo>
                  <a:pt x="9159783" y="3969392"/>
                </a:lnTo>
              </a:path>
            </a:pathLst>
          </a:custGeom>
          <a:ln w="17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0029574" y="8038758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 h="0">
                <a:moveTo>
                  <a:pt x="0" y="0"/>
                </a:moveTo>
                <a:lnTo>
                  <a:pt x="403946" y="0"/>
                </a:lnTo>
              </a:path>
            </a:pathLst>
          </a:custGeom>
          <a:ln w="3175">
            <a:solidFill>
              <a:srgbClr val="3E9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029574" y="8038758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 h="0">
                <a:moveTo>
                  <a:pt x="0" y="0"/>
                </a:moveTo>
                <a:lnTo>
                  <a:pt x="9159" y="0"/>
                </a:lnTo>
                <a:lnTo>
                  <a:pt x="403946" y="0"/>
                </a:lnTo>
                <a:lnTo>
                  <a:pt x="0" y="0"/>
                </a:lnTo>
                <a:close/>
              </a:path>
            </a:pathLst>
          </a:custGeom>
          <a:ln w="17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8785411" y="8038758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4" h="0">
                <a:moveTo>
                  <a:pt x="0" y="0"/>
                </a:moveTo>
                <a:lnTo>
                  <a:pt x="403946" y="0"/>
                </a:lnTo>
              </a:path>
            </a:pathLst>
          </a:custGeom>
          <a:ln w="3175">
            <a:solidFill>
              <a:srgbClr val="3E9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8785411" y="8038758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4" h="0">
                <a:moveTo>
                  <a:pt x="0" y="0"/>
                </a:moveTo>
                <a:lnTo>
                  <a:pt x="9388" y="0"/>
                </a:lnTo>
                <a:lnTo>
                  <a:pt x="403946" y="0"/>
                </a:lnTo>
                <a:lnTo>
                  <a:pt x="0" y="0"/>
                </a:lnTo>
                <a:close/>
              </a:path>
            </a:pathLst>
          </a:custGeom>
          <a:ln w="17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663183" y="8038758"/>
            <a:ext cx="9892665" cy="0"/>
          </a:xfrm>
          <a:custGeom>
            <a:avLst/>
            <a:gdLst/>
            <a:ahLst/>
            <a:cxnLst/>
            <a:rect l="l" t="t" r="r" b="b"/>
            <a:pathLst>
              <a:path w="9892665" h="0">
                <a:moveTo>
                  <a:pt x="0" y="0"/>
                </a:moveTo>
                <a:lnTo>
                  <a:pt x="9892566" y="0"/>
                </a:lnTo>
              </a:path>
            </a:pathLst>
          </a:custGeom>
          <a:ln w="17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0441764" y="8197452"/>
            <a:ext cx="8335645" cy="0"/>
          </a:xfrm>
          <a:custGeom>
            <a:avLst/>
            <a:gdLst/>
            <a:ahLst/>
            <a:cxnLst/>
            <a:rect l="l" t="t" r="r" b="b"/>
            <a:pathLst>
              <a:path w="8335644" h="0">
                <a:moveTo>
                  <a:pt x="0" y="0"/>
                </a:moveTo>
                <a:lnTo>
                  <a:pt x="8335403" y="0"/>
                </a:lnTo>
              </a:path>
            </a:pathLst>
          </a:custGeom>
          <a:ln w="17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441764" y="8197452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0"/>
                </a:moveTo>
                <a:lnTo>
                  <a:pt x="0" y="164876"/>
                </a:lnTo>
              </a:path>
            </a:pathLst>
          </a:custGeom>
          <a:ln w="17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3865234" y="8197452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0"/>
                </a:moveTo>
                <a:lnTo>
                  <a:pt x="0" y="164876"/>
                </a:lnTo>
              </a:path>
            </a:pathLst>
          </a:custGeom>
          <a:ln w="17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4609466" y="8197452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0"/>
                </a:moveTo>
                <a:lnTo>
                  <a:pt x="0" y="164876"/>
                </a:lnTo>
              </a:path>
            </a:pathLst>
          </a:custGeom>
          <a:ln w="17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5353698" y="8197452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0"/>
                </a:moveTo>
                <a:lnTo>
                  <a:pt x="0" y="164876"/>
                </a:lnTo>
              </a:path>
            </a:pathLst>
          </a:custGeom>
          <a:ln w="17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8777168" y="8197452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0"/>
                </a:moveTo>
                <a:lnTo>
                  <a:pt x="0" y="164876"/>
                </a:lnTo>
              </a:path>
            </a:pathLst>
          </a:custGeom>
          <a:ln w="17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10005653" y="8343216"/>
            <a:ext cx="872490" cy="548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400" spc="5">
                <a:latin typeface="Arial"/>
                <a:cs typeface="Arial"/>
              </a:rPr>
              <a:t>81.8</a:t>
            </a:r>
            <a:endParaRPr sz="34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4233810" y="8343216"/>
            <a:ext cx="751205" cy="548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400" spc="5">
                <a:latin typeface="Arial"/>
                <a:cs typeface="Arial"/>
              </a:rPr>
              <a:t>100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8229152" y="7616608"/>
            <a:ext cx="1638935" cy="853440"/>
          </a:xfrm>
          <a:custGeom>
            <a:avLst/>
            <a:gdLst/>
            <a:ahLst/>
            <a:cxnLst/>
            <a:rect l="l" t="t" r="r" b="b"/>
            <a:pathLst>
              <a:path w="1638934" h="853440">
                <a:moveTo>
                  <a:pt x="752228" y="850900"/>
                </a:moveTo>
                <a:lnTo>
                  <a:pt x="756144" y="853440"/>
                </a:lnTo>
                <a:lnTo>
                  <a:pt x="767055" y="853440"/>
                </a:lnTo>
                <a:lnTo>
                  <a:pt x="769782" y="852170"/>
                </a:lnTo>
                <a:lnTo>
                  <a:pt x="762071" y="852170"/>
                </a:lnTo>
                <a:lnTo>
                  <a:pt x="752228" y="850900"/>
                </a:lnTo>
                <a:close/>
              </a:path>
              <a:path w="1638934" h="853440">
                <a:moveTo>
                  <a:pt x="771432" y="845820"/>
                </a:moveTo>
                <a:lnTo>
                  <a:pt x="749181" y="845820"/>
                </a:lnTo>
                <a:lnTo>
                  <a:pt x="749129" y="847090"/>
                </a:lnTo>
                <a:lnTo>
                  <a:pt x="755694" y="847090"/>
                </a:lnTo>
                <a:lnTo>
                  <a:pt x="756385" y="848360"/>
                </a:lnTo>
                <a:lnTo>
                  <a:pt x="747265" y="848360"/>
                </a:lnTo>
                <a:lnTo>
                  <a:pt x="762877" y="849630"/>
                </a:lnTo>
                <a:lnTo>
                  <a:pt x="763945" y="850900"/>
                </a:lnTo>
                <a:lnTo>
                  <a:pt x="762071" y="852170"/>
                </a:lnTo>
                <a:lnTo>
                  <a:pt x="769782" y="852170"/>
                </a:lnTo>
                <a:lnTo>
                  <a:pt x="775201" y="853440"/>
                </a:lnTo>
                <a:lnTo>
                  <a:pt x="776353" y="850900"/>
                </a:lnTo>
                <a:lnTo>
                  <a:pt x="778196" y="850900"/>
                </a:lnTo>
                <a:lnTo>
                  <a:pt x="778950" y="849630"/>
                </a:lnTo>
                <a:lnTo>
                  <a:pt x="773505" y="848360"/>
                </a:lnTo>
                <a:lnTo>
                  <a:pt x="773568" y="847090"/>
                </a:lnTo>
                <a:lnTo>
                  <a:pt x="771432" y="845820"/>
                </a:lnTo>
                <a:close/>
              </a:path>
              <a:path w="1638934" h="853440">
                <a:moveTo>
                  <a:pt x="820226" y="845820"/>
                </a:moveTo>
                <a:lnTo>
                  <a:pt x="771432" y="845820"/>
                </a:lnTo>
                <a:lnTo>
                  <a:pt x="777514" y="847090"/>
                </a:lnTo>
                <a:lnTo>
                  <a:pt x="785772" y="847090"/>
                </a:lnTo>
                <a:lnTo>
                  <a:pt x="782625" y="849630"/>
                </a:lnTo>
                <a:lnTo>
                  <a:pt x="801556" y="849630"/>
                </a:lnTo>
                <a:lnTo>
                  <a:pt x="805033" y="850900"/>
                </a:lnTo>
                <a:lnTo>
                  <a:pt x="801546" y="852170"/>
                </a:lnTo>
                <a:lnTo>
                  <a:pt x="809873" y="852170"/>
                </a:lnTo>
                <a:lnTo>
                  <a:pt x="811741" y="850900"/>
                </a:lnTo>
                <a:lnTo>
                  <a:pt x="815828" y="850900"/>
                </a:lnTo>
                <a:lnTo>
                  <a:pt x="815106" y="849630"/>
                </a:lnTo>
                <a:lnTo>
                  <a:pt x="812205" y="847090"/>
                </a:lnTo>
                <a:lnTo>
                  <a:pt x="820226" y="845820"/>
                </a:lnTo>
                <a:close/>
              </a:path>
              <a:path w="1638934" h="853440">
                <a:moveTo>
                  <a:pt x="815828" y="850900"/>
                </a:moveTo>
                <a:lnTo>
                  <a:pt x="811741" y="850900"/>
                </a:lnTo>
                <a:lnTo>
                  <a:pt x="816551" y="852170"/>
                </a:lnTo>
                <a:lnTo>
                  <a:pt x="815828" y="850900"/>
                </a:lnTo>
                <a:close/>
              </a:path>
              <a:path w="1638934" h="853440">
                <a:moveTo>
                  <a:pt x="682094" y="847090"/>
                </a:moveTo>
                <a:lnTo>
                  <a:pt x="663445" y="847090"/>
                </a:lnTo>
                <a:lnTo>
                  <a:pt x="662985" y="848360"/>
                </a:lnTo>
                <a:lnTo>
                  <a:pt x="674586" y="849630"/>
                </a:lnTo>
                <a:lnTo>
                  <a:pt x="674052" y="850900"/>
                </a:lnTo>
                <a:lnTo>
                  <a:pt x="681434" y="849630"/>
                </a:lnTo>
                <a:lnTo>
                  <a:pt x="682094" y="847090"/>
                </a:lnTo>
                <a:close/>
              </a:path>
              <a:path w="1638934" h="853440">
                <a:moveTo>
                  <a:pt x="857701" y="844550"/>
                </a:moveTo>
                <a:lnTo>
                  <a:pt x="704512" y="844550"/>
                </a:lnTo>
                <a:lnTo>
                  <a:pt x="703643" y="845820"/>
                </a:lnTo>
                <a:lnTo>
                  <a:pt x="710124" y="847090"/>
                </a:lnTo>
                <a:lnTo>
                  <a:pt x="711465" y="849630"/>
                </a:lnTo>
                <a:lnTo>
                  <a:pt x="736236" y="849630"/>
                </a:lnTo>
                <a:lnTo>
                  <a:pt x="742413" y="848360"/>
                </a:lnTo>
                <a:lnTo>
                  <a:pt x="749181" y="845820"/>
                </a:lnTo>
                <a:lnTo>
                  <a:pt x="852453" y="845820"/>
                </a:lnTo>
                <a:lnTo>
                  <a:pt x="857701" y="844550"/>
                </a:lnTo>
                <a:close/>
              </a:path>
              <a:path w="1638934" h="853440">
                <a:moveTo>
                  <a:pt x="747265" y="848360"/>
                </a:moveTo>
                <a:lnTo>
                  <a:pt x="744657" y="848360"/>
                </a:lnTo>
                <a:lnTo>
                  <a:pt x="749024" y="849630"/>
                </a:lnTo>
                <a:lnTo>
                  <a:pt x="747265" y="848360"/>
                </a:lnTo>
                <a:close/>
              </a:path>
              <a:path w="1638934" h="853440">
                <a:moveTo>
                  <a:pt x="852453" y="845820"/>
                </a:moveTo>
                <a:lnTo>
                  <a:pt x="820226" y="845820"/>
                </a:lnTo>
                <a:lnTo>
                  <a:pt x="821681" y="847090"/>
                </a:lnTo>
                <a:lnTo>
                  <a:pt x="828247" y="847090"/>
                </a:lnTo>
                <a:lnTo>
                  <a:pt x="827514" y="849630"/>
                </a:lnTo>
                <a:lnTo>
                  <a:pt x="838764" y="849630"/>
                </a:lnTo>
                <a:lnTo>
                  <a:pt x="846609" y="848360"/>
                </a:lnTo>
                <a:lnTo>
                  <a:pt x="852453" y="845820"/>
                </a:lnTo>
                <a:close/>
              </a:path>
              <a:path w="1638934" h="853440">
                <a:moveTo>
                  <a:pt x="611730" y="839470"/>
                </a:moveTo>
                <a:lnTo>
                  <a:pt x="606170" y="839470"/>
                </a:lnTo>
                <a:lnTo>
                  <a:pt x="607709" y="842010"/>
                </a:lnTo>
                <a:lnTo>
                  <a:pt x="616247" y="842010"/>
                </a:lnTo>
                <a:lnTo>
                  <a:pt x="624795" y="844550"/>
                </a:lnTo>
                <a:lnTo>
                  <a:pt x="632962" y="845820"/>
                </a:lnTo>
                <a:lnTo>
                  <a:pt x="640357" y="848360"/>
                </a:lnTo>
                <a:lnTo>
                  <a:pt x="640744" y="844550"/>
                </a:lnTo>
                <a:lnTo>
                  <a:pt x="629714" y="844550"/>
                </a:lnTo>
                <a:lnTo>
                  <a:pt x="622193" y="842010"/>
                </a:lnTo>
                <a:lnTo>
                  <a:pt x="616693" y="840740"/>
                </a:lnTo>
                <a:lnTo>
                  <a:pt x="611730" y="839470"/>
                </a:lnTo>
                <a:close/>
              </a:path>
              <a:path w="1638934" h="853440">
                <a:moveTo>
                  <a:pt x="699015" y="844550"/>
                </a:moveTo>
                <a:lnTo>
                  <a:pt x="689560" y="844550"/>
                </a:lnTo>
                <a:lnTo>
                  <a:pt x="699120" y="848360"/>
                </a:lnTo>
                <a:lnTo>
                  <a:pt x="699015" y="844550"/>
                </a:lnTo>
                <a:close/>
              </a:path>
              <a:path w="1638934" h="853440">
                <a:moveTo>
                  <a:pt x="750545" y="847090"/>
                </a:moveTo>
                <a:lnTo>
                  <a:pt x="745900" y="848360"/>
                </a:lnTo>
                <a:lnTo>
                  <a:pt x="756385" y="848360"/>
                </a:lnTo>
                <a:lnTo>
                  <a:pt x="750545" y="847090"/>
                </a:lnTo>
                <a:close/>
              </a:path>
              <a:path w="1638934" h="853440">
                <a:moveTo>
                  <a:pt x="905914" y="845820"/>
                </a:moveTo>
                <a:lnTo>
                  <a:pt x="893857" y="845820"/>
                </a:lnTo>
                <a:lnTo>
                  <a:pt x="894988" y="848360"/>
                </a:lnTo>
                <a:lnTo>
                  <a:pt x="905914" y="845820"/>
                </a:lnTo>
                <a:close/>
              </a:path>
              <a:path w="1638934" h="853440">
                <a:moveTo>
                  <a:pt x="662848" y="845820"/>
                </a:moveTo>
                <a:lnTo>
                  <a:pt x="659194" y="845820"/>
                </a:lnTo>
                <a:lnTo>
                  <a:pt x="662053" y="847090"/>
                </a:lnTo>
                <a:lnTo>
                  <a:pt x="663152" y="847090"/>
                </a:lnTo>
                <a:lnTo>
                  <a:pt x="662848" y="845820"/>
                </a:lnTo>
                <a:close/>
              </a:path>
              <a:path w="1638934" h="853440">
                <a:moveTo>
                  <a:pt x="902297" y="840740"/>
                </a:moveTo>
                <a:lnTo>
                  <a:pt x="671047" y="840740"/>
                </a:lnTo>
                <a:lnTo>
                  <a:pt x="675165" y="842010"/>
                </a:lnTo>
                <a:lnTo>
                  <a:pt x="675234" y="844550"/>
                </a:lnTo>
                <a:lnTo>
                  <a:pt x="675867" y="845820"/>
                </a:lnTo>
                <a:lnTo>
                  <a:pt x="681675" y="847090"/>
                </a:lnTo>
                <a:lnTo>
                  <a:pt x="689790" y="845820"/>
                </a:lnTo>
                <a:lnTo>
                  <a:pt x="680084" y="844550"/>
                </a:lnTo>
                <a:lnTo>
                  <a:pt x="682125" y="842010"/>
                </a:lnTo>
                <a:lnTo>
                  <a:pt x="902380" y="842010"/>
                </a:lnTo>
                <a:lnTo>
                  <a:pt x="902297" y="840740"/>
                </a:lnTo>
                <a:close/>
              </a:path>
              <a:path w="1638934" h="853440">
                <a:moveTo>
                  <a:pt x="902380" y="842010"/>
                </a:moveTo>
                <a:lnTo>
                  <a:pt x="696732" y="842010"/>
                </a:lnTo>
                <a:lnTo>
                  <a:pt x="696837" y="844550"/>
                </a:lnTo>
                <a:lnTo>
                  <a:pt x="857701" y="844550"/>
                </a:lnTo>
                <a:lnTo>
                  <a:pt x="855455" y="845820"/>
                </a:lnTo>
                <a:lnTo>
                  <a:pt x="862359" y="845820"/>
                </a:lnTo>
                <a:lnTo>
                  <a:pt x="868706" y="847090"/>
                </a:lnTo>
                <a:lnTo>
                  <a:pt x="871264" y="845820"/>
                </a:lnTo>
                <a:lnTo>
                  <a:pt x="872685" y="844550"/>
                </a:lnTo>
                <a:lnTo>
                  <a:pt x="875818" y="843280"/>
                </a:lnTo>
                <a:lnTo>
                  <a:pt x="904949" y="843280"/>
                </a:lnTo>
                <a:lnTo>
                  <a:pt x="902380" y="842010"/>
                </a:lnTo>
                <a:close/>
              </a:path>
              <a:path w="1638934" h="853440">
                <a:moveTo>
                  <a:pt x="925532" y="840740"/>
                </a:moveTo>
                <a:lnTo>
                  <a:pt x="917186" y="840740"/>
                </a:lnTo>
                <a:lnTo>
                  <a:pt x="917180" y="842010"/>
                </a:lnTo>
                <a:lnTo>
                  <a:pt x="911491" y="843280"/>
                </a:lnTo>
                <a:lnTo>
                  <a:pt x="883512" y="843280"/>
                </a:lnTo>
                <a:lnTo>
                  <a:pt x="879718" y="845820"/>
                </a:lnTo>
                <a:lnTo>
                  <a:pt x="913367" y="845820"/>
                </a:lnTo>
                <a:lnTo>
                  <a:pt x="920942" y="844550"/>
                </a:lnTo>
                <a:lnTo>
                  <a:pt x="932233" y="843280"/>
                </a:lnTo>
                <a:lnTo>
                  <a:pt x="930306" y="842010"/>
                </a:lnTo>
                <a:lnTo>
                  <a:pt x="925532" y="840740"/>
                </a:lnTo>
                <a:close/>
              </a:path>
              <a:path w="1638934" h="853440">
                <a:moveTo>
                  <a:pt x="958180" y="840740"/>
                </a:moveTo>
                <a:lnTo>
                  <a:pt x="958752" y="842010"/>
                </a:lnTo>
                <a:lnTo>
                  <a:pt x="956092" y="843280"/>
                </a:lnTo>
                <a:lnTo>
                  <a:pt x="954565" y="844550"/>
                </a:lnTo>
                <a:lnTo>
                  <a:pt x="958536" y="844550"/>
                </a:lnTo>
                <a:lnTo>
                  <a:pt x="961588" y="843280"/>
                </a:lnTo>
                <a:lnTo>
                  <a:pt x="974000" y="843280"/>
                </a:lnTo>
                <a:lnTo>
                  <a:pt x="973247" y="842010"/>
                </a:lnTo>
                <a:lnTo>
                  <a:pt x="963750" y="842010"/>
                </a:lnTo>
                <a:lnTo>
                  <a:pt x="958180" y="840740"/>
                </a:lnTo>
                <a:close/>
              </a:path>
              <a:path w="1638934" h="853440">
                <a:moveTo>
                  <a:pt x="972860" y="838200"/>
                </a:moveTo>
                <a:lnTo>
                  <a:pt x="968179" y="838200"/>
                </a:lnTo>
                <a:lnTo>
                  <a:pt x="963844" y="839470"/>
                </a:lnTo>
                <a:lnTo>
                  <a:pt x="941426" y="839470"/>
                </a:lnTo>
                <a:lnTo>
                  <a:pt x="939468" y="843280"/>
                </a:lnTo>
                <a:lnTo>
                  <a:pt x="949409" y="840740"/>
                </a:lnTo>
                <a:lnTo>
                  <a:pt x="958905" y="840740"/>
                </a:lnTo>
                <a:lnTo>
                  <a:pt x="967030" y="839470"/>
                </a:lnTo>
                <a:lnTo>
                  <a:pt x="972860" y="838200"/>
                </a:lnTo>
                <a:close/>
              </a:path>
              <a:path w="1638934" h="853440">
                <a:moveTo>
                  <a:pt x="987226" y="836930"/>
                </a:moveTo>
                <a:lnTo>
                  <a:pt x="977122" y="836930"/>
                </a:lnTo>
                <a:lnTo>
                  <a:pt x="976609" y="839470"/>
                </a:lnTo>
                <a:lnTo>
                  <a:pt x="965897" y="842010"/>
                </a:lnTo>
                <a:lnTo>
                  <a:pt x="970232" y="842010"/>
                </a:lnTo>
                <a:lnTo>
                  <a:pt x="975395" y="840740"/>
                </a:lnTo>
                <a:lnTo>
                  <a:pt x="982979" y="838200"/>
                </a:lnTo>
                <a:lnTo>
                  <a:pt x="987226" y="836930"/>
                </a:lnTo>
                <a:close/>
              </a:path>
              <a:path w="1638934" h="853440">
                <a:moveTo>
                  <a:pt x="586055" y="835660"/>
                </a:moveTo>
                <a:lnTo>
                  <a:pt x="586139" y="838200"/>
                </a:lnTo>
                <a:lnTo>
                  <a:pt x="580600" y="838200"/>
                </a:lnTo>
                <a:lnTo>
                  <a:pt x="584128" y="839470"/>
                </a:lnTo>
                <a:lnTo>
                  <a:pt x="588966" y="840740"/>
                </a:lnTo>
                <a:lnTo>
                  <a:pt x="587374" y="839470"/>
                </a:lnTo>
                <a:lnTo>
                  <a:pt x="593856" y="836930"/>
                </a:lnTo>
                <a:lnTo>
                  <a:pt x="586055" y="835660"/>
                </a:lnTo>
                <a:close/>
              </a:path>
              <a:path w="1638934" h="853440">
                <a:moveTo>
                  <a:pt x="641732" y="839470"/>
                </a:moveTo>
                <a:lnTo>
                  <a:pt x="633362" y="839470"/>
                </a:lnTo>
                <a:lnTo>
                  <a:pt x="637572" y="840740"/>
                </a:lnTo>
                <a:lnTo>
                  <a:pt x="641732" y="839470"/>
                </a:lnTo>
                <a:close/>
              </a:path>
              <a:path w="1638934" h="853440">
                <a:moveTo>
                  <a:pt x="994485" y="835660"/>
                </a:moveTo>
                <a:lnTo>
                  <a:pt x="624546" y="835660"/>
                </a:lnTo>
                <a:lnTo>
                  <a:pt x="626808" y="836930"/>
                </a:lnTo>
                <a:lnTo>
                  <a:pt x="626672" y="838200"/>
                </a:lnTo>
                <a:lnTo>
                  <a:pt x="619468" y="838200"/>
                </a:lnTo>
                <a:lnTo>
                  <a:pt x="627698" y="839470"/>
                </a:lnTo>
                <a:lnTo>
                  <a:pt x="649060" y="839470"/>
                </a:lnTo>
                <a:lnTo>
                  <a:pt x="659012" y="840740"/>
                </a:lnTo>
                <a:lnTo>
                  <a:pt x="912032" y="840740"/>
                </a:lnTo>
                <a:lnTo>
                  <a:pt x="920109" y="839470"/>
                </a:lnTo>
                <a:lnTo>
                  <a:pt x="926665" y="838200"/>
                </a:lnTo>
                <a:lnTo>
                  <a:pt x="626672" y="838200"/>
                </a:lnTo>
                <a:lnTo>
                  <a:pt x="620295" y="836930"/>
                </a:lnTo>
                <a:lnTo>
                  <a:pt x="995306" y="836930"/>
                </a:lnTo>
                <a:lnTo>
                  <a:pt x="994485" y="835660"/>
                </a:lnTo>
                <a:close/>
              </a:path>
              <a:path w="1638934" h="853440">
                <a:moveTo>
                  <a:pt x="995306" y="836930"/>
                </a:moveTo>
                <a:lnTo>
                  <a:pt x="987226" y="836930"/>
                </a:lnTo>
                <a:lnTo>
                  <a:pt x="987090" y="839470"/>
                </a:lnTo>
                <a:lnTo>
                  <a:pt x="980326" y="840740"/>
                </a:lnTo>
                <a:lnTo>
                  <a:pt x="991174" y="840740"/>
                </a:lnTo>
                <a:lnTo>
                  <a:pt x="996127" y="838200"/>
                </a:lnTo>
                <a:lnTo>
                  <a:pt x="995306" y="836930"/>
                </a:lnTo>
                <a:close/>
              </a:path>
              <a:path w="1638934" h="853440">
                <a:moveTo>
                  <a:pt x="580600" y="838200"/>
                </a:moveTo>
                <a:lnTo>
                  <a:pt x="571898" y="838200"/>
                </a:lnTo>
                <a:lnTo>
                  <a:pt x="578191" y="839470"/>
                </a:lnTo>
                <a:lnTo>
                  <a:pt x="580600" y="838200"/>
                </a:lnTo>
                <a:close/>
              </a:path>
              <a:path w="1638934" h="853440">
                <a:moveTo>
                  <a:pt x="965153" y="836930"/>
                </a:moveTo>
                <a:lnTo>
                  <a:pt x="931835" y="836930"/>
                </a:lnTo>
                <a:lnTo>
                  <a:pt x="934851" y="839470"/>
                </a:lnTo>
                <a:lnTo>
                  <a:pt x="963844" y="839470"/>
                </a:lnTo>
                <a:lnTo>
                  <a:pt x="965153" y="836930"/>
                </a:lnTo>
                <a:close/>
              </a:path>
              <a:path w="1638934" h="853440">
                <a:moveTo>
                  <a:pt x="624546" y="835660"/>
                </a:moveTo>
                <a:lnTo>
                  <a:pt x="602107" y="835660"/>
                </a:lnTo>
                <a:lnTo>
                  <a:pt x="609101" y="836930"/>
                </a:lnTo>
                <a:lnTo>
                  <a:pt x="611866" y="838200"/>
                </a:lnTo>
                <a:lnTo>
                  <a:pt x="612766" y="836930"/>
                </a:lnTo>
                <a:lnTo>
                  <a:pt x="624546" y="835660"/>
                </a:lnTo>
                <a:close/>
              </a:path>
              <a:path w="1638934" h="853440">
                <a:moveTo>
                  <a:pt x="977122" y="836930"/>
                </a:moveTo>
                <a:lnTo>
                  <a:pt x="965153" y="836930"/>
                </a:lnTo>
                <a:lnTo>
                  <a:pt x="970619" y="838200"/>
                </a:lnTo>
                <a:lnTo>
                  <a:pt x="977122" y="836930"/>
                </a:lnTo>
                <a:close/>
              </a:path>
              <a:path w="1638934" h="853440">
                <a:moveTo>
                  <a:pt x="876559" y="830580"/>
                </a:moveTo>
                <a:lnTo>
                  <a:pt x="579291" y="830580"/>
                </a:lnTo>
                <a:lnTo>
                  <a:pt x="586725" y="831850"/>
                </a:lnTo>
                <a:lnTo>
                  <a:pt x="587636" y="833120"/>
                </a:lnTo>
                <a:lnTo>
                  <a:pt x="594138" y="833120"/>
                </a:lnTo>
                <a:lnTo>
                  <a:pt x="593573" y="834390"/>
                </a:lnTo>
                <a:lnTo>
                  <a:pt x="596651" y="835660"/>
                </a:lnTo>
                <a:lnTo>
                  <a:pt x="600861" y="836930"/>
                </a:lnTo>
                <a:lnTo>
                  <a:pt x="602107" y="835660"/>
                </a:lnTo>
                <a:lnTo>
                  <a:pt x="994485" y="835660"/>
                </a:lnTo>
                <a:lnTo>
                  <a:pt x="988237" y="834390"/>
                </a:lnTo>
                <a:lnTo>
                  <a:pt x="979373" y="834390"/>
                </a:lnTo>
                <a:lnTo>
                  <a:pt x="979038" y="831850"/>
                </a:lnTo>
                <a:lnTo>
                  <a:pt x="881983" y="831850"/>
                </a:lnTo>
                <a:lnTo>
                  <a:pt x="876559" y="830580"/>
                </a:lnTo>
                <a:close/>
              </a:path>
              <a:path w="1638934" h="853440">
                <a:moveTo>
                  <a:pt x="893711" y="826770"/>
                </a:moveTo>
                <a:lnTo>
                  <a:pt x="556454" y="826770"/>
                </a:lnTo>
                <a:lnTo>
                  <a:pt x="565291" y="828040"/>
                </a:lnTo>
                <a:lnTo>
                  <a:pt x="568506" y="830580"/>
                </a:lnTo>
                <a:lnTo>
                  <a:pt x="569176" y="833120"/>
                </a:lnTo>
                <a:lnTo>
                  <a:pt x="579029" y="834390"/>
                </a:lnTo>
                <a:lnTo>
                  <a:pt x="585458" y="835660"/>
                </a:lnTo>
                <a:lnTo>
                  <a:pt x="579291" y="830580"/>
                </a:lnTo>
                <a:lnTo>
                  <a:pt x="876559" y="830580"/>
                </a:lnTo>
                <a:lnTo>
                  <a:pt x="875428" y="829310"/>
                </a:lnTo>
                <a:lnTo>
                  <a:pt x="878622" y="828040"/>
                </a:lnTo>
                <a:lnTo>
                  <a:pt x="890119" y="828040"/>
                </a:lnTo>
                <a:lnTo>
                  <a:pt x="893711" y="826770"/>
                </a:lnTo>
                <a:close/>
              </a:path>
              <a:path w="1638934" h="853440">
                <a:moveTo>
                  <a:pt x="1014404" y="827047"/>
                </a:moveTo>
                <a:lnTo>
                  <a:pt x="1011621" y="828040"/>
                </a:lnTo>
                <a:lnTo>
                  <a:pt x="1001236" y="829310"/>
                </a:lnTo>
                <a:lnTo>
                  <a:pt x="1002128" y="830580"/>
                </a:lnTo>
                <a:lnTo>
                  <a:pt x="999752" y="831850"/>
                </a:lnTo>
                <a:lnTo>
                  <a:pt x="998212" y="833120"/>
                </a:lnTo>
                <a:lnTo>
                  <a:pt x="1001613" y="833120"/>
                </a:lnTo>
                <a:lnTo>
                  <a:pt x="1007403" y="830580"/>
                </a:lnTo>
                <a:lnTo>
                  <a:pt x="1014404" y="827047"/>
                </a:lnTo>
                <a:close/>
              </a:path>
              <a:path w="1638934" h="853440">
                <a:moveTo>
                  <a:pt x="950986" y="822960"/>
                </a:moveTo>
                <a:lnTo>
                  <a:pt x="533250" y="822960"/>
                </a:lnTo>
                <a:lnTo>
                  <a:pt x="543095" y="824230"/>
                </a:lnTo>
                <a:lnTo>
                  <a:pt x="546754" y="826770"/>
                </a:lnTo>
                <a:lnTo>
                  <a:pt x="548742" y="829310"/>
                </a:lnTo>
                <a:lnTo>
                  <a:pt x="553574" y="831850"/>
                </a:lnTo>
                <a:lnTo>
                  <a:pt x="556695" y="830580"/>
                </a:lnTo>
                <a:lnTo>
                  <a:pt x="556454" y="826770"/>
                </a:lnTo>
                <a:lnTo>
                  <a:pt x="945489" y="826770"/>
                </a:lnTo>
                <a:lnTo>
                  <a:pt x="947887" y="825500"/>
                </a:lnTo>
                <a:lnTo>
                  <a:pt x="956567" y="825500"/>
                </a:lnTo>
                <a:lnTo>
                  <a:pt x="957520" y="824230"/>
                </a:lnTo>
                <a:lnTo>
                  <a:pt x="948934" y="824230"/>
                </a:lnTo>
                <a:lnTo>
                  <a:pt x="950986" y="822960"/>
                </a:lnTo>
                <a:close/>
              </a:path>
              <a:path w="1638934" h="853440">
                <a:moveTo>
                  <a:pt x="990011" y="829310"/>
                </a:moveTo>
                <a:lnTo>
                  <a:pt x="890977" y="829310"/>
                </a:lnTo>
                <a:lnTo>
                  <a:pt x="890255" y="830580"/>
                </a:lnTo>
                <a:lnTo>
                  <a:pt x="881983" y="831850"/>
                </a:lnTo>
                <a:lnTo>
                  <a:pt x="979038" y="831850"/>
                </a:lnTo>
                <a:lnTo>
                  <a:pt x="984043" y="830580"/>
                </a:lnTo>
                <a:lnTo>
                  <a:pt x="987216" y="830580"/>
                </a:lnTo>
                <a:lnTo>
                  <a:pt x="990011" y="829310"/>
                </a:lnTo>
                <a:close/>
              </a:path>
              <a:path w="1638934" h="853440">
                <a:moveTo>
                  <a:pt x="888360" y="828040"/>
                </a:moveTo>
                <a:lnTo>
                  <a:pt x="878622" y="828040"/>
                </a:lnTo>
                <a:lnTo>
                  <a:pt x="877617" y="830580"/>
                </a:lnTo>
                <a:lnTo>
                  <a:pt x="883020" y="830580"/>
                </a:lnTo>
                <a:lnTo>
                  <a:pt x="886234" y="829310"/>
                </a:lnTo>
                <a:lnTo>
                  <a:pt x="888360" y="828040"/>
                </a:lnTo>
                <a:close/>
              </a:path>
              <a:path w="1638934" h="853440">
                <a:moveTo>
                  <a:pt x="998334" y="828040"/>
                </a:moveTo>
                <a:lnTo>
                  <a:pt x="897700" y="828040"/>
                </a:lnTo>
                <a:lnTo>
                  <a:pt x="900206" y="829310"/>
                </a:lnTo>
                <a:lnTo>
                  <a:pt x="990011" y="829310"/>
                </a:lnTo>
                <a:lnTo>
                  <a:pt x="992944" y="830580"/>
                </a:lnTo>
                <a:lnTo>
                  <a:pt x="998334" y="828040"/>
                </a:lnTo>
                <a:close/>
              </a:path>
              <a:path w="1638934" h="853440">
                <a:moveTo>
                  <a:pt x="1025780" y="826770"/>
                </a:moveTo>
                <a:lnTo>
                  <a:pt x="1016336" y="827888"/>
                </a:lnTo>
                <a:lnTo>
                  <a:pt x="1019665" y="830580"/>
                </a:lnTo>
                <a:lnTo>
                  <a:pt x="1025780" y="826770"/>
                </a:lnTo>
                <a:close/>
              </a:path>
              <a:path w="1638934" h="853440">
                <a:moveTo>
                  <a:pt x="1010566" y="820420"/>
                </a:moveTo>
                <a:lnTo>
                  <a:pt x="1002451" y="821690"/>
                </a:lnTo>
                <a:lnTo>
                  <a:pt x="953039" y="821690"/>
                </a:lnTo>
                <a:lnTo>
                  <a:pt x="968546" y="822960"/>
                </a:lnTo>
                <a:lnTo>
                  <a:pt x="963771" y="825500"/>
                </a:lnTo>
                <a:lnTo>
                  <a:pt x="955237" y="826770"/>
                </a:lnTo>
                <a:lnTo>
                  <a:pt x="893711" y="826770"/>
                </a:lnTo>
                <a:lnTo>
                  <a:pt x="893040" y="828040"/>
                </a:lnTo>
                <a:lnTo>
                  <a:pt x="894140" y="829310"/>
                </a:lnTo>
                <a:lnTo>
                  <a:pt x="897030" y="829310"/>
                </a:lnTo>
                <a:lnTo>
                  <a:pt x="897365" y="828040"/>
                </a:lnTo>
                <a:lnTo>
                  <a:pt x="998334" y="828040"/>
                </a:lnTo>
                <a:lnTo>
                  <a:pt x="1006817" y="826770"/>
                </a:lnTo>
                <a:lnTo>
                  <a:pt x="1018622" y="825541"/>
                </a:lnTo>
                <a:lnTo>
                  <a:pt x="1018875" y="825451"/>
                </a:lnTo>
                <a:lnTo>
                  <a:pt x="1015046" y="824230"/>
                </a:lnTo>
                <a:lnTo>
                  <a:pt x="1014259" y="822960"/>
                </a:lnTo>
                <a:lnTo>
                  <a:pt x="1007655" y="822960"/>
                </a:lnTo>
                <a:lnTo>
                  <a:pt x="1010566" y="820420"/>
                </a:lnTo>
                <a:close/>
              </a:path>
              <a:path w="1638934" h="853440">
                <a:moveTo>
                  <a:pt x="483891" y="817880"/>
                </a:moveTo>
                <a:lnTo>
                  <a:pt x="486644" y="821690"/>
                </a:lnTo>
                <a:lnTo>
                  <a:pt x="481629" y="821690"/>
                </a:lnTo>
                <a:lnTo>
                  <a:pt x="490028" y="822960"/>
                </a:lnTo>
                <a:lnTo>
                  <a:pt x="502903" y="826770"/>
                </a:lnTo>
                <a:lnTo>
                  <a:pt x="509806" y="828040"/>
                </a:lnTo>
                <a:lnTo>
                  <a:pt x="497974" y="824230"/>
                </a:lnTo>
                <a:lnTo>
                  <a:pt x="494958" y="820420"/>
                </a:lnTo>
                <a:lnTo>
                  <a:pt x="493157" y="820420"/>
                </a:lnTo>
                <a:lnTo>
                  <a:pt x="483891" y="817880"/>
                </a:lnTo>
                <a:close/>
              </a:path>
              <a:path w="1638934" h="853440">
                <a:moveTo>
                  <a:pt x="1016095" y="827693"/>
                </a:moveTo>
                <a:lnTo>
                  <a:pt x="1015058" y="828040"/>
                </a:lnTo>
                <a:lnTo>
                  <a:pt x="1016336" y="827888"/>
                </a:lnTo>
                <a:lnTo>
                  <a:pt x="1016095" y="827693"/>
                </a:lnTo>
                <a:close/>
              </a:path>
              <a:path w="1638934" h="853440">
                <a:moveTo>
                  <a:pt x="1078637" y="817880"/>
                </a:moveTo>
                <a:lnTo>
                  <a:pt x="1073349" y="819150"/>
                </a:lnTo>
                <a:lnTo>
                  <a:pt x="1063723" y="820420"/>
                </a:lnTo>
                <a:lnTo>
                  <a:pt x="1054811" y="825500"/>
                </a:lnTo>
                <a:lnTo>
                  <a:pt x="1045350" y="828040"/>
                </a:lnTo>
                <a:lnTo>
                  <a:pt x="1060925" y="828040"/>
                </a:lnTo>
                <a:lnTo>
                  <a:pt x="1068977" y="826770"/>
                </a:lnTo>
                <a:lnTo>
                  <a:pt x="1063433" y="826770"/>
                </a:lnTo>
                <a:lnTo>
                  <a:pt x="1065076" y="823734"/>
                </a:lnTo>
                <a:lnTo>
                  <a:pt x="1062784" y="821690"/>
                </a:lnTo>
                <a:lnTo>
                  <a:pt x="1073757" y="821690"/>
                </a:lnTo>
                <a:lnTo>
                  <a:pt x="1072124" y="820420"/>
                </a:lnTo>
                <a:lnTo>
                  <a:pt x="1078637" y="817880"/>
                </a:lnTo>
                <a:close/>
              </a:path>
              <a:path w="1638934" h="853440">
                <a:moveTo>
                  <a:pt x="1035522" y="822960"/>
                </a:moveTo>
                <a:lnTo>
                  <a:pt x="1031394" y="822960"/>
                </a:lnTo>
                <a:lnTo>
                  <a:pt x="1022300" y="824230"/>
                </a:lnTo>
                <a:lnTo>
                  <a:pt x="1018875" y="825451"/>
                </a:lnTo>
                <a:lnTo>
                  <a:pt x="1019026" y="825500"/>
                </a:lnTo>
                <a:lnTo>
                  <a:pt x="1018622" y="825541"/>
                </a:lnTo>
                <a:lnTo>
                  <a:pt x="1015023" y="826826"/>
                </a:lnTo>
                <a:lnTo>
                  <a:pt x="1016095" y="827693"/>
                </a:lnTo>
                <a:lnTo>
                  <a:pt x="1022670" y="825500"/>
                </a:lnTo>
                <a:lnTo>
                  <a:pt x="1028125" y="825500"/>
                </a:lnTo>
                <a:lnTo>
                  <a:pt x="1031232" y="824230"/>
                </a:lnTo>
                <a:lnTo>
                  <a:pt x="1035522" y="822960"/>
                </a:lnTo>
                <a:close/>
              </a:path>
              <a:path w="1638934" h="853440">
                <a:moveTo>
                  <a:pt x="1014953" y="826770"/>
                </a:moveTo>
                <a:lnTo>
                  <a:pt x="1014404" y="827047"/>
                </a:lnTo>
                <a:lnTo>
                  <a:pt x="1015023" y="826826"/>
                </a:lnTo>
                <a:close/>
              </a:path>
              <a:path w="1638934" h="853440">
                <a:moveTo>
                  <a:pt x="953039" y="821690"/>
                </a:moveTo>
                <a:lnTo>
                  <a:pt x="524036" y="821690"/>
                </a:lnTo>
                <a:lnTo>
                  <a:pt x="529292" y="822960"/>
                </a:lnTo>
                <a:lnTo>
                  <a:pt x="532580" y="824230"/>
                </a:lnTo>
                <a:lnTo>
                  <a:pt x="539564" y="826770"/>
                </a:lnTo>
                <a:lnTo>
                  <a:pt x="544224" y="825500"/>
                </a:lnTo>
                <a:lnTo>
                  <a:pt x="534392" y="824230"/>
                </a:lnTo>
                <a:lnTo>
                  <a:pt x="533250" y="822960"/>
                </a:lnTo>
                <a:lnTo>
                  <a:pt x="950986" y="822960"/>
                </a:lnTo>
                <a:lnTo>
                  <a:pt x="953039" y="821690"/>
                </a:lnTo>
                <a:close/>
              </a:path>
              <a:path w="1638934" h="853440">
                <a:moveTo>
                  <a:pt x="1077653" y="822960"/>
                </a:moveTo>
                <a:lnTo>
                  <a:pt x="1070993" y="824230"/>
                </a:lnTo>
                <a:lnTo>
                  <a:pt x="1070124" y="825500"/>
                </a:lnTo>
                <a:lnTo>
                  <a:pt x="1063433" y="826770"/>
                </a:lnTo>
                <a:lnTo>
                  <a:pt x="1074710" y="826770"/>
                </a:lnTo>
                <a:lnTo>
                  <a:pt x="1073747" y="825500"/>
                </a:lnTo>
                <a:lnTo>
                  <a:pt x="1078260" y="824230"/>
                </a:lnTo>
                <a:lnTo>
                  <a:pt x="1077653" y="822960"/>
                </a:lnTo>
                <a:close/>
              </a:path>
              <a:path w="1638934" h="853440">
                <a:moveTo>
                  <a:pt x="1018875" y="825451"/>
                </a:moveTo>
                <a:lnTo>
                  <a:pt x="1018622" y="825541"/>
                </a:lnTo>
                <a:lnTo>
                  <a:pt x="1019026" y="825500"/>
                </a:lnTo>
                <a:lnTo>
                  <a:pt x="1018875" y="825451"/>
                </a:lnTo>
                <a:close/>
              </a:path>
              <a:path w="1638934" h="853440">
                <a:moveTo>
                  <a:pt x="524036" y="821690"/>
                </a:moveTo>
                <a:lnTo>
                  <a:pt x="514633" y="821690"/>
                </a:lnTo>
                <a:lnTo>
                  <a:pt x="528800" y="825500"/>
                </a:lnTo>
                <a:lnTo>
                  <a:pt x="530465" y="824230"/>
                </a:lnTo>
                <a:lnTo>
                  <a:pt x="524036" y="821690"/>
                </a:lnTo>
                <a:close/>
              </a:path>
              <a:path w="1638934" h="853440">
                <a:moveTo>
                  <a:pt x="1065496" y="822960"/>
                </a:moveTo>
                <a:lnTo>
                  <a:pt x="1065076" y="823734"/>
                </a:lnTo>
                <a:lnTo>
                  <a:pt x="1065632" y="824230"/>
                </a:lnTo>
                <a:lnTo>
                  <a:pt x="1065496" y="822960"/>
                </a:lnTo>
                <a:close/>
              </a:path>
              <a:path w="1638934" h="853440">
                <a:moveTo>
                  <a:pt x="1013013" y="821690"/>
                </a:moveTo>
                <a:lnTo>
                  <a:pt x="1007655" y="822960"/>
                </a:lnTo>
                <a:lnTo>
                  <a:pt x="1014259" y="822960"/>
                </a:lnTo>
                <a:lnTo>
                  <a:pt x="1013013" y="821690"/>
                </a:lnTo>
                <a:close/>
              </a:path>
              <a:path w="1638934" h="853440">
                <a:moveTo>
                  <a:pt x="1041433" y="819711"/>
                </a:moveTo>
                <a:lnTo>
                  <a:pt x="1039947" y="820420"/>
                </a:lnTo>
                <a:lnTo>
                  <a:pt x="1040957" y="820420"/>
                </a:lnTo>
                <a:lnTo>
                  <a:pt x="1037026" y="822960"/>
                </a:lnTo>
                <a:lnTo>
                  <a:pt x="1044523" y="822960"/>
                </a:lnTo>
                <a:lnTo>
                  <a:pt x="1041433" y="819711"/>
                </a:lnTo>
                <a:close/>
              </a:path>
              <a:path w="1638934" h="853440">
                <a:moveTo>
                  <a:pt x="1003634" y="819150"/>
                </a:moveTo>
                <a:lnTo>
                  <a:pt x="519261" y="819150"/>
                </a:lnTo>
                <a:lnTo>
                  <a:pt x="519921" y="820420"/>
                </a:lnTo>
                <a:lnTo>
                  <a:pt x="517931" y="821690"/>
                </a:lnTo>
                <a:lnTo>
                  <a:pt x="1002451" y="821690"/>
                </a:lnTo>
                <a:lnTo>
                  <a:pt x="1003634" y="819150"/>
                </a:lnTo>
                <a:close/>
              </a:path>
              <a:path w="1638934" h="853440">
                <a:moveTo>
                  <a:pt x="1032949" y="817880"/>
                </a:moveTo>
                <a:lnTo>
                  <a:pt x="1021036" y="817880"/>
                </a:lnTo>
                <a:lnTo>
                  <a:pt x="1018607" y="821690"/>
                </a:lnTo>
                <a:lnTo>
                  <a:pt x="1024974" y="821690"/>
                </a:lnTo>
                <a:lnTo>
                  <a:pt x="1029863" y="820420"/>
                </a:lnTo>
                <a:lnTo>
                  <a:pt x="1032931" y="819150"/>
                </a:lnTo>
                <a:lnTo>
                  <a:pt x="1032949" y="817880"/>
                </a:lnTo>
                <a:close/>
              </a:path>
              <a:path w="1638934" h="853440">
                <a:moveTo>
                  <a:pt x="414705" y="786130"/>
                </a:moveTo>
                <a:lnTo>
                  <a:pt x="381381" y="786130"/>
                </a:lnTo>
                <a:lnTo>
                  <a:pt x="395031" y="791210"/>
                </a:lnTo>
                <a:lnTo>
                  <a:pt x="425372" y="800100"/>
                </a:lnTo>
                <a:lnTo>
                  <a:pt x="441567" y="805180"/>
                </a:lnTo>
                <a:lnTo>
                  <a:pt x="451340" y="805180"/>
                </a:lnTo>
                <a:lnTo>
                  <a:pt x="457819" y="806450"/>
                </a:lnTo>
                <a:lnTo>
                  <a:pt x="466697" y="807720"/>
                </a:lnTo>
                <a:lnTo>
                  <a:pt x="465734" y="810260"/>
                </a:lnTo>
                <a:lnTo>
                  <a:pt x="476540" y="812800"/>
                </a:lnTo>
                <a:lnTo>
                  <a:pt x="486739" y="815340"/>
                </a:lnTo>
                <a:lnTo>
                  <a:pt x="483828" y="816610"/>
                </a:lnTo>
                <a:lnTo>
                  <a:pt x="493524" y="817880"/>
                </a:lnTo>
                <a:lnTo>
                  <a:pt x="493157" y="820420"/>
                </a:lnTo>
                <a:lnTo>
                  <a:pt x="494958" y="820420"/>
                </a:lnTo>
                <a:lnTo>
                  <a:pt x="494079" y="815340"/>
                </a:lnTo>
                <a:lnTo>
                  <a:pt x="541590" y="815340"/>
                </a:lnTo>
                <a:lnTo>
                  <a:pt x="534066" y="814070"/>
                </a:lnTo>
                <a:lnTo>
                  <a:pt x="515777" y="810260"/>
                </a:lnTo>
                <a:lnTo>
                  <a:pt x="494735" y="806450"/>
                </a:lnTo>
                <a:lnTo>
                  <a:pt x="471430" y="802640"/>
                </a:lnTo>
                <a:lnTo>
                  <a:pt x="468079" y="802640"/>
                </a:lnTo>
                <a:lnTo>
                  <a:pt x="461351" y="801370"/>
                </a:lnTo>
                <a:lnTo>
                  <a:pt x="456749" y="798830"/>
                </a:lnTo>
                <a:lnTo>
                  <a:pt x="451115" y="796290"/>
                </a:lnTo>
                <a:lnTo>
                  <a:pt x="440415" y="796290"/>
                </a:lnTo>
                <a:lnTo>
                  <a:pt x="434342" y="793750"/>
                </a:lnTo>
                <a:lnTo>
                  <a:pt x="432499" y="792480"/>
                </a:lnTo>
                <a:lnTo>
                  <a:pt x="426939" y="792480"/>
                </a:lnTo>
                <a:lnTo>
                  <a:pt x="420310" y="789940"/>
                </a:lnTo>
                <a:lnTo>
                  <a:pt x="414705" y="786130"/>
                </a:lnTo>
                <a:close/>
              </a:path>
              <a:path w="1638934" h="853440">
                <a:moveTo>
                  <a:pt x="1025466" y="816610"/>
                </a:moveTo>
                <a:lnTo>
                  <a:pt x="569311" y="816610"/>
                </a:lnTo>
                <a:lnTo>
                  <a:pt x="566451" y="817880"/>
                </a:lnTo>
                <a:lnTo>
                  <a:pt x="566809" y="819150"/>
                </a:lnTo>
                <a:lnTo>
                  <a:pt x="1003634" y="819150"/>
                </a:lnTo>
                <a:lnTo>
                  <a:pt x="1008733" y="820420"/>
                </a:lnTo>
                <a:lnTo>
                  <a:pt x="1021036" y="817880"/>
                </a:lnTo>
                <a:lnTo>
                  <a:pt x="1025448" y="817880"/>
                </a:lnTo>
                <a:lnTo>
                  <a:pt x="1025466" y="816610"/>
                </a:lnTo>
                <a:close/>
              </a:path>
              <a:path w="1638934" h="853440">
                <a:moveTo>
                  <a:pt x="1039203" y="815802"/>
                </a:moveTo>
                <a:lnTo>
                  <a:pt x="1037833" y="816173"/>
                </a:lnTo>
                <a:lnTo>
                  <a:pt x="1036334" y="817880"/>
                </a:lnTo>
                <a:lnTo>
                  <a:pt x="1033788" y="819150"/>
                </a:lnTo>
                <a:lnTo>
                  <a:pt x="1037603" y="820420"/>
                </a:lnTo>
                <a:lnTo>
                  <a:pt x="1039947" y="820420"/>
                </a:lnTo>
                <a:lnTo>
                  <a:pt x="1036450" y="819150"/>
                </a:lnTo>
                <a:lnTo>
                  <a:pt x="1042072" y="817880"/>
                </a:lnTo>
                <a:lnTo>
                  <a:pt x="1039203" y="815802"/>
                </a:lnTo>
                <a:close/>
              </a:path>
              <a:path w="1638934" h="853440">
                <a:moveTo>
                  <a:pt x="1043100" y="818916"/>
                </a:moveTo>
                <a:lnTo>
                  <a:pt x="1040900" y="819150"/>
                </a:lnTo>
                <a:lnTo>
                  <a:pt x="1041433" y="819711"/>
                </a:lnTo>
                <a:lnTo>
                  <a:pt x="1043100" y="818916"/>
                </a:lnTo>
                <a:close/>
              </a:path>
              <a:path w="1638934" h="853440">
                <a:moveTo>
                  <a:pt x="541590" y="815340"/>
                </a:moveTo>
                <a:lnTo>
                  <a:pt x="494079" y="815340"/>
                </a:lnTo>
                <a:lnTo>
                  <a:pt x="503543" y="817880"/>
                </a:lnTo>
                <a:lnTo>
                  <a:pt x="510789" y="819150"/>
                </a:lnTo>
                <a:lnTo>
                  <a:pt x="566809" y="819150"/>
                </a:lnTo>
                <a:lnTo>
                  <a:pt x="559501" y="817880"/>
                </a:lnTo>
                <a:lnTo>
                  <a:pt x="556035" y="817880"/>
                </a:lnTo>
                <a:lnTo>
                  <a:pt x="557993" y="816610"/>
                </a:lnTo>
                <a:lnTo>
                  <a:pt x="549114" y="816610"/>
                </a:lnTo>
                <a:lnTo>
                  <a:pt x="541590" y="815340"/>
                </a:lnTo>
                <a:close/>
              </a:path>
              <a:path w="1638934" h="853440">
                <a:moveTo>
                  <a:pt x="1068784" y="812800"/>
                </a:moveTo>
                <a:lnTo>
                  <a:pt x="1060444" y="815340"/>
                </a:lnTo>
                <a:lnTo>
                  <a:pt x="1057346" y="816610"/>
                </a:lnTo>
                <a:lnTo>
                  <a:pt x="1056558" y="817880"/>
                </a:lnTo>
                <a:lnTo>
                  <a:pt x="1055151" y="819150"/>
                </a:lnTo>
                <a:lnTo>
                  <a:pt x="1064061" y="819150"/>
                </a:lnTo>
                <a:lnTo>
                  <a:pt x="1066250" y="816610"/>
                </a:lnTo>
                <a:lnTo>
                  <a:pt x="1075351" y="816610"/>
                </a:lnTo>
                <a:lnTo>
                  <a:pt x="1076076" y="815340"/>
                </a:lnTo>
                <a:lnTo>
                  <a:pt x="1066313" y="815340"/>
                </a:lnTo>
                <a:lnTo>
                  <a:pt x="1065098" y="814070"/>
                </a:lnTo>
                <a:lnTo>
                  <a:pt x="1069590" y="814070"/>
                </a:lnTo>
                <a:lnTo>
                  <a:pt x="1068784" y="812800"/>
                </a:lnTo>
                <a:close/>
              </a:path>
              <a:path w="1638934" h="853440">
                <a:moveTo>
                  <a:pt x="1075351" y="816610"/>
                </a:moveTo>
                <a:lnTo>
                  <a:pt x="1066250" y="816610"/>
                </a:lnTo>
                <a:lnTo>
                  <a:pt x="1069590" y="817880"/>
                </a:lnTo>
                <a:lnTo>
                  <a:pt x="1067506" y="817880"/>
                </a:lnTo>
                <a:lnTo>
                  <a:pt x="1065433" y="819150"/>
                </a:lnTo>
                <a:lnTo>
                  <a:pt x="1065894" y="819150"/>
                </a:lnTo>
                <a:lnTo>
                  <a:pt x="1074626" y="817880"/>
                </a:lnTo>
                <a:lnTo>
                  <a:pt x="1075351" y="816610"/>
                </a:lnTo>
                <a:close/>
              </a:path>
              <a:path w="1638934" h="853440">
                <a:moveTo>
                  <a:pt x="1128398" y="806634"/>
                </a:moveTo>
                <a:lnTo>
                  <a:pt x="1128182" y="806674"/>
                </a:lnTo>
                <a:lnTo>
                  <a:pt x="1120112" y="812800"/>
                </a:lnTo>
                <a:lnTo>
                  <a:pt x="1113832" y="812800"/>
                </a:lnTo>
                <a:lnTo>
                  <a:pt x="1118549" y="814070"/>
                </a:lnTo>
                <a:lnTo>
                  <a:pt x="1118770" y="816610"/>
                </a:lnTo>
                <a:lnTo>
                  <a:pt x="1113735" y="819150"/>
                </a:lnTo>
                <a:lnTo>
                  <a:pt x="1126205" y="815340"/>
                </a:lnTo>
                <a:lnTo>
                  <a:pt x="1124238" y="815340"/>
                </a:lnTo>
                <a:lnTo>
                  <a:pt x="1124018" y="814070"/>
                </a:lnTo>
                <a:lnTo>
                  <a:pt x="1119965" y="814070"/>
                </a:lnTo>
                <a:lnTo>
                  <a:pt x="1127242" y="812800"/>
                </a:lnTo>
                <a:lnTo>
                  <a:pt x="1132986" y="810260"/>
                </a:lnTo>
                <a:lnTo>
                  <a:pt x="1126824" y="810260"/>
                </a:lnTo>
                <a:lnTo>
                  <a:pt x="1128398" y="806634"/>
                </a:lnTo>
                <a:close/>
              </a:path>
              <a:path w="1638934" h="853440">
                <a:moveTo>
                  <a:pt x="1054648" y="815340"/>
                </a:moveTo>
                <a:lnTo>
                  <a:pt x="1047936" y="816610"/>
                </a:lnTo>
                <a:lnTo>
                  <a:pt x="1043100" y="818916"/>
                </a:lnTo>
                <a:lnTo>
                  <a:pt x="1052857" y="817880"/>
                </a:lnTo>
                <a:lnTo>
                  <a:pt x="1054648" y="815340"/>
                </a:lnTo>
                <a:close/>
              </a:path>
              <a:path w="1638934" h="853440">
                <a:moveTo>
                  <a:pt x="1038565" y="815340"/>
                </a:moveTo>
                <a:lnTo>
                  <a:pt x="1033214" y="815340"/>
                </a:lnTo>
                <a:lnTo>
                  <a:pt x="1031989" y="817880"/>
                </a:lnTo>
                <a:lnTo>
                  <a:pt x="1036219" y="816610"/>
                </a:lnTo>
                <a:lnTo>
                  <a:pt x="1037833" y="816173"/>
                </a:lnTo>
                <a:lnTo>
                  <a:pt x="1038565" y="815340"/>
                </a:lnTo>
                <a:close/>
              </a:path>
              <a:path w="1638934" h="853440">
                <a:moveTo>
                  <a:pt x="539300" y="811626"/>
                </a:moveTo>
                <a:lnTo>
                  <a:pt x="545459" y="814070"/>
                </a:lnTo>
                <a:lnTo>
                  <a:pt x="549114" y="816610"/>
                </a:lnTo>
                <a:lnTo>
                  <a:pt x="563991" y="816610"/>
                </a:lnTo>
                <a:lnTo>
                  <a:pt x="560077" y="815340"/>
                </a:lnTo>
                <a:lnTo>
                  <a:pt x="560935" y="814070"/>
                </a:lnTo>
                <a:lnTo>
                  <a:pt x="1041308" y="814070"/>
                </a:lnTo>
                <a:lnTo>
                  <a:pt x="1042624" y="812800"/>
                </a:lnTo>
                <a:lnTo>
                  <a:pt x="544349" y="812800"/>
                </a:lnTo>
                <a:lnTo>
                  <a:pt x="539300" y="811626"/>
                </a:lnTo>
                <a:close/>
              </a:path>
              <a:path w="1638934" h="853440">
                <a:moveTo>
                  <a:pt x="567501" y="815340"/>
                </a:moveTo>
                <a:lnTo>
                  <a:pt x="563543" y="815340"/>
                </a:lnTo>
                <a:lnTo>
                  <a:pt x="566642" y="816610"/>
                </a:lnTo>
                <a:lnTo>
                  <a:pt x="567501" y="815340"/>
                </a:lnTo>
                <a:close/>
              </a:path>
              <a:path w="1638934" h="853440">
                <a:moveTo>
                  <a:pt x="1029591" y="815340"/>
                </a:moveTo>
                <a:lnTo>
                  <a:pt x="567501" y="815340"/>
                </a:lnTo>
                <a:lnTo>
                  <a:pt x="571093" y="816610"/>
                </a:lnTo>
                <a:lnTo>
                  <a:pt x="1028973" y="816610"/>
                </a:lnTo>
                <a:lnTo>
                  <a:pt x="1029591" y="815340"/>
                </a:lnTo>
                <a:close/>
              </a:path>
              <a:path w="1638934" h="853440">
                <a:moveTo>
                  <a:pt x="1138981" y="815340"/>
                </a:moveTo>
                <a:lnTo>
                  <a:pt x="1131690" y="815340"/>
                </a:lnTo>
                <a:lnTo>
                  <a:pt x="1134509" y="816610"/>
                </a:lnTo>
                <a:lnTo>
                  <a:pt x="1138981" y="815340"/>
                </a:lnTo>
                <a:close/>
              </a:path>
              <a:path w="1638934" h="853440">
                <a:moveTo>
                  <a:pt x="1038565" y="815340"/>
                </a:moveTo>
                <a:lnTo>
                  <a:pt x="1037833" y="816173"/>
                </a:lnTo>
                <a:lnTo>
                  <a:pt x="1039203" y="815802"/>
                </a:lnTo>
                <a:lnTo>
                  <a:pt x="1038565" y="815340"/>
                </a:lnTo>
                <a:close/>
              </a:path>
              <a:path w="1638934" h="853440">
                <a:moveTo>
                  <a:pt x="1041308" y="814070"/>
                </a:moveTo>
                <a:lnTo>
                  <a:pt x="560935" y="814070"/>
                </a:lnTo>
                <a:lnTo>
                  <a:pt x="563626" y="815340"/>
                </a:lnTo>
                <a:lnTo>
                  <a:pt x="1038565" y="815340"/>
                </a:lnTo>
                <a:lnTo>
                  <a:pt x="1039203" y="815802"/>
                </a:lnTo>
                <a:lnTo>
                  <a:pt x="1040911" y="815340"/>
                </a:lnTo>
                <a:lnTo>
                  <a:pt x="1041308" y="814070"/>
                </a:lnTo>
                <a:close/>
              </a:path>
              <a:path w="1638934" h="853440">
                <a:moveTo>
                  <a:pt x="1061098" y="811530"/>
                </a:moveTo>
                <a:lnTo>
                  <a:pt x="1050072" y="811530"/>
                </a:lnTo>
                <a:lnTo>
                  <a:pt x="1051350" y="812800"/>
                </a:lnTo>
                <a:lnTo>
                  <a:pt x="1046502" y="814070"/>
                </a:lnTo>
                <a:lnTo>
                  <a:pt x="1047067" y="815340"/>
                </a:lnTo>
                <a:lnTo>
                  <a:pt x="1054617" y="815340"/>
                </a:lnTo>
                <a:lnTo>
                  <a:pt x="1053957" y="814070"/>
                </a:lnTo>
                <a:lnTo>
                  <a:pt x="1061496" y="814070"/>
                </a:lnTo>
                <a:lnTo>
                  <a:pt x="1062658" y="812800"/>
                </a:lnTo>
                <a:lnTo>
                  <a:pt x="1055946" y="812800"/>
                </a:lnTo>
                <a:lnTo>
                  <a:pt x="1061098" y="811530"/>
                </a:lnTo>
                <a:close/>
              </a:path>
              <a:path w="1638934" h="853440">
                <a:moveTo>
                  <a:pt x="1078249" y="811530"/>
                </a:moveTo>
                <a:lnTo>
                  <a:pt x="1075862" y="812800"/>
                </a:lnTo>
                <a:lnTo>
                  <a:pt x="1076040" y="814070"/>
                </a:lnTo>
                <a:lnTo>
                  <a:pt x="1066313" y="815340"/>
                </a:lnTo>
                <a:lnTo>
                  <a:pt x="1076076" y="815340"/>
                </a:lnTo>
                <a:lnTo>
                  <a:pt x="1078249" y="811530"/>
                </a:lnTo>
                <a:close/>
              </a:path>
              <a:path w="1638934" h="853440">
                <a:moveTo>
                  <a:pt x="1130834" y="812800"/>
                </a:moveTo>
                <a:lnTo>
                  <a:pt x="1124238" y="815340"/>
                </a:lnTo>
                <a:lnTo>
                  <a:pt x="1128740" y="815340"/>
                </a:lnTo>
                <a:lnTo>
                  <a:pt x="1130834" y="812800"/>
                </a:lnTo>
                <a:close/>
              </a:path>
              <a:path w="1638934" h="853440">
                <a:moveTo>
                  <a:pt x="1138279" y="812800"/>
                </a:moveTo>
                <a:lnTo>
                  <a:pt x="1128740" y="815340"/>
                </a:lnTo>
                <a:lnTo>
                  <a:pt x="1141993" y="815340"/>
                </a:lnTo>
                <a:lnTo>
                  <a:pt x="1140310" y="814070"/>
                </a:lnTo>
                <a:lnTo>
                  <a:pt x="1137788" y="814070"/>
                </a:lnTo>
                <a:lnTo>
                  <a:pt x="1138279" y="812800"/>
                </a:lnTo>
                <a:close/>
              </a:path>
              <a:path w="1638934" h="853440">
                <a:moveTo>
                  <a:pt x="984776" y="801370"/>
                </a:moveTo>
                <a:lnTo>
                  <a:pt x="954515" y="801370"/>
                </a:lnTo>
                <a:lnTo>
                  <a:pt x="944618" y="803910"/>
                </a:lnTo>
                <a:lnTo>
                  <a:pt x="918223" y="803910"/>
                </a:lnTo>
                <a:lnTo>
                  <a:pt x="917563" y="805180"/>
                </a:lnTo>
                <a:lnTo>
                  <a:pt x="1100092" y="805180"/>
                </a:lnTo>
                <a:lnTo>
                  <a:pt x="1103721" y="807720"/>
                </a:lnTo>
                <a:lnTo>
                  <a:pt x="1111358" y="808990"/>
                </a:lnTo>
                <a:lnTo>
                  <a:pt x="1114684" y="808990"/>
                </a:lnTo>
                <a:lnTo>
                  <a:pt x="1105379" y="814070"/>
                </a:lnTo>
                <a:lnTo>
                  <a:pt x="1113832" y="812800"/>
                </a:lnTo>
                <a:lnTo>
                  <a:pt x="1120112" y="812800"/>
                </a:lnTo>
                <a:lnTo>
                  <a:pt x="1119306" y="810260"/>
                </a:lnTo>
                <a:lnTo>
                  <a:pt x="1119487" y="807720"/>
                </a:lnTo>
                <a:lnTo>
                  <a:pt x="1117140" y="806450"/>
                </a:lnTo>
                <a:lnTo>
                  <a:pt x="1116483" y="805180"/>
                </a:lnTo>
                <a:lnTo>
                  <a:pt x="1121735" y="802640"/>
                </a:lnTo>
                <a:lnTo>
                  <a:pt x="983676" y="802640"/>
                </a:lnTo>
                <a:lnTo>
                  <a:pt x="984776" y="801370"/>
                </a:lnTo>
                <a:close/>
              </a:path>
              <a:path w="1638934" h="853440">
                <a:moveTo>
                  <a:pt x="529010" y="808990"/>
                </a:moveTo>
                <a:lnTo>
                  <a:pt x="528099" y="810260"/>
                </a:lnTo>
                <a:lnTo>
                  <a:pt x="530130" y="812800"/>
                </a:lnTo>
                <a:lnTo>
                  <a:pt x="539175" y="811642"/>
                </a:lnTo>
                <a:lnTo>
                  <a:pt x="538884" y="811530"/>
                </a:lnTo>
                <a:lnTo>
                  <a:pt x="540056" y="811530"/>
                </a:lnTo>
                <a:lnTo>
                  <a:pt x="542632" y="810260"/>
                </a:lnTo>
                <a:lnTo>
                  <a:pt x="534193" y="810260"/>
                </a:lnTo>
                <a:lnTo>
                  <a:pt x="529010" y="808990"/>
                </a:lnTo>
                <a:close/>
              </a:path>
              <a:path w="1638934" h="853440">
                <a:moveTo>
                  <a:pt x="649142" y="800100"/>
                </a:moveTo>
                <a:lnTo>
                  <a:pt x="645886" y="801370"/>
                </a:lnTo>
                <a:lnTo>
                  <a:pt x="512609" y="801370"/>
                </a:lnTo>
                <a:lnTo>
                  <a:pt x="518696" y="802640"/>
                </a:lnTo>
                <a:lnTo>
                  <a:pt x="514980" y="803910"/>
                </a:lnTo>
                <a:lnTo>
                  <a:pt x="517359" y="805180"/>
                </a:lnTo>
                <a:lnTo>
                  <a:pt x="524590" y="807720"/>
                </a:lnTo>
                <a:lnTo>
                  <a:pt x="535428" y="808990"/>
                </a:lnTo>
                <a:lnTo>
                  <a:pt x="534193" y="810260"/>
                </a:lnTo>
                <a:lnTo>
                  <a:pt x="542632" y="810260"/>
                </a:lnTo>
                <a:lnTo>
                  <a:pt x="548381" y="812800"/>
                </a:lnTo>
                <a:lnTo>
                  <a:pt x="1042624" y="812800"/>
                </a:lnTo>
                <a:lnTo>
                  <a:pt x="1050072" y="811530"/>
                </a:lnTo>
                <a:lnTo>
                  <a:pt x="819231" y="811530"/>
                </a:lnTo>
                <a:lnTo>
                  <a:pt x="819592" y="808990"/>
                </a:lnTo>
                <a:lnTo>
                  <a:pt x="708282" y="808990"/>
                </a:lnTo>
                <a:lnTo>
                  <a:pt x="704446" y="807720"/>
                </a:lnTo>
                <a:lnTo>
                  <a:pt x="696251" y="807720"/>
                </a:lnTo>
                <a:lnTo>
                  <a:pt x="692918" y="806450"/>
                </a:lnTo>
                <a:lnTo>
                  <a:pt x="665456" y="806450"/>
                </a:lnTo>
                <a:lnTo>
                  <a:pt x="668275" y="802640"/>
                </a:lnTo>
                <a:lnTo>
                  <a:pt x="660210" y="802640"/>
                </a:lnTo>
                <a:lnTo>
                  <a:pt x="653969" y="801370"/>
                </a:lnTo>
                <a:lnTo>
                  <a:pt x="649142" y="800100"/>
                </a:lnTo>
                <a:close/>
              </a:path>
              <a:path w="1638934" h="853440">
                <a:moveTo>
                  <a:pt x="1153682" y="806450"/>
                </a:moveTo>
                <a:lnTo>
                  <a:pt x="1147776" y="807720"/>
                </a:lnTo>
                <a:lnTo>
                  <a:pt x="1148593" y="808990"/>
                </a:lnTo>
                <a:lnTo>
                  <a:pt x="1147158" y="812800"/>
                </a:lnTo>
                <a:lnTo>
                  <a:pt x="1155996" y="810260"/>
                </a:lnTo>
                <a:lnTo>
                  <a:pt x="1156415" y="808990"/>
                </a:lnTo>
                <a:lnTo>
                  <a:pt x="1161441" y="807720"/>
                </a:lnTo>
                <a:lnTo>
                  <a:pt x="1156330" y="807720"/>
                </a:lnTo>
                <a:lnTo>
                  <a:pt x="1153682" y="806450"/>
                </a:lnTo>
                <a:close/>
              </a:path>
              <a:path w="1638934" h="853440">
                <a:moveTo>
                  <a:pt x="538884" y="811530"/>
                </a:moveTo>
                <a:lnTo>
                  <a:pt x="539175" y="811642"/>
                </a:lnTo>
                <a:lnTo>
                  <a:pt x="538884" y="811530"/>
                </a:lnTo>
                <a:close/>
              </a:path>
              <a:path w="1638934" h="853440">
                <a:moveTo>
                  <a:pt x="540056" y="811530"/>
                </a:moveTo>
                <a:lnTo>
                  <a:pt x="538884" y="811530"/>
                </a:lnTo>
                <a:lnTo>
                  <a:pt x="539300" y="811626"/>
                </a:lnTo>
                <a:lnTo>
                  <a:pt x="540056" y="811530"/>
                </a:lnTo>
                <a:close/>
              </a:path>
              <a:path w="1638934" h="853440">
                <a:moveTo>
                  <a:pt x="852633" y="805180"/>
                </a:moveTo>
                <a:lnTo>
                  <a:pt x="849739" y="806218"/>
                </a:lnTo>
                <a:lnTo>
                  <a:pt x="850874" y="806450"/>
                </a:lnTo>
                <a:lnTo>
                  <a:pt x="845555" y="807720"/>
                </a:lnTo>
                <a:lnTo>
                  <a:pt x="834540" y="807720"/>
                </a:lnTo>
                <a:lnTo>
                  <a:pt x="833126" y="808990"/>
                </a:lnTo>
                <a:lnTo>
                  <a:pt x="823147" y="808990"/>
                </a:lnTo>
                <a:lnTo>
                  <a:pt x="827430" y="811530"/>
                </a:lnTo>
                <a:lnTo>
                  <a:pt x="1065686" y="811530"/>
                </a:lnTo>
                <a:lnTo>
                  <a:pt x="1071589" y="810260"/>
                </a:lnTo>
                <a:lnTo>
                  <a:pt x="854141" y="810260"/>
                </a:lnTo>
                <a:lnTo>
                  <a:pt x="852633" y="805180"/>
                </a:lnTo>
                <a:close/>
              </a:path>
              <a:path w="1638934" h="853440">
                <a:moveTo>
                  <a:pt x="892700" y="794120"/>
                </a:moveTo>
                <a:lnTo>
                  <a:pt x="885240" y="795020"/>
                </a:lnTo>
                <a:lnTo>
                  <a:pt x="881805" y="797560"/>
                </a:lnTo>
                <a:lnTo>
                  <a:pt x="900911" y="797560"/>
                </a:lnTo>
                <a:lnTo>
                  <a:pt x="908761" y="798830"/>
                </a:lnTo>
                <a:lnTo>
                  <a:pt x="914858" y="800100"/>
                </a:lnTo>
                <a:lnTo>
                  <a:pt x="918129" y="802640"/>
                </a:lnTo>
                <a:lnTo>
                  <a:pt x="909592" y="803910"/>
                </a:lnTo>
                <a:lnTo>
                  <a:pt x="906340" y="805180"/>
                </a:lnTo>
                <a:lnTo>
                  <a:pt x="905414" y="806450"/>
                </a:lnTo>
                <a:lnTo>
                  <a:pt x="903857" y="807720"/>
                </a:lnTo>
                <a:lnTo>
                  <a:pt x="1086155" y="807720"/>
                </a:lnTo>
                <a:lnTo>
                  <a:pt x="1084035" y="811530"/>
                </a:lnTo>
                <a:lnTo>
                  <a:pt x="1090777" y="808990"/>
                </a:lnTo>
                <a:lnTo>
                  <a:pt x="1099380" y="808990"/>
                </a:lnTo>
                <a:lnTo>
                  <a:pt x="1092238" y="806450"/>
                </a:lnTo>
                <a:lnTo>
                  <a:pt x="920474" y="806450"/>
                </a:lnTo>
                <a:lnTo>
                  <a:pt x="917197" y="805180"/>
                </a:lnTo>
                <a:lnTo>
                  <a:pt x="911207" y="805180"/>
                </a:lnTo>
                <a:lnTo>
                  <a:pt x="923763" y="802640"/>
                </a:lnTo>
                <a:lnTo>
                  <a:pt x="931974" y="801370"/>
                </a:lnTo>
                <a:lnTo>
                  <a:pt x="984776" y="801370"/>
                </a:lnTo>
                <a:lnTo>
                  <a:pt x="985875" y="800100"/>
                </a:lnTo>
                <a:lnTo>
                  <a:pt x="1002702" y="798830"/>
                </a:lnTo>
                <a:lnTo>
                  <a:pt x="916485" y="798830"/>
                </a:lnTo>
                <a:lnTo>
                  <a:pt x="907166" y="796290"/>
                </a:lnTo>
                <a:lnTo>
                  <a:pt x="916244" y="795020"/>
                </a:lnTo>
                <a:lnTo>
                  <a:pt x="896140" y="795020"/>
                </a:lnTo>
                <a:lnTo>
                  <a:pt x="892700" y="794120"/>
                </a:lnTo>
                <a:close/>
              </a:path>
              <a:path w="1638934" h="853440">
                <a:moveTo>
                  <a:pt x="1086155" y="807720"/>
                </a:moveTo>
                <a:lnTo>
                  <a:pt x="858539" y="807720"/>
                </a:lnTo>
                <a:lnTo>
                  <a:pt x="860193" y="810260"/>
                </a:lnTo>
                <a:lnTo>
                  <a:pt x="1071589" y="810260"/>
                </a:lnTo>
                <a:lnTo>
                  <a:pt x="1078510" y="808990"/>
                </a:lnTo>
                <a:lnTo>
                  <a:pt x="1086155" y="807720"/>
                </a:lnTo>
                <a:close/>
              </a:path>
              <a:path w="1638934" h="853440">
                <a:moveTo>
                  <a:pt x="1099380" y="808990"/>
                </a:moveTo>
                <a:lnTo>
                  <a:pt x="1090777" y="808990"/>
                </a:lnTo>
                <a:lnTo>
                  <a:pt x="1097568" y="810260"/>
                </a:lnTo>
                <a:lnTo>
                  <a:pt x="1099380" y="808990"/>
                </a:lnTo>
                <a:close/>
              </a:path>
              <a:path w="1638934" h="853440">
                <a:moveTo>
                  <a:pt x="1132970" y="806450"/>
                </a:moveTo>
                <a:lnTo>
                  <a:pt x="1128311" y="807720"/>
                </a:lnTo>
                <a:lnTo>
                  <a:pt x="1133295" y="808990"/>
                </a:lnTo>
                <a:lnTo>
                  <a:pt x="1126824" y="810260"/>
                </a:lnTo>
                <a:lnTo>
                  <a:pt x="1132986" y="810260"/>
                </a:lnTo>
                <a:lnTo>
                  <a:pt x="1135470" y="807720"/>
                </a:lnTo>
                <a:lnTo>
                  <a:pt x="1132970" y="806450"/>
                </a:lnTo>
                <a:close/>
              </a:path>
              <a:path w="1638934" h="853440">
                <a:moveTo>
                  <a:pt x="821744" y="802640"/>
                </a:moveTo>
                <a:lnTo>
                  <a:pt x="711161" y="802640"/>
                </a:lnTo>
                <a:lnTo>
                  <a:pt x="715234" y="805180"/>
                </a:lnTo>
                <a:lnTo>
                  <a:pt x="712281" y="807720"/>
                </a:lnTo>
                <a:lnTo>
                  <a:pt x="710732" y="808990"/>
                </a:lnTo>
                <a:lnTo>
                  <a:pt x="819592" y="808990"/>
                </a:lnTo>
                <a:lnTo>
                  <a:pt x="819954" y="806450"/>
                </a:lnTo>
                <a:lnTo>
                  <a:pt x="849094" y="806450"/>
                </a:lnTo>
                <a:lnTo>
                  <a:pt x="849739" y="806218"/>
                </a:lnTo>
                <a:lnTo>
                  <a:pt x="838424" y="803910"/>
                </a:lnTo>
                <a:lnTo>
                  <a:pt x="816414" y="803910"/>
                </a:lnTo>
                <a:lnTo>
                  <a:pt x="821744" y="802640"/>
                </a:lnTo>
                <a:close/>
              </a:path>
              <a:path w="1638934" h="853440">
                <a:moveTo>
                  <a:pt x="697253" y="805338"/>
                </a:moveTo>
                <a:lnTo>
                  <a:pt x="696567" y="806218"/>
                </a:lnTo>
                <a:lnTo>
                  <a:pt x="696251" y="807720"/>
                </a:lnTo>
                <a:lnTo>
                  <a:pt x="704446" y="807720"/>
                </a:lnTo>
                <a:lnTo>
                  <a:pt x="697253" y="805338"/>
                </a:lnTo>
                <a:close/>
              </a:path>
              <a:path w="1638934" h="853440">
                <a:moveTo>
                  <a:pt x="709109" y="806450"/>
                </a:moveTo>
                <a:lnTo>
                  <a:pt x="703821" y="806450"/>
                </a:lnTo>
                <a:lnTo>
                  <a:pt x="705873" y="807720"/>
                </a:lnTo>
                <a:lnTo>
                  <a:pt x="710795" y="807720"/>
                </a:lnTo>
                <a:lnTo>
                  <a:pt x="709109" y="806450"/>
                </a:lnTo>
                <a:close/>
              </a:path>
              <a:path w="1638934" h="853440">
                <a:moveTo>
                  <a:pt x="849094" y="806450"/>
                </a:moveTo>
                <a:lnTo>
                  <a:pt x="819954" y="806450"/>
                </a:lnTo>
                <a:lnTo>
                  <a:pt x="823158" y="807720"/>
                </a:lnTo>
                <a:lnTo>
                  <a:pt x="845555" y="807720"/>
                </a:lnTo>
                <a:lnTo>
                  <a:pt x="849094" y="806450"/>
                </a:lnTo>
                <a:close/>
              </a:path>
              <a:path w="1638934" h="853440">
                <a:moveTo>
                  <a:pt x="849739" y="806218"/>
                </a:moveTo>
                <a:lnTo>
                  <a:pt x="845555" y="807720"/>
                </a:lnTo>
                <a:lnTo>
                  <a:pt x="850874" y="806450"/>
                </a:lnTo>
                <a:lnTo>
                  <a:pt x="849739" y="806218"/>
                </a:lnTo>
                <a:close/>
              </a:path>
              <a:path w="1638934" h="853440">
                <a:moveTo>
                  <a:pt x="856884" y="805180"/>
                </a:moveTo>
                <a:lnTo>
                  <a:pt x="857984" y="807720"/>
                </a:lnTo>
                <a:lnTo>
                  <a:pt x="858539" y="807720"/>
                </a:lnTo>
                <a:lnTo>
                  <a:pt x="856884" y="805180"/>
                </a:lnTo>
                <a:close/>
              </a:path>
              <a:path w="1638934" h="853440">
                <a:moveTo>
                  <a:pt x="901689" y="806450"/>
                </a:moveTo>
                <a:lnTo>
                  <a:pt x="870779" y="806450"/>
                </a:lnTo>
                <a:lnTo>
                  <a:pt x="871167" y="807720"/>
                </a:lnTo>
                <a:lnTo>
                  <a:pt x="899595" y="807720"/>
                </a:lnTo>
                <a:lnTo>
                  <a:pt x="901689" y="806450"/>
                </a:lnTo>
                <a:close/>
              </a:path>
              <a:path w="1638934" h="853440">
                <a:moveTo>
                  <a:pt x="1141200" y="798830"/>
                </a:moveTo>
                <a:lnTo>
                  <a:pt x="1020262" y="798830"/>
                </a:lnTo>
                <a:lnTo>
                  <a:pt x="1019351" y="800100"/>
                </a:lnTo>
                <a:lnTo>
                  <a:pt x="996938" y="800100"/>
                </a:lnTo>
                <a:lnTo>
                  <a:pt x="992087" y="801370"/>
                </a:lnTo>
                <a:lnTo>
                  <a:pt x="983676" y="802640"/>
                </a:lnTo>
                <a:lnTo>
                  <a:pt x="1121735" y="802640"/>
                </a:lnTo>
                <a:lnTo>
                  <a:pt x="1122562" y="807720"/>
                </a:lnTo>
                <a:lnTo>
                  <a:pt x="1128182" y="806674"/>
                </a:lnTo>
                <a:lnTo>
                  <a:pt x="1128478" y="806450"/>
                </a:lnTo>
                <a:lnTo>
                  <a:pt x="1129389" y="806450"/>
                </a:lnTo>
                <a:lnTo>
                  <a:pt x="1132782" y="805180"/>
                </a:lnTo>
                <a:lnTo>
                  <a:pt x="1135316" y="802640"/>
                </a:lnTo>
                <a:lnTo>
                  <a:pt x="1132593" y="801370"/>
                </a:lnTo>
                <a:lnTo>
                  <a:pt x="1135462" y="800100"/>
                </a:lnTo>
                <a:lnTo>
                  <a:pt x="1141200" y="798830"/>
                </a:lnTo>
                <a:close/>
              </a:path>
              <a:path w="1638934" h="853440">
                <a:moveTo>
                  <a:pt x="1162194" y="806450"/>
                </a:moveTo>
                <a:lnTo>
                  <a:pt x="1156330" y="807720"/>
                </a:lnTo>
                <a:lnTo>
                  <a:pt x="1161441" y="807720"/>
                </a:lnTo>
                <a:lnTo>
                  <a:pt x="1162194" y="806450"/>
                </a:lnTo>
                <a:close/>
              </a:path>
              <a:path w="1638934" h="853440">
                <a:moveTo>
                  <a:pt x="1128478" y="806450"/>
                </a:moveTo>
                <a:lnTo>
                  <a:pt x="1128182" y="806674"/>
                </a:lnTo>
                <a:lnTo>
                  <a:pt x="1128398" y="806634"/>
                </a:lnTo>
                <a:lnTo>
                  <a:pt x="1128478" y="806450"/>
                </a:lnTo>
                <a:close/>
              </a:path>
              <a:path w="1638934" h="853440">
                <a:moveTo>
                  <a:pt x="1129389" y="806450"/>
                </a:moveTo>
                <a:lnTo>
                  <a:pt x="1128478" y="806450"/>
                </a:lnTo>
                <a:lnTo>
                  <a:pt x="1128398" y="806634"/>
                </a:lnTo>
                <a:lnTo>
                  <a:pt x="1129389" y="806450"/>
                </a:lnTo>
                <a:close/>
              </a:path>
              <a:path w="1638934" h="853440">
                <a:moveTo>
                  <a:pt x="418762" y="803910"/>
                </a:moveTo>
                <a:lnTo>
                  <a:pt x="416290" y="803910"/>
                </a:lnTo>
                <a:lnTo>
                  <a:pt x="419610" y="805180"/>
                </a:lnTo>
                <a:lnTo>
                  <a:pt x="422301" y="805180"/>
                </a:lnTo>
                <a:lnTo>
                  <a:pt x="426238" y="806450"/>
                </a:lnTo>
                <a:lnTo>
                  <a:pt x="426782" y="806450"/>
                </a:lnTo>
                <a:lnTo>
                  <a:pt x="418762" y="803910"/>
                </a:lnTo>
                <a:close/>
              </a:path>
              <a:path w="1638934" h="853440">
                <a:moveTo>
                  <a:pt x="685752" y="802594"/>
                </a:moveTo>
                <a:lnTo>
                  <a:pt x="672921" y="802640"/>
                </a:lnTo>
                <a:lnTo>
                  <a:pt x="670754" y="803910"/>
                </a:lnTo>
                <a:lnTo>
                  <a:pt x="670995" y="805180"/>
                </a:lnTo>
                <a:lnTo>
                  <a:pt x="665456" y="806450"/>
                </a:lnTo>
                <a:lnTo>
                  <a:pt x="692918" y="806450"/>
                </a:lnTo>
                <a:lnTo>
                  <a:pt x="689585" y="805180"/>
                </a:lnTo>
                <a:lnTo>
                  <a:pt x="687976" y="803910"/>
                </a:lnTo>
                <a:lnTo>
                  <a:pt x="686026" y="802640"/>
                </a:lnTo>
                <a:lnTo>
                  <a:pt x="685752" y="802594"/>
                </a:lnTo>
                <a:close/>
              </a:path>
              <a:path w="1638934" h="853440">
                <a:moveTo>
                  <a:pt x="696558" y="806230"/>
                </a:moveTo>
                <a:lnTo>
                  <a:pt x="696387" y="806450"/>
                </a:lnTo>
                <a:lnTo>
                  <a:pt x="696558" y="806230"/>
                </a:lnTo>
                <a:close/>
              </a:path>
              <a:path w="1638934" h="853440">
                <a:moveTo>
                  <a:pt x="816435" y="801370"/>
                </a:moveTo>
                <a:lnTo>
                  <a:pt x="685853" y="801370"/>
                </a:lnTo>
                <a:lnTo>
                  <a:pt x="698366" y="803910"/>
                </a:lnTo>
                <a:lnTo>
                  <a:pt x="697253" y="805338"/>
                </a:lnTo>
                <a:lnTo>
                  <a:pt x="700610" y="806450"/>
                </a:lnTo>
                <a:lnTo>
                  <a:pt x="706334" y="806450"/>
                </a:lnTo>
                <a:lnTo>
                  <a:pt x="699978" y="805180"/>
                </a:lnTo>
                <a:lnTo>
                  <a:pt x="699099" y="802640"/>
                </a:lnTo>
                <a:lnTo>
                  <a:pt x="825629" y="802640"/>
                </a:lnTo>
                <a:lnTo>
                  <a:pt x="816435" y="801370"/>
                </a:lnTo>
                <a:close/>
              </a:path>
              <a:path w="1638934" h="853440">
                <a:moveTo>
                  <a:pt x="859311" y="801370"/>
                </a:moveTo>
                <a:lnTo>
                  <a:pt x="841932" y="801370"/>
                </a:lnTo>
                <a:lnTo>
                  <a:pt x="851738" y="803944"/>
                </a:lnTo>
                <a:lnTo>
                  <a:pt x="855374" y="805180"/>
                </a:lnTo>
                <a:lnTo>
                  <a:pt x="874643" y="805180"/>
                </a:lnTo>
                <a:lnTo>
                  <a:pt x="872884" y="806450"/>
                </a:lnTo>
                <a:lnTo>
                  <a:pt x="878214" y="806450"/>
                </a:lnTo>
                <a:lnTo>
                  <a:pt x="880313" y="805180"/>
                </a:lnTo>
                <a:lnTo>
                  <a:pt x="884089" y="803910"/>
                </a:lnTo>
                <a:lnTo>
                  <a:pt x="874580" y="803910"/>
                </a:lnTo>
                <a:lnTo>
                  <a:pt x="879944" y="802640"/>
                </a:lnTo>
                <a:lnTo>
                  <a:pt x="856476" y="802640"/>
                </a:lnTo>
                <a:lnTo>
                  <a:pt x="859311" y="801370"/>
                </a:lnTo>
                <a:close/>
              </a:path>
              <a:path w="1638934" h="853440">
                <a:moveTo>
                  <a:pt x="898464" y="805180"/>
                </a:moveTo>
                <a:lnTo>
                  <a:pt x="891246" y="806450"/>
                </a:lnTo>
                <a:lnTo>
                  <a:pt x="903815" y="806450"/>
                </a:lnTo>
                <a:lnTo>
                  <a:pt x="898464" y="805180"/>
                </a:lnTo>
                <a:close/>
              </a:path>
              <a:path w="1638934" h="853440">
                <a:moveTo>
                  <a:pt x="1100092" y="805180"/>
                </a:moveTo>
                <a:lnTo>
                  <a:pt x="921814" y="805180"/>
                </a:lnTo>
                <a:lnTo>
                  <a:pt x="920474" y="806450"/>
                </a:lnTo>
                <a:lnTo>
                  <a:pt x="1092238" y="806450"/>
                </a:lnTo>
                <a:lnTo>
                  <a:pt x="1100092" y="805180"/>
                </a:lnTo>
                <a:close/>
              </a:path>
              <a:path w="1638934" h="853440">
                <a:moveTo>
                  <a:pt x="1163587" y="796290"/>
                </a:moveTo>
                <a:lnTo>
                  <a:pt x="1156015" y="798830"/>
                </a:lnTo>
                <a:lnTo>
                  <a:pt x="1150857" y="801370"/>
                </a:lnTo>
                <a:lnTo>
                  <a:pt x="1146247" y="803944"/>
                </a:lnTo>
                <a:lnTo>
                  <a:pt x="1140624" y="806450"/>
                </a:lnTo>
                <a:lnTo>
                  <a:pt x="1151001" y="803910"/>
                </a:lnTo>
                <a:lnTo>
                  <a:pt x="1151289" y="803910"/>
                </a:lnTo>
                <a:lnTo>
                  <a:pt x="1150760" y="802640"/>
                </a:lnTo>
                <a:lnTo>
                  <a:pt x="1160163" y="800100"/>
                </a:lnTo>
                <a:lnTo>
                  <a:pt x="1160645" y="798830"/>
                </a:lnTo>
                <a:lnTo>
                  <a:pt x="1163587" y="796290"/>
                </a:lnTo>
                <a:close/>
              </a:path>
              <a:path w="1638934" h="853440">
                <a:moveTo>
                  <a:pt x="696774" y="805180"/>
                </a:moveTo>
                <a:lnTo>
                  <a:pt x="696558" y="806230"/>
                </a:lnTo>
                <a:lnTo>
                  <a:pt x="697253" y="805338"/>
                </a:lnTo>
                <a:lnTo>
                  <a:pt x="696774" y="805180"/>
                </a:lnTo>
                <a:close/>
              </a:path>
              <a:path w="1638934" h="853440">
                <a:moveTo>
                  <a:pt x="409872" y="800100"/>
                </a:moveTo>
                <a:lnTo>
                  <a:pt x="409872" y="801370"/>
                </a:lnTo>
                <a:lnTo>
                  <a:pt x="405872" y="801370"/>
                </a:lnTo>
                <a:lnTo>
                  <a:pt x="410479" y="802640"/>
                </a:lnTo>
                <a:lnTo>
                  <a:pt x="413385" y="803944"/>
                </a:lnTo>
                <a:lnTo>
                  <a:pt x="415830" y="805180"/>
                </a:lnTo>
                <a:lnTo>
                  <a:pt x="416667" y="805180"/>
                </a:lnTo>
                <a:lnTo>
                  <a:pt x="416290" y="803910"/>
                </a:lnTo>
                <a:lnTo>
                  <a:pt x="418762" y="803910"/>
                </a:lnTo>
                <a:lnTo>
                  <a:pt x="413599" y="801370"/>
                </a:lnTo>
                <a:lnTo>
                  <a:pt x="409872" y="800100"/>
                </a:lnTo>
                <a:close/>
              </a:path>
              <a:path w="1638934" h="853440">
                <a:moveTo>
                  <a:pt x="1151303" y="803944"/>
                </a:moveTo>
                <a:lnTo>
                  <a:pt x="1151818" y="805180"/>
                </a:lnTo>
                <a:lnTo>
                  <a:pt x="1154653" y="804324"/>
                </a:lnTo>
                <a:lnTo>
                  <a:pt x="1151303" y="803944"/>
                </a:lnTo>
                <a:close/>
              </a:path>
              <a:path w="1638934" h="853440">
                <a:moveTo>
                  <a:pt x="1165126" y="802640"/>
                </a:moveTo>
                <a:lnTo>
                  <a:pt x="1160236" y="802640"/>
                </a:lnTo>
                <a:lnTo>
                  <a:pt x="1154653" y="804324"/>
                </a:lnTo>
                <a:lnTo>
                  <a:pt x="1162184" y="805180"/>
                </a:lnTo>
                <a:lnTo>
                  <a:pt x="1165126" y="802640"/>
                </a:lnTo>
                <a:close/>
              </a:path>
              <a:path w="1638934" h="853440">
                <a:moveTo>
                  <a:pt x="1151289" y="803910"/>
                </a:moveTo>
                <a:lnTo>
                  <a:pt x="1151001" y="803910"/>
                </a:lnTo>
                <a:lnTo>
                  <a:pt x="1151303" y="803944"/>
                </a:lnTo>
                <a:close/>
              </a:path>
              <a:path w="1638934" h="853440">
                <a:moveTo>
                  <a:pt x="856746" y="800100"/>
                </a:moveTo>
                <a:lnTo>
                  <a:pt x="841922" y="800100"/>
                </a:lnTo>
                <a:lnTo>
                  <a:pt x="838001" y="801370"/>
                </a:lnTo>
                <a:lnTo>
                  <a:pt x="831712" y="802640"/>
                </a:lnTo>
                <a:lnTo>
                  <a:pt x="824152" y="803910"/>
                </a:lnTo>
                <a:lnTo>
                  <a:pt x="838424" y="803910"/>
                </a:lnTo>
                <a:lnTo>
                  <a:pt x="841932" y="801370"/>
                </a:lnTo>
                <a:lnTo>
                  <a:pt x="859311" y="801370"/>
                </a:lnTo>
                <a:lnTo>
                  <a:pt x="856746" y="800100"/>
                </a:lnTo>
                <a:close/>
              </a:path>
              <a:path w="1638934" h="853440">
                <a:moveTo>
                  <a:pt x="1065433" y="792480"/>
                </a:moveTo>
                <a:lnTo>
                  <a:pt x="1056797" y="792480"/>
                </a:lnTo>
                <a:lnTo>
                  <a:pt x="1044559" y="793750"/>
                </a:lnTo>
                <a:lnTo>
                  <a:pt x="1033059" y="796290"/>
                </a:lnTo>
                <a:lnTo>
                  <a:pt x="1026638" y="798830"/>
                </a:lnTo>
                <a:lnTo>
                  <a:pt x="1146279" y="798830"/>
                </a:lnTo>
                <a:lnTo>
                  <a:pt x="1141198" y="800100"/>
                </a:lnTo>
                <a:lnTo>
                  <a:pt x="1137758" y="802594"/>
                </a:lnTo>
                <a:lnTo>
                  <a:pt x="1137738" y="803910"/>
                </a:lnTo>
                <a:lnTo>
                  <a:pt x="1143295" y="802640"/>
                </a:lnTo>
                <a:lnTo>
                  <a:pt x="1143365" y="800100"/>
                </a:lnTo>
                <a:lnTo>
                  <a:pt x="1148103" y="798830"/>
                </a:lnTo>
                <a:lnTo>
                  <a:pt x="1151982" y="797560"/>
                </a:lnTo>
                <a:lnTo>
                  <a:pt x="1149472" y="797560"/>
                </a:lnTo>
                <a:lnTo>
                  <a:pt x="1155676" y="795020"/>
                </a:lnTo>
                <a:lnTo>
                  <a:pt x="1051496" y="795020"/>
                </a:lnTo>
                <a:lnTo>
                  <a:pt x="1052365" y="793750"/>
                </a:lnTo>
                <a:lnTo>
                  <a:pt x="1059978" y="793750"/>
                </a:lnTo>
                <a:lnTo>
                  <a:pt x="1065433" y="792480"/>
                </a:lnTo>
                <a:close/>
              </a:path>
              <a:path w="1638934" h="853440">
                <a:moveTo>
                  <a:pt x="461483" y="798830"/>
                </a:moveTo>
                <a:lnTo>
                  <a:pt x="459797" y="800100"/>
                </a:lnTo>
                <a:lnTo>
                  <a:pt x="463745" y="801370"/>
                </a:lnTo>
                <a:lnTo>
                  <a:pt x="468079" y="802640"/>
                </a:lnTo>
                <a:lnTo>
                  <a:pt x="477964" y="802640"/>
                </a:lnTo>
                <a:lnTo>
                  <a:pt x="471032" y="800100"/>
                </a:lnTo>
                <a:lnTo>
                  <a:pt x="461483" y="798830"/>
                </a:lnTo>
                <a:close/>
              </a:path>
              <a:path w="1638934" h="853440">
                <a:moveTo>
                  <a:pt x="660566" y="798830"/>
                </a:moveTo>
                <a:lnTo>
                  <a:pt x="501450" y="798830"/>
                </a:lnTo>
                <a:lnTo>
                  <a:pt x="506110" y="800100"/>
                </a:lnTo>
                <a:lnTo>
                  <a:pt x="503691" y="801370"/>
                </a:lnTo>
                <a:lnTo>
                  <a:pt x="504099" y="802640"/>
                </a:lnTo>
                <a:lnTo>
                  <a:pt x="510059" y="802640"/>
                </a:lnTo>
                <a:lnTo>
                  <a:pt x="512609" y="801370"/>
                </a:lnTo>
                <a:lnTo>
                  <a:pt x="645886" y="801370"/>
                </a:lnTo>
                <a:lnTo>
                  <a:pt x="643671" y="800100"/>
                </a:lnTo>
                <a:lnTo>
                  <a:pt x="655548" y="800100"/>
                </a:lnTo>
                <a:lnTo>
                  <a:pt x="660566" y="798830"/>
                </a:lnTo>
                <a:close/>
              </a:path>
              <a:path w="1638934" h="853440">
                <a:moveTo>
                  <a:pt x="663969" y="800100"/>
                </a:moveTo>
                <a:lnTo>
                  <a:pt x="659760" y="800100"/>
                </a:lnTo>
                <a:lnTo>
                  <a:pt x="661016" y="801370"/>
                </a:lnTo>
                <a:lnTo>
                  <a:pt x="660210" y="802640"/>
                </a:lnTo>
                <a:lnTo>
                  <a:pt x="664869" y="802640"/>
                </a:lnTo>
                <a:lnTo>
                  <a:pt x="666821" y="800790"/>
                </a:lnTo>
                <a:lnTo>
                  <a:pt x="663969" y="800100"/>
                </a:lnTo>
                <a:close/>
              </a:path>
              <a:path w="1638934" h="853440">
                <a:moveTo>
                  <a:pt x="666821" y="800790"/>
                </a:moveTo>
                <a:lnTo>
                  <a:pt x="664869" y="802640"/>
                </a:lnTo>
                <a:lnTo>
                  <a:pt x="668275" y="802640"/>
                </a:lnTo>
                <a:lnTo>
                  <a:pt x="669215" y="801370"/>
                </a:lnTo>
                <a:lnTo>
                  <a:pt x="666821" y="800790"/>
                </a:lnTo>
                <a:close/>
              </a:path>
              <a:path w="1638934" h="853440">
                <a:moveTo>
                  <a:pt x="836246" y="798830"/>
                </a:moveTo>
                <a:lnTo>
                  <a:pt x="660566" y="798830"/>
                </a:lnTo>
                <a:lnTo>
                  <a:pt x="667550" y="800100"/>
                </a:lnTo>
                <a:lnTo>
                  <a:pt x="666821" y="800790"/>
                </a:lnTo>
                <a:lnTo>
                  <a:pt x="669215" y="801370"/>
                </a:lnTo>
                <a:lnTo>
                  <a:pt x="668275" y="802640"/>
                </a:lnTo>
                <a:lnTo>
                  <a:pt x="685748" y="802640"/>
                </a:lnTo>
                <a:lnTo>
                  <a:pt x="684510" y="802389"/>
                </a:lnTo>
                <a:lnTo>
                  <a:pt x="678335" y="801370"/>
                </a:lnTo>
                <a:lnTo>
                  <a:pt x="816435" y="801370"/>
                </a:lnTo>
                <a:lnTo>
                  <a:pt x="821399" y="800100"/>
                </a:lnTo>
                <a:lnTo>
                  <a:pt x="834487" y="800100"/>
                </a:lnTo>
                <a:lnTo>
                  <a:pt x="836246" y="798830"/>
                </a:lnTo>
                <a:close/>
              </a:path>
              <a:path w="1638934" h="853440">
                <a:moveTo>
                  <a:pt x="684510" y="802389"/>
                </a:moveTo>
                <a:lnTo>
                  <a:pt x="685748" y="802640"/>
                </a:lnTo>
                <a:lnTo>
                  <a:pt x="684510" y="802389"/>
                </a:lnTo>
                <a:close/>
              </a:path>
              <a:path w="1638934" h="853440">
                <a:moveTo>
                  <a:pt x="874339" y="796290"/>
                </a:moveTo>
                <a:lnTo>
                  <a:pt x="865396" y="796290"/>
                </a:lnTo>
                <a:lnTo>
                  <a:pt x="864104" y="798830"/>
                </a:lnTo>
                <a:lnTo>
                  <a:pt x="863464" y="801370"/>
                </a:lnTo>
                <a:lnTo>
                  <a:pt x="856476" y="802640"/>
                </a:lnTo>
                <a:lnTo>
                  <a:pt x="888712" y="802640"/>
                </a:lnTo>
                <a:lnTo>
                  <a:pt x="898542" y="801370"/>
                </a:lnTo>
                <a:lnTo>
                  <a:pt x="878067" y="801370"/>
                </a:lnTo>
                <a:lnTo>
                  <a:pt x="882032" y="800100"/>
                </a:lnTo>
                <a:lnTo>
                  <a:pt x="877530" y="798830"/>
                </a:lnTo>
                <a:lnTo>
                  <a:pt x="872366" y="797560"/>
                </a:lnTo>
                <a:lnTo>
                  <a:pt x="874339" y="796290"/>
                </a:lnTo>
                <a:close/>
              </a:path>
              <a:path w="1638934" h="853440">
                <a:moveTo>
                  <a:pt x="951007" y="801370"/>
                </a:moveTo>
                <a:lnTo>
                  <a:pt x="943489" y="801370"/>
                </a:lnTo>
                <a:lnTo>
                  <a:pt x="943615" y="802640"/>
                </a:lnTo>
                <a:lnTo>
                  <a:pt x="951007" y="801370"/>
                </a:lnTo>
                <a:close/>
              </a:path>
              <a:path w="1638934" h="853440">
                <a:moveTo>
                  <a:pt x="685853" y="801370"/>
                </a:moveTo>
                <a:lnTo>
                  <a:pt x="679466" y="801370"/>
                </a:lnTo>
                <a:lnTo>
                  <a:pt x="684510" y="802389"/>
                </a:lnTo>
                <a:lnTo>
                  <a:pt x="685752" y="802594"/>
                </a:lnTo>
                <a:lnTo>
                  <a:pt x="685853" y="801370"/>
                </a:lnTo>
                <a:close/>
              </a:path>
              <a:path w="1638934" h="853440">
                <a:moveTo>
                  <a:pt x="834487" y="800100"/>
                </a:moveTo>
                <a:lnTo>
                  <a:pt x="829880" y="800100"/>
                </a:lnTo>
                <a:lnTo>
                  <a:pt x="834487" y="801370"/>
                </a:lnTo>
                <a:lnTo>
                  <a:pt x="834487" y="800100"/>
                </a:lnTo>
                <a:close/>
              </a:path>
              <a:path w="1638934" h="853440">
                <a:moveTo>
                  <a:pt x="904852" y="798830"/>
                </a:moveTo>
                <a:lnTo>
                  <a:pt x="891805" y="800100"/>
                </a:lnTo>
                <a:lnTo>
                  <a:pt x="888999" y="800100"/>
                </a:lnTo>
                <a:lnTo>
                  <a:pt x="884046" y="801370"/>
                </a:lnTo>
                <a:lnTo>
                  <a:pt x="907092" y="801370"/>
                </a:lnTo>
                <a:lnTo>
                  <a:pt x="904852" y="798830"/>
                </a:lnTo>
                <a:close/>
              </a:path>
              <a:path w="1638934" h="853440">
                <a:moveTo>
                  <a:pt x="1210309" y="795687"/>
                </a:moveTo>
                <a:lnTo>
                  <a:pt x="1200424" y="800100"/>
                </a:lnTo>
                <a:lnTo>
                  <a:pt x="1201041" y="801370"/>
                </a:lnTo>
                <a:lnTo>
                  <a:pt x="1206895" y="798830"/>
                </a:lnTo>
                <a:lnTo>
                  <a:pt x="1215156" y="796290"/>
                </a:lnTo>
                <a:lnTo>
                  <a:pt x="1211586" y="796290"/>
                </a:lnTo>
                <a:lnTo>
                  <a:pt x="1210309" y="795687"/>
                </a:lnTo>
                <a:close/>
              </a:path>
              <a:path w="1638934" h="853440">
                <a:moveTo>
                  <a:pt x="608783" y="796290"/>
                </a:moveTo>
                <a:lnTo>
                  <a:pt x="491042" y="796290"/>
                </a:lnTo>
                <a:lnTo>
                  <a:pt x="496770" y="797560"/>
                </a:lnTo>
                <a:lnTo>
                  <a:pt x="499461" y="800100"/>
                </a:lnTo>
                <a:lnTo>
                  <a:pt x="501450" y="798830"/>
                </a:lnTo>
                <a:lnTo>
                  <a:pt x="802656" y="798830"/>
                </a:lnTo>
                <a:lnTo>
                  <a:pt x="789263" y="797560"/>
                </a:lnTo>
                <a:lnTo>
                  <a:pt x="613237" y="797560"/>
                </a:lnTo>
                <a:lnTo>
                  <a:pt x="612288" y="797169"/>
                </a:lnTo>
                <a:lnTo>
                  <a:pt x="608783" y="796290"/>
                </a:lnTo>
                <a:close/>
              </a:path>
              <a:path w="1638934" h="853440">
                <a:moveTo>
                  <a:pt x="892381" y="797560"/>
                </a:moveTo>
                <a:lnTo>
                  <a:pt x="887772" y="797560"/>
                </a:lnTo>
                <a:lnTo>
                  <a:pt x="887220" y="798830"/>
                </a:lnTo>
                <a:lnTo>
                  <a:pt x="885759" y="800100"/>
                </a:lnTo>
                <a:lnTo>
                  <a:pt x="891805" y="800100"/>
                </a:lnTo>
                <a:lnTo>
                  <a:pt x="892381" y="797560"/>
                </a:lnTo>
                <a:close/>
              </a:path>
              <a:path w="1638934" h="853440">
                <a:moveTo>
                  <a:pt x="1019602" y="798830"/>
                </a:moveTo>
                <a:lnTo>
                  <a:pt x="1008491" y="798830"/>
                </a:lnTo>
                <a:lnTo>
                  <a:pt x="1008817" y="800100"/>
                </a:lnTo>
                <a:lnTo>
                  <a:pt x="1019351" y="800100"/>
                </a:lnTo>
                <a:lnTo>
                  <a:pt x="1019602" y="798830"/>
                </a:lnTo>
                <a:close/>
              </a:path>
              <a:path w="1638934" h="853440">
                <a:moveTo>
                  <a:pt x="525598" y="783590"/>
                </a:moveTo>
                <a:lnTo>
                  <a:pt x="451975" y="783590"/>
                </a:lnTo>
                <a:lnTo>
                  <a:pt x="453456" y="784052"/>
                </a:lnTo>
                <a:lnTo>
                  <a:pt x="459031" y="784860"/>
                </a:lnTo>
                <a:lnTo>
                  <a:pt x="470512" y="788670"/>
                </a:lnTo>
                <a:lnTo>
                  <a:pt x="481461" y="791210"/>
                </a:lnTo>
                <a:lnTo>
                  <a:pt x="476044" y="791210"/>
                </a:lnTo>
                <a:lnTo>
                  <a:pt x="475998" y="792480"/>
                </a:lnTo>
                <a:lnTo>
                  <a:pt x="479129" y="795020"/>
                </a:lnTo>
                <a:lnTo>
                  <a:pt x="483241" y="797560"/>
                </a:lnTo>
                <a:lnTo>
                  <a:pt x="487440" y="798830"/>
                </a:lnTo>
                <a:lnTo>
                  <a:pt x="483671" y="796290"/>
                </a:lnTo>
                <a:lnTo>
                  <a:pt x="608783" y="796290"/>
                </a:lnTo>
                <a:lnTo>
                  <a:pt x="603248" y="795020"/>
                </a:lnTo>
                <a:lnTo>
                  <a:pt x="604274" y="793750"/>
                </a:lnTo>
                <a:lnTo>
                  <a:pt x="589018" y="793750"/>
                </a:lnTo>
                <a:lnTo>
                  <a:pt x="584149" y="792480"/>
                </a:lnTo>
                <a:lnTo>
                  <a:pt x="565720" y="792480"/>
                </a:lnTo>
                <a:lnTo>
                  <a:pt x="562621" y="788670"/>
                </a:lnTo>
                <a:lnTo>
                  <a:pt x="557794" y="787400"/>
                </a:lnTo>
                <a:lnTo>
                  <a:pt x="561605" y="786130"/>
                </a:lnTo>
                <a:lnTo>
                  <a:pt x="566859" y="786130"/>
                </a:lnTo>
                <a:lnTo>
                  <a:pt x="565302" y="784860"/>
                </a:lnTo>
                <a:lnTo>
                  <a:pt x="527261" y="784860"/>
                </a:lnTo>
                <a:lnTo>
                  <a:pt x="525598" y="783590"/>
                </a:lnTo>
                <a:close/>
              </a:path>
              <a:path w="1638934" h="853440">
                <a:moveTo>
                  <a:pt x="809388" y="796290"/>
                </a:moveTo>
                <a:lnTo>
                  <a:pt x="801975" y="796290"/>
                </a:lnTo>
                <a:lnTo>
                  <a:pt x="802656" y="798830"/>
                </a:lnTo>
                <a:lnTo>
                  <a:pt x="812907" y="798830"/>
                </a:lnTo>
                <a:lnTo>
                  <a:pt x="812917" y="797560"/>
                </a:lnTo>
                <a:lnTo>
                  <a:pt x="809734" y="797560"/>
                </a:lnTo>
                <a:lnTo>
                  <a:pt x="809388" y="796290"/>
                </a:lnTo>
                <a:close/>
              </a:path>
              <a:path w="1638934" h="853440">
                <a:moveTo>
                  <a:pt x="831283" y="796290"/>
                </a:moveTo>
                <a:lnTo>
                  <a:pt x="827398" y="796290"/>
                </a:lnTo>
                <a:lnTo>
                  <a:pt x="823870" y="797560"/>
                </a:lnTo>
                <a:lnTo>
                  <a:pt x="815043" y="797560"/>
                </a:lnTo>
                <a:lnTo>
                  <a:pt x="812907" y="798830"/>
                </a:lnTo>
                <a:lnTo>
                  <a:pt x="838361" y="798830"/>
                </a:lnTo>
                <a:lnTo>
                  <a:pt x="826341" y="797560"/>
                </a:lnTo>
                <a:lnTo>
                  <a:pt x="831283" y="796290"/>
                </a:lnTo>
                <a:close/>
              </a:path>
              <a:path w="1638934" h="853440">
                <a:moveTo>
                  <a:pt x="998880" y="778510"/>
                </a:moveTo>
                <a:lnTo>
                  <a:pt x="987770" y="778510"/>
                </a:lnTo>
                <a:lnTo>
                  <a:pt x="988221" y="779780"/>
                </a:lnTo>
                <a:lnTo>
                  <a:pt x="976677" y="783590"/>
                </a:lnTo>
                <a:lnTo>
                  <a:pt x="967046" y="787400"/>
                </a:lnTo>
                <a:lnTo>
                  <a:pt x="956657" y="789940"/>
                </a:lnTo>
                <a:lnTo>
                  <a:pt x="942840" y="792480"/>
                </a:lnTo>
                <a:lnTo>
                  <a:pt x="947091" y="792480"/>
                </a:lnTo>
                <a:lnTo>
                  <a:pt x="946463" y="793750"/>
                </a:lnTo>
                <a:lnTo>
                  <a:pt x="932495" y="795020"/>
                </a:lnTo>
                <a:lnTo>
                  <a:pt x="923437" y="797560"/>
                </a:lnTo>
                <a:lnTo>
                  <a:pt x="925312" y="798830"/>
                </a:lnTo>
                <a:lnTo>
                  <a:pt x="1002702" y="798830"/>
                </a:lnTo>
                <a:lnTo>
                  <a:pt x="1000922" y="796290"/>
                </a:lnTo>
                <a:lnTo>
                  <a:pt x="1010015" y="796290"/>
                </a:lnTo>
                <a:lnTo>
                  <a:pt x="1018701" y="795020"/>
                </a:lnTo>
                <a:lnTo>
                  <a:pt x="1026399" y="792480"/>
                </a:lnTo>
                <a:lnTo>
                  <a:pt x="1029461" y="791210"/>
                </a:lnTo>
                <a:lnTo>
                  <a:pt x="974926" y="791210"/>
                </a:lnTo>
                <a:lnTo>
                  <a:pt x="975149" y="789715"/>
                </a:lnTo>
                <a:lnTo>
                  <a:pt x="975261" y="788670"/>
                </a:lnTo>
                <a:lnTo>
                  <a:pt x="973629" y="788670"/>
                </a:lnTo>
                <a:lnTo>
                  <a:pt x="978585" y="787400"/>
                </a:lnTo>
                <a:lnTo>
                  <a:pt x="981598" y="786130"/>
                </a:lnTo>
                <a:lnTo>
                  <a:pt x="978043" y="786130"/>
                </a:lnTo>
                <a:lnTo>
                  <a:pt x="984038" y="784860"/>
                </a:lnTo>
                <a:lnTo>
                  <a:pt x="1052062" y="784860"/>
                </a:lnTo>
                <a:lnTo>
                  <a:pt x="1063957" y="783590"/>
                </a:lnTo>
                <a:lnTo>
                  <a:pt x="1005351" y="783590"/>
                </a:lnTo>
                <a:lnTo>
                  <a:pt x="1002807" y="782320"/>
                </a:lnTo>
                <a:lnTo>
                  <a:pt x="992294" y="782320"/>
                </a:lnTo>
                <a:lnTo>
                  <a:pt x="992838" y="781050"/>
                </a:lnTo>
                <a:lnTo>
                  <a:pt x="997980" y="779780"/>
                </a:lnTo>
                <a:lnTo>
                  <a:pt x="998880" y="778510"/>
                </a:lnTo>
                <a:close/>
              </a:path>
              <a:path w="1638934" h="853440">
                <a:moveTo>
                  <a:pt x="1008409" y="796290"/>
                </a:moveTo>
                <a:lnTo>
                  <a:pt x="1004376" y="797560"/>
                </a:lnTo>
                <a:lnTo>
                  <a:pt x="1005707" y="798830"/>
                </a:lnTo>
                <a:lnTo>
                  <a:pt x="1011466" y="798830"/>
                </a:lnTo>
                <a:lnTo>
                  <a:pt x="1015571" y="797560"/>
                </a:lnTo>
                <a:lnTo>
                  <a:pt x="1008545" y="797560"/>
                </a:lnTo>
                <a:lnTo>
                  <a:pt x="1008409" y="796290"/>
                </a:lnTo>
                <a:close/>
              </a:path>
              <a:path w="1638934" h="853440">
                <a:moveTo>
                  <a:pt x="612288" y="797169"/>
                </a:moveTo>
                <a:lnTo>
                  <a:pt x="613237" y="797560"/>
                </a:lnTo>
                <a:lnTo>
                  <a:pt x="613323" y="797429"/>
                </a:lnTo>
                <a:lnTo>
                  <a:pt x="612288" y="797169"/>
                </a:lnTo>
                <a:close/>
              </a:path>
              <a:path w="1638934" h="853440">
                <a:moveTo>
                  <a:pt x="613323" y="797429"/>
                </a:moveTo>
                <a:lnTo>
                  <a:pt x="613237" y="797560"/>
                </a:lnTo>
                <a:lnTo>
                  <a:pt x="613843" y="797560"/>
                </a:lnTo>
                <a:lnTo>
                  <a:pt x="613323" y="797429"/>
                </a:lnTo>
                <a:close/>
              </a:path>
              <a:path w="1638934" h="853440">
                <a:moveTo>
                  <a:pt x="783976" y="796290"/>
                </a:moveTo>
                <a:lnTo>
                  <a:pt x="614065" y="796290"/>
                </a:lnTo>
                <a:lnTo>
                  <a:pt x="616310" y="797560"/>
                </a:lnTo>
                <a:lnTo>
                  <a:pt x="783955" y="797560"/>
                </a:lnTo>
                <a:lnTo>
                  <a:pt x="783976" y="796290"/>
                </a:lnTo>
                <a:close/>
              </a:path>
              <a:path w="1638934" h="853440">
                <a:moveTo>
                  <a:pt x="856350" y="796290"/>
                </a:moveTo>
                <a:lnTo>
                  <a:pt x="833042" y="796290"/>
                </a:lnTo>
                <a:lnTo>
                  <a:pt x="834466" y="797560"/>
                </a:lnTo>
                <a:lnTo>
                  <a:pt x="857214" y="797560"/>
                </a:lnTo>
                <a:lnTo>
                  <a:pt x="856350" y="796290"/>
                </a:lnTo>
                <a:close/>
              </a:path>
              <a:path w="1638934" h="853440">
                <a:moveTo>
                  <a:pt x="1014754" y="796290"/>
                </a:moveTo>
                <a:lnTo>
                  <a:pt x="1008545" y="797560"/>
                </a:lnTo>
                <a:lnTo>
                  <a:pt x="1015571" y="797560"/>
                </a:lnTo>
                <a:lnTo>
                  <a:pt x="1014754" y="796290"/>
                </a:lnTo>
                <a:close/>
              </a:path>
              <a:path w="1638934" h="853440">
                <a:moveTo>
                  <a:pt x="606714" y="793750"/>
                </a:moveTo>
                <a:lnTo>
                  <a:pt x="610148" y="796290"/>
                </a:lnTo>
                <a:lnTo>
                  <a:pt x="612288" y="797169"/>
                </a:lnTo>
                <a:lnTo>
                  <a:pt x="613323" y="797429"/>
                </a:lnTo>
                <a:lnTo>
                  <a:pt x="614065" y="796290"/>
                </a:lnTo>
                <a:lnTo>
                  <a:pt x="789640" y="796290"/>
                </a:lnTo>
                <a:lnTo>
                  <a:pt x="787892" y="795020"/>
                </a:lnTo>
                <a:lnTo>
                  <a:pt x="615949" y="795020"/>
                </a:lnTo>
                <a:lnTo>
                  <a:pt x="606714" y="793750"/>
                </a:lnTo>
                <a:close/>
              </a:path>
              <a:path w="1638934" h="853440">
                <a:moveTo>
                  <a:pt x="441295" y="793750"/>
                </a:moveTo>
                <a:lnTo>
                  <a:pt x="438684" y="793750"/>
                </a:lnTo>
                <a:lnTo>
                  <a:pt x="441311" y="795020"/>
                </a:lnTo>
                <a:lnTo>
                  <a:pt x="443710" y="796290"/>
                </a:lnTo>
                <a:lnTo>
                  <a:pt x="451115" y="796290"/>
                </a:lnTo>
                <a:lnTo>
                  <a:pt x="441295" y="793750"/>
                </a:lnTo>
                <a:close/>
              </a:path>
              <a:path w="1638934" h="853440">
                <a:moveTo>
                  <a:pt x="816477" y="792480"/>
                </a:moveTo>
                <a:lnTo>
                  <a:pt x="786887" y="792480"/>
                </a:lnTo>
                <a:lnTo>
                  <a:pt x="796687" y="796290"/>
                </a:lnTo>
                <a:lnTo>
                  <a:pt x="815563" y="796290"/>
                </a:lnTo>
                <a:lnTo>
                  <a:pt x="815057" y="795020"/>
                </a:lnTo>
                <a:lnTo>
                  <a:pt x="813489" y="793750"/>
                </a:lnTo>
                <a:lnTo>
                  <a:pt x="816477" y="792480"/>
                </a:lnTo>
                <a:close/>
              </a:path>
              <a:path w="1638934" h="853440">
                <a:moveTo>
                  <a:pt x="848885" y="793750"/>
                </a:moveTo>
                <a:lnTo>
                  <a:pt x="837964" y="793750"/>
                </a:lnTo>
                <a:lnTo>
                  <a:pt x="841157" y="796290"/>
                </a:lnTo>
                <a:lnTo>
                  <a:pt x="848927" y="796290"/>
                </a:lnTo>
                <a:lnTo>
                  <a:pt x="848885" y="793750"/>
                </a:lnTo>
                <a:close/>
              </a:path>
              <a:path w="1638934" h="853440">
                <a:moveTo>
                  <a:pt x="908716" y="791210"/>
                </a:moveTo>
                <a:lnTo>
                  <a:pt x="903040" y="791210"/>
                </a:lnTo>
                <a:lnTo>
                  <a:pt x="898590" y="793750"/>
                </a:lnTo>
                <a:lnTo>
                  <a:pt x="905291" y="793750"/>
                </a:lnTo>
                <a:lnTo>
                  <a:pt x="899700" y="795020"/>
                </a:lnTo>
                <a:lnTo>
                  <a:pt x="916244" y="795020"/>
                </a:lnTo>
                <a:lnTo>
                  <a:pt x="919542" y="796290"/>
                </a:lnTo>
                <a:lnTo>
                  <a:pt x="925039" y="795020"/>
                </a:lnTo>
                <a:lnTo>
                  <a:pt x="921490" y="793750"/>
                </a:lnTo>
                <a:lnTo>
                  <a:pt x="924042" y="792480"/>
                </a:lnTo>
                <a:lnTo>
                  <a:pt x="911308" y="792480"/>
                </a:lnTo>
                <a:lnTo>
                  <a:pt x="908716" y="791210"/>
                </a:lnTo>
                <a:close/>
              </a:path>
              <a:path w="1638934" h="853440">
                <a:moveTo>
                  <a:pt x="1206429" y="793856"/>
                </a:moveTo>
                <a:lnTo>
                  <a:pt x="1205911" y="794024"/>
                </a:lnTo>
                <a:lnTo>
                  <a:pt x="1203492" y="796290"/>
                </a:lnTo>
                <a:lnTo>
                  <a:pt x="1209606" y="795355"/>
                </a:lnTo>
                <a:lnTo>
                  <a:pt x="1206429" y="793856"/>
                </a:lnTo>
                <a:close/>
              </a:path>
              <a:path w="1638934" h="853440">
                <a:moveTo>
                  <a:pt x="1217439" y="795020"/>
                </a:moveTo>
                <a:lnTo>
                  <a:pt x="1211586" y="796290"/>
                </a:lnTo>
                <a:lnTo>
                  <a:pt x="1215156" y="796290"/>
                </a:lnTo>
                <a:lnTo>
                  <a:pt x="1217439" y="795020"/>
                </a:lnTo>
                <a:close/>
              </a:path>
              <a:path w="1638934" h="853440">
                <a:moveTo>
                  <a:pt x="1211806" y="795020"/>
                </a:moveTo>
                <a:lnTo>
                  <a:pt x="1209606" y="795355"/>
                </a:lnTo>
                <a:lnTo>
                  <a:pt x="1210309" y="795687"/>
                </a:lnTo>
                <a:lnTo>
                  <a:pt x="1211806" y="795020"/>
                </a:lnTo>
                <a:close/>
              </a:path>
              <a:path w="1638934" h="853440">
                <a:moveTo>
                  <a:pt x="821108" y="791210"/>
                </a:moveTo>
                <a:lnTo>
                  <a:pt x="610860" y="791210"/>
                </a:lnTo>
                <a:lnTo>
                  <a:pt x="614609" y="792480"/>
                </a:lnTo>
                <a:lnTo>
                  <a:pt x="613028" y="793750"/>
                </a:lnTo>
                <a:lnTo>
                  <a:pt x="617855" y="793750"/>
                </a:lnTo>
                <a:lnTo>
                  <a:pt x="615949" y="795020"/>
                </a:lnTo>
                <a:lnTo>
                  <a:pt x="784018" y="795020"/>
                </a:lnTo>
                <a:lnTo>
                  <a:pt x="786887" y="792480"/>
                </a:lnTo>
                <a:lnTo>
                  <a:pt x="826561" y="792480"/>
                </a:lnTo>
                <a:lnTo>
                  <a:pt x="821108" y="791210"/>
                </a:lnTo>
                <a:close/>
              </a:path>
              <a:path w="1638934" h="853440">
                <a:moveTo>
                  <a:pt x="826561" y="792480"/>
                </a:moveTo>
                <a:lnTo>
                  <a:pt x="823168" y="792480"/>
                </a:lnTo>
                <a:lnTo>
                  <a:pt x="818927" y="795020"/>
                </a:lnTo>
                <a:lnTo>
                  <a:pt x="827398" y="795020"/>
                </a:lnTo>
                <a:lnTo>
                  <a:pt x="829705" y="793750"/>
                </a:lnTo>
                <a:lnTo>
                  <a:pt x="826561" y="792480"/>
                </a:lnTo>
                <a:close/>
              </a:path>
              <a:path w="1638934" h="853440">
                <a:moveTo>
                  <a:pt x="895773" y="793750"/>
                </a:moveTo>
                <a:lnTo>
                  <a:pt x="892700" y="794120"/>
                </a:lnTo>
                <a:lnTo>
                  <a:pt x="896140" y="795020"/>
                </a:lnTo>
                <a:lnTo>
                  <a:pt x="896621" y="794024"/>
                </a:lnTo>
                <a:lnTo>
                  <a:pt x="895773" y="793750"/>
                </a:lnTo>
                <a:close/>
              </a:path>
              <a:path w="1638934" h="853440">
                <a:moveTo>
                  <a:pt x="896630" y="794027"/>
                </a:moveTo>
                <a:lnTo>
                  <a:pt x="896140" y="795020"/>
                </a:lnTo>
                <a:lnTo>
                  <a:pt x="899700" y="795020"/>
                </a:lnTo>
                <a:lnTo>
                  <a:pt x="896630" y="794027"/>
                </a:lnTo>
                <a:close/>
              </a:path>
              <a:path w="1638934" h="853440">
                <a:moveTo>
                  <a:pt x="1176330" y="789940"/>
                </a:moveTo>
                <a:lnTo>
                  <a:pt x="1079422" y="789940"/>
                </a:lnTo>
                <a:lnTo>
                  <a:pt x="1070928" y="791210"/>
                </a:lnTo>
                <a:lnTo>
                  <a:pt x="1065204" y="793750"/>
                </a:lnTo>
                <a:lnTo>
                  <a:pt x="1059607" y="795020"/>
                </a:lnTo>
                <a:lnTo>
                  <a:pt x="1155676" y="795020"/>
                </a:lnTo>
                <a:lnTo>
                  <a:pt x="1161880" y="792480"/>
                </a:lnTo>
                <a:lnTo>
                  <a:pt x="1169475" y="792480"/>
                </a:lnTo>
                <a:lnTo>
                  <a:pt x="1169660" y="791210"/>
                </a:lnTo>
                <a:lnTo>
                  <a:pt x="1176330" y="789940"/>
                </a:lnTo>
                <a:close/>
              </a:path>
              <a:path w="1638934" h="853440">
                <a:moveTo>
                  <a:pt x="1169475" y="792480"/>
                </a:moveTo>
                <a:lnTo>
                  <a:pt x="1161880" y="792480"/>
                </a:lnTo>
                <a:lnTo>
                  <a:pt x="1169105" y="795020"/>
                </a:lnTo>
                <a:lnTo>
                  <a:pt x="1169475" y="792480"/>
                </a:lnTo>
                <a:close/>
              </a:path>
              <a:path w="1638934" h="853440">
                <a:moveTo>
                  <a:pt x="1212800" y="791210"/>
                </a:moveTo>
                <a:lnTo>
                  <a:pt x="1210141" y="791210"/>
                </a:lnTo>
                <a:lnTo>
                  <a:pt x="1206235" y="792480"/>
                </a:lnTo>
                <a:lnTo>
                  <a:pt x="1203712" y="792480"/>
                </a:lnTo>
                <a:lnTo>
                  <a:pt x="1202832" y="795020"/>
                </a:lnTo>
                <a:lnTo>
                  <a:pt x="1205911" y="794024"/>
                </a:lnTo>
                <a:lnTo>
                  <a:pt x="1206204" y="793750"/>
                </a:lnTo>
                <a:lnTo>
                  <a:pt x="1206759" y="793750"/>
                </a:lnTo>
                <a:lnTo>
                  <a:pt x="1212737" y="792480"/>
                </a:lnTo>
                <a:lnTo>
                  <a:pt x="1212800" y="791210"/>
                </a:lnTo>
                <a:close/>
              </a:path>
              <a:path w="1638934" h="853440">
                <a:moveTo>
                  <a:pt x="874119" y="789940"/>
                </a:moveTo>
                <a:lnTo>
                  <a:pt x="869375" y="792480"/>
                </a:lnTo>
                <a:lnTo>
                  <a:pt x="886425" y="792480"/>
                </a:lnTo>
                <a:lnTo>
                  <a:pt x="892700" y="794120"/>
                </a:lnTo>
                <a:lnTo>
                  <a:pt x="895773" y="793750"/>
                </a:lnTo>
                <a:lnTo>
                  <a:pt x="896766" y="793750"/>
                </a:lnTo>
                <a:lnTo>
                  <a:pt x="897393" y="792480"/>
                </a:lnTo>
                <a:lnTo>
                  <a:pt x="898457" y="791210"/>
                </a:lnTo>
                <a:lnTo>
                  <a:pt x="879470" y="791210"/>
                </a:lnTo>
                <a:lnTo>
                  <a:pt x="874119" y="789940"/>
                </a:lnTo>
                <a:close/>
              </a:path>
              <a:path w="1638934" h="853440">
                <a:moveTo>
                  <a:pt x="896766" y="793750"/>
                </a:moveTo>
                <a:lnTo>
                  <a:pt x="895773" y="793750"/>
                </a:lnTo>
                <a:lnTo>
                  <a:pt x="896630" y="794027"/>
                </a:lnTo>
                <a:lnTo>
                  <a:pt x="896766" y="793750"/>
                </a:lnTo>
                <a:close/>
              </a:path>
              <a:path w="1638934" h="853440">
                <a:moveTo>
                  <a:pt x="1206204" y="793750"/>
                </a:moveTo>
                <a:lnTo>
                  <a:pt x="1205911" y="794024"/>
                </a:lnTo>
                <a:lnTo>
                  <a:pt x="1206429" y="793856"/>
                </a:lnTo>
                <a:lnTo>
                  <a:pt x="1206204" y="793750"/>
                </a:lnTo>
                <a:close/>
              </a:path>
              <a:path w="1638934" h="853440">
                <a:moveTo>
                  <a:pt x="1206759" y="793750"/>
                </a:moveTo>
                <a:lnTo>
                  <a:pt x="1206204" y="793750"/>
                </a:lnTo>
                <a:lnTo>
                  <a:pt x="1206429" y="793856"/>
                </a:lnTo>
                <a:lnTo>
                  <a:pt x="1206759" y="793750"/>
                </a:lnTo>
                <a:close/>
              </a:path>
              <a:path w="1638934" h="853440">
                <a:moveTo>
                  <a:pt x="595833" y="792480"/>
                </a:moveTo>
                <a:lnTo>
                  <a:pt x="593091" y="792480"/>
                </a:lnTo>
                <a:lnTo>
                  <a:pt x="590893" y="793750"/>
                </a:lnTo>
                <a:lnTo>
                  <a:pt x="599388" y="793750"/>
                </a:lnTo>
                <a:lnTo>
                  <a:pt x="595833" y="792480"/>
                </a:lnTo>
                <a:close/>
              </a:path>
              <a:path w="1638934" h="853440">
                <a:moveTo>
                  <a:pt x="575689" y="787400"/>
                </a:moveTo>
                <a:lnTo>
                  <a:pt x="576872" y="788670"/>
                </a:lnTo>
                <a:lnTo>
                  <a:pt x="581605" y="789940"/>
                </a:lnTo>
                <a:lnTo>
                  <a:pt x="582097" y="791210"/>
                </a:lnTo>
                <a:lnTo>
                  <a:pt x="588955" y="791210"/>
                </a:lnTo>
                <a:lnTo>
                  <a:pt x="595833" y="792480"/>
                </a:lnTo>
                <a:lnTo>
                  <a:pt x="599388" y="793750"/>
                </a:lnTo>
                <a:lnTo>
                  <a:pt x="596275" y="792480"/>
                </a:lnTo>
                <a:lnTo>
                  <a:pt x="600180" y="792480"/>
                </a:lnTo>
                <a:lnTo>
                  <a:pt x="599091" y="789940"/>
                </a:lnTo>
                <a:lnTo>
                  <a:pt x="816488" y="789940"/>
                </a:lnTo>
                <a:lnTo>
                  <a:pt x="820006" y="788670"/>
                </a:lnTo>
                <a:lnTo>
                  <a:pt x="582821" y="788670"/>
                </a:lnTo>
                <a:lnTo>
                  <a:pt x="575689" y="787400"/>
                </a:lnTo>
                <a:close/>
              </a:path>
              <a:path w="1638934" h="853440">
                <a:moveTo>
                  <a:pt x="600180" y="792480"/>
                </a:moveTo>
                <a:lnTo>
                  <a:pt x="596275" y="792480"/>
                </a:lnTo>
                <a:lnTo>
                  <a:pt x="599388" y="793750"/>
                </a:lnTo>
                <a:lnTo>
                  <a:pt x="604274" y="793750"/>
                </a:lnTo>
                <a:lnTo>
                  <a:pt x="600180" y="792480"/>
                </a:lnTo>
                <a:close/>
              </a:path>
              <a:path w="1638934" h="853440">
                <a:moveTo>
                  <a:pt x="1090058" y="787193"/>
                </a:moveTo>
                <a:lnTo>
                  <a:pt x="1089643" y="787335"/>
                </a:lnTo>
                <a:lnTo>
                  <a:pt x="1093602" y="788670"/>
                </a:lnTo>
                <a:lnTo>
                  <a:pt x="1085419" y="789940"/>
                </a:lnTo>
                <a:lnTo>
                  <a:pt x="1176330" y="789940"/>
                </a:lnTo>
                <a:lnTo>
                  <a:pt x="1172665" y="793750"/>
                </a:lnTo>
                <a:lnTo>
                  <a:pt x="1180550" y="791210"/>
                </a:lnTo>
                <a:lnTo>
                  <a:pt x="1187541" y="788670"/>
                </a:lnTo>
                <a:lnTo>
                  <a:pt x="1098154" y="788670"/>
                </a:lnTo>
                <a:lnTo>
                  <a:pt x="1097986" y="787400"/>
                </a:lnTo>
                <a:lnTo>
                  <a:pt x="1090165" y="787400"/>
                </a:lnTo>
                <a:lnTo>
                  <a:pt x="1090058" y="787193"/>
                </a:lnTo>
                <a:close/>
              </a:path>
              <a:path w="1638934" h="853440">
                <a:moveTo>
                  <a:pt x="1198519" y="791252"/>
                </a:moveTo>
                <a:lnTo>
                  <a:pt x="1195201" y="792480"/>
                </a:lnTo>
                <a:lnTo>
                  <a:pt x="1195586" y="793750"/>
                </a:lnTo>
                <a:lnTo>
                  <a:pt x="1201502" y="792480"/>
                </a:lnTo>
                <a:lnTo>
                  <a:pt x="1200361" y="792480"/>
                </a:lnTo>
                <a:lnTo>
                  <a:pt x="1198519" y="791252"/>
                </a:lnTo>
                <a:close/>
              </a:path>
              <a:path w="1638934" h="853440">
                <a:moveTo>
                  <a:pt x="430657" y="791210"/>
                </a:moveTo>
                <a:lnTo>
                  <a:pt x="426939" y="792480"/>
                </a:lnTo>
                <a:lnTo>
                  <a:pt x="432499" y="792480"/>
                </a:lnTo>
                <a:lnTo>
                  <a:pt x="430657" y="791210"/>
                </a:lnTo>
                <a:close/>
              </a:path>
              <a:path w="1638934" h="853440">
                <a:moveTo>
                  <a:pt x="568776" y="789940"/>
                </a:moveTo>
                <a:lnTo>
                  <a:pt x="567872" y="791160"/>
                </a:lnTo>
                <a:lnTo>
                  <a:pt x="565720" y="792480"/>
                </a:lnTo>
                <a:lnTo>
                  <a:pt x="584149" y="792480"/>
                </a:lnTo>
                <a:lnTo>
                  <a:pt x="575808" y="791210"/>
                </a:lnTo>
                <a:lnTo>
                  <a:pt x="568776" y="789940"/>
                </a:lnTo>
                <a:close/>
              </a:path>
              <a:path w="1638934" h="853440">
                <a:moveTo>
                  <a:pt x="816488" y="789940"/>
                </a:moveTo>
                <a:lnTo>
                  <a:pt x="599091" y="789940"/>
                </a:lnTo>
                <a:lnTo>
                  <a:pt x="610285" y="792480"/>
                </a:lnTo>
                <a:lnTo>
                  <a:pt x="610860" y="791210"/>
                </a:lnTo>
                <a:lnTo>
                  <a:pt x="821108" y="791210"/>
                </a:lnTo>
                <a:lnTo>
                  <a:pt x="816488" y="789940"/>
                </a:lnTo>
                <a:close/>
              </a:path>
              <a:path w="1638934" h="853440">
                <a:moveTo>
                  <a:pt x="927850" y="790585"/>
                </a:moveTo>
                <a:lnTo>
                  <a:pt x="921375" y="792480"/>
                </a:lnTo>
                <a:lnTo>
                  <a:pt x="924042" y="792480"/>
                </a:lnTo>
                <a:lnTo>
                  <a:pt x="927850" y="790585"/>
                </a:lnTo>
                <a:close/>
              </a:path>
              <a:path w="1638934" h="853440">
                <a:moveTo>
                  <a:pt x="1037465" y="773430"/>
                </a:moveTo>
                <a:lnTo>
                  <a:pt x="1031424" y="774700"/>
                </a:lnTo>
                <a:lnTo>
                  <a:pt x="1022900" y="775970"/>
                </a:lnTo>
                <a:lnTo>
                  <a:pt x="1020324" y="777240"/>
                </a:lnTo>
                <a:lnTo>
                  <a:pt x="1027884" y="777240"/>
                </a:lnTo>
                <a:lnTo>
                  <a:pt x="1020126" y="781050"/>
                </a:lnTo>
                <a:lnTo>
                  <a:pt x="1017099" y="782320"/>
                </a:lnTo>
                <a:lnTo>
                  <a:pt x="1010576" y="783590"/>
                </a:lnTo>
                <a:lnTo>
                  <a:pt x="1063957" y="783590"/>
                </a:lnTo>
                <a:lnTo>
                  <a:pt x="1056407" y="786130"/>
                </a:lnTo>
                <a:lnTo>
                  <a:pt x="1052334" y="788670"/>
                </a:lnTo>
                <a:lnTo>
                  <a:pt x="1039748" y="789940"/>
                </a:lnTo>
                <a:lnTo>
                  <a:pt x="1032523" y="789940"/>
                </a:lnTo>
                <a:lnTo>
                  <a:pt x="1033263" y="792480"/>
                </a:lnTo>
                <a:lnTo>
                  <a:pt x="1046517" y="792480"/>
                </a:lnTo>
                <a:lnTo>
                  <a:pt x="1065277" y="789940"/>
                </a:lnTo>
                <a:lnTo>
                  <a:pt x="1082532" y="787400"/>
                </a:lnTo>
                <a:lnTo>
                  <a:pt x="1081569" y="786130"/>
                </a:lnTo>
                <a:lnTo>
                  <a:pt x="1088438" y="784860"/>
                </a:lnTo>
                <a:lnTo>
                  <a:pt x="1071161" y="784860"/>
                </a:lnTo>
                <a:lnTo>
                  <a:pt x="1071150" y="782320"/>
                </a:lnTo>
                <a:lnTo>
                  <a:pt x="1031717" y="782320"/>
                </a:lnTo>
                <a:lnTo>
                  <a:pt x="1041926" y="779780"/>
                </a:lnTo>
                <a:lnTo>
                  <a:pt x="1035266" y="779780"/>
                </a:lnTo>
                <a:lnTo>
                  <a:pt x="1034659" y="778510"/>
                </a:lnTo>
                <a:lnTo>
                  <a:pt x="1035371" y="775970"/>
                </a:lnTo>
                <a:lnTo>
                  <a:pt x="1032681" y="775970"/>
                </a:lnTo>
                <a:lnTo>
                  <a:pt x="1037465" y="773430"/>
                </a:lnTo>
                <a:close/>
              </a:path>
              <a:path w="1638934" h="853440">
                <a:moveTo>
                  <a:pt x="1209073" y="789940"/>
                </a:moveTo>
                <a:lnTo>
                  <a:pt x="1203188" y="791210"/>
                </a:lnTo>
                <a:lnTo>
                  <a:pt x="1200361" y="792480"/>
                </a:lnTo>
                <a:lnTo>
                  <a:pt x="1206235" y="792480"/>
                </a:lnTo>
                <a:lnTo>
                  <a:pt x="1206005" y="791210"/>
                </a:lnTo>
                <a:lnTo>
                  <a:pt x="1209921" y="791210"/>
                </a:lnTo>
                <a:lnTo>
                  <a:pt x="1209073" y="789940"/>
                </a:lnTo>
                <a:close/>
              </a:path>
              <a:path w="1638934" h="853440">
                <a:moveTo>
                  <a:pt x="1198733" y="791160"/>
                </a:moveTo>
                <a:lnTo>
                  <a:pt x="1198455" y="791210"/>
                </a:lnTo>
                <a:lnTo>
                  <a:pt x="1198733" y="791160"/>
                </a:lnTo>
                <a:close/>
              </a:path>
              <a:path w="1638934" h="853440">
                <a:moveTo>
                  <a:pt x="424573" y="787427"/>
                </a:moveTo>
                <a:lnTo>
                  <a:pt x="431348" y="789940"/>
                </a:lnTo>
                <a:lnTo>
                  <a:pt x="434625" y="791210"/>
                </a:lnTo>
                <a:lnTo>
                  <a:pt x="433662" y="788670"/>
                </a:lnTo>
                <a:lnTo>
                  <a:pt x="424573" y="787427"/>
                </a:lnTo>
                <a:close/>
              </a:path>
              <a:path w="1638934" h="853440">
                <a:moveTo>
                  <a:pt x="826627" y="786130"/>
                </a:moveTo>
                <a:lnTo>
                  <a:pt x="817547" y="786130"/>
                </a:lnTo>
                <a:lnTo>
                  <a:pt x="807942" y="787400"/>
                </a:lnTo>
                <a:lnTo>
                  <a:pt x="823524" y="787400"/>
                </a:lnTo>
                <a:lnTo>
                  <a:pt x="831964" y="791210"/>
                </a:lnTo>
                <a:lnTo>
                  <a:pt x="834403" y="787400"/>
                </a:lnTo>
                <a:lnTo>
                  <a:pt x="826627" y="786130"/>
                </a:lnTo>
                <a:close/>
              </a:path>
              <a:path w="1638934" h="853440">
                <a:moveTo>
                  <a:pt x="883240" y="788670"/>
                </a:moveTo>
                <a:lnTo>
                  <a:pt x="879470" y="791210"/>
                </a:lnTo>
                <a:lnTo>
                  <a:pt x="898457" y="791210"/>
                </a:lnTo>
                <a:lnTo>
                  <a:pt x="899520" y="789940"/>
                </a:lnTo>
                <a:lnTo>
                  <a:pt x="892088" y="789940"/>
                </a:lnTo>
                <a:lnTo>
                  <a:pt x="883240" y="788670"/>
                </a:lnTo>
                <a:close/>
              </a:path>
              <a:path w="1638934" h="853440">
                <a:moveTo>
                  <a:pt x="1052062" y="784860"/>
                </a:moveTo>
                <a:lnTo>
                  <a:pt x="984038" y="784860"/>
                </a:lnTo>
                <a:lnTo>
                  <a:pt x="983364" y="787193"/>
                </a:lnTo>
                <a:lnTo>
                  <a:pt x="983270" y="787427"/>
                </a:lnTo>
                <a:lnTo>
                  <a:pt x="980090" y="789940"/>
                </a:lnTo>
                <a:lnTo>
                  <a:pt x="978640" y="791210"/>
                </a:lnTo>
                <a:lnTo>
                  <a:pt x="1029461" y="791210"/>
                </a:lnTo>
                <a:lnTo>
                  <a:pt x="1032523" y="789940"/>
                </a:lnTo>
                <a:lnTo>
                  <a:pt x="1039748" y="789940"/>
                </a:lnTo>
                <a:lnTo>
                  <a:pt x="1045381" y="787400"/>
                </a:lnTo>
                <a:lnTo>
                  <a:pt x="1052062" y="784860"/>
                </a:lnTo>
                <a:close/>
              </a:path>
              <a:path w="1638934" h="853440">
                <a:moveTo>
                  <a:pt x="1208879" y="785573"/>
                </a:moveTo>
                <a:lnTo>
                  <a:pt x="1204685" y="787400"/>
                </a:lnTo>
                <a:lnTo>
                  <a:pt x="1204109" y="788670"/>
                </a:lnTo>
                <a:lnTo>
                  <a:pt x="1199000" y="788670"/>
                </a:lnTo>
                <a:lnTo>
                  <a:pt x="1198015" y="789940"/>
                </a:lnTo>
                <a:lnTo>
                  <a:pt x="1201151" y="789940"/>
                </a:lnTo>
                <a:lnTo>
                  <a:pt x="1198733" y="791160"/>
                </a:lnTo>
                <a:lnTo>
                  <a:pt x="1205565" y="789940"/>
                </a:lnTo>
                <a:lnTo>
                  <a:pt x="1209304" y="786104"/>
                </a:lnTo>
                <a:lnTo>
                  <a:pt x="1208879" y="785573"/>
                </a:lnTo>
                <a:close/>
              </a:path>
              <a:path w="1638934" h="853440">
                <a:moveTo>
                  <a:pt x="929599" y="789715"/>
                </a:moveTo>
                <a:lnTo>
                  <a:pt x="927850" y="790585"/>
                </a:lnTo>
                <a:lnTo>
                  <a:pt x="930055" y="789940"/>
                </a:lnTo>
                <a:lnTo>
                  <a:pt x="929599" y="789715"/>
                </a:lnTo>
                <a:close/>
              </a:path>
              <a:path w="1638934" h="853440">
                <a:moveTo>
                  <a:pt x="437798" y="786130"/>
                </a:moveTo>
                <a:lnTo>
                  <a:pt x="432918" y="786130"/>
                </a:lnTo>
                <a:lnTo>
                  <a:pt x="442070" y="789940"/>
                </a:lnTo>
                <a:lnTo>
                  <a:pt x="437798" y="786130"/>
                </a:lnTo>
                <a:close/>
              </a:path>
              <a:path w="1638934" h="853440">
                <a:moveTo>
                  <a:pt x="507637" y="775970"/>
                </a:moveTo>
                <a:lnTo>
                  <a:pt x="500183" y="775970"/>
                </a:lnTo>
                <a:lnTo>
                  <a:pt x="499295" y="778510"/>
                </a:lnTo>
                <a:lnTo>
                  <a:pt x="501775" y="782320"/>
                </a:lnTo>
                <a:lnTo>
                  <a:pt x="440363" y="782320"/>
                </a:lnTo>
                <a:lnTo>
                  <a:pt x="442614" y="784860"/>
                </a:lnTo>
                <a:lnTo>
                  <a:pt x="450813" y="787400"/>
                </a:lnTo>
                <a:lnTo>
                  <a:pt x="449619" y="788670"/>
                </a:lnTo>
                <a:lnTo>
                  <a:pt x="454912" y="789940"/>
                </a:lnTo>
                <a:lnTo>
                  <a:pt x="455223" y="788670"/>
                </a:lnTo>
                <a:lnTo>
                  <a:pt x="456321" y="787400"/>
                </a:lnTo>
                <a:lnTo>
                  <a:pt x="464163" y="787400"/>
                </a:lnTo>
                <a:lnTo>
                  <a:pt x="453456" y="784052"/>
                </a:lnTo>
                <a:lnTo>
                  <a:pt x="450258" y="783590"/>
                </a:lnTo>
                <a:lnTo>
                  <a:pt x="525598" y="783590"/>
                </a:lnTo>
                <a:lnTo>
                  <a:pt x="518947" y="778510"/>
                </a:lnTo>
                <a:lnTo>
                  <a:pt x="509502" y="778510"/>
                </a:lnTo>
                <a:lnTo>
                  <a:pt x="505538" y="777240"/>
                </a:lnTo>
                <a:lnTo>
                  <a:pt x="507637" y="775970"/>
                </a:lnTo>
                <a:close/>
              </a:path>
              <a:path w="1638934" h="853440">
                <a:moveTo>
                  <a:pt x="566859" y="786130"/>
                </a:moveTo>
                <a:lnTo>
                  <a:pt x="561605" y="786130"/>
                </a:lnTo>
                <a:lnTo>
                  <a:pt x="571532" y="789940"/>
                </a:lnTo>
                <a:lnTo>
                  <a:pt x="566859" y="786130"/>
                </a:lnTo>
                <a:close/>
              </a:path>
              <a:path w="1638934" h="853440">
                <a:moveTo>
                  <a:pt x="895595" y="782320"/>
                </a:moveTo>
                <a:lnTo>
                  <a:pt x="892548" y="784860"/>
                </a:lnTo>
                <a:lnTo>
                  <a:pt x="891028" y="787193"/>
                </a:lnTo>
                <a:lnTo>
                  <a:pt x="890907" y="787427"/>
                </a:lnTo>
                <a:lnTo>
                  <a:pt x="892088" y="789940"/>
                </a:lnTo>
                <a:lnTo>
                  <a:pt x="899520" y="789940"/>
                </a:lnTo>
                <a:lnTo>
                  <a:pt x="900583" y="788670"/>
                </a:lnTo>
                <a:lnTo>
                  <a:pt x="901416" y="784860"/>
                </a:lnTo>
                <a:lnTo>
                  <a:pt x="895595" y="782320"/>
                </a:lnTo>
                <a:close/>
              </a:path>
              <a:path w="1638934" h="853440">
                <a:moveTo>
                  <a:pt x="957942" y="784860"/>
                </a:moveTo>
                <a:lnTo>
                  <a:pt x="939226" y="784860"/>
                </a:lnTo>
                <a:lnTo>
                  <a:pt x="924547" y="787400"/>
                </a:lnTo>
                <a:lnTo>
                  <a:pt x="927479" y="788670"/>
                </a:lnTo>
                <a:lnTo>
                  <a:pt x="929599" y="789715"/>
                </a:lnTo>
                <a:lnTo>
                  <a:pt x="931699" y="788670"/>
                </a:lnTo>
                <a:lnTo>
                  <a:pt x="935416" y="787400"/>
                </a:lnTo>
                <a:lnTo>
                  <a:pt x="944749" y="787400"/>
                </a:lnTo>
                <a:lnTo>
                  <a:pt x="957942" y="784860"/>
                </a:lnTo>
                <a:close/>
              </a:path>
              <a:path w="1638934" h="853440">
                <a:moveTo>
                  <a:pt x="367716" y="774700"/>
                </a:moveTo>
                <a:lnTo>
                  <a:pt x="343361" y="774700"/>
                </a:lnTo>
                <a:lnTo>
                  <a:pt x="351329" y="778510"/>
                </a:lnTo>
                <a:lnTo>
                  <a:pt x="358271" y="779780"/>
                </a:lnTo>
                <a:lnTo>
                  <a:pt x="357423" y="782320"/>
                </a:lnTo>
                <a:lnTo>
                  <a:pt x="371821" y="788670"/>
                </a:lnTo>
                <a:lnTo>
                  <a:pt x="375925" y="787400"/>
                </a:lnTo>
                <a:lnTo>
                  <a:pt x="381381" y="786130"/>
                </a:lnTo>
                <a:lnTo>
                  <a:pt x="414705" y="786130"/>
                </a:lnTo>
                <a:lnTo>
                  <a:pt x="398050" y="779780"/>
                </a:lnTo>
                <a:lnTo>
                  <a:pt x="434740" y="779780"/>
                </a:lnTo>
                <a:lnTo>
                  <a:pt x="428844" y="777240"/>
                </a:lnTo>
                <a:lnTo>
                  <a:pt x="387914" y="777240"/>
                </a:lnTo>
                <a:lnTo>
                  <a:pt x="384611" y="775970"/>
                </a:lnTo>
                <a:lnTo>
                  <a:pt x="370428" y="775970"/>
                </a:lnTo>
                <a:lnTo>
                  <a:pt x="367716" y="774700"/>
                </a:lnTo>
                <a:close/>
              </a:path>
              <a:path w="1638934" h="853440">
                <a:moveTo>
                  <a:pt x="432918" y="786130"/>
                </a:moveTo>
                <a:lnTo>
                  <a:pt x="428688" y="786130"/>
                </a:lnTo>
                <a:lnTo>
                  <a:pt x="435128" y="788670"/>
                </a:lnTo>
                <a:lnTo>
                  <a:pt x="432918" y="786130"/>
                </a:lnTo>
                <a:close/>
              </a:path>
              <a:path w="1638934" h="853440">
                <a:moveTo>
                  <a:pt x="464163" y="787400"/>
                </a:moveTo>
                <a:lnTo>
                  <a:pt x="456321" y="787400"/>
                </a:lnTo>
                <a:lnTo>
                  <a:pt x="463975" y="788670"/>
                </a:lnTo>
                <a:lnTo>
                  <a:pt x="464163" y="787400"/>
                </a:lnTo>
                <a:close/>
              </a:path>
              <a:path w="1638934" h="853440">
                <a:moveTo>
                  <a:pt x="513712" y="774700"/>
                </a:moveTo>
                <a:lnTo>
                  <a:pt x="506738" y="774700"/>
                </a:lnTo>
                <a:lnTo>
                  <a:pt x="513825" y="777240"/>
                </a:lnTo>
                <a:lnTo>
                  <a:pt x="530465" y="781050"/>
                </a:lnTo>
                <a:lnTo>
                  <a:pt x="540391" y="783590"/>
                </a:lnTo>
                <a:lnTo>
                  <a:pt x="538824" y="784860"/>
                </a:lnTo>
                <a:lnTo>
                  <a:pt x="565302" y="784860"/>
                </a:lnTo>
                <a:lnTo>
                  <a:pt x="575595" y="786130"/>
                </a:lnTo>
                <a:lnTo>
                  <a:pt x="576265" y="786130"/>
                </a:lnTo>
                <a:lnTo>
                  <a:pt x="586390" y="788670"/>
                </a:lnTo>
                <a:lnTo>
                  <a:pt x="730124" y="788670"/>
                </a:lnTo>
                <a:lnTo>
                  <a:pt x="718531" y="786104"/>
                </a:lnTo>
                <a:lnTo>
                  <a:pt x="712930" y="783590"/>
                </a:lnTo>
                <a:lnTo>
                  <a:pt x="663914" y="783590"/>
                </a:lnTo>
                <a:lnTo>
                  <a:pt x="656328" y="782320"/>
                </a:lnTo>
                <a:lnTo>
                  <a:pt x="650018" y="781050"/>
                </a:lnTo>
                <a:lnTo>
                  <a:pt x="537923" y="781050"/>
                </a:lnTo>
                <a:lnTo>
                  <a:pt x="530142" y="779780"/>
                </a:lnTo>
                <a:lnTo>
                  <a:pt x="526601" y="779780"/>
                </a:lnTo>
                <a:lnTo>
                  <a:pt x="527827" y="779192"/>
                </a:lnTo>
                <a:lnTo>
                  <a:pt x="520140" y="777240"/>
                </a:lnTo>
                <a:lnTo>
                  <a:pt x="513712" y="774700"/>
                </a:lnTo>
                <a:close/>
              </a:path>
              <a:path w="1638934" h="853440">
                <a:moveTo>
                  <a:pt x="795762" y="786130"/>
                </a:moveTo>
                <a:lnTo>
                  <a:pt x="723569" y="786130"/>
                </a:lnTo>
                <a:lnTo>
                  <a:pt x="727439" y="787427"/>
                </a:lnTo>
                <a:lnTo>
                  <a:pt x="730124" y="788670"/>
                </a:lnTo>
                <a:lnTo>
                  <a:pt x="820006" y="788670"/>
                </a:lnTo>
                <a:lnTo>
                  <a:pt x="823524" y="787400"/>
                </a:lnTo>
                <a:lnTo>
                  <a:pt x="798593" y="787400"/>
                </a:lnTo>
                <a:lnTo>
                  <a:pt x="795762" y="786130"/>
                </a:lnTo>
                <a:close/>
              </a:path>
              <a:path w="1638934" h="853440">
                <a:moveTo>
                  <a:pt x="1208696" y="782320"/>
                </a:moveTo>
                <a:lnTo>
                  <a:pt x="1110207" y="782320"/>
                </a:lnTo>
                <a:lnTo>
                  <a:pt x="1103442" y="784860"/>
                </a:lnTo>
                <a:lnTo>
                  <a:pt x="1107683" y="786130"/>
                </a:lnTo>
                <a:lnTo>
                  <a:pt x="1104102" y="787400"/>
                </a:lnTo>
                <a:lnTo>
                  <a:pt x="1098154" y="788670"/>
                </a:lnTo>
                <a:lnTo>
                  <a:pt x="1192406" y="788670"/>
                </a:lnTo>
                <a:lnTo>
                  <a:pt x="1198028" y="787400"/>
                </a:lnTo>
                <a:lnTo>
                  <a:pt x="1207293" y="783590"/>
                </a:lnTo>
                <a:lnTo>
                  <a:pt x="1209107" y="783590"/>
                </a:lnTo>
                <a:lnTo>
                  <a:pt x="1208696" y="782320"/>
                </a:lnTo>
                <a:close/>
              </a:path>
              <a:path w="1638934" h="853440">
                <a:moveTo>
                  <a:pt x="424593" y="787335"/>
                </a:moveTo>
                <a:lnTo>
                  <a:pt x="424374" y="787400"/>
                </a:lnTo>
                <a:lnTo>
                  <a:pt x="424573" y="787427"/>
                </a:lnTo>
                <a:close/>
              </a:path>
              <a:path w="1638934" h="853440">
                <a:moveTo>
                  <a:pt x="442389" y="786130"/>
                </a:moveTo>
                <a:lnTo>
                  <a:pt x="437798" y="786130"/>
                </a:lnTo>
                <a:lnTo>
                  <a:pt x="443065" y="787400"/>
                </a:lnTo>
                <a:lnTo>
                  <a:pt x="442389" y="786130"/>
                </a:lnTo>
                <a:close/>
              </a:path>
              <a:path w="1638934" h="853440">
                <a:moveTo>
                  <a:pt x="1098344" y="785159"/>
                </a:moveTo>
                <a:lnTo>
                  <a:pt x="1093181" y="786130"/>
                </a:lnTo>
                <a:lnTo>
                  <a:pt x="1090058" y="787193"/>
                </a:lnTo>
                <a:lnTo>
                  <a:pt x="1090165" y="787400"/>
                </a:lnTo>
                <a:lnTo>
                  <a:pt x="1098344" y="785159"/>
                </a:lnTo>
                <a:close/>
              </a:path>
              <a:path w="1638934" h="853440">
                <a:moveTo>
                  <a:pt x="1099932" y="784895"/>
                </a:moveTo>
                <a:lnTo>
                  <a:pt x="1099436" y="784953"/>
                </a:lnTo>
                <a:lnTo>
                  <a:pt x="1098344" y="785159"/>
                </a:lnTo>
                <a:lnTo>
                  <a:pt x="1090165" y="787400"/>
                </a:lnTo>
                <a:lnTo>
                  <a:pt x="1097986" y="787400"/>
                </a:lnTo>
                <a:lnTo>
                  <a:pt x="1099833" y="786130"/>
                </a:lnTo>
                <a:lnTo>
                  <a:pt x="1099932" y="784895"/>
                </a:lnTo>
                <a:close/>
              </a:path>
              <a:path w="1638934" h="853440">
                <a:moveTo>
                  <a:pt x="1209767" y="785630"/>
                </a:moveTo>
                <a:lnTo>
                  <a:pt x="1209304" y="786104"/>
                </a:lnTo>
                <a:lnTo>
                  <a:pt x="1210340" y="787400"/>
                </a:lnTo>
                <a:lnTo>
                  <a:pt x="1209767" y="785630"/>
                </a:lnTo>
                <a:close/>
              </a:path>
              <a:path w="1638934" h="853440">
                <a:moveTo>
                  <a:pt x="418961" y="782320"/>
                </a:moveTo>
                <a:lnTo>
                  <a:pt x="421589" y="784860"/>
                </a:lnTo>
                <a:lnTo>
                  <a:pt x="428185" y="784860"/>
                </a:lnTo>
                <a:lnTo>
                  <a:pt x="424593" y="787335"/>
                </a:lnTo>
                <a:lnTo>
                  <a:pt x="428688" y="786130"/>
                </a:lnTo>
                <a:lnTo>
                  <a:pt x="442389" y="786130"/>
                </a:lnTo>
                <a:lnTo>
                  <a:pt x="441038" y="783590"/>
                </a:lnTo>
                <a:lnTo>
                  <a:pt x="424898" y="783590"/>
                </a:lnTo>
                <a:lnTo>
                  <a:pt x="418961" y="782320"/>
                </a:lnTo>
                <a:close/>
              </a:path>
              <a:path w="1638934" h="853440">
                <a:moveTo>
                  <a:pt x="1098832" y="785025"/>
                </a:moveTo>
                <a:lnTo>
                  <a:pt x="1089506" y="786130"/>
                </a:lnTo>
                <a:lnTo>
                  <a:pt x="1090058" y="787193"/>
                </a:lnTo>
                <a:lnTo>
                  <a:pt x="1093181" y="786130"/>
                </a:lnTo>
                <a:lnTo>
                  <a:pt x="1098344" y="785159"/>
                </a:lnTo>
                <a:lnTo>
                  <a:pt x="1098832" y="785025"/>
                </a:lnTo>
                <a:close/>
              </a:path>
              <a:path w="1638934" h="853440">
                <a:moveTo>
                  <a:pt x="727056" y="781050"/>
                </a:moveTo>
                <a:lnTo>
                  <a:pt x="724176" y="782320"/>
                </a:lnTo>
                <a:lnTo>
                  <a:pt x="720941" y="783590"/>
                </a:lnTo>
                <a:lnTo>
                  <a:pt x="719412" y="786130"/>
                </a:lnTo>
                <a:lnTo>
                  <a:pt x="758992" y="786130"/>
                </a:lnTo>
                <a:lnTo>
                  <a:pt x="758699" y="784860"/>
                </a:lnTo>
                <a:lnTo>
                  <a:pt x="759798" y="783590"/>
                </a:lnTo>
                <a:lnTo>
                  <a:pt x="745807" y="783590"/>
                </a:lnTo>
                <a:lnTo>
                  <a:pt x="737844" y="782320"/>
                </a:lnTo>
                <a:lnTo>
                  <a:pt x="727056" y="781050"/>
                </a:lnTo>
                <a:close/>
              </a:path>
              <a:path w="1638934" h="853440">
                <a:moveTo>
                  <a:pt x="766468" y="783590"/>
                </a:moveTo>
                <a:lnTo>
                  <a:pt x="762489" y="786130"/>
                </a:lnTo>
                <a:lnTo>
                  <a:pt x="769871" y="786130"/>
                </a:lnTo>
                <a:lnTo>
                  <a:pt x="766468" y="783590"/>
                </a:lnTo>
                <a:close/>
              </a:path>
              <a:path w="1638934" h="853440">
                <a:moveTo>
                  <a:pt x="776950" y="783590"/>
                </a:moveTo>
                <a:lnTo>
                  <a:pt x="775170" y="784860"/>
                </a:lnTo>
                <a:lnTo>
                  <a:pt x="773044" y="784860"/>
                </a:lnTo>
                <a:lnTo>
                  <a:pt x="769871" y="786130"/>
                </a:lnTo>
                <a:lnTo>
                  <a:pt x="781124" y="786130"/>
                </a:lnTo>
                <a:lnTo>
                  <a:pt x="776950" y="783590"/>
                </a:lnTo>
                <a:close/>
              </a:path>
              <a:path w="1638934" h="853440">
                <a:moveTo>
                  <a:pt x="1209641" y="785241"/>
                </a:moveTo>
                <a:lnTo>
                  <a:pt x="1208879" y="785573"/>
                </a:lnTo>
                <a:lnTo>
                  <a:pt x="1209304" y="786104"/>
                </a:lnTo>
                <a:lnTo>
                  <a:pt x="1209767" y="785630"/>
                </a:lnTo>
                <a:lnTo>
                  <a:pt x="1209641" y="785241"/>
                </a:lnTo>
                <a:close/>
              </a:path>
              <a:path w="1638934" h="853440">
                <a:moveTo>
                  <a:pt x="1210518" y="784860"/>
                </a:moveTo>
                <a:lnTo>
                  <a:pt x="1209831" y="785159"/>
                </a:lnTo>
                <a:lnTo>
                  <a:pt x="1209767" y="785630"/>
                </a:lnTo>
                <a:lnTo>
                  <a:pt x="1210518" y="784860"/>
                </a:lnTo>
                <a:close/>
              </a:path>
              <a:path w="1638934" h="853440">
                <a:moveTo>
                  <a:pt x="1209107" y="783590"/>
                </a:moveTo>
                <a:lnTo>
                  <a:pt x="1207293" y="783590"/>
                </a:lnTo>
                <a:lnTo>
                  <a:pt x="1208879" y="785573"/>
                </a:lnTo>
                <a:lnTo>
                  <a:pt x="1209641" y="785241"/>
                </a:lnTo>
                <a:lnTo>
                  <a:pt x="1209107" y="783590"/>
                </a:lnTo>
                <a:close/>
              </a:path>
              <a:path w="1638934" h="853440">
                <a:moveTo>
                  <a:pt x="1100251" y="784636"/>
                </a:moveTo>
                <a:lnTo>
                  <a:pt x="1098832" y="785025"/>
                </a:lnTo>
                <a:lnTo>
                  <a:pt x="1099436" y="784953"/>
                </a:lnTo>
                <a:lnTo>
                  <a:pt x="1099935" y="784860"/>
                </a:lnTo>
                <a:lnTo>
                  <a:pt x="1100228" y="784860"/>
                </a:lnTo>
                <a:lnTo>
                  <a:pt x="1100251" y="784636"/>
                </a:lnTo>
                <a:close/>
              </a:path>
              <a:path w="1638934" h="853440">
                <a:moveTo>
                  <a:pt x="1100228" y="784860"/>
                </a:moveTo>
                <a:lnTo>
                  <a:pt x="1099935" y="784860"/>
                </a:lnTo>
                <a:lnTo>
                  <a:pt x="1100228" y="784860"/>
                </a:lnTo>
                <a:close/>
              </a:path>
              <a:path w="1638934" h="853440">
                <a:moveTo>
                  <a:pt x="527020" y="782320"/>
                </a:moveTo>
                <a:lnTo>
                  <a:pt x="526141" y="783590"/>
                </a:lnTo>
                <a:lnTo>
                  <a:pt x="527261" y="784860"/>
                </a:lnTo>
                <a:lnTo>
                  <a:pt x="532496" y="784860"/>
                </a:lnTo>
                <a:lnTo>
                  <a:pt x="529565" y="783590"/>
                </a:lnTo>
                <a:lnTo>
                  <a:pt x="527020" y="782320"/>
                </a:lnTo>
                <a:close/>
              </a:path>
              <a:path w="1638934" h="853440">
                <a:moveTo>
                  <a:pt x="529598" y="782320"/>
                </a:moveTo>
                <a:lnTo>
                  <a:pt x="533355" y="783590"/>
                </a:lnTo>
                <a:lnTo>
                  <a:pt x="532496" y="784860"/>
                </a:lnTo>
                <a:lnTo>
                  <a:pt x="538824" y="784860"/>
                </a:lnTo>
                <a:lnTo>
                  <a:pt x="529598" y="782320"/>
                </a:lnTo>
                <a:close/>
              </a:path>
              <a:path w="1638934" h="853440">
                <a:moveTo>
                  <a:pt x="974001" y="779780"/>
                </a:moveTo>
                <a:lnTo>
                  <a:pt x="963298" y="783590"/>
                </a:lnTo>
                <a:lnTo>
                  <a:pt x="951925" y="784860"/>
                </a:lnTo>
                <a:lnTo>
                  <a:pt x="967405" y="784860"/>
                </a:lnTo>
                <a:lnTo>
                  <a:pt x="967098" y="783590"/>
                </a:lnTo>
                <a:lnTo>
                  <a:pt x="974308" y="781050"/>
                </a:lnTo>
                <a:lnTo>
                  <a:pt x="974001" y="779780"/>
                </a:lnTo>
                <a:close/>
              </a:path>
              <a:path w="1638934" h="853440">
                <a:moveTo>
                  <a:pt x="1100877" y="778510"/>
                </a:moveTo>
                <a:lnTo>
                  <a:pt x="1098699" y="778510"/>
                </a:lnTo>
                <a:lnTo>
                  <a:pt x="1092781" y="781050"/>
                </a:lnTo>
                <a:lnTo>
                  <a:pt x="1077568" y="783590"/>
                </a:lnTo>
                <a:lnTo>
                  <a:pt x="1071161" y="784860"/>
                </a:lnTo>
                <a:lnTo>
                  <a:pt x="1088438" y="784860"/>
                </a:lnTo>
                <a:lnTo>
                  <a:pt x="1095945" y="782320"/>
                </a:lnTo>
                <a:lnTo>
                  <a:pt x="1100877" y="778510"/>
                </a:lnTo>
                <a:close/>
              </a:path>
              <a:path w="1638934" h="853440">
                <a:moveTo>
                  <a:pt x="1127831" y="777780"/>
                </a:moveTo>
                <a:lnTo>
                  <a:pt x="1126845" y="778510"/>
                </a:lnTo>
                <a:lnTo>
                  <a:pt x="1124101" y="781050"/>
                </a:lnTo>
                <a:lnTo>
                  <a:pt x="1213879" y="781050"/>
                </a:lnTo>
                <a:lnTo>
                  <a:pt x="1215031" y="784860"/>
                </a:lnTo>
                <a:lnTo>
                  <a:pt x="1220299" y="782320"/>
                </a:lnTo>
                <a:lnTo>
                  <a:pt x="1227868" y="778510"/>
                </a:lnTo>
                <a:lnTo>
                  <a:pt x="1128499" y="778510"/>
                </a:lnTo>
                <a:lnTo>
                  <a:pt x="1127831" y="777780"/>
                </a:lnTo>
                <a:close/>
              </a:path>
              <a:path w="1638934" h="853440">
                <a:moveTo>
                  <a:pt x="1120667" y="778510"/>
                </a:moveTo>
                <a:lnTo>
                  <a:pt x="1100877" y="778510"/>
                </a:lnTo>
                <a:lnTo>
                  <a:pt x="1100251" y="784636"/>
                </a:lnTo>
                <a:lnTo>
                  <a:pt x="1104071" y="783590"/>
                </a:lnTo>
                <a:lnTo>
                  <a:pt x="1110207" y="782320"/>
                </a:lnTo>
                <a:lnTo>
                  <a:pt x="1208696" y="782320"/>
                </a:lnTo>
                <a:lnTo>
                  <a:pt x="1213879" y="781050"/>
                </a:lnTo>
                <a:lnTo>
                  <a:pt x="1119369" y="781050"/>
                </a:lnTo>
                <a:lnTo>
                  <a:pt x="1120667" y="778510"/>
                </a:lnTo>
                <a:close/>
              </a:path>
              <a:path w="1638934" h="853440">
                <a:moveTo>
                  <a:pt x="451975" y="783590"/>
                </a:moveTo>
                <a:lnTo>
                  <a:pt x="450258" y="783590"/>
                </a:lnTo>
                <a:lnTo>
                  <a:pt x="453456" y="784052"/>
                </a:lnTo>
                <a:lnTo>
                  <a:pt x="451975" y="783590"/>
                </a:lnTo>
                <a:close/>
              </a:path>
              <a:path w="1638934" h="853440">
                <a:moveTo>
                  <a:pt x="415893" y="779780"/>
                </a:moveTo>
                <a:lnTo>
                  <a:pt x="417599" y="781050"/>
                </a:lnTo>
                <a:lnTo>
                  <a:pt x="424898" y="783590"/>
                </a:lnTo>
                <a:lnTo>
                  <a:pt x="441038" y="783590"/>
                </a:lnTo>
                <a:lnTo>
                  <a:pt x="440363" y="782320"/>
                </a:lnTo>
                <a:lnTo>
                  <a:pt x="422678" y="782320"/>
                </a:lnTo>
                <a:lnTo>
                  <a:pt x="418510" y="781050"/>
                </a:lnTo>
                <a:lnTo>
                  <a:pt x="415893" y="779780"/>
                </a:lnTo>
                <a:close/>
              </a:path>
              <a:path w="1638934" h="853440">
                <a:moveTo>
                  <a:pt x="709056" y="779780"/>
                </a:moveTo>
                <a:lnTo>
                  <a:pt x="676574" y="779780"/>
                </a:lnTo>
                <a:lnTo>
                  <a:pt x="673068" y="783590"/>
                </a:lnTo>
                <a:lnTo>
                  <a:pt x="705203" y="783590"/>
                </a:lnTo>
                <a:lnTo>
                  <a:pt x="705999" y="782320"/>
                </a:lnTo>
                <a:lnTo>
                  <a:pt x="717674" y="781050"/>
                </a:lnTo>
                <a:lnTo>
                  <a:pt x="709056" y="779780"/>
                </a:lnTo>
                <a:close/>
              </a:path>
              <a:path w="1638934" h="853440">
                <a:moveTo>
                  <a:pt x="434740" y="779780"/>
                </a:moveTo>
                <a:lnTo>
                  <a:pt x="416458" y="779780"/>
                </a:lnTo>
                <a:lnTo>
                  <a:pt x="422908" y="781050"/>
                </a:lnTo>
                <a:lnTo>
                  <a:pt x="422678" y="782320"/>
                </a:lnTo>
                <a:lnTo>
                  <a:pt x="501775" y="782320"/>
                </a:lnTo>
                <a:lnTo>
                  <a:pt x="499826" y="781050"/>
                </a:lnTo>
                <a:lnTo>
                  <a:pt x="440813" y="781050"/>
                </a:lnTo>
                <a:lnTo>
                  <a:pt x="434740" y="779780"/>
                </a:lnTo>
                <a:close/>
              </a:path>
              <a:path w="1638934" h="853440">
                <a:moveTo>
                  <a:pt x="1009330" y="778510"/>
                </a:moveTo>
                <a:lnTo>
                  <a:pt x="1006189" y="778510"/>
                </a:lnTo>
                <a:lnTo>
                  <a:pt x="1005686" y="779780"/>
                </a:lnTo>
                <a:lnTo>
                  <a:pt x="994231" y="781050"/>
                </a:lnTo>
                <a:lnTo>
                  <a:pt x="992294" y="782320"/>
                </a:lnTo>
                <a:lnTo>
                  <a:pt x="1012911" y="782320"/>
                </a:lnTo>
                <a:lnTo>
                  <a:pt x="1016461" y="779780"/>
                </a:lnTo>
                <a:lnTo>
                  <a:pt x="1011613" y="779780"/>
                </a:lnTo>
                <a:lnTo>
                  <a:pt x="1009330" y="778510"/>
                </a:lnTo>
                <a:close/>
              </a:path>
              <a:path w="1638934" h="853440">
                <a:moveTo>
                  <a:pt x="1074155" y="773430"/>
                </a:moveTo>
                <a:lnTo>
                  <a:pt x="1069360" y="773430"/>
                </a:lnTo>
                <a:lnTo>
                  <a:pt x="1059140" y="775970"/>
                </a:lnTo>
                <a:lnTo>
                  <a:pt x="1056688" y="777240"/>
                </a:lnTo>
                <a:lnTo>
                  <a:pt x="1059758" y="778510"/>
                </a:lnTo>
                <a:lnTo>
                  <a:pt x="1038831" y="782320"/>
                </a:lnTo>
                <a:lnTo>
                  <a:pt x="1071150" y="782320"/>
                </a:lnTo>
                <a:lnTo>
                  <a:pt x="1084501" y="781050"/>
                </a:lnTo>
                <a:lnTo>
                  <a:pt x="1084459" y="778510"/>
                </a:lnTo>
                <a:lnTo>
                  <a:pt x="1068135" y="778510"/>
                </a:lnTo>
                <a:lnTo>
                  <a:pt x="1066260" y="775970"/>
                </a:lnTo>
                <a:lnTo>
                  <a:pt x="1072962" y="774700"/>
                </a:lnTo>
                <a:lnTo>
                  <a:pt x="1076386" y="774700"/>
                </a:lnTo>
                <a:lnTo>
                  <a:pt x="1074155" y="773430"/>
                </a:lnTo>
                <a:close/>
              </a:path>
              <a:path w="1638934" h="853440">
                <a:moveTo>
                  <a:pt x="469193" y="772160"/>
                </a:moveTo>
                <a:lnTo>
                  <a:pt x="418290" y="772160"/>
                </a:lnTo>
                <a:lnTo>
                  <a:pt x="426332" y="775970"/>
                </a:lnTo>
                <a:lnTo>
                  <a:pt x="430604" y="775970"/>
                </a:lnTo>
                <a:lnTo>
                  <a:pt x="440813" y="781050"/>
                </a:lnTo>
                <a:lnTo>
                  <a:pt x="499826" y="781050"/>
                </a:lnTo>
                <a:lnTo>
                  <a:pt x="493980" y="777240"/>
                </a:lnTo>
                <a:lnTo>
                  <a:pt x="492002" y="774700"/>
                </a:lnTo>
                <a:lnTo>
                  <a:pt x="485189" y="774700"/>
                </a:lnTo>
                <a:lnTo>
                  <a:pt x="476357" y="773430"/>
                </a:lnTo>
                <a:lnTo>
                  <a:pt x="469193" y="772160"/>
                </a:lnTo>
                <a:close/>
              </a:path>
              <a:path w="1638934" h="853440">
                <a:moveTo>
                  <a:pt x="577144" y="772160"/>
                </a:moveTo>
                <a:lnTo>
                  <a:pt x="524130" y="772160"/>
                </a:lnTo>
                <a:lnTo>
                  <a:pt x="522675" y="777240"/>
                </a:lnTo>
                <a:lnTo>
                  <a:pt x="534664" y="777240"/>
                </a:lnTo>
                <a:lnTo>
                  <a:pt x="529250" y="778510"/>
                </a:lnTo>
                <a:lnTo>
                  <a:pt x="527827" y="779192"/>
                </a:lnTo>
                <a:lnTo>
                  <a:pt x="530142" y="779780"/>
                </a:lnTo>
                <a:lnTo>
                  <a:pt x="537690" y="779780"/>
                </a:lnTo>
                <a:lnTo>
                  <a:pt x="537923" y="781050"/>
                </a:lnTo>
                <a:lnTo>
                  <a:pt x="640577" y="781050"/>
                </a:lnTo>
                <a:lnTo>
                  <a:pt x="639310" y="779780"/>
                </a:lnTo>
                <a:lnTo>
                  <a:pt x="637687" y="778510"/>
                </a:lnTo>
                <a:lnTo>
                  <a:pt x="623436" y="778510"/>
                </a:lnTo>
                <a:lnTo>
                  <a:pt x="603012" y="775957"/>
                </a:lnTo>
                <a:lnTo>
                  <a:pt x="577144" y="772160"/>
                </a:lnTo>
                <a:close/>
              </a:path>
              <a:path w="1638934" h="853440">
                <a:moveTo>
                  <a:pt x="659040" y="778198"/>
                </a:moveTo>
                <a:lnTo>
                  <a:pt x="655728" y="779780"/>
                </a:lnTo>
                <a:lnTo>
                  <a:pt x="667393" y="781050"/>
                </a:lnTo>
                <a:lnTo>
                  <a:pt x="670702" y="779780"/>
                </a:lnTo>
                <a:lnTo>
                  <a:pt x="677016" y="778510"/>
                </a:lnTo>
                <a:lnTo>
                  <a:pt x="659990" y="778510"/>
                </a:lnTo>
                <a:lnTo>
                  <a:pt x="659040" y="778198"/>
                </a:lnTo>
                <a:close/>
              </a:path>
              <a:path w="1638934" h="853440">
                <a:moveTo>
                  <a:pt x="1143521" y="756920"/>
                </a:moveTo>
                <a:lnTo>
                  <a:pt x="1140248" y="756920"/>
                </a:lnTo>
                <a:lnTo>
                  <a:pt x="1134572" y="759460"/>
                </a:lnTo>
                <a:lnTo>
                  <a:pt x="1121400" y="764540"/>
                </a:lnTo>
                <a:lnTo>
                  <a:pt x="1124803" y="765810"/>
                </a:lnTo>
                <a:lnTo>
                  <a:pt x="1110772" y="765810"/>
                </a:lnTo>
                <a:lnTo>
                  <a:pt x="1102133" y="767080"/>
                </a:lnTo>
                <a:lnTo>
                  <a:pt x="1101668" y="767764"/>
                </a:lnTo>
                <a:lnTo>
                  <a:pt x="1102165" y="768350"/>
                </a:lnTo>
                <a:lnTo>
                  <a:pt x="1100883" y="768918"/>
                </a:lnTo>
                <a:lnTo>
                  <a:pt x="1100429" y="769586"/>
                </a:lnTo>
                <a:lnTo>
                  <a:pt x="1098456" y="769994"/>
                </a:lnTo>
                <a:lnTo>
                  <a:pt x="1096437" y="770890"/>
                </a:lnTo>
                <a:lnTo>
                  <a:pt x="1101128" y="770890"/>
                </a:lnTo>
                <a:lnTo>
                  <a:pt x="1099244" y="772160"/>
                </a:lnTo>
                <a:lnTo>
                  <a:pt x="1097704" y="773430"/>
                </a:lnTo>
                <a:lnTo>
                  <a:pt x="1097914" y="774700"/>
                </a:lnTo>
                <a:lnTo>
                  <a:pt x="1091275" y="774700"/>
                </a:lnTo>
                <a:lnTo>
                  <a:pt x="1080658" y="777240"/>
                </a:lnTo>
                <a:lnTo>
                  <a:pt x="1091369" y="777240"/>
                </a:lnTo>
                <a:lnTo>
                  <a:pt x="1087544" y="778052"/>
                </a:lnTo>
                <a:lnTo>
                  <a:pt x="1088071" y="781050"/>
                </a:lnTo>
                <a:lnTo>
                  <a:pt x="1091673" y="778510"/>
                </a:lnTo>
                <a:lnTo>
                  <a:pt x="1126845" y="778510"/>
                </a:lnTo>
                <a:lnTo>
                  <a:pt x="1127831" y="777780"/>
                </a:lnTo>
                <a:lnTo>
                  <a:pt x="1126175" y="775970"/>
                </a:lnTo>
                <a:lnTo>
                  <a:pt x="1136844" y="773430"/>
                </a:lnTo>
                <a:lnTo>
                  <a:pt x="1161896" y="773430"/>
                </a:lnTo>
                <a:lnTo>
                  <a:pt x="1168550" y="769620"/>
                </a:lnTo>
                <a:lnTo>
                  <a:pt x="1149608" y="769620"/>
                </a:lnTo>
                <a:lnTo>
                  <a:pt x="1149766" y="768350"/>
                </a:lnTo>
                <a:lnTo>
                  <a:pt x="1156739" y="765810"/>
                </a:lnTo>
                <a:lnTo>
                  <a:pt x="1163034" y="763703"/>
                </a:lnTo>
                <a:lnTo>
                  <a:pt x="1163883" y="763270"/>
                </a:lnTo>
                <a:lnTo>
                  <a:pt x="1132368" y="763270"/>
                </a:lnTo>
                <a:lnTo>
                  <a:pt x="1130855" y="762000"/>
                </a:lnTo>
                <a:lnTo>
                  <a:pt x="1137759" y="760730"/>
                </a:lnTo>
                <a:lnTo>
                  <a:pt x="1142336" y="759460"/>
                </a:lnTo>
                <a:lnTo>
                  <a:pt x="1143521" y="756920"/>
                </a:lnTo>
                <a:close/>
              </a:path>
              <a:path w="1638934" h="853440">
                <a:moveTo>
                  <a:pt x="527827" y="779192"/>
                </a:moveTo>
                <a:lnTo>
                  <a:pt x="526601" y="779780"/>
                </a:lnTo>
                <a:lnTo>
                  <a:pt x="530142" y="779780"/>
                </a:lnTo>
                <a:lnTo>
                  <a:pt x="527827" y="779192"/>
                </a:lnTo>
                <a:close/>
              </a:path>
              <a:path w="1638934" h="853440">
                <a:moveTo>
                  <a:pt x="982252" y="775970"/>
                </a:moveTo>
                <a:lnTo>
                  <a:pt x="977792" y="779780"/>
                </a:lnTo>
                <a:lnTo>
                  <a:pt x="981949" y="779780"/>
                </a:lnTo>
                <a:lnTo>
                  <a:pt x="987770" y="778510"/>
                </a:lnTo>
                <a:lnTo>
                  <a:pt x="992262" y="778510"/>
                </a:lnTo>
                <a:lnTo>
                  <a:pt x="982252" y="775970"/>
                </a:lnTo>
                <a:close/>
              </a:path>
              <a:path w="1638934" h="853440">
                <a:moveTo>
                  <a:pt x="1020010" y="777240"/>
                </a:moveTo>
                <a:lnTo>
                  <a:pt x="1013141" y="778510"/>
                </a:lnTo>
                <a:lnTo>
                  <a:pt x="1011613" y="779780"/>
                </a:lnTo>
                <a:lnTo>
                  <a:pt x="1016461" y="779780"/>
                </a:lnTo>
                <a:lnTo>
                  <a:pt x="1020010" y="777240"/>
                </a:lnTo>
                <a:close/>
              </a:path>
              <a:path w="1638934" h="853440">
                <a:moveTo>
                  <a:pt x="1051999" y="775970"/>
                </a:moveTo>
                <a:lnTo>
                  <a:pt x="1043360" y="775970"/>
                </a:lnTo>
                <a:lnTo>
                  <a:pt x="1035266" y="779780"/>
                </a:lnTo>
                <a:lnTo>
                  <a:pt x="1041926" y="779780"/>
                </a:lnTo>
                <a:lnTo>
                  <a:pt x="1049256" y="778510"/>
                </a:lnTo>
                <a:lnTo>
                  <a:pt x="1051999" y="775970"/>
                </a:lnTo>
                <a:close/>
              </a:path>
              <a:path w="1638934" h="853440">
                <a:moveTo>
                  <a:pt x="1098699" y="778510"/>
                </a:moveTo>
                <a:lnTo>
                  <a:pt x="1093219" y="778510"/>
                </a:lnTo>
                <a:lnTo>
                  <a:pt x="1092646" y="779780"/>
                </a:lnTo>
                <a:lnTo>
                  <a:pt x="1098699" y="778510"/>
                </a:lnTo>
                <a:close/>
              </a:path>
              <a:path w="1638934" h="853440">
                <a:moveTo>
                  <a:pt x="343710" y="760730"/>
                </a:moveTo>
                <a:lnTo>
                  <a:pt x="304331" y="760730"/>
                </a:lnTo>
                <a:lnTo>
                  <a:pt x="311750" y="763270"/>
                </a:lnTo>
                <a:lnTo>
                  <a:pt x="321512" y="767080"/>
                </a:lnTo>
                <a:lnTo>
                  <a:pt x="329571" y="768350"/>
                </a:lnTo>
                <a:lnTo>
                  <a:pt x="333622" y="772160"/>
                </a:lnTo>
                <a:lnTo>
                  <a:pt x="341414" y="778510"/>
                </a:lnTo>
                <a:lnTo>
                  <a:pt x="340806" y="777240"/>
                </a:lnTo>
                <a:lnTo>
                  <a:pt x="343361" y="774700"/>
                </a:lnTo>
                <a:lnTo>
                  <a:pt x="367716" y="774700"/>
                </a:lnTo>
                <a:lnTo>
                  <a:pt x="365004" y="773430"/>
                </a:lnTo>
                <a:lnTo>
                  <a:pt x="367293" y="771015"/>
                </a:lnTo>
                <a:lnTo>
                  <a:pt x="355319" y="768350"/>
                </a:lnTo>
                <a:lnTo>
                  <a:pt x="362376" y="768350"/>
                </a:lnTo>
                <a:lnTo>
                  <a:pt x="354554" y="765810"/>
                </a:lnTo>
                <a:lnTo>
                  <a:pt x="355256" y="763270"/>
                </a:lnTo>
                <a:lnTo>
                  <a:pt x="352910" y="762000"/>
                </a:lnTo>
                <a:lnTo>
                  <a:pt x="346596" y="762000"/>
                </a:lnTo>
                <a:lnTo>
                  <a:pt x="343710" y="760730"/>
                </a:lnTo>
                <a:close/>
              </a:path>
              <a:path w="1638934" h="853440">
                <a:moveTo>
                  <a:pt x="611803" y="769620"/>
                </a:moveTo>
                <a:lnTo>
                  <a:pt x="610054" y="772160"/>
                </a:lnTo>
                <a:lnTo>
                  <a:pt x="618921" y="773430"/>
                </a:lnTo>
                <a:lnTo>
                  <a:pt x="625564" y="775970"/>
                </a:lnTo>
                <a:lnTo>
                  <a:pt x="627797" y="777240"/>
                </a:lnTo>
                <a:lnTo>
                  <a:pt x="623436" y="778510"/>
                </a:lnTo>
                <a:lnTo>
                  <a:pt x="637687" y="778510"/>
                </a:lnTo>
                <a:lnTo>
                  <a:pt x="641990" y="777240"/>
                </a:lnTo>
                <a:lnTo>
                  <a:pt x="647278" y="777240"/>
                </a:lnTo>
                <a:lnTo>
                  <a:pt x="652241" y="775970"/>
                </a:lnTo>
                <a:lnTo>
                  <a:pt x="631164" y="775970"/>
                </a:lnTo>
                <a:lnTo>
                  <a:pt x="629687" y="773430"/>
                </a:lnTo>
                <a:lnTo>
                  <a:pt x="611803" y="769620"/>
                </a:lnTo>
                <a:close/>
              </a:path>
              <a:path w="1638934" h="853440">
                <a:moveTo>
                  <a:pt x="661967" y="776800"/>
                </a:moveTo>
                <a:lnTo>
                  <a:pt x="659040" y="778198"/>
                </a:lnTo>
                <a:lnTo>
                  <a:pt x="659990" y="778510"/>
                </a:lnTo>
                <a:lnTo>
                  <a:pt x="662408" y="776857"/>
                </a:lnTo>
                <a:lnTo>
                  <a:pt x="661967" y="776800"/>
                </a:lnTo>
                <a:close/>
              </a:path>
              <a:path w="1638934" h="853440">
                <a:moveTo>
                  <a:pt x="662408" y="776857"/>
                </a:moveTo>
                <a:lnTo>
                  <a:pt x="659990" y="778510"/>
                </a:lnTo>
                <a:lnTo>
                  <a:pt x="677016" y="778510"/>
                </a:lnTo>
                <a:lnTo>
                  <a:pt x="665400" y="777240"/>
                </a:lnTo>
                <a:lnTo>
                  <a:pt x="662408" y="776857"/>
                </a:lnTo>
                <a:close/>
              </a:path>
              <a:path w="1638934" h="853440">
                <a:moveTo>
                  <a:pt x="1081130" y="774637"/>
                </a:moveTo>
                <a:lnTo>
                  <a:pt x="1078438" y="775970"/>
                </a:lnTo>
                <a:lnTo>
                  <a:pt x="1068135" y="778510"/>
                </a:lnTo>
                <a:lnTo>
                  <a:pt x="1080940" y="778510"/>
                </a:lnTo>
                <a:lnTo>
                  <a:pt x="1082082" y="777240"/>
                </a:lnTo>
                <a:lnTo>
                  <a:pt x="1080658" y="777240"/>
                </a:lnTo>
                <a:lnTo>
                  <a:pt x="1081130" y="774637"/>
                </a:lnTo>
                <a:close/>
              </a:path>
              <a:path w="1638934" h="853440">
                <a:moveTo>
                  <a:pt x="1087401" y="777240"/>
                </a:moveTo>
                <a:lnTo>
                  <a:pt x="1082082" y="777240"/>
                </a:lnTo>
                <a:lnTo>
                  <a:pt x="1085391" y="778510"/>
                </a:lnTo>
                <a:lnTo>
                  <a:pt x="1087544" y="778052"/>
                </a:lnTo>
                <a:lnTo>
                  <a:pt x="1087401" y="777240"/>
                </a:lnTo>
                <a:close/>
              </a:path>
              <a:path w="1638934" h="853440">
                <a:moveTo>
                  <a:pt x="1137200" y="774700"/>
                </a:moveTo>
                <a:lnTo>
                  <a:pt x="1128562" y="777240"/>
                </a:lnTo>
                <a:lnTo>
                  <a:pt x="1127831" y="777780"/>
                </a:lnTo>
                <a:lnTo>
                  <a:pt x="1128499" y="778510"/>
                </a:lnTo>
                <a:lnTo>
                  <a:pt x="1227868" y="778510"/>
                </a:lnTo>
                <a:lnTo>
                  <a:pt x="1232516" y="777240"/>
                </a:lnTo>
                <a:lnTo>
                  <a:pt x="1155242" y="777240"/>
                </a:lnTo>
                <a:lnTo>
                  <a:pt x="1157460" y="775970"/>
                </a:lnTo>
                <a:lnTo>
                  <a:pt x="1137295" y="775970"/>
                </a:lnTo>
                <a:lnTo>
                  <a:pt x="1137200" y="774700"/>
                </a:lnTo>
                <a:close/>
              </a:path>
              <a:path w="1638934" h="853440">
                <a:moveTo>
                  <a:pt x="645781" y="772160"/>
                </a:moveTo>
                <a:lnTo>
                  <a:pt x="640137" y="773430"/>
                </a:lnTo>
                <a:lnTo>
                  <a:pt x="635823" y="774700"/>
                </a:lnTo>
                <a:lnTo>
                  <a:pt x="631164" y="775970"/>
                </a:lnTo>
                <a:lnTo>
                  <a:pt x="652241" y="775970"/>
                </a:lnTo>
                <a:lnTo>
                  <a:pt x="659040" y="778198"/>
                </a:lnTo>
                <a:lnTo>
                  <a:pt x="661967" y="776800"/>
                </a:lnTo>
                <a:lnTo>
                  <a:pt x="655399" y="775957"/>
                </a:lnTo>
                <a:lnTo>
                  <a:pt x="648503" y="774700"/>
                </a:lnTo>
                <a:lnTo>
                  <a:pt x="645781" y="772160"/>
                </a:lnTo>
                <a:close/>
              </a:path>
              <a:path w="1638934" h="853440">
                <a:moveTo>
                  <a:pt x="1091369" y="777240"/>
                </a:moveTo>
                <a:lnTo>
                  <a:pt x="1087401" y="777240"/>
                </a:lnTo>
                <a:lnTo>
                  <a:pt x="1087544" y="778052"/>
                </a:lnTo>
                <a:lnTo>
                  <a:pt x="1091369" y="777240"/>
                </a:lnTo>
                <a:close/>
              </a:path>
              <a:path w="1638934" h="853440">
                <a:moveTo>
                  <a:pt x="390587" y="773430"/>
                </a:moveTo>
                <a:lnTo>
                  <a:pt x="389213" y="773430"/>
                </a:lnTo>
                <a:lnTo>
                  <a:pt x="391557" y="774700"/>
                </a:lnTo>
                <a:lnTo>
                  <a:pt x="386065" y="774700"/>
                </a:lnTo>
                <a:lnTo>
                  <a:pt x="387914" y="777240"/>
                </a:lnTo>
                <a:lnTo>
                  <a:pt x="398794" y="777240"/>
                </a:lnTo>
                <a:lnTo>
                  <a:pt x="396058" y="775970"/>
                </a:lnTo>
                <a:lnTo>
                  <a:pt x="395600" y="775970"/>
                </a:lnTo>
                <a:lnTo>
                  <a:pt x="395671" y="775790"/>
                </a:lnTo>
                <a:lnTo>
                  <a:pt x="390587" y="773430"/>
                </a:lnTo>
                <a:close/>
              </a:path>
              <a:path w="1638934" h="853440">
                <a:moveTo>
                  <a:pt x="417578" y="774700"/>
                </a:moveTo>
                <a:lnTo>
                  <a:pt x="399558" y="774700"/>
                </a:lnTo>
                <a:lnTo>
                  <a:pt x="402752" y="775970"/>
                </a:lnTo>
                <a:lnTo>
                  <a:pt x="401809" y="777240"/>
                </a:lnTo>
                <a:lnTo>
                  <a:pt x="428844" y="777240"/>
                </a:lnTo>
                <a:lnTo>
                  <a:pt x="425896" y="775970"/>
                </a:lnTo>
                <a:lnTo>
                  <a:pt x="417578" y="774700"/>
                </a:lnTo>
                <a:close/>
              </a:path>
              <a:path w="1638934" h="853440">
                <a:moveTo>
                  <a:pt x="1169708" y="772980"/>
                </a:moveTo>
                <a:lnTo>
                  <a:pt x="1166944" y="773430"/>
                </a:lnTo>
                <a:lnTo>
                  <a:pt x="1162236" y="775970"/>
                </a:lnTo>
                <a:lnTo>
                  <a:pt x="1155242" y="777240"/>
                </a:lnTo>
                <a:lnTo>
                  <a:pt x="1232516" y="777240"/>
                </a:lnTo>
                <a:lnTo>
                  <a:pt x="1237165" y="775970"/>
                </a:lnTo>
                <a:lnTo>
                  <a:pt x="1247616" y="774700"/>
                </a:lnTo>
                <a:lnTo>
                  <a:pt x="1249249" y="773430"/>
                </a:lnTo>
                <a:lnTo>
                  <a:pt x="1170079" y="773430"/>
                </a:lnTo>
                <a:lnTo>
                  <a:pt x="1169708" y="772980"/>
                </a:lnTo>
                <a:close/>
              </a:path>
              <a:path w="1638934" h="853440">
                <a:moveTo>
                  <a:pt x="663707" y="775970"/>
                </a:moveTo>
                <a:lnTo>
                  <a:pt x="661967" y="776800"/>
                </a:lnTo>
                <a:lnTo>
                  <a:pt x="662408" y="776857"/>
                </a:lnTo>
                <a:lnTo>
                  <a:pt x="663707" y="775970"/>
                </a:lnTo>
                <a:close/>
              </a:path>
              <a:path w="1638934" h="853440">
                <a:moveTo>
                  <a:pt x="379485" y="770890"/>
                </a:moveTo>
                <a:lnTo>
                  <a:pt x="367412" y="770890"/>
                </a:lnTo>
                <a:lnTo>
                  <a:pt x="370428" y="775970"/>
                </a:lnTo>
                <a:lnTo>
                  <a:pt x="384611" y="775970"/>
                </a:lnTo>
                <a:lnTo>
                  <a:pt x="381307" y="774700"/>
                </a:lnTo>
                <a:lnTo>
                  <a:pt x="386009" y="773430"/>
                </a:lnTo>
                <a:lnTo>
                  <a:pt x="379485" y="770890"/>
                </a:lnTo>
                <a:close/>
              </a:path>
              <a:path w="1638934" h="853440">
                <a:moveTo>
                  <a:pt x="395671" y="775790"/>
                </a:moveTo>
                <a:lnTo>
                  <a:pt x="395600" y="775970"/>
                </a:lnTo>
                <a:lnTo>
                  <a:pt x="395871" y="775883"/>
                </a:lnTo>
                <a:lnTo>
                  <a:pt x="395671" y="775790"/>
                </a:lnTo>
                <a:close/>
              </a:path>
              <a:path w="1638934" h="853440">
                <a:moveTo>
                  <a:pt x="395871" y="775883"/>
                </a:moveTo>
                <a:lnTo>
                  <a:pt x="395600" y="775970"/>
                </a:lnTo>
                <a:lnTo>
                  <a:pt x="396058" y="775970"/>
                </a:lnTo>
                <a:lnTo>
                  <a:pt x="395871" y="775883"/>
                </a:lnTo>
                <a:close/>
              </a:path>
              <a:path w="1638934" h="853440">
                <a:moveTo>
                  <a:pt x="496581" y="772160"/>
                </a:moveTo>
                <a:lnTo>
                  <a:pt x="496330" y="773430"/>
                </a:lnTo>
                <a:lnTo>
                  <a:pt x="500506" y="775970"/>
                </a:lnTo>
                <a:lnTo>
                  <a:pt x="509978" y="775970"/>
                </a:lnTo>
                <a:lnTo>
                  <a:pt x="506738" y="774700"/>
                </a:lnTo>
                <a:lnTo>
                  <a:pt x="502434" y="774700"/>
                </a:lnTo>
                <a:lnTo>
                  <a:pt x="496581" y="772160"/>
                </a:lnTo>
                <a:close/>
              </a:path>
              <a:path w="1638934" h="853440">
                <a:moveTo>
                  <a:pt x="499849" y="772160"/>
                </a:moveTo>
                <a:lnTo>
                  <a:pt x="503618" y="773430"/>
                </a:lnTo>
                <a:lnTo>
                  <a:pt x="502434" y="774700"/>
                </a:lnTo>
                <a:lnTo>
                  <a:pt x="517460" y="774700"/>
                </a:lnTo>
                <a:lnTo>
                  <a:pt x="517355" y="775970"/>
                </a:lnTo>
                <a:lnTo>
                  <a:pt x="521701" y="775970"/>
                </a:lnTo>
                <a:lnTo>
                  <a:pt x="522183" y="774700"/>
                </a:lnTo>
                <a:lnTo>
                  <a:pt x="517879" y="773430"/>
                </a:lnTo>
                <a:lnTo>
                  <a:pt x="507552" y="773430"/>
                </a:lnTo>
                <a:lnTo>
                  <a:pt x="499849" y="772160"/>
                </a:lnTo>
                <a:close/>
              </a:path>
              <a:path w="1638934" h="853440">
                <a:moveTo>
                  <a:pt x="1076386" y="774700"/>
                </a:moveTo>
                <a:lnTo>
                  <a:pt x="1072962" y="774700"/>
                </a:lnTo>
                <a:lnTo>
                  <a:pt x="1073192" y="775970"/>
                </a:lnTo>
                <a:lnTo>
                  <a:pt x="1076993" y="775970"/>
                </a:lnTo>
                <a:lnTo>
                  <a:pt x="1076386" y="774700"/>
                </a:lnTo>
                <a:close/>
              </a:path>
              <a:path w="1638934" h="853440">
                <a:moveTo>
                  <a:pt x="1161896" y="773430"/>
                </a:moveTo>
                <a:lnTo>
                  <a:pt x="1136844" y="773430"/>
                </a:lnTo>
                <a:lnTo>
                  <a:pt x="1136394" y="774700"/>
                </a:lnTo>
                <a:lnTo>
                  <a:pt x="1140509" y="774700"/>
                </a:lnTo>
                <a:lnTo>
                  <a:pt x="1140049" y="775970"/>
                </a:lnTo>
                <a:lnTo>
                  <a:pt x="1157460" y="775970"/>
                </a:lnTo>
                <a:lnTo>
                  <a:pt x="1161896" y="773430"/>
                </a:lnTo>
                <a:close/>
              </a:path>
              <a:path w="1638934" h="853440">
                <a:moveTo>
                  <a:pt x="1051486" y="772160"/>
                </a:moveTo>
                <a:lnTo>
                  <a:pt x="1042765" y="773430"/>
                </a:lnTo>
                <a:lnTo>
                  <a:pt x="1035509" y="775957"/>
                </a:lnTo>
                <a:lnTo>
                  <a:pt x="1049057" y="774700"/>
                </a:lnTo>
                <a:lnTo>
                  <a:pt x="1051486" y="772160"/>
                </a:lnTo>
                <a:close/>
              </a:path>
              <a:path w="1638934" h="853440">
                <a:moveTo>
                  <a:pt x="462491" y="770890"/>
                </a:moveTo>
                <a:lnTo>
                  <a:pt x="390249" y="770890"/>
                </a:lnTo>
                <a:lnTo>
                  <a:pt x="397108" y="772160"/>
                </a:lnTo>
                <a:lnTo>
                  <a:pt x="395671" y="775790"/>
                </a:lnTo>
                <a:lnTo>
                  <a:pt x="395871" y="775883"/>
                </a:lnTo>
                <a:lnTo>
                  <a:pt x="399558" y="774700"/>
                </a:lnTo>
                <a:lnTo>
                  <a:pt x="417578" y="774700"/>
                </a:lnTo>
                <a:lnTo>
                  <a:pt x="418290" y="772160"/>
                </a:lnTo>
                <a:lnTo>
                  <a:pt x="469193" y="772160"/>
                </a:lnTo>
                <a:lnTo>
                  <a:pt x="462491" y="770890"/>
                </a:lnTo>
                <a:close/>
              </a:path>
              <a:path w="1638934" h="853440">
                <a:moveTo>
                  <a:pt x="387852" y="772160"/>
                </a:moveTo>
                <a:lnTo>
                  <a:pt x="385359" y="772160"/>
                </a:lnTo>
                <a:lnTo>
                  <a:pt x="387537" y="774700"/>
                </a:lnTo>
                <a:lnTo>
                  <a:pt x="389213" y="773430"/>
                </a:lnTo>
                <a:lnTo>
                  <a:pt x="390587" y="773430"/>
                </a:lnTo>
                <a:lnTo>
                  <a:pt x="387852" y="772160"/>
                </a:lnTo>
                <a:close/>
              </a:path>
              <a:path w="1638934" h="853440">
                <a:moveTo>
                  <a:pt x="511031" y="763270"/>
                </a:moveTo>
                <a:lnTo>
                  <a:pt x="463504" y="763270"/>
                </a:lnTo>
                <a:lnTo>
                  <a:pt x="465989" y="764540"/>
                </a:lnTo>
                <a:lnTo>
                  <a:pt x="481042" y="764540"/>
                </a:lnTo>
                <a:lnTo>
                  <a:pt x="484777" y="767080"/>
                </a:lnTo>
                <a:lnTo>
                  <a:pt x="483504" y="769637"/>
                </a:lnTo>
                <a:lnTo>
                  <a:pt x="482067" y="770890"/>
                </a:lnTo>
                <a:lnTo>
                  <a:pt x="485189" y="774700"/>
                </a:lnTo>
                <a:lnTo>
                  <a:pt x="492002" y="774700"/>
                </a:lnTo>
                <a:lnTo>
                  <a:pt x="491013" y="773430"/>
                </a:lnTo>
                <a:lnTo>
                  <a:pt x="493980" y="772160"/>
                </a:lnTo>
                <a:lnTo>
                  <a:pt x="577144" y="772160"/>
                </a:lnTo>
                <a:lnTo>
                  <a:pt x="568766" y="770890"/>
                </a:lnTo>
                <a:lnTo>
                  <a:pt x="551658" y="770890"/>
                </a:lnTo>
                <a:lnTo>
                  <a:pt x="547022" y="769637"/>
                </a:lnTo>
                <a:lnTo>
                  <a:pt x="547107" y="768918"/>
                </a:lnTo>
                <a:lnTo>
                  <a:pt x="547229" y="768350"/>
                </a:lnTo>
                <a:lnTo>
                  <a:pt x="546433" y="767080"/>
                </a:lnTo>
                <a:lnTo>
                  <a:pt x="543931" y="765810"/>
                </a:lnTo>
                <a:lnTo>
                  <a:pt x="518465" y="765810"/>
                </a:lnTo>
                <a:lnTo>
                  <a:pt x="512403" y="764540"/>
                </a:lnTo>
                <a:lnTo>
                  <a:pt x="511031" y="763270"/>
                </a:lnTo>
                <a:close/>
              </a:path>
              <a:path w="1638934" h="853440">
                <a:moveTo>
                  <a:pt x="1082471" y="773157"/>
                </a:moveTo>
                <a:lnTo>
                  <a:pt x="1081349" y="773430"/>
                </a:lnTo>
                <a:lnTo>
                  <a:pt x="1081130" y="774637"/>
                </a:lnTo>
                <a:lnTo>
                  <a:pt x="1083569" y="773430"/>
                </a:lnTo>
                <a:lnTo>
                  <a:pt x="1082471" y="773157"/>
                </a:lnTo>
                <a:close/>
              </a:path>
              <a:path w="1638934" h="853440">
                <a:moveTo>
                  <a:pt x="524130" y="772160"/>
                </a:moveTo>
                <a:lnTo>
                  <a:pt x="503984" y="772160"/>
                </a:lnTo>
                <a:lnTo>
                  <a:pt x="507552" y="773430"/>
                </a:lnTo>
                <a:lnTo>
                  <a:pt x="517879" y="773430"/>
                </a:lnTo>
                <a:lnTo>
                  <a:pt x="524130" y="772160"/>
                </a:lnTo>
                <a:close/>
              </a:path>
              <a:path w="1638934" h="853440">
                <a:moveTo>
                  <a:pt x="1061779" y="769620"/>
                </a:moveTo>
                <a:lnTo>
                  <a:pt x="1054983" y="772160"/>
                </a:lnTo>
                <a:lnTo>
                  <a:pt x="1060800" y="772160"/>
                </a:lnTo>
                <a:lnTo>
                  <a:pt x="1059742" y="773430"/>
                </a:lnTo>
                <a:lnTo>
                  <a:pt x="1062470" y="773430"/>
                </a:lnTo>
                <a:lnTo>
                  <a:pt x="1071882" y="770495"/>
                </a:lnTo>
                <a:lnTo>
                  <a:pt x="1061779" y="769620"/>
                </a:lnTo>
                <a:close/>
              </a:path>
              <a:path w="1638934" h="853440">
                <a:moveTo>
                  <a:pt x="1170909" y="772784"/>
                </a:moveTo>
                <a:lnTo>
                  <a:pt x="1169708" y="772980"/>
                </a:lnTo>
                <a:lnTo>
                  <a:pt x="1170079" y="773430"/>
                </a:lnTo>
                <a:lnTo>
                  <a:pt x="1170909" y="772784"/>
                </a:lnTo>
                <a:close/>
              </a:path>
              <a:path w="1638934" h="853440">
                <a:moveTo>
                  <a:pt x="1268482" y="767080"/>
                </a:moveTo>
                <a:lnTo>
                  <a:pt x="1178246" y="767080"/>
                </a:lnTo>
                <a:lnTo>
                  <a:pt x="1181733" y="768350"/>
                </a:lnTo>
                <a:lnTo>
                  <a:pt x="1181172" y="770890"/>
                </a:lnTo>
                <a:lnTo>
                  <a:pt x="1174749" y="772160"/>
                </a:lnTo>
                <a:lnTo>
                  <a:pt x="1170909" y="772784"/>
                </a:lnTo>
                <a:lnTo>
                  <a:pt x="1170079" y="773430"/>
                </a:lnTo>
                <a:lnTo>
                  <a:pt x="1249249" y="773430"/>
                </a:lnTo>
                <a:lnTo>
                  <a:pt x="1250883" y="772160"/>
                </a:lnTo>
                <a:lnTo>
                  <a:pt x="1247658" y="770890"/>
                </a:lnTo>
                <a:lnTo>
                  <a:pt x="1256673" y="768350"/>
                </a:lnTo>
                <a:lnTo>
                  <a:pt x="1264528" y="768350"/>
                </a:lnTo>
                <a:lnTo>
                  <a:pt x="1268482" y="767080"/>
                </a:lnTo>
                <a:close/>
              </a:path>
              <a:path w="1638934" h="853440">
                <a:moveTo>
                  <a:pt x="1076750" y="771008"/>
                </a:moveTo>
                <a:lnTo>
                  <a:pt x="1078459" y="772160"/>
                </a:lnTo>
                <a:lnTo>
                  <a:pt x="1082471" y="773157"/>
                </a:lnTo>
                <a:lnTo>
                  <a:pt x="1086574" y="772160"/>
                </a:lnTo>
                <a:lnTo>
                  <a:pt x="1079778" y="772160"/>
                </a:lnTo>
                <a:lnTo>
                  <a:pt x="1076750" y="771008"/>
                </a:lnTo>
                <a:close/>
              </a:path>
              <a:path w="1638934" h="853440">
                <a:moveTo>
                  <a:pt x="1192267" y="764540"/>
                </a:moveTo>
                <a:lnTo>
                  <a:pt x="1180477" y="764540"/>
                </a:lnTo>
                <a:lnTo>
                  <a:pt x="1178634" y="765810"/>
                </a:lnTo>
                <a:lnTo>
                  <a:pt x="1170906" y="768350"/>
                </a:lnTo>
                <a:lnTo>
                  <a:pt x="1167985" y="770890"/>
                </a:lnTo>
                <a:lnTo>
                  <a:pt x="1169708" y="772980"/>
                </a:lnTo>
                <a:lnTo>
                  <a:pt x="1170909" y="772784"/>
                </a:lnTo>
                <a:lnTo>
                  <a:pt x="1178246" y="767080"/>
                </a:lnTo>
                <a:lnTo>
                  <a:pt x="1268482" y="767080"/>
                </a:lnTo>
                <a:lnTo>
                  <a:pt x="1272436" y="765810"/>
                </a:lnTo>
                <a:lnTo>
                  <a:pt x="1190173" y="765810"/>
                </a:lnTo>
                <a:lnTo>
                  <a:pt x="1192267" y="764540"/>
                </a:lnTo>
                <a:close/>
              </a:path>
              <a:path w="1638934" h="853440">
                <a:moveTo>
                  <a:pt x="388292" y="771926"/>
                </a:moveTo>
                <a:lnTo>
                  <a:pt x="387852" y="772160"/>
                </a:lnTo>
                <a:lnTo>
                  <a:pt x="389464" y="772160"/>
                </a:lnTo>
                <a:lnTo>
                  <a:pt x="388292" y="771926"/>
                </a:lnTo>
                <a:close/>
              </a:path>
              <a:path w="1638934" h="853440">
                <a:moveTo>
                  <a:pt x="463504" y="763270"/>
                </a:moveTo>
                <a:lnTo>
                  <a:pt x="462771" y="765810"/>
                </a:lnTo>
                <a:lnTo>
                  <a:pt x="461818" y="765810"/>
                </a:lnTo>
                <a:lnTo>
                  <a:pt x="462831" y="766850"/>
                </a:lnTo>
                <a:lnTo>
                  <a:pt x="463420" y="767080"/>
                </a:lnTo>
                <a:lnTo>
                  <a:pt x="469357" y="768350"/>
                </a:lnTo>
                <a:lnTo>
                  <a:pt x="465451" y="768350"/>
                </a:lnTo>
                <a:lnTo>
                  <a:pt x="465542" y="769637"/>
                </a:lnTo>
                <a:lnTo>
                  <a:pt x="472509" y="772160"/>
                </a:lnTo>
                <a:lnTo>
                  <a:pt x="470435" y="769620"/>
                </a:lnTo>
                <a:lnTo>
                  <a:pt x="475933" y="769620"/>
                </a:lnTo>
                <a:lnTo>
                  <a:pt x="463504" y="763270"/>
                </a:lnTo>
                <a:close/>
              </a:path>
              <a:path w="1638934" h="853440">
                <a:moveTo>
                  <a:pt x="1100008" y="765810"/>
                </a:moveTo>
                <a:lnTo>
                  <a:pt x="1093089" y="767080"/>
                </a:lnTo>
                <a:lnTo>
                  <a:pt x="1089155" y="768350"/>
                </a:lnTo>
                <a:lnTo>
                  <a:pt x="1085589" y="770890"/>
                </a:lnTo>
                <a:lnTo>
                  <a:pt x="1079778" y="772160"/>
                </a:lnTo>
                <a:lnTo>
                  <a:pt x="1086574" y="772160"/>
                </a:lnTo>
                <a:lnTo>
                  <a:pt x="1091799" y="770890"/>
                </a:lnTo>
                <a:lnTo>
                  <a:pt x="1090940" y="770890"/>
                </a:lnTo>
                <a:lnTo>
                  <a:pt x="1090155" y="769620"/>
                </a:lnTo>
                <a:lnTo>
                  <a:pt x="1099301" y="769620"/>
                </a:lnTo>
                <a:lnTo>
                  <a:pt x="1100883" y="768918"/>
                </a:lnTo>
                <a:lnTo>
                  <a:pt x="1101668" y="767764"/>
                </a:lnTo>
                <a:lnTo>
                  <a:pt x="1100008" y="765810"/>
                </a:lnTo>
                <a:close/>
              </a:path>
              <a:path w="1638934" h="853440">
                <a:moveTo>
                  <a:pt x="412469" y="756920"/>
                </a:moveTo>
                <a:lnTo>
                  <a:pt x="409725" y="756920"/>
                </a:lnTo>
                <a:lnTo>
                  <a:pt x="409516" y="760730"/>
                </a:lnTo>
                <a:lnTo>
                  <a:pt x="361538" y="760730"/>
                </a:lnTo>
                <a:lnTo>
                  <a:pt x="371768" y="764540"/>
                </a:lnTo>
                <a:lnTo>
                  <a:pt x="368809" y="764540"/>
                </a:lnTo>
                <a:lnTo>
                  <a:pt x="373705" y="767080"/>
                </a:lnTo>
                <a:lnTo>
                  <a:pt x="374606" y="769620"/>
                </a:lnTo>
                <a:lnTo>
                  <a:pt x="376691" y="769620"/>
                </a:lnTo>
                <a:lnTo>
                  <a:pt x="388292" y="771926"/>
                </a:lnTo>
                <a:lnTo>
                  <a:pt x="390249" y="770890"/>
                </a:lnTo>
                <a:lnTo>
                  <a:pt x="462491" y="770890"/>
                </a:lnTo>
                <a:lnTo>
                  <a:pt x="459149" y="769750"/>
                </a:lnTo>
                <a:lnTo>
                  <a:pt x="458396" y="769637"/>
                </a:lnTo>
                <a:lnTo>
                  <a:pt x="458292" y="769458"/>
                </a:lnTo>
                <a:lnTo>
                  <a:pt x="455043" y="768350"/>
                </a:lnTo>
                <a:lnTo>
                  <a:pt x="445222" y="768350"/>
                </a:lnTo>
                <a:lnTo>
                  <a:pt x="441884" y="767080"/>
                </a:lnTo>
                <a:lnTo>
                  <a:pt x="433683" y="767080"/>
                </a:lnTo>
                <a:lnTo>
                  <a:pt x="433428" y="766636"/>
                </a:lnTo>
                <a:lnTo>
                  <a:pt x="427484" y="762000"/>
                </a:lnTo>
                <a:lnTo>
                  <a:pt x="419987" y="762000"/>
                </a:lnTo>
                <a:lnTo>
                  <a:pt x="412469" y="756920"/>
                </a:lnTo>
                <a:close/>
              </a:path>
              <a:path w="1638934" h="853440">
                <a:moveTo>
                  <a:pt x="367412" y="770890"/>
                </a:moveTo>
                <a:lnTo>
                  <a:pt x="367213" y="770890"/>
                </a:lnTo>
                <a:lnTo>
                  <a:pt x="367412" y="770890"/>
                </a:lnTo>
                <a:close/>
              </a:path>
              <a:path w="1638934" h="853440">
                <a:moveTo>
                  <a:pt x="1074689" y="769620"/>
                </a:moveTo>
                <a:lnTo>
                  <a:pt x="1071882" y="770495"/>
                </a:lnTo>
                <a:lnTo>
                  <a:pt x="1076438" y="770890"/>
                </a:lnTo>
                <a:lnTo>
                  <a:pt x="1076750" y="771008"/>
                </a:lnTo>
                <a:lnTo>
                  <a:pt x="1074689" y="769620"/>
                </a:lnTo>
                <a:close/>
              </a:path>
              <a:path w="1638934" h="853440">
                <a:moveTo>
                  <a:pt x="463053" y="767080"/>
                </a:moveTo>
                <a:lnTo>
                  <a:pt x="455944" y="767080"/>
                </a:lnTo>
                <a:lnTo>
                  <a:pt x="458383" y="768350"/>
                </a:lnTo>
                <a:lnTo>
                  <a:pt x="458292" y="769458"/>
                </a:lnTo>
                <a:lnTo>
                  <a:pt x="459149" y="769750"/>
                </a:lnTo>
                <a:lnTo>
                  <a:pt x="466760" y="770890"/>
                </a:lnTo>
                <a:lnTo>
                  <a:pt x="463053" y="767080"/>
                </a:lnTo>
                <a:close/>
              </a:path>
              <a:path w="1638934" h="853440">
                <a:moveTo>
                  <a:pt x="475933" y="769620"/>
                </a:moveTo>
                <a:lnTo>
                  <a:pt x="470435" y="769620"/>
                </a:lnTo>
                <a:lnTo>
                  <a:pt x="475660" y="770890"/>
                </a:lnTo>
                <a:lnTo>
                  <a:pt x="475933" y="769620"/>
                </a:lnTo>
                <a:close/>
              </a:path>
              <a:path w="1638934" h="853440">
                <a:moveTo>
                  <a:pt x="550904" y="767080"/>
                </a:moveTo>
                <a:lnTo>
                  <a:pt x="550004" y="768350"/>
                </a:lnTo>
                <a:lnTo>
                  <a:pt x="551658" y="770890"/>
                </a:lnTo>
                <a:lnTo>
                  <a:pt x="568766" y="770890"/>
                </a:lnTo>
                <a:lnTo>
                  <a:pt x="550904" y="767080"/>
                </a:lnTo>
                <a:close/>
              </a:path>
              <a:path w="1638934" h="853440">
                <a:moveTo>
                  <a:pt x="1092593" y="770112"/>
                </a:moveTo>
                <a:lnTo>
                  <a:pt x="1090940" y="770890"/>
                </a:lnTo>
                <a:lnTo>
                  <a:pt x="1093799" y="770890"/>
                </a:lnTo>
                <a:lnTo>
                  <a:pt x="1093731" y="770342"/>
                </a:lnTo>
                <a:lnTo>
                  <a:pt x="1092593" y="770112"/>
                </a:lnTo>
                <a:close/>
              </a:path>
              <a:path w="1638934" h="853440">
                <a:moveTo>
                  <a:pt x="1095151" y="770630"/>
                </a:moveTo>
                <a:lnTo>
                  <a:pt x="1093799" y="770890"/>
                </a:lnTo>
                <a:lnTo>
                  <a:pt x="1096437" y="770890"/>
                </a:lnTo>
                <a:lnTo>
                  <a:pt x="1095151" y="770630"/>
                </a:lnTo>
                <a:close/>
              </a:path>
              <a:path w="1638934" h="853440">
                <a:moveTo>
                  <a:pt x="1098456" y="769994"/>
                </a:moveTo>
                <a:lnTo>
                  <a:pt x="1095151" y="770630"/>
                </a:lnTo>
                <a:lnTo>
                  <a:pt x="1096437" y="770890"/>
                </a:lnTo>
                <a:lnTo>
                  <a:pt x="1098456" y="769994"/>
                </a:lnTo>
                <a:close/>
              </a:path>
              <a:path w="1638934" h="853440">
                <a:moveTo>
                  <a:pt x="1099301" y="769620"/>
                </a:moveTo>
                <a:lnTo>
                  <a:pt x="1093642" y="769620"/>
                </a:lnTo>
                <a:lnTo>
                  <a:pt x="1093731" y="770342"/>
                </a:lnTo>
                <a:lnTo>
                  <a:pt x="1095151" y="770630"/>
                </a:lnTo>
                <a:lnTo>
                  <a:pt x="1098456" y="769994"/>
                </a:lnTo>
                <a:lnTo>
                  <a:pt x="1099301" y="769620"/>
                </a:lnTo>
                <a:close/>
              </a:path>
              <a:path w="1638934" h="853440">
                <a:moveTo>
                  <a:pt x="1093642" y="769620"/>
                </a:moveTo>
                <a:lnTo>
                  <a:pt x="1092593" y="770112"/>
                </a:lnTo>
                <a:lnTo>
                  <a:pt x="1093731" y="770342"/>
                </a:lnTo>
                <a:lnTo>
                  <a:pt x="1093642" y="769620"/>
                </a:lnTo>
                <a:close/>
              </a:path>
              <a:path w="1638934" h="853440">
                <a:moveTo>
                  <a:pt x="1093642" y="769620"/>
                </a:moveTo>
                <a:lnTo>
                  <a:pt x="1090155" y="769620"/>
                </a:lnTo>
                <a:lnTo>
                  <a:pt x="1092593" y="770112"/>
                </a:lnTo>
                <a:lnTo>
                  <a:pt x="1093642" y="769620"/>
                </a:lnTo>
                <a:close/>
              </a:path>
              <a:path w="1638934" h="853440">
                <a:moveTo>
                  <a:pt x="458292" y="769458"/>
                </a:moveTo>
                <a:lnTo>
                  <a:pt x="458396" y="769637"/>
                </a:lnTo>
                <a:lnTo>
                  <a:pt x="459149" y="769750"/>
                </a:lnTo>
                <a:lnTo>
                  <a:pt x="458292" y="769458"/>
                </a:lnTo>
                <a:close/>
              </a:path>
              <a:path w="1638934" h="853440">
                <a:moveTo>
                  <a:pt x="361821" y="764540"/>
                </a:moveTo>
                <a:lnTo>
                  <a:pt x="362376" y="768350"/>
                </a:lnTo>
                <a:lnTo>
                  <a:pt x="355319" y="768350"/>
                </a:lnTo>
                <a:lnTo>
                  <a:pt x="364964" y="769620"/>
                </a:lnTo>
                <a:lnTo>
                  <a:pt x="374606" y="769620"/>
                </a:lnTo>
                <a:lnTo>
                  <a:pt x="361821" y="764540"/>
                </a:lnTo>
                <a:close/>
              </a:path>
              <a:path w="1638934" h="853440">
                <a:moveTo>
                  <a:pt x="1183356" y="758190"/>
                </a:moveTo>
                <a:lnTo>
                  <a:pt x="1172582" y="759460"/>
                </a:lnTo>
                <a:lnTo>
                  <a:pt x="1165399" y="759460"/>
                </a:lnTo>
                <a:lnTo>
                  <a:pt x="1169150" y="760730"/>
                </a:lnTo>
                <a:lnTo>
                  <a:pt x="1164401" y="763020"/>
                </a:lnTo>
                <a:lnTo>
                  <a:pt x="1164331" y="763270"/>
                </a:lnTo>
                <a:lnTo>
                  <a:pt x="1163034" y="763703"/>
                </a:lnTo>
                <a:lnTo>
                  <a:pt x="1156428" y="767080"/>
                </a:lnTo>
                <a:lnTo>
                  <a:pt x="1153619" y="769620"/>
                </a:lnTo>
                <a:lnTo>
                  <a:pt x="1168550" y="769620"/>
                </a:lnTo>
                <a:lnTo>
                  <a:pt x="1167001" y="767080"/>
                </a:lnTo>
                <a:lnTo>
                  <a:pt x="1174058" y="764540"/>
                </a:lnTo>
                <a:lnTo>
                  <a:pt x="1192267" y="764540"/>
                </a:lnTo>
                <a:lnTo>
                  <a:pt x="1194361" y="763270"/>
                </a:lnTo>
                <a:lnTo>
                  <a:pt x="1197837" y="762000"/>
                </a:lnTo>
                <a:lnTo>
                  <a:pt x="1194218" y="760730"/>
                </a:lnTo>
                <a:lnTo>
                  <a:pt x="1179388" y="760730"/>
                </a:lnTo>
                <a:lnTo>
                  <a:pt x="1183356" y="758190"/>
                </a:lnTo>
                <a:close/>
              </a:path>
              <a:path w="1638934" h="853440">
                <a:moveTo>
                  <a:pt x="1101668" y="767764"/>
                </a:moveTo>
                <a:lnTo>
                  <a:pt x="1100883" y="768918"/>
                </a:lnTo>
                <a:lnTo>
                  <a:pt x="1102165" y="768350"/>
                </a:lnTo>
                <a:lnTo>
                  <a:pt x="1101668" y="767764"/>
                </a:lnTo>
                <a:close/>
              </a:path>
              <a:path w="1638934" h="853440">
                <a:moveTo>
                  <a:pt x="463504" y="763270"/>
                </a:moveTo>
                <a:lnTo>
                  <a:pt x="436782" y="763270"/>
                </a:lnTo>
                <a:lnTo>
                  <a:pt x="444845" y="767080"/>
                </a:lnTo>
                <a:lnTo>
                  <a:pt x="445222" y="768350"/>
                </a:lnTo>
                <a:lnTo>
                  <a:pt x="455043" y="768350"/>
                </a:lnTo>
                <a:lnTo>
                  <a:pt x="455944" y="767080"/>
                </a:lnTo>
                <a:lnTo>
                  <a:pt x="463053" y="767080"/>
                </a:lnTo>
                <a:lnTo>
                  <a:pt x="462891" y="766913"/>
                </a:lnTo>
                <a:lnTo>
                  <a:pt x="459394" y="765810"/>
                </a:lnTo>
                <a:lnTo>
                  <a:pt x="452467" y="765810"/>
                </a:lnTo>
                <a:lnTo>
                  <a:pt x="455368" y="764540"/>
                </a:lnTo>
                <a:lnTo>
                  <a:pt x="463137" y="764540"/>
                </a:lnTo>
                <a:lnTo>
                  <a:pt x="463504" y="763270"/>
                </a:lnTo>
                <a:close/>
              </a:path>
              <a:path w="1638934" h="853440">
                <a:moveTo>
                  <a:pt x="433428" y="766636"/>
                </a:moveTo>
                <a:lnTo>
                  <a:pt x="433683" y="767080"/>
                </a:lnTo>
                <a:lnTo>
                  <a:pt x="433703" y="766850"/>
                </a:lnTo>
                <a:lnTo>
                  <a:pt x="433428" y="766636"/>
                </a:lnTo>
                <a:close/>
              </a:path>
              <a:path w="1638934" h="853440">
                <a:moveTo>
                  <a:pt x="433805" y="766930"/>
                </a:moveTo>
                <a:lnTo>
                  <a:pt x="433683" y="767080"/>
                </a:lnTo>
                <a:lnTo>
                  <a:pt x="433997" y="767080"/>
                </a:lnTo>
                <a:lnTo>
                  <a:pt x="433805" y="766930"/>
                </a:lnTo>
                <a:close/>
              </a:path>
              <a:path w="1638934" h="853440">
                <a:moveTo>
                  <a:pt x="435621" y="764696"/>
                </a:moveTo>
                <a:lnTo>
                  <a:pt x="433869" y="766850"/>
                </a:lnTo>
                <a:lnTo>
                  <a:pt x="433997" y="767080"/>
                </a:lnTo>
                <a:lnTo>
                  <a:pt x="441884" y="767080"/>
                </a:lnTo>
                <a:lnTo>
                  <a:pt x="435621" y="764696"/>
                </a:lnTo>
                <a:close/>
              </a:path>
              <a:path w="1638934" h="853440">
                <a:moveTo>
                  <a:pt x="483921" y="754380"/>
                </a:moveTo>
                <a:lnTo>
                  <a:pt x="420217" y="754380"/>
                </a:lnTo>
                <a:lnTo>
                  <a:pt x="433704" y="759460"/>
                </a:lnTo>
                <a:lnTo>
                  <a:pt x="435107" y="762000"/>
                </a:lnTo>
                <a:lnTo>
                  <a:pt x="431494" y="763270"/>
                </a:lnTo>
                <a:lnTo>
                  <a:pt x="433428" y="766636"/>
                </a:lnTo>
                <a:lnTo>
                  <a:pt x="433805" y="766930"/>
                </a:lnTo>
                <a:lnTo>
                  <a:pt x="433749" y="766636"/>
                </a:lnTo>
                <a:lnTo>
                  <a:pt x="431871" y="763270"/>
                </a:lnTo>
                <a:lnTo>
                  <a:pt x="511031" y="763270"/>
                </a:lnTo>
                <a:lnTo>
                  <a:pt x="509659" y="762000"/>
                </a:lnTo>
                <a:lnTo>
                  <a:pt x="457630" y="762000"/>
                </a:lnTo>
                <a:lnTo>
                  <a:pt x="446845" y="759460"/>
                </a:lnTo>
                <a:lnTo>
                  <a:pt x="451682" y="759460"/>
                </a:lnTo>
                <a:lnTo>
                  <a:pt x="455902" y="758190"/>
                </a:lnTo>
                <a:lnTo>
                  <a:pt x="504858" y="758190"/>
                </a:lnTo>
                <a:lnTo>
                  <a:pt x="503258" y="756920"/>
                </a:lnTo>
                <a:lnTo>
                  <a:pt x="491011" y="756920"/>
                </a:lnTo>
                <a:lnTo>
                  <a:pt x="486477" y="755650"/>
                </a:lnTo>
                <a:lnTo>
                  <a:pt x="483921" y="754380"/>
                </a:lnTo>
                <a:close/>
              </a:path>
              <a:path w="1638934" h="853440">
                <a:moveTo>
                  <a:pt x="461595" y="764540"/>
                </a:moveTo>
                <a:lnTo>
                  <a:pt x="455368" y="764540"/>
                </a:lnTo>
                <a:lnTo>
                  <a:pt x="462891" y="766913"/>
                </a:lnTo>
                <a:lnTo>
                  <a:pt x="461818" y="765810"/>
                </a:lnTo>
                <a:lnTo>
                  <a:pt x="462771" y="765810"/>
                </a:lnTo>
                <a:lnTo>
                  <a:pt x="461595" y="764540"/>
                </a:lnTo>
                <a:close/>
              </a:path>
              <a:path w="1638934" h="853440">
                <a:moveTo>
                  <a:pt x="431871" y="763270"/>
                </a:moveTo>
                <a:lnTo>
                  <a:pt x="433869" y="766850"/>
                </a:lnTo>
                <a:lnTo>
                  <a:pt x="435621" y="764696"/>
                </a:lnTo>
                <a:lnTo>
                  <a:pt x="431871" y="763270"/>
                </a:lnTo>
                <a:close/>
              </a:path>
              <a:path w="1638934" h="853440">
                <a:moveTo>
                  <a:pt x="363685" y="763270"/>
                </a:moveTo>
                <a:lnTo>
                  <a:pt x="360397" y="763270"/>
                </a:lnTo>
                <a:lnTo>
                  <a:pt x="365240" y="765810"/>
                </a:lnTo>
                <a:lnTo>
                  <a:pt x="368809" y="764540"/>
                </a:lnTo>
                <a:lnTo>
                  <a:pt x="371768" y="764540"/>
                </a:lnTo>
                <a:lnTo>
                  <a:pt x="363685" y="763270"/>
                </a:lnTo>
                <a:close/>
              </a:path>
              <a:path w="1638934" h="853440">
                <a:moveTo>
                  <a:pt x="481042" y="764540"/>
                </a:moveTo>
                <a:lnTo>
                  <a:pt x="466912" y="764540"/>
                </a:lnTo>
                <a:lnTo>
                  <a:pt x="474577" y="765810"/>
                </a:lnTo>
                <a:lnTo>
                  <a:pt x="480446" y="765810"/>
                </a:lnTo>
                <a:lnTo>
                  <a:pt x="481042" y="764540"/>
                </a:lnTo>
                <a:close/>
              </a:path>
              <a:path w="1638934" h="853440">
                <a:moveTo>
                  <a:pt x="520350" y="762000"/>
                </a:moveTo>
                <a:lnTo>
                  <a:pt x="520497" y="764540"/>
                </a:lnTo>
                <a:lnTo>
                  <a:pt x="518465" y="765810"/>
                </a:lnTo>
                <a:lnTo>
                  <a:pt x="543931" y="765810"/>
                </a:lnTo>
                <a:lnTo>
                  <a:pt x="535920" y="764540"/>
                </a:lnTo>
                <a:lnTo>
                  <a:pt x="531072" y="764540"/>
                </a:lnTo>
                <a:lnTo>
                  <a:pt x="520350" y="762000"/>
                </a:lnTo>
                <a:close/>
              </a:path>
              <a:path w="1638934" h="853440">
                <a:moveTo>
                  <a:pt x="1110625" y="763270"/>
                </a:moveTo>
                <a:lnTo>
                  <a:pt x="1108098" y="763270"/>
                </a:lnTo>
                <a:lnTo>
                  <a:pt x="1106728" y="764540"/>
                </a:lnTo>
                <a:lnTo>
                  <a:pt x="1105479" y="765810"/>
                </a:lnTo>
                <a:lnTo>
                  <a:pt x="1114070" y="765810"/>
                </a:lnTo>
                <a:lnTo>
                  <a:pt x="1110625" y="763270"/>
                </a:lnTo>
                <a:close/>
              </a:path>
              <a:path w="1638934" h="853440">
                <a:moveTo>
                  <a:pt x="1292389" y="758190"/>
                </a:moveTo>
                <a:lnTo>
                  <a:pt x="1203774" y="758190"/>
                </a:lnTo>
                <a:lnTo>
                  <a:pt x="1203272" y="760730"/>
                </a:lnTo>
                <a:lnTo>
                  <a:pt x="1197984" y="762000"/>
                </a:lnTo>
                <a:lnTo>
                  <a:pt x="1194748" y="764540"/>
                </a:lnTo>
                <a:lnTo>
                  <a:pt x="1190173" y="765810"/>
                </a:lnTo>
                <a:lnTo>
                  <a:pt x="1272436" y="765810"/>
                </a:lnTo>
                <a:lnTo>
                  <a:pt x="1280688" y="762000"/>
                </a:lnTo>
                <a:lnTo>
                  <a:pt x="1289573" y="760730"/>
                </a:lnTo>
                <a:lnTo>
                  <a:pt x="1289835" y="759460"/>
                </a:lnTo>
                <a:lnTo>
                  <a:pt x="1292389" y="758190"/>
                </a:lnTo>
                <a:close/>
              </a:path>
              <a:path w="1638934" h="853440">
                <a:moveTo>
                  <a:pt x="436782" y="763270"/>
                </a:moveTo>
                <a:lnTo>
                  <a:pt x="431871" y="763270"/>
                </a:lnTo>
                <a:lnTo>
                  <a:pt x="435621" y="764696"/>
                </a:lnTo>
                <a:lnTo>
                  <a:pt x="436782" y="763270"/>
                </a:lnTo>
                <a:close/>
              </a:path>
              <a:path w="1638934" h="853440">
                <a:moveTo>
                  <a:pt x="1116531" y="760730"/>
                </a:moveTo>
                <a:lnTo>
                  <a:pt x="1111631" y="762000"/>
                </a:lnTo>
                <a:lnTo>
                  <a:pt x="1103934" y="763270"/>
                </a:lnTo>
                <a:lnTo>
                  <a:pt x="1103170" y="764540"/>
                </a:lnTo>
                <a:lnTo>
                  <a:pt x="1108098" y="763270"/>
                </a:lnTo>
                <a:lnTo>
                  <a:pt x="1110625" y="763270"/>
                </a:lnTo>
                <a:lnTo>
                  <a:pt x="1118259" y="762000"/>
                </a:lnTo>
                <a:lnTo>
                  <a:pt x="1116531" y="760730"/>
                </a:lnTo>
                <a:close/>
              </a:path>
              <a:path w="1638934" h="853440">
                <a:moveTo>
                  <a:pt x="1164401" y="763020"/>
                </a:moveTo>
                <a:lnTo>
                  <a:pt x="1163034" y="763703"/>
                </a:lnTo>
                <a:lnTo>
                  <a:pt x="1164331" y="763270"/>
                </a:lnTo>
                <a:lnTo>
                  <a:pt x="1164401" y="763020"/>
                </a:lnTo>
                <a:close/>
              </a:path>
              <a:path w="1638934" h="853440">
                <a:moveTo>
                  <a:pt x="1165399" y="759460"/>
                </a:moveTo>
                <a:lnTo>
                  <a:pt x="1147472" y="759460"/>
                </a:lnTo>
                <a:lnTo>
                  <a:pt x="1139479" y="762000"/>
                </a:lnTo>
                <a:lnTo>
                  <a:pt x="1132368" y="763270"/>
                </a:lnTo>
                <a:lnTo>
                  <a:pt x="1163883" y="763270"/>
                </a:lnTo>
                <a:lnTo>
                  <a:pt x="1164401" y="763020"/>
                </a:lnTo>
                <a:lnTo>
                  <a:pt x="1165399" y="759460"/>
                </a:lnTo>
                <a:close/>
              </a:path>
              <a:path w="1638934" h="853440">
                <a:moveTo>
                  <a:pt x="313592" y="718820"/>
                </a:moveTo>
                <a:lnTo>
                  <a:pt x="222726" y="718820"/>
                </a:lnTo>
                <a:lnTo>
                  <a:pt x="227689" y="721360"/>
                </a:lnTo>
                <a:lnTo>
                  <a:pt x="235049" y="727710"/>
                </a:lnTo>
                <a:lnTo>
                  <a:pt x="244436" y="732790"/>
                </a:lnTo>
                <a:lnTo>
                  <a:pt x="253632" y="739140"/>
                </a:lnTo>
                <a:lnTo>
                  <a:pt x="260421" y="742950"/>
                </a:lnTo>
                <a:lnTo>
                  <a:pt x="271459" y="746760"/>
                </a:lnTo>
                <a:lnTo>
                  <a:pt x="292568" y="756920"/>
                </a:lnTo>
                <a:lnTo>
                  <a:pt x="303299" y="762000"/>
                </a:lnTo>
                <a:lnTo>
                  <a:pt x="304331" y="760730"/>
                </a:lnTo>
                <a:lnTo>
                  <a:pt x="343710" y="760730"/>
                </a:lnTo>
                <a:lnTo>
                  <a:pt x="340823" y="759460"/>
                </a:lnTo>
                <a:lnTo>
                  <a:pt x="337874" y="759460"/>
                </a:lnTo>
                <a:lnTo>
                  <a:pt x="330733" y="756920"/>
                </a:lnTo>
                <a:lnTo>
                  <a:pt x="329707" y="754380"/>
                </a:lnTo>
                <a:lnTo>
                  <a:pt x="332921" y="754380"/>
                </a:lnTo>
                <a:lnTo>
                  <a:pt x="329989" y="750570"/>
                </a:lnTo>
                <a:lnTo>
                  <a:pt x="325100" y="750570"/>
                </a:lnTo>
                <a:lnTo>
                  <a:pt x="322963" y="749300"/>
                </a:lnTo>
                <a:lnTo>
                  <a:pt x="318599" y="749300"/>
                </a:lnTo>
                <a:lnTo>
                  <a:pt x="310172" y="746760"/>
                </a:lnTo>
                <a:lnTo>
                  <a:pt x="301405" y="741680"/>
                </a:lnTo>
                <a:lnTo>
                  <a:pt x="299017" y="737870"/>
                </a:lnTo>
                <a:lnTo>
                  <a:pt x="351984" y="737870"/>
                </a:lnTo>
                <a:lnTo>
                  <a:pt x="350929" y="736711"/>
                </a:lnTo>
                <a:lnTo>
                  <a:pt x="350471" y="736600"/>
                </a:lnTo>
                <a:lnTo>
                  <a:pt x="350569" y="736315"/>
                </a:lnTo>
                <a:lnTo>
                  <a:pt x="349672" y="735330"/>
                </a:lnTo>
                <a:lnTo>
                  <a:pt x="345874" y="735330"/>
                </a:lnTo>
                <a:lnTo>
                  <a:pt x="341706" y="734060"/>
                </a:lnTo>
                <a:lnTo>
                  <a:pt x="337864" y="732790"/>
                </a:lnTo>
                <a:lnTo>
                  <a:pt x="333759" y="731520"/>
                </a:lnTo>
                <a:lnTo>
                  <a:pt x="334586" y="730250"/>
                </a:lnTo>
                <a:lnTo>
                  <a:pt x="337319" y="730250"/>
                </a:lnTo>
                <a:lnTo>
                  <a:pt x="333497" y="728980"/>
                </a:lnTo>
                <a:lnTo>
                  <a:pt x="324052" y="728980"/>
                </a:lnTo>
                <a:lnTo>
                  <a:pt x="320911" y="727710"/>
                </a:lnTo>
                <a:lnTo>
                  <a:pt x="324356" y="727710"/>
                </a:lnTo>
                <a:lnTo>
                  <a:pt x="323916" y="726440"/>
                </a:lnTo>
                <a:lnTo>
                  <a:pt x="317372" y="723900"/>
                </a:lnTo>
                <a:lnTo>
                  <a:pt x="312838" y="722630"/>
                </a:lnTo>
                <a:lnTo>
                  <a:pt x="317536" y="722630"/>
                </a:lnTo>
                <a:lnTo>
                  <a:pt x="312356" y="720090"/>
                </a:lnTo>
                <a:lnTo>
                  <a:pt x="313592" y="718820"/>
                </a:lnTo>
                <a:close/>
              </a:path>
              <a:path w="1638934" h="853440">
                <a:moveTo>
                  <a:pt x="346816" y="759460"/>
                </a:moveTo>
                <a:lnTo>
                  <a:pt x="347560" y="762000"/>
                </a:lnTo>
                <a:lnTo>
                  <a:pt x="352910" y="762000"/>
                </a:lnTo>
                <a:lnTo>
                  <a:pt x="350565" y="760730"/>
                </a:lnTo>
                <a:lnTo>
                  <a:pt x="346816" y="759460"/>
                </a:lnTo>
                <a:close/>
              </a:path>
              <a:path w="1638934" h="853440">
                <a:moveTo>
                  <a:pt x="398500" y="755650"/>
                </a:moveTo>
                <a:lnTo>
                  <a:pt x="353360" y="755650"/>
                </a:lnTo>
                <a:lnTo>
                  <a:pt x="354879" y="762000"/>
                </a:lnTo>
                <a:lnTo>
                  <a:pt x="361538" y="760730"/>
                </a:lnTo>
                <a:lnTo>
                  <a:pt x="409516" y="760730"/>
                </a:lnTo>
                <a:lnTo>
                  <a:pt x="398113" y="758190"/>
                </a:lnTo>
                <a:lnTo>
                  <a:pt x="398500" y="755650"/>
                </a:lnTo>
                <a:close/>
              </a:path>
              <a:path w="1638934" h="853440">
                <a:moveTo>
                  <a:pt x="504858" y="758190"/>
                </a:moveTo>
                <a:lnTo>
                  <a:pt x="455902" y="758190"/>
                </a:lnTo>
                <a:lnTo>
                  <a:pt x="464038" y="760730"/>
                </a:lnTo>
                <a:lnTo>
                  <a:pt x="462813" y="762000"/>
                </a:lnTo>
                <a:lnTo>
                  <a:pt x="509659" y="762000"/>
                </a:lnTo>
                <a:lnTo>
                  <a:pt x="504858" y="758190"/>
                </a:lnTo>
                <a:close/>
              </a:path>
              <a:path w="1638934" h="853440">
                <a:moveTo>
                  <a:pt x="1199179" y="756708"/>
                </a:moveTo>
                <a:lnTo>
                  <a:pt x="1198884" y="756920"/>
                </a:lnTo>
                <a:lnTo>
                  <a:pt x="1185440" y="759460"/>
                </a:lnTo>
                <a:lnTo>
                  <a:pt x="1183388" y="760730"/>
                </a:lnTo>
                <a:lnTo>
                  <a:pt x="1194218" y="760730"/>
                </a:lnTo>
                <a:lnTo>
                  <a:pt x="1196294" y="759460"/>
                </a:lnTo>
                <a:lnTo>
                  <a:pt x="1199179" y="756708"/>
                </a:lnTo>
                <a:close/>
              </a:path>
              <a:path w="1638934" h="853440">
                <a:moveTo>
                  <a:pt x="1224572" y="748030"/>
                </a:moveTo>
                <a:lnTo>
                  <a:pt x="1209837" y="748030"/>
                </a:lnTo>
                <a:lnTo>
                  <a:pt x="1213795" y="749300"/>
                </a:lnTo>
                <a:lnTo>
                  <a:pt x="1215805" y="751840"/>
                </a:lnTo>
                <a:lnTo>
                  <a:pt x="1208573" y="754380"/>
                </a:lnTo>
                <a:lnTo>
                  <a:pt x="1205811" y="755650"/>
                </a:lnTo>
                <a:lnTo>
                  <a:pt x="1203387" y="758190"/>
                </a:lnTo>
                <a:lnTo>
                  <a:pt x="1197167" y="759460"/>
                </a:lnTo>
                <a:lnTo>
                  <a:pt x="1197387" y="760730"/>
                </a:lnTo>
                <a:lnTo>
                  <a:pt x="1201167" y="759460"/>
                </a:lnTo>
                <a:lnTo>
                  <a:pt x="1203774" y="758190"/>
                </a:lnTo>
                <a:lnTo>
                  <a:pt x="1292389" y="758190"/>
                </a:lnTo>
                <a:lnTo>
                  <a:pt x="1297499" y="755650"/>
                </a:lnTo>
                <a:lnTo>
                  <a:pt x="1301845" y="755650"/>
                </a:lnTo>
                <a:lnTo>
                  <a:pt x="1303248" y="754380"/>
                </a:lnTo>
                <a:lnTo>
                  <a:pt x="1301185" y="754380"/>
                </a:lnTo>
                <a:lnTo>
                  <a:pt x="1301778" y="754095"/>
                </a:lnTo>
                <a:lnTo>
                  <a:pt x="1296693" y="753110"/>
                </a:lnTo>
                <a:lnTo>
                  <a:pt x="1303708" y="750570"/>
                </a:lnTo>
                <a:lnTo>
                  <a:pt x="1310331" y="750570"/>
                </a:lnTo>
                <a:lnTo>
                  <a:pt x="1309405" y="749300"/>
                </a:lnTo>
                <a:lnTo>
                  <a:pt x="1225763" y="749300"/>
                </a:lnTo>
                <a:lnTo>
                  <a:pt x="1224572" y="748030"/>
                </a:lnTo>
                <a:close/>
              </a:path>
              <a:path w="1638934" h="853440">
                <a:moveTo>
                  <a:pt x="337937" y="758190"/>
                </a:moveTo>
                <a:lnTo>
                  <a:pt x="337874" y="759460"/>
                </a:lnTo>
                <a:lnTo>
                  <a:pt x="340823" y="759460"/>
                </a:lnTo>
                <a:lnTo>
                  <a:pt x="337937" y="758190"/>
                </a:lnTo>
                <a:close/>
              </a:path>
              <a:path w="1638934" h="853440">
                <a:moveTo>
                  <a:pt x="1167838" y="751840"/>
                </a:moveTo>
                <a:lnTo>
                  <a:pt x="1160362" y="753110"/>
                </a:lnTo>
                <a:lnTo>
                  <a:pt x="1162603" y="755650"/>
                </a:lnTo>
                <a:lnTo>
                  <a:pt x="1157305" y="758190"/>
                </a:lnTo>
                <a:lnTo>
                  <a:pt x="1151629" y="759460"/>
                </a:lnTo>
                <a:lnTo>
                  <a:pt x="1161755" y="759460"/>
                </a:lnTo>
                <a:lnTo>
                  <a:pt x="1161545" y="758190"/>
                </a:lnTo>
                <a:lnTo>
                  <a:pt x="1158111" y="758190"/>
                </a:lnTo>
                <a:lnTo>
                  <a:pt x="1163196" y="757207"/>
                </a:lnTo>
                <a:lnTo>
                  <a:pt x="1163380" y="756920"/>
                </a:lnTo>
                <a:lnTo>
                  <a:pt x="1165074" y="756294"/>
                </a:lnTo>
                <a:lnTo>
                  <a:pt x="1167838" y="751840"/>
                </a:lnTo>
                <a:close/>
              </a:path>
              <a:path w="1638934" h="853440">
                <a:moveTo>
                  <a:pt x="1194057" y="748030"/>
                </a:moveTo>
                <a:lnTo>
                  <a:pt x="1180970" y="750570"/>
                </a:lnTo>
                <a:lnTo>
                  <a:pt x="1170265" y="754380"/>
                </a:lnTo>
                <a:lnTo>
                  <a:pt x="1165074" y="756294"/>
                </a:lnTo>
                <a:lnTo>
                  <a:pt x="1164687" y="756920"/>
                </a:lnTo>
                <a:lnTo>
                  <a:pt x="1163196" y="757207"/>
                </a:lnTo>
                <a:lnTo>
                  <a:pt x="1161755" y="759460"/>
                </a:lnTo>
                <a:lnTo>
                  <a:pt x="1172582" y="759460"/>
                </a:lnTo>
                <a:lnTo>
                  <a:pt x="1173356" y="758190"/>
                </a:lnTo>
                <a:lnTo>
                  <a:pt x="1184315" y="757035"/>
                </a:lnTo>
                <a:lnTo>
                  <a:pt x="1179471" y="756920"/>
                </a:lnTo>
                <a:lnTo>
                  <a:pt x="1178686" y="755650"/>
                </a:lnTo>
                <a:lnTo>
                  <a:pt x="1187011" y="753979"/>
                </a:lnTo>
                <a:lnTo>
                  <a:pt x="1191152" y="752364"/>
                </a:lnTo>
                <a:lnTo>
                  <a:pt x="1190686" y="750570"/>
                </a:lnTo>
                <a:lnTo>
                  <a:pt x="1194057" y="748030"/>
                </a:lnTo>
                <a:close/>
              </a:path>
              <a:path w="1638934" h="853440">
                <a:moveTo>
                  <a:pt x="1185408" y="756920"/>
                </a:moveTo>
                <a:lnTo>
                  <a:pt x="1184315" y="757035"/>
                </a:lnTo>
                <a:lnTo>
                  <a:pt x="1182969" y="759460"/>
                </a:lnTo>
                <a:lnTo>
                  <a:pt x="1185408" y="756920"/>
                </a:lnTo>
                <a:close/>
              </a:path>
              <a:path w="1638934" h="853440">
                <a:moveTo>
                  <a:pt x="333016" y="754380"/>
                </a:moveTo>
                <a:lnTo>
                  <a:pt x="341068" y="758190"/>
                </a:lnTo>
                <a:lnTo>
                  <a:pt x="333016" y="754380"/>
                </a:lnTo>
                <a:close/>
              </a:path>
              <a:path w="1638934" h="853440">
                <a:moveTo>
                  <a:pt x="400734" y="755650"/>
                </a:moveTo>
                <a:lnTo>
                  <a:pt x="398500" y="755650"/>
                </a:lnTo>
                <a:lnTo>
                  <a:pt x="403924" y="758190"/>
                </a:lnTo>
                <a:lnTo>
                  <a:pt x="400734" y="755650"/>
                </a:lnTo>
                <a:close/>
              </a:path>
              <a:path w="1638934" h="853440">
                <a:moveTo>
                  <a:pt x="1165074" y="756294"/>
                </a:moveTo>
                <a:lnTo>
                  <a:pt x="1163380" y="756920"/>
                </a:lnTo>
                <a:lnTo>
                  <a:pt x="1163196" y="757207"/>
                </a:lnTo>
                <a:lnTo>
                  <a:pt x="1164687" y="756920"/>
                </a:lnTo>
                <a:lnTo>
                  <a:pt x="1165074" y="756294"/>
                </a:lnTo>
                <a:close/>
              </a:path>
              <a:path w="1638934" h="853440">
                <a:moveTo>
                  <a:pt x="393380" y="753110"/>
                </a:moveTo>
                <a:lnTo>
                  <a:pt x="343958" y="753110"/>
                </a:lnTo>
                <a:lnTo>
                  <a:pt x="348366" y="756920"/>
                </a:lnTo>
                <a:lnTo>
                  <a:pt x="353360" y="755650"/>
                </a:lnTo>
                <a:lnTo>
                  <a:pt x="400734" y="755650"/>
                </a:lnTo>
                <a:lnTo>
                  <a:pt x="399139" y="754380"/>
                </a:lnTo>
                <a:lnTo>
                  <a:pt x="393380" y="753110"/>
                </a:lnTo>
                <a:close/>
              </a:path>
              <a:path w="1638934" h="853440">
                <a:moveTo>
                  <a:pt x="500058" y="754380"/>
                </a:moveTo>
                <a:lnTo>
                  <a:pt x="493712" y="754380"/>
                </a:lnTo>
                <a:lnTo>
                  <a:pt x="500141" y="755650"/>
                </a:lnTo>
                <a:lnTo>
                  <a:pt x="491011" y="756920"/>
                </a:lnTo>
                <a:lnTo>
                  <a:pt x="503258" y="756920"/>
                </a:lnTo>
                <a:lnTo>
                  <a:pt x="500058" y="754380"/>
                </a:lnTo>
                <a:close/>
              </a:path>
              <a:path w="1638934" h="853440">
                <a:moveTo>
                  <a:pt x="1223381" y="746760"/>
                </a:moveTo>
                <a:lnTo>
                  <a:pt x="1205157" y="746760"/>
                </a:lnTo>
                <a:lnTo>
                  <a:pt x="1197869" y="750570"/>
                </a:lnTo>
                <a:lnTo>
                  <a:pt x="1198330" y="751840"/>
                </a:lnTo>
                <a:lnTo>
                  <a:pt x="1192497" y="751840"/>
                </a:lnTo>
                <a:lnTo>
                  <a:pt x="1191152" y="752364"/>
                </a:lnTo>
                <a:lnTo>
                  <a:pt x="1191345" y="753110"/>
                </a:lnTo>
                <a:lnTo>
                  <a:pt x="1187011" y="753979"/>
                </a:lnTo>
                <a:lnTo>
                  <a:pt x="1179471" y="756920"/>
                </a:lnTo>
                <a:lnTo>
                  <a:pt x="1184379" y="756920"/>
                </a:lnTo>
                <a:lnTo>
                  <a:pt x="1185084" y="755650"/>
                </a:lnTo>
                <a:lnTo>
                  <a:pt x="1197167" y="755650"/>
                </a:lnTo>
                <a:lnTo>
                  <a:pt x="1195398" y="753110"/>
                </a:lnTo>
                <a:lnTo>
                  <a:pt x="1209837" y="748030"/>
                </a:lnTo>
                <a:lnTo>
                  <a:pt x="1224572" y="748030"/>
                </a:lnTo>
                <a:lnTo>
                  <a:pt x="1223381" y="746760"/>
                </a:lnTo>
                <a:close/>
              </a:path>
              <a:path w="1638934" h="853440">
                <a:moveTo>
                  <a:pt x="1202424" y="754380"/>
                </a:moveTo>
                <a:lnTo>
                  <a:pt x="1200289" y="755650"/>
                </a:lnTo>
                <a:lnTo>
                  <a:pt x="1199179" y="756708"/>
                </a:lnTo>
                <a:lnTo>
                  <a:pt x="1202424" y="754380"/>
                </a:lnTo>
                <a:close/>
              </a:path>
              <a:path w="1638934" h="853440">
                <a:moveTo>
                  <a:pt x="447494" y="745490"/>
                </a:moveTo>
                <a:lnTo>
                  <a:pt x="446834" y="746760"/>
                </a:lnTo>
                <a:lnTo>
                  <a:pt x="406019" y="746760"/>
                </a:lnTo>
                <a:lnTo>
                  <a:pt x="415191" y="753110"/>
                </a:lnTo>
                <a:lnTo>
                  <a:pt x="413453" y="754380"/>
                </a:lnTo>
                <a:lnTo>
                  <a:pt x="418678" y="755650"/>
                </a:lnTo>
                <a:lnTo>
                  <a:pt x="419599" y="755650"/>
                </a:lnTo>
                <a:lnTo>
                  <a:pt x="420217" y="754380"/>
                </a:lnTo>
                <a:lnTo>
                  <a:pt x="483921" y="754380"/>
                </a:lnTo>
                <a:lnTo>
                  <a:pt x="474489" y="751840"/>
                </a:lnTo>
                <a:lnTo>
                  <a:pt x="466135" y="750570"/>
                </a:lnTo>
                <a:lnTo>
                  <a:pt x="466813" y="749300"/>
                </a:lnTo>
                <a:lnTo>
                  <a:pt x="453462" y="746760"/>
                </a:lnTo>
                <a:lnTo>
                  <a:pt x="447494" y="745490"/>
                </a:lnTo>
                <a:close/>
              </a:path>
              <a:path w="1638934" h="853440">
                <a:moveTo>
                  <a:pt x="378272" y="748030"/>
                </a:moveTo>
                <a:lnTo>
                  <a:pt x="330178" y="748030"/>
                </a:lnTo>
                <a:lnTo>
                  <a:pt x="340230" y="754380"/>
                </a:lnTo>
                <a:lnTo>
                  <a:pt x="343958" y="753110"/>
                </a:lnTo>
                <a:lnTo>
                  <a:pt x="389751" y="753110"/>
                </a:lnTo>
                <a:lnTo>
                  <a:pt x="385891" y="751840"/>
                </a:lnTo>
                <a:lnTo>
                  <a:pt x="379443" y="749300"/>
                </a:lnTo>
                <a:lnTo>
                  <a:pt x="378272" y="748030"/>
                </a:lnTo>
                <a:close/>
              </a:path>
              <a:path w="1638934" h="853440">
                <a:moveTo>
                  <a:pt x="1301778" y="754095"/>
                </a:moveTo>
                <a:lnTo>
                  <a:pt x="1301185" y="754380"/>
                </a:lnTo>
                <a:lnTo>
                  <a:pt x="1302081" y="754153"/>
                </a:lnTo>
                <a:lnTo>
                  <a:pt x="1301778" y="754095"/>
                </a:lnTo>
                <a:close/>
              </a:path>
              <a:path w="1638934" h="853440">
                <a:moveTo>
                  <a:pt x="1302081" y="754153"/>
                </a:moveTo>
                <a:lnTo>
                  <a:pt x="1301185" y="754380"/>
                </a:lnTo>
                <a:lnTo>
                  <a:pt x="1303248" y="754380"/>
                </a:lnTo>
                <a:lnTo>
                  <a:pt x="1302081" y="754153"/>
                </a:lnTo>
                <a:close/>
              </a:path>
              <a:path w="1638934" h="853440">
                <a:moveTo>
                  <a:pt x="1310331" y="750570"/>
                </a:moveTo>
                <a:lnTo>
                  <a:pt x="1309111" y="750570"/>
                </a:lnTo>
                <a:lnTo>
                  <a:pt x="1301778" y="754095"/>
                </a:lnTo>
                <a:lnTo>
                  <a:pt x="1302081" y="754153"/>
                </a:lnTo>
                <a:lnTo>
                  <a:pt x="1311258" y="751840"/>
                </a:lnTo>
                <a:lnTo>
                  <a:pt x="1310331" y="750570"/>
                </a:lnTo>
                <a:close/>
              </a:path>
              <a:path w="1638934" h="853440">
                <a:moveTo>
                  <a:pt x="1191152" y="752364"/>
                </a:moveTo>
                <a:lnTo>
                  <a:pt x="1187011" y="753979"/>
                </a:lnTo>
                <a:lnTo>
                  <a:pt x="1191345" y="753110"/>
                </a:lnTo>
                <a:lnTo>
                  <a:pt x="1191152" y="752364"/>
                </a:lnTo>
                <a:close/>
              </a:path>
              <a:path w="1638934" h="853440">
                <a:moveTo>
                  <a:pt x="321466" y="748409"/>
                </a:moveTo>
                <a:lnTo>
                  <a:pt x="325100" y="750570"/>
                </a:lnTo>
                <a:lnTo>
                  <a:pt x="326744" y="749747"/>
                </a:lnTo>
                <a:lnTo>
                  <a:pt x="321466" y="748409"/>
                </a:lnTo>
                <a:close/>
              </a:path>
              <a:path w="1638934" h="853440">
                <a:moveTo>
                  <a:pt x="326744" y="749747"/>
                </a:moveTo>
                <a:lnTo>
                  <a:pt x="325100" y="750570"/>
                </a:lnTo>
                <a:lnTo>
                  <a:pt x="329989" y="750570"/>
                </a:lnTo>
                <a:lnTo>
                  <a:pt x="326744" y="749747"/>
                </a:lnTo>
                <a:close/>
              </a:path>
              <a:path w="1638934" h="853440">
                <a:moveTo>
                  <a:pt x="410657" y="740410"/>
                </a:moveTo>
                <a:lnTo>
                  <a:pt x="386610" y="740410"/>
                </a:lnTo>
                <a:lnTo>
                  <a:pt x="392710" y="741680"/>
                </a:lnTo>
                <a:lnTo>
                  <a:pt x="389192" y="742950"/>
                </a:lnTo>
                <a:lnTo>
                  <a:pt x="391118" y="746760"/>
                </a:lnTo>
                <a:lnTo>
                  <a:pt x="396712" y="748030"/>
                </a:lnTo>
                <a:lnTo>
                  <a:pt x="402960" y="750570"/>
                </a:lnTo>
                <a:lnTo>
                  <a:pt x="406646" y="750570"/>
                </a:lnTo>
                <a:lnTo>
                  <a:pt x="404553" y="748030"/>
                </a:lnTo>
                <a:lnTo>
                  <a:pt x="406019" y="746760"/>
                </a:lnTo>
                <a:lnTo>
                  <a:pt x="446834" y="746760"/>
                </a:lnTo>
                <a:lnTo>
                  <a:pt x="442248" y="745490"/>
                </a:lnTo>
                <a:lnTo>
                  <a:pt x="439012" y="744220"/>
                </a:lnTo>
                <a:lnTo>
                  <a:pt x="434478" y="741680"/>
                </a:lnTo>
                <a:lnTo>
                  <a:pt x="413683" y="741680"/>
                </a:lnTo>
                <a:lnTo>
                  <a:pt x="410657" y="740410"/>
                </a:lnTo>
                <a:close/>
              </a:path>
              <a:path w="1638934" h="853440">
                <a:moveTo>
                  <a:pt x="1320284" y="748030"/>
                </a:moveTo>
                <a:lnTo>
                  <a:pt x="1313363" y="748030"/>
                </a:lnTo>
                <a:lnTo>
                  <a:pt x="1310033" y="749300"/>
                </a:lnTo>
                <a:lnTo>
                  <a:pt x="1309405" y="749300"/>
                </a:lnTo>
                <a:lnTo>
                  <a:pt x="1321090" y="750570"/>
                </a:lnTo>
                <a:lnTo>
                  <a:pt x="1320284" y="748030"/>
                </a:lnTo>
                <a:close/>
              </a:path>
              <a:path w="1638934" h="853440">
                <a:moveTo>
                  <a:pt x="351984" y="737870"/>
                </a:moveTo>
                <a:lnTo>
                  <a:pt x="299017" y="737870"/>
                </a:lnTo>
                <a:lnTo>
                  <a:pt x="307414" y="741680"/>
                </a:lnTo>
                <a:lnTo>
                  <a:pt x="304189" y="742950"/>
                </a:lnTo>
                <a:lnTo>
                  <a:pt x="307121" y="744220"/>
                </a:lnTo>
                <a:lnTo>
                  <a:pt x="318691" y="746760"/>
                </a:lnTo>
                <a:lnTo>
                  <a:pt x="321466" y="748409"/>
                </a:lnTo>
                <a:lnTo>
                  <a:pt x="326744" y="749747"/>
                </a:lnTo>
                <a:lnTo>
                  <a:pt x="330178" y="748030"/>
                </a:lnTo>
                <a:lnTo>
                  <a:pt x="378272" y="748030"/>
                </a:lnTo>
                <a:lnTo>
                  <a:pt x="377101" y="746760"/>
                </a:lnTo>
                <a:lnTo>
                  <a:pt x="365038" y="741925"/>
                </a:lnTo>
                <a:lnTo>
                  <a:pt x="364156" y="741680"/>
                </a:lnTo>
                <a:lnTo>
                  <a:pt x="361257" y="740410"/>
                </a:lnTo>
                <a:lnTo>
                  <a:pt x="360277" y="739140"/>
                </a:lnTo>
                <a:lnTo>
                  <a:pt x="353141" y="739140"/>
                </a:lnTo>
                <a:lnTo>
                  <a:pt x="351984" y="737870"/>
                </a:lnTo>
                <a:close/>
              </a:path>
              <a:path w="1638934" h="853440">
                <a:moveTo>
                  <a:pt x="319969" y="748030"/>
                </a:moveTo>
                <a:lnTo>
                  <a:pt x="318599" y="749300"/>
                </a:lnTo>
                <a:lnTo>
                  <a:pt x="322963" y="749300"/>
                </a:lnTo>
                <a:lnTo>
                  <a:pt x="321466" y="748409"/>
                </a:lnTo>
                <a:lnTo>
                  <a:pt x="319969" y="748030"/>
                </a:lnTo>
                <a:close/>
              </a:path>
              <a:path w="1638934" h="853440">
                <a:moveTo>
                  <a:pt x="1239417" y="742950"/>
                </a:moveTo>
                <a:lnTo>
                  <a:pt x="1237480" y="745490"/>
                </a:lnTo>
                <a:lnTo>
                  <a:pt x="1225763" y="749300"/>
                </a:lnTo>
                <a:lnTo>
                  <a:pt x="1310033" y="749300"/>
                </a:lnTo>
                <a:lnTo>
                  <a:pt x="1314253" y="746760"/>
                </a:lnTo>
                <a:lnTo>
                  <a:pt x="1312515" y="746760"/>
                </a:lnTo>
                <a:lnTo>
                  <a:pt x="1315729" y="744220"/>
                </a:lnTo>
                <a:lnTo>
                  <a:pt x="1238957" y="744220"/>
                </a:lnTo>
                <a:lnTo>
                  <a:pt x="1239417" y="742950"/>
                </a:lnTo>
                <a:close/>
              </a:path>
              <a:path w="1638934" h="853440">
                <a:moveTo>
                  <a:pt x="1338702" y="739140"/>
                </a:moveTo>
                <a:lnTo>
                  <a:pt x="1249721" y="739140"/>
                </a:lnTo>
                <a:lnTo>
                  <a:pt x="1248066" y="742950"/>
                </a:lnTo>
                <a:lnTo>
                  <a:pt x="1241648" y="742950"/>
                </a:lnTo>
                <a:lnTo>
                  <a:pt x="1238957" y="744220"/>
                </a:lnTo>
                <a:lnTo>
                  <a:pt x="1315729" y="744220"/>
                </a:lnTo>
                <a:lnTo>
                  <a:pt x="1316431" y="748030"/>
                </a:lnTo>
                <a:lnTo>
                  <a:pt x="1322786" y="742950"/>
                </a:lnTo>
                <a:lnTo>
                  <a:pt x="1324954" y="741680"/>
                </a:lnTo>
                <a:lnTo>
                  <a:pt x="1331849" y="741680"/>
                </a:lnTo>
                <a:lnTo>
                  <a:pt x="1334503" y="740410"/>
                </a:lnTo>
                <a:lnTo>
                  <a:pt x="1338702" y="739140"/>
                </a:lnTo>
                <a:close/>
              </a:path>
              <a:path w="1638934" h="853440">
                <a:moveTo>
                  <a:pt x="1203041" y="744220"/>
                </a:moveTo>
                <a:lnTo>
                  <a:pt x="1200591" y="746760"/>
                </a:lnTo>
                <a:lnTo>
                  <a:pt x="1210366" y="746760"/>
                </a:lnTo>
                <a:lnTo>
                  <a:pt x="1212028" y="745490"/>
                </a:lnTo>
                <a:lnTo>
                  <a:pt x="1209659" y="745490"/>
                </a:lnTo>
                <a:lnTo>
                  <a:pt x="1203041" y="744220"/>
                </a:lnTo>
                <a:close/>
              </a:path>
              <a:path w="1638934" h="853440">
                <a:moveTo>
                  <a:pt x="1228255" y="744220"/>
                </a:moveTo>
                <a:lnTo>
                  <a:pt x="1221962" y="744220"/>
                </a:lnTo>
                <a:lnTo>
                  <a:pt x="1217292" y="745490"/>
                </a:lnTo>
                <a:lnTo>
                  <a:pt x="1218894" y="746760"/>
                </a:lnTo>
                <a:lnTo>
                  <a:pt x="1228255" y="744220"/>
                </a:lnTo>
                <a:close/>
              </a:path>
              <a:path w="1638934" h="853440">
                <a:moveTo>
                  <a:pt x="376684" y="737870"/>
                </a:moveTo>
                <a:lnTo>
                  <a:pt x="359297" y="737870"/>
                </a:lnTo>
                <a:lnTo>
                  <a:pt x="365172" y="740410"/>
                </a:lnTo>
                <a:lnTo>
                  <a:pt x="364221" y="741598"/>
                </a:lnTo>
                <a:lnTo>
                  <a:pt x="365038" y="741925"/>
                </a:lnTo>
                <a:lnTo>
                  <a:pt x="377852" y="745490"/>
                </a:lnTo>
                <a:lnTo>
                  <a:pt x="376805" y="744220"/>
                </a:lnTo>
                <a:lnTo>
                  <a:pt x="380326" y="744220"/>
                </a:lnTo>
                <a:lnTo>
                  <a:pt x="379726" y="743218"/>
                </a:lnTo>
                <a:lnTo>
                  <a:pt x="378585" y="742950"/>
                </a:lnTo>
                <a:lnTo>
                  <a:pt x="372428" y="742950"/>
                </a:lnTo>
                <a:lnTo>
                  <a:pt x="368910" y="740410"/>
                </a:lnTo>
                <a:lnTo>
                  <a:pt x="370386" y="739140"/>
                </a:lnTo>
                <a:lnTo>
                  <a:pt x="379224" y="739140"/>
                </a:lnTo>
                <a:lnTo>
                  <a:pt x="376684" y="737870"/>
                </a:lnTo>
                <a:close/>
              </a:path>
              <a:path w="1638934" h="853440">
                <a:moveTo>
                  <a:pt x="380326" y="744220"/>
                </a:moveTo>
                <a:lnTo>
                  <a:pt x="376805" y="744220"/>
                </a:lnTo>
                <a:lnTo>
                  <a:pt x="381087" y="745490"/>
                </a:lnTo>
                <a:lnTo>
                  <a:pt x="380326" y="744220"/>
                </a:lnTo>
                <a:close/>
              </a:path>
              <a:path w="1638934" h="853440">
                <a:moveTo>
                  <a:pt x="1213690" y="744220"/>
                </a:moveTo>
                <a:lnTo>
                  <a:pt x="1209659" y="745490"/>
                </a:lnTo>
                <a:lnTo>
                  <a:pt x="1212028" y="745490"/>
                </a:lnTo>
                <a:lnTo>
                  <a:pt x="1213690" y="744220"/>
                </a:lnTo>
                <a:close/>
              </a:path>
              <a:path w="1638934" h="853440">
                <a:moveTo>
                  <a:pt x="1232266" y="737870"/>
                </a:moveTo>
                <a:lnTo>
                  <a:pt x="1229041" y="737870"/>
                </a:lnTo>
                <a:lnTo>
                  <a:pt x="1229533" y="741680"/>
                </a:lnTo>
                <a:lnTo>
                  <a:pt x="1226936" y="741680"/>
                </a:lnTo>
                <a:lnTo>
                  <a:pt x="1222695" y="744220"/>
                </a:lnTo>
                <a:lnTo>
                  <a:pt x="1228255" y="744220"/>
                </a:lnTo>
                <a:lnTo>
                  <a:pt x="1231260" y="745490"/>
                </a:lnTo>
                <a:lnTo>
                  <a:pt x="1231732" y="742950"/>
                </a:lnTo>
                <a:lnTo>
                  <a:pt x="1237522" y="742950"/>
                </a:lnTo>
                <a:lnTo>
                  <a:pt x="1232846" y="741680"/>
                </a:lnTo>
                <a:lnTo>
                  <a:pt x="1234492" y="739140"/>
                </a:lnTo>
                <a:lnTo>
                  <a:pt x="1232266" y="737870"/>
                </a:lnTo>
                <a:close/>
              </a:path>
              <a:path w="1638934" h="853440">
                <a:moveTo>
                  <a:pt x="386610" y="740410"/>
                </a:moveTo>
                <a:lnTo>
                  <a:pt x="379402" y="740410"/>
                </a:lnTo>
                <a:lnTo>
                  <a:pt x="383841" y="741680"/>
                </a:lnTo>
                <a:lnTo>
                  <a:pt x="378805" y="741680"/>
                </a:lnTo>
                <a:lnTo>
                  <a:pt x="379726" y="743218"/>
                </a:lnTo>
                <a:lnTo>
                  <a:pt x="383990" y="744220"/>
                </a:lnTo>
                <a:lnTo>
                  <a:pt x="385184" y="741680"/>
                </a:lnTo>
                <a:lnTo>
                  <a:pt x="386610" y="740410"/>
                </a:lnTo>
                <a:close/>
              </a:path>
              <a:path w="1638934" h="853440">
                <a:moveTo>
                  <a:pt x="1222852" y="741680"/>
                </a:moveTo>
                <a:lnTo>
                  <a:pt x="1211952" y="741680"/>
                </a:lnTo>
                <a:lnTo>
                  <a:pt x="1210329" y="744220"/>
                </a:lnTo>
                <a:lnTo>
                  <a:pt x="1214434" y="744220"/>
                </a:lnTo>
                <a:lnTo>
                  <a:pt x="1222852" y="741680"/>
                </a:lnTo>
                <a:close/>
              </a:path>
              <a:path w="1638934" h="853440">
                <a:moveTo>
                  <a:pt x="1237522" y="742950"/>
                </a:moveTo>
                <a:lnTo>
                  <a:pt x="1231732" y="742950"/>
                </a:lnTo>
                <a:lnTo>
                  <a:pt x="1236674" y="744220"/>
                </a:lnTo>
                <a:lnTo>
                  <a:pt x="1237522" y="742950"/>
                </a:lnTo>
                <a:close/>
              </a:path>
              <a:path w="1638934" h="853440">
                <a:moveTo>
                  <a:pt x="1259852" y="730378"/>
                </a:moveTo>
                <a:lnTo>
                  <a:pt x="1254872" y="731520"/>
                </a:lnTo>
                <a:lnTo>
                  <a:pt x="1249208" y="734060"/>
                </a:lnTo>
                <a:lnTo>
                  <a:pt x="1250108" y="737870"/>
                </a:lnTo>
                <a:lnTo>
                  <a:pt x="1240339" y="740410"/>
                </a:lnTo>
                <a:lnTo>
                  <a:pt x="1238957" y="744220"/>
                </a:lnTo>
                <a:lnTo>
                  <a:pt x="1249721" y="739140"/>
                </a:lnTo>
                <a:lnTo>
                  <a:pt x="1341592" y="739140"/>
                </a:lnTo>
                <a:lnTo>
                  <a:pt x="1343622" y="736600"/>
                </a:lnTo>
                <a:lnTo>
                  <a:pt x="1341352" y="736600"/>
                </a:lnTo>
                <a:lnTo>
                  <a:pt x="1343529" y="735330"/>
                </a:lnTo>
                <a:lnTo>
                  <a:pt x="1350073" y="735330"/>
                </a:lnTo>
                <a:lnTo>
                  <a:pt x="1352427" y="734060"/>
                </a:lnTo>
                <a:lnTo>
                  <a:pt x="1255689" y="734060"/>
                </a:lnTo>
                <a:lnTo>
                  <a:pt x="1257216" y="732790"/>
                </a:lnTo>
                <a:lnTo>
                  <a:pt x="1259852" y="730378"/>
                </a:lnTo>
                <a:close/>
              </a:path>
              <a:path w="1638934" h="853440">
                <a:moveTo>
                  <a:pt x="378805" y="741680"/>
                </a:moveTo>
                <a:lnTo>
                  <a:pt x="378246" y="741791"/>
                </a:lnTo>
                <a:lnTo>
                  <a:pt x="378585" y="742950"/>
                </a:lnTo>
                <a:lnTo>
                  <a:pt x="379726" y="743218"/>
                </a:lnTo>
                <a:lnTo>
                  <a:pt x="378805" y="741680"/>
                </a:lnTo>
                <a:close/>
              </a:path>
              <a:path w="1638934" h="853440">
                <a:moveTo>
                  <a:pt x="378246" y="741791"/>
                </a:moveTo>
                <a:lnTo>
                  <a:pt x="372428" y="742950"/>
                </a:lnTo>
                <a:lnTo>
                  <a:pt x="378585" y="742950"/>
                </a:lnTo>
                <a:lnTo>
                  <a:pt x="378246" y="741791"/>
                </a:lnTo>
                <a:close/>
              </a:path>
              <a:path w="1638934" h="853440">
                <a:moveTo>
                  <a:pt x="1331849" y="741680"/>
                </a:moveTo>
                <a:lnTo>
                  <a:pt x="1324954" y="741680"/>
                </a:lnTo>
                <a:lnTo>
                  <a:pt x="1325205" y="742950"/>
                </a:lnTo>
                <a:lnTo>
                  <a:pt x="1329195" y="742950"/>
                </a:lnTo>
                <a:lnTo>
                  <a:pt x="1331849" y="741680"/>
                </a:lnTo>
                <a:close/>
              </a:path>
              <a:path w="1638934" h="853440">
                <a:moveTo>
                  <a:pt x="364221" y="741598"/>
                </a:moveTo>
                <a:lnTo>
                  <a:pt x="365038" y="741925"/>
                </a:lnTo>
                <a:lnTo>
                  <a:pt x="364221" y="741598"/>
                </a:lnTo>
                <a:close/>
              </a:path>
              <a:path w="1638934" h="853440">
                <a:moveTo>
                  <a:pt x="379095" y="740675"/>
                </a:moveTo>
                <a:lnTo>
                  <a:pt x="378157" y="741488"/>
                </a:lnTo>
                <a:lnTo>
                  <a:pt x="378246" y="741791"/>
                </a:lnTo>
                <a:lnTo>
                  <a:pt x="378805" y="741680"/>
                </a:lnTo>
                <a:lnTo>
                  <a:pt x="383841" y="741680"/>
                </a:lnTo>
                <a:lnTo>
                  <a:pt x="379095" y="740675"/>
                </a:lnTo>
                <a:close/>
              </a:path>
              <a:path w="1638934" h="853440">
                <a:moveTo>
                  <a:pt x="402417" y="735330"/>
                </a:moveTo>
                <a:lnTo>
                  <a:pt x="377182" y="735330"/>
                </a:lnTo>
                <a:lnTo>
                  <a:pt x="379224" y="739140"/>
                </a:lnTo>
                <a:lnTo>
                  <a:pt x="370386" y="739140"/>
                </a:lnTo>
                <a:lnTo>
                  <a:pt x="377936" y="741680"/>
                </a:lnTo>
                <a:lnTo>
                  <a:pt x="378157" y="741488"/>
                </a:lnTo>
                <a:lnTo>
                  <a:pt x="377841" y="740410"/>
                </a:lnTo>
                <a:lnTo>
                  <a:pt x="410657" y="740410"/>
                </a:lnTo>
                <a:lnTo>
                  <a:pt x="407631" y="739140"/>
                </a:lnTo>
                <a:lnTo>
                  <a:pt x="402417" y="735330"/>
                </a:lnTo>
                <a:close/>
              </a:path>
              <a:path w="1638934" h="853440">
                <a:moveTo>
                  <a:pt x="413423" y="737327"/>
                </a:moveTo>
                <a:lnTo>
                  <a:pt x="413683" y="741680"/>
                </a:lnTo>
                <a:lnTo>
                  <a:pt x="428800" y="741680"/>
                </a:lnTo>
                <a:lnTo>
                  <a:pt x="413423" y="737327"/>
                </a:lnTo>
                <a:close/>
              </a:path>
              <a:path w="1638934" h="853440">
                <a:moveTo>
                  <a:pt x="377841" y="740410"/>
                </a:moveTo>
                <a:lnTo>
                  <a:pt x="378157" y="741488"/>
                </a:lnTo>
                <a:lnTo>
                  <a:pt x="379095" y="740675"/>
                </a:lnTo>
                <a:lnTo>
                  <a:pt x="377841" y="740410"/>
                </a:lnTo>
                <a:close/>
              </a:path>
              <a:path w="1638934" h="853440">
                <a:moveTo>
                  <a:pt x="379402" y="740410"/>
                </a:moveTo>
                <a:lnTo>
                  <a:pt x="377841" y="740410"/>
                </a:lnTo>
                <a:lnTo>
                  <a:pt x="379095" y="740675"/>
                </a:lnTo>
                <a:lnTo>
                  <a:pt x="379402" y="740410"/>
                </a:lnTo>
                <a:close/>
              </a:path>
              <a:path w="1638934" h="853440">
                <a:moveTo>
                  <a:pt x="352240" y="731520"/>
                </a:moveTo>
                <a:lnTo>
                  <a:pt x="350569" y="736315"/>
                </a:lnTo>
                <a:lnTo>
                  <a:pt x="350929" y="736711"/>
                </a:lnTo>
                <a:lnTo>
                  <a:pt x="355716" y="737870"/>
                </a:lnTo>
                <a:lnTo>
                  <a:pt x="353141" y="739140"/>
                </a:lnTo>
                <a:lnTo>
                  <a:pt x="360277" y="739140"/>
                </a:lnTo>
                <a:lnTo>
                  <a:pt x="359297" y="737870"/>
                </a:lnTo>
                <a:lnTo>
                  <a:pt x="372266" y="737870"/>
                </a:lnTo>
                <a:lnTo>
                  <a:pt x="364359" y="736600"/>
                </a:lnTo>
                <a:lnTo>
                  <a:pt x="352240" y="731520"/>
                </a:lnTo>
                <a:close/>
              </a:path>
              <a:path w="1638934" h="853440">
                <a:moveTo>
                  <a:pt x="380836" y="726440"/>
                </a:moveTo>
                <a:lnTo>
                  <a:pt x="381705" y="727710"/>
                </a:lnTo>
                <a:lnTo>
                  <a:pt x="382354" y="730250"/>
                </a:lnTo>
                <a:lnTo>
                  <a:pt x="391820" y="734060"/>
                </a:lnTo>
                <a:lnTo>
                  <a:pt x="369067" y="734060"/>
                </a:lnTo>
                <a:lnTo>
                  <a:pt x="379224" y="739140"/>
                </a:lnTo>
                <a:lnTo>
                  <a:pt x="378543" y="737870"/>
                </a:lnTo>
                <a:lnTo>
                  <a:pt x="377627" y="737870"/>
                </a:lnTo>
                <a:lnTo>
                  <a:pt x="377182" y="735330"/>
                </a:lnTo>
                <a:lnTo>
                  <a:pt x="402417" y="735330"/>
                </a:lnTo>
                <a:lnTo>
                  <a:pt x="399699" y="734060"/>
                </a:lnTo>
                <a:lnTo>
                  <a:pt x="372072" y="734060"/>
                </a:lnTo>
                <a:lnTo>
                  <a:pt x="368166" y="732790"/>
                </a:lnTo>
                <a:lnTo>
                  <a:pt x="396981" y="732790"/>
                </a:lnTo>
                <a:lnTo>
                  <a:pt x="386109" y="727710"/>
                </a:lnTo>
                <a:lnTo>
                  <a:pt x="380836" y="726440"/>
                </a:lnTo>
                <a:close/>
              </a:path>
              <a:path w="1638934" h="853440">
                <a:moveTo>
                  <a:pt x="1237208" y="736600"/>
                </a:moveTo>
                <a:lnTo>
                  <a:pt x="1235742" y="736600"/>
                </a:lnTo>
                <a:lnTo>
                  <a:pt x="1234776" y="738874"/>
                </a:lnTo>
                <a:lnTo>
                  <a:pt x="1237208" y="736600"/>
                </a:lnTo>
                <a:close/>
              </a:path>
              <a:path w="1638934" h="853440">
                <a:moveTo>
                  <a:pt x="377182" y="735330"/>
                </a:moveTo>
                <a:lnTo>
                  <a:pt x="377627" y="737870"/>
                </a:lnTo>
                <a:lnTo>
                  <a:pt x="378543" y="737870"/>
                </a:lnTo>
                <a:lnTo>
                  <a:pt x="377182" y="735330"/>
                </a:lnTo>
                <a:close/>
              </a:path>
              <a:path w="1638934" h="853440">
                <a:moveTo>
                  <a:pt x="405338" y="735330"/>
                </a:moveTo>
                <a:lnTo>
                  <a:pt x="410851" y="736600"/>
                </a:lnTo>
                <a:lnTo>
                  <a:pt x="413423" y="737327"/>
                </a:lnTo>
                <a:lnTo>
                  <a:pt x="413380" y="736600"/>
                </a:lnTo>
                <a:lnTo>
                  <a:pt x="405338" y="735330"/>
                </a:lnTo>
                <a:close/>
              </a:path>
              <a:path w="1638934" h="853440">
                <a:moveTo>
                  <a:pt x="350569" y="736315"/>
                </a:moveTo>
                <a:lnTo>
                  <a:pt x="350471" y="736600"/>
                </a:lnTo>
                <a:lnTo>
                  <a:pt x="350929" y="736711"/>
                </a:lnTo>
                <a:lnTo>
                  <a:pt x="350569" y="736315"/>
                </a:lnTo>
                <a:close/>
              </a:path>
              <a:path w="1638934" h="853440">
                <a:moveTo>
                  <a:pt x="369988" y="723900"/>
                </a:moveTo>
                <a:lnTo>
                  <a:pt x="353633" y="723900"/>
                </a:lnTo>
                <a:lnTo>
                  <a:pt x="359729" y="727710"/>
                </a:lnTo>
                <a:lnTo>
                  <a:pt x="361063" y="730250"/>
                </a:lnTo>
                <a:lnTo>
                  <a:pt x="361960" y="732790"/>
                </a:lnTo>
                <a:lnTo>
                  <a:pt x="366742" y="736600"/>
                </a:lnTo>
                <a:lnTo>
                  <a:pt x="370772" y="736600"/>
                </a:lnTo>
                <a:lnTo>
                  <a:pt x="369089" y="735330"/>
                </a:lnTo>
                <a:lnTo>
                  <a:pt x="365916" y="732790"/>
                </a:lnTo>
                <a:lnTo>
                  <a:pt x="365475" y="730250"/>
                </a:lnTo>
                <a:lnTo>
                  <a:pt x="380772" y="730250"/>
                </a:lnTo>
                <a:lnTo>
                  <a:pt x="377495" y="727710"/>
                </a:lnTo>
                <a:lnTo>
                  <a:pt x="375380" y="725170"/>
                </a:lnTo>
                <a:lnTo>
                  <a:pt x="371580" y="725170"/>
                </a:lnTo>
                <a:lnTo>
                  <a:pt x="369988" y="723900"/>
                </a:lnTo>
                <a:close/>
              </a:path>
              <a:path w="1638934" h="853440">
                <a:moveTo>
                  <a:pt x="1350073" y="735330"/>
                </a:moveTo>
                <a:lnTo>
                  <a:pt x="1343529" y="735330"/>
                </a:lnTo>
                <a:lnTo>
                  <a:pt x="1347719" y="736600"/>
                </a:lnTo>
                <a:lnTo>
                  <a:pt x="1350073" y="735330"/>
                </a:lnTo>
                <a:close/>
              </a:path>
              <a:path w="1638934" h="853440">
                <a:moveTo>
                  <a:pt x="345047" y="730250"/>
                </a:moveTo>
                <a:lnTo>
                  <a:pt x="345874" y="735330"/>
                </a:lnTo>
                <a:lnTo>
                  <a:pt x="349672" y="735330"/>
                </a:lnTo>
                <a:lnTo>
                  <a:pt x="345047" y="730250"/>
                </a:lnTo>
                <a:close/>
              </a:path>
              <a:path w="1638934" h="853440">
                <a:moveTo>
                  <a:pt x="380772" y="730250"/>
                </a:moveTo>
                <a:lnTo>
                  <a:pt x="369035" y="730250"/>
                </a:lnTo>
                <a:lnTo>
                  <a:pt x="372836" y="731520"/>
                </a:lnTo>
                <a:lnTo>
                  <a:pt x="372072" y="734060"/>
                </a:lnTo>
                <a:lnTo>
                  <a:pt x="391820" y="734060"/>
                </a:lnTo>
                <a:lnTo>
                  <a:pt x="382411" y="731520"/>
                </a:lnTo>
                <a:lnTo>
                  <a:pt x="380772" y="730250"/>
                </a:lnTo>
                <a:close/>
              </a:path>
              <a:path w="1638934" h="853440">
                <a:moveTo>
                  <a:pt x="1271846" y="727710"/>
                </a:moveTo>
                <a:lnTo>
                  <a:pt x="1269950" y="727710"/>
                </a:lnTo>
                <a:lnTo>
                  <a:pt x="1264495" y="728980"/>
                </a:lnTo>
                <a:lnTo>
                  <a:pt x="1265270" y="730250"/>
                </a:lnTo>
                <a:lnTo>
                  <a:pt x="1261835" y="731520"/>
                </a:lnTo>
                <a:lnTo>
                  <a:pt x="1255689" y="734060"/>
                </a:lnTo>
                <a:lnTo>
                  <a:pt x="1352427" y="734060"/>
                </a:lnTo>
                <a:lnTo>
                  <a:pt x="1358937" y="730250"/>
                </a:lnTo>
                <a:lnTo>
                  <a:pt x="1271594" y="730250"/>
                </a:lnTo>
                <a:lnTo>
                  <a:pt x="1271846" y="727710"/>
                </a:lnTo>
                <a:close/>
              </a:path>
              <a:path w="1638934" h="853440">
                <a:moveTo>
                  <a:pt x="337319" y="730250"/>
                </a:moveTo>
                <a:lnTo>
                  <a:pt x="334586" y="730250"/>
                </a:lnTo>
                <a:lnTo>
                  <a:pt x="336994" y="731520"/>
                </a:lnTo>
                <a:lnTo>
                  <a:pt x="337319" y="730250"/>
                </a:lnTo>
                <a:close/>
              </a:path>
              <a:path w="1638934" h="853440">
                <a:moveTo>
                  <a:pt x="367915" y="730250"/>
                </a:moveTo>
                <a:lnTo>
                  <a:pt x="365475" y="730250"/>
                </a:lnTo>
                <a:lnTo>
                  <a:pt x="368156" y="731520"/>
                </a:lnTo>
                <a:lnTo>
                  <a:pt x="367915" y="730250"/>
                </a:lnTo>
                <a:close/>
              </a:path>
              <a:path w="1638934" h="853440">
                <a:moveTo>
                  <a:pt x="1260413" y="730250"/>
                </a:moveTo>
                <a:lnTo>
                  <a:pt x="1259993" y="730250"/>
                </a:lnTo>
                <a:lnTo>
                  <a:pt x="1259852" y="730378"/>
                </a:lnTo>
                <a:lnTo>
                  <a:pt x="1260413" y="730250"/>
                </a:lnTo>
                <a:close/>
              </a:path>
              <a:path w="1638934" h="853440">
                <a:moveTo>
                  <a:pt x="356221" y="727710"/>
                </a:moveTo>
                <a:lnTo>
                  <a:pt x="350795" y="727710"/>
                </a:lnTo>
                <a:lnTo>
                  <a:pt x="357947" y="730250"/>
                </a:lnTo>
                <a:lnTo>
                  <a:pt x="356221" y="727710"/>
                </a:lnTo>
                <a:close/>
              </a:path>
              <a:path w="1638934" h="853440">
                <a:moveTo>
                  <a:pt x="1283793" y="722630"/>
                </a:moveTo>
                <a:lnTo>
                  <a:pt x="1277709" y="727710"/>
                </a:lnTo>
                <a:lnTo>
                  <a:pt x="1271594" y="730250"/>
                </a:lnTo>
                <a:lnTo>
                  <a:pt x="1358937" y="730250"/>
                </a:lnTo>
                <a:lnTo>
                  <a:pt x="1368534" y="727710"/>
                </a:lnTo>
                <a:lnTo>
                  <a:pt x="1369302" y="726440"/>
                </a:lnTo>
                <a:lnTo>
                  <a:pt x="1284086" y="726440"/>
                </a:lnTo>
                <a:lnTo>
                  <a:pt x="1283793" y="722630"/>
                </a:lnTo>
                <a:close/>
              </a:path>
              <a:path w="1638934" h="853440">
                <a:moveTo>
                  <a:pt x="325330" y="725170"/>
                </a:moveTo>
                <a:lnTo>
                  <a:pt x="328346" y="728980"/>
                </a:lnTo>
                <a:lnTo>
                  <a:pt x="333497" y="728980"/>
                </a:lnTo>
                <a:lnTo>
                  <a:pt x="329403" y="727710"/>
                </a:lnTo>
                <a:lnTo>
                  <a:pt x="325330" y="725170"/>
                </a:lnTo>
                <a:close/>
              </a:path>
              <a:path w="1638934" h="853440">
                <a:moveTo>
                  <a:pt x="368397" y="722630"/>
                </a:moveTo>
                <a:lnTo>
                  <a:pt x="333968" y="722630"/>
                </a:lnTo>
                <a:lnTo>
                  <a:pt x="339361" y="725170"/>
                </a:lnTo>
                <a:lnTo>
                  <a:pt x="340869" y="726440"/>
                </a:lnTo>
                <a:lnTo>
                  <a:pt x="348282" y="728980"/>
                </a:lnTo>
                <a:lnTo>
                  <a:pt x="350795" y="727710"/>
                </a:lnTo>
                <a:lnTo>
                  <a:pt x="356221" y="727710"/>
                </a:lnTo>
                <a:lnTo>
                  <a:pt x="353633" y="723900"/>
                </a:lnTo>
                <a:lnTo>
                  <a:pt x="369988" y="723900"/>
                </a:lnTo>
                <a:lnTo>
                  <a:pt x="368397" y="722630"/>
                </a:lnTo>
                <a:close/>
              </a:path>
              <a:path w="1638934" h="853440">
                <a:moveTo>
                  <a:pt x="206548" y="711200"/>
                </a:moveTo>
                <a:lnTo>
                  <a:pt x="214801" y="716280"/>
                </a:lnTo>
                <a:lnTo>
                  <a:pt x="219075" y="720090"/>
                </a:lnTo>
                <a:lnTo>
                  <a:pt x="222994" y="722630"/>
                </a:lnTo>
                <a:lnTo>
                  <a:pt x="230181" y="726440"/>
                </a:lnTo>
                <a:lnTo>
                  <a:pt x="231333" y="725170"/>
                </a:lnTo>
                <a:lnTo>
                  <a:pt x="227731" y="723900"/>
                </a:lnTo>
                <a:lnTo>
                  <a:pt x="222433" y="721360"/>
                </a:lnTo>
                <a:lnTo>
                  <a:pt x="223710" y="721360"/>
                </a:lnTo>
                <a:lnTo>
                  <a:pt x="222726" y="718820"/>
                </a:lnTo>
                <a:lnTo>
                  <a:pt x="313592" y="718820"/>
                </a:lnTo>
                <a:lnTo>
                  <a:pt x="314828" y="717550"/>
                </a:lnTo>
                <a:lnTo>
                  <a:pt x="311362" y="716280"/>
                </a:lnTo>
                <a:lnTo>
                  <a:pt x="309770" y="715010"/>
                </a:lnTo>
                <a:lnTo>
                  <a:pt x="306141" y="715010"/>
                </a:lnTo>
                <a:lnTo>
                  <a:pt x="304874" y="713740"/>
                </a:lnTo>
                <a:lnTo>
                  <a:pt x="213417" y="713740"/>
                </a:lnTo>
                <a:lnTo>
                  <a:pt x="206548" y="711200"/>
                </a:lnTo>
                <a:close/>
              </a:path>
              <a:path w="1638934" h="853440">
                <a:moveTo>
                  <a:pt x="1307761" y="716280"/>
                </a:moveTo>
                <a:lnTo>
                  <a:pt x="1301900" y="718820"/>
                </a:lnTo>
                <a:lnTo>
                  <a:pt x="1299740" y="720090"/>
                </a:lnTo>
                <a:lnTo>
                  <a:pt x="1298028" y="721360"/>
                </a:lnTo>
                <a:lnTo>
                  <a:pt x="1293897" y="723682"/>
                </a:lnTo>
                <a:lnTo>
                  <a:pt x="1293709" y="723900"/>
                </a:lnTo>
                <a:lnTo>
                  <a:pt x="1284086" y="726440"/>
                </a:lnTo>
                <a:lnTo>
                  <a:pt x="1369302" y="726440"/>
                </a:lnTo>
                <a:lnTo>
                  <a:pt x="1370837" y="723900"/>
                </a:lnTo>
                <a:lnTo>
                  <a:pt x="1375780" y="720090"/>
                </a:lnTo>
                <a:lnTo>
                  <a:pt x="1378645" y="718820"/>
                </a:lnTo>
                <a:lnTo>
                  <a:pt x="1303981" y="718820"/>
                </a:lnTo>
                <a:lnTo>
                  <a:pt x="1307761" y="716280"/>
                </a:lnTo>
                <a:close/>
              </a:path>
              <a:path w="1638934" h="853440">
                <a:moveTo>
                  <a:pt x="372208" y="721360"/>
                </a:moveTo>
                <a:lnTo>
                  <a:pt x="371580" y="725170"/>
                </a:lnTo>
                <a:lnTo>
                  <a:pt x="375380" y="725170"/>
                </a:lnTo>
                <a:lnTo>
                  <a:pt x="372208" y="721360"/>
                </a:lnTo>
                <a:close/>
              </a:path>
              <a:path w="1638934" h="853440">
                <a:moveTo>
                  <a:pt x="317536" y="722630"/>
                </a:moveTo>
                <a:lnTo>
                  <a:pt x="312838" y="722630"/>
                </a:lnTo>
                <a:lnTo>
                  <a:pt x="320126" y="723900"/>
                </a:lnTo>
                <a:lnTo>
                  <a:pt x="317536" y="722630"/>
                </a:lnTo>
                <a:close/>
              </a:path>
              <a:path w="1638934" h="853440">
                <a:moveTo>
                  <a:pt x="337319" y="709930"/>
                </a:moveTo>
                <a:lnTo>
                  <a:pt x="302441" y="709930"/>
                </a:lnTo>
                <a:lnTo>
                  <a:pt x="310807" y="711200"/>
                </a:lnTo>
                <a:lnTo>
                  <a:pt x="306378" y="712470"/>
                </a:lnTo>
                <a:lnTo>
                  <a:pt x="307833" y="712470"/>
                </a:lnTo>
                <a:lnTo>
                  <a:pt x="315152" y="717550"/>
                </a:lnTo>
                <a:lnTo>
                  <a:pt x="324220" y="718820"/>
                </a:lnTo>
                <a:lnTo>
                  <a:pt x="329989" y="723900"/>
                </a:lnTo>
                <a:lnTo>
                  <a:pt x="333968" y="722630"/>
                </a:lnTo>
                <a:lnTo>
                  <a:pt x="368397" y="722630"/>
                </a:lnTo>
                <a:lnTo>
                  <a:pt x="366805" y="721360"/>
                </a:lnTo>
                <a:lnTo>
                  <a:pt x="361905" y="721360"/>
                </a:lnTo>
                <a:lnTo>
                  <a:pt x="356188" y="720090"/>
                </a:lnTo>
                <a:lnTo>
                  <a:pt x="353612" y="720090"/>
                </a:lnTo>
                <a:lnTo>
                  <a:pt x="346397" y="717550"/>
                </a:lnTo>
                <a:lnTo>
                  <a:pt x="349455" y="715010"/>
                </a:lnTo>
                <a:lnTo>
                  <a:pt x="340827" y="713740"/>
                </a:lnTo>
                <a:lnTo>
                  <a:pt x="337769" y="712470"/>
                </a:lnTo>
                <a:lnTo>
                  <a:pt x="337319" y="709930"/>
                </a:lnTo>
                <a:close/>
              </a:path>
              <a:path w="1638934" h="853440">
                <a:moveTo>
                  <a:pt x="1298096" y="718820"/>
                </a:moveTo>
                <a:lnTo>
                  <a:pt x="1293510" y="723900"/>
                </a:lnTo>
                <a:lnTo>
                  <a:pt x="1293897" y="723682"/>
                </a:lnTo>
                <a:lnTo>
                  <a:pt x="1298096" y="718820"/>
                </a:lnTo>
                <a:close/>
              </a:path>
              <a:path w="1638934" h="853440">
                <a:moveTo>
                  <a:pt x="1392480" y="716280"/>
                </a:moveTo>
                <a:lnTo>
                  <a:pt x="1384376" y="716280"/>
                </a:lnTo>
                <a:lnTo>
                  <a:pt x="1386062" y="717550"/>
                </a:lnTo>
                <a:lnTo>
                  <a:pt x="1376534" y="721360"/>
                </a:lnTo>
                <a:lnTo>
                  <a:pt x="1376931" y="722630"/>
                </a:lnTo>
                <a:lnTo>
                  <a:pt x="1382037" y="720090"/>
                </a:lnTo>
                <a:lnTo>
                  <a:pt x="1385703" y="720090"/>
                </a:lnTo>
                <a:lnTo>
                  <a:pt x="1392480" y="716280"/>
                </a:lnTo>
                <a:close/>
              </a:path>
              <a:path w="1638934" h="853440">
                <a:moveTo>
                  <a:pt x="1385703" y="720090"/>
                </a:moveTo>
                <a:lnTo>
                  <a:pt x="1382037" y="720090"/>
                </a:lnTo>
                <a:lnTo>
                  <a:pt x="1381774" y="721360"/>
                </a:lnTo>
                <a:lnTo>
                  <a:pt x="1380719" y="722630"/>
                </a:lnTo>
                <a:lnTo>
                  <a:pt x="1383444" y="721360"/>
                </a:lnTo>
                <a:lnTo>
                  <a:pt x="1385703" y="720090"/>
                </a:lnTo>
                <a:close/>
              </a:path>
              <a:path w="1638934" h="853440">
                <a:moveTo>
                  <a:pt x="363077" y="717550"/>
                </a:moveTo>
                <a:lnTo>
                  <a:pt x="357496" y="717550"/>
                </a:lnTo>
                <a:lnTo>
                  <a:pt x="362994" y="718820"/>
                </a:lnTo>
                <a:lnTo>
                  <a:pt x="361905" y="721360"/>
                </a:lnTo>
                <a:lnTo>
                  <a:pt x="366805" y="721360"/>
                </a:lnTo>
                <a:lnTo>
                  <a:pt x="365214" y="720090"/>
                </a:lnTo>
                <a:lnTo>
                  <a:pt x="363077" y="717550"/>
                </a:lnTo>
                <a:close/>
              </a:path>
              <a:path w="1638934" h="853440">
                <a:moveTo>
                  <a:pt x="1401446" y="711200"/>
                </a:moveTo>
                <a:lnTo>
                  <a:pt x="1319530" y="711200"/>
                </a:lnTo>
                <a:lnTo>
                  <a:pt x="1312885" y="715010"/>
                </a:lnTo>
                <a:lnTo>
                  <a:pt x="1306695" y="717550"/>
                </a:lnTo>
                <a:lnTo>
                  <a:pt x="1303981" y="718820"/>
                </a:lnTo>
                <a:lnTo>
                  <a:pt x="1378645" y="718820"/>
                </a:lnTo>
                <a:lnTo>
                  <a:pt x="1384376" y="716280"/>
                </a:lnTo>
                <a:lnTo>
                  <a:pt x="1392480" y="716280"/>
                </a:lnTo>
                <a:lnTo>
                  <a:pt x="1399257" y="712470"/>
                </a:lnTo>
                <a:lnTo>
                  <a:pt x="1401446" y="711200"/>
                </a:lnTo>
                <a:close/>
              </a:path>
              <a:path w="1638934" h="853440">
                <a:moveTo>
                  <a:pt x="316539" y="703580"/>
                </a:moveTo>
                <a:lnTo>
                  <a:pt x="200637" y="703580"/>
                </a:lnTo>
                <a:lnTo>
                  <a:pt x="204841" y="706120"/>
                </a:lnTo>
                <a:lnTo>
                  <a:pt x="210967" y="709930"/>
                </a:lnTo>
                <a:lnTo>
                  <a:pt x="213417" y="713740"/>
                </a:lnTo>
                <a:lnTo>
                  <a:pt x="304874" y="713740"/>
                </a:lnTo>
                <a:lnTo>
                  <a:pt x="302342" y="711200"/>
                </a:lnTo>
                <a:lnTo>
                  <a:pt x="302441" y="709930"/>
                </a:lnTo>
                <a:lnTo>
                  <a:pt x="337319" y="709930"/>
                </a:lnTo>
                <a:lnTo>
                  <a:pt x="333728" y="707390"/>
                </a:lnTo>
                <a:lnTo>
                  <a:pt x="330560" y="706120"/>
                </a:lnTo>
                <a:lnTo>
                  <a:pt x="324604" y="706120"/>
                </a:lnTo>
                <a:lnTo>
                  <a:pt x="316539" y="703580"/>
                </a:lnTo>
                <a:close/>
              </a:path>
              <a:path w="1638934" h="853440">
                <a:moveTo>
                  <a:pt x="1321069" y="707390"/>
                </a:moveTo>
                <a:lnTo>
                  <a:pt x="1316881" y="708660"/>
                </a:lnTo>
                <a:lnTo>
                  <a:pt x="1310410" y="711200"/>
                </a:lnTo>
                <a:lnTo>
                  <a:pt x="1309687" y="712470"/>
                </a:lnTo>
                <a:lnTo>
                  <a:pt x="1317530" y="708660"/>
                </a:lnTo>
                <a:lnTo>
                  <a:pt x="1321718" y="708660"/>
                </a:lnTo>
                <a:lnTo>
                  <a:pt x="1321069" y="707390"/>
                </a:lnTo>
                <a:close/>
              </a:path>
              <a:path w="1638934" h="853440">
                <a:moveTo>
                  <a:pt x="1321718" y="708660"/>
                </a:moveTo>
                <a:lnTo>
                  <a:pt x="1317530" y="708660"/>
                </a:lnTo>
                <a:lnTo>
                  <a:pt x="1316075" y="712470"/>
                </a:lnTo>
                <a:lnTo>
                  <a:pt x="1319530" y="711200"/>
                </a:lnTo>
                <a:lnTo>
                  <a:pt x="1401446" y="711200"/>
                </a:lnTo>
                <a:lnTo>
                  <a:pt x="1403636" y="709930"/>
                </a:lnTo>
                <a:lnTo>
                  <a:pt x="1322368" y="709930"/>
                </a:lnTo>
                <a:lnTo>
                  <a:pt x="1321718" y="708660"/>
                </a:lnTo>
                <a:close/>
              </a:path>
              <a:path w="1638934" h="853440">
                <a:moveTo>
                  <a:pt x="1330965" y="706301"/>
                </a:moveTo>
                <a:lnTo>
                  <a:pt x="1322368" y="709930"/>
                </a:lnTo>
                <a:lnTo>
                  <a:pt x="1403636" y="709930"/>
                </a:lnTo>
                <a:lnTo>
                  <a:pt x="1408015" y="707390"/>
                </a:lnTo>
                <a:lnTo>
                  <a:pt x="1334619" y="707390"/>
                </a:lnTo>
                <a:lnTo>
                  <a:pt x="1330965" y="706301"/>
                </a:lnTo>
                <a:close/>
              </a:path>
              <a:path w="1638934" h="853440">
                <a:moveTo>
                  <a:pt x="1345425" y="698500"/>
                </a:moveTo>
                <a:lnTo>
                  <a:pt x="1344796" y="698500"/>
                </a:lnTo>
                <a:lnTo>
                  <a:pt x="1338786" y="701040"/>
                </a:lnTo>
                <a:lnTo>
                  <a:pt x="1335467" y="704850"/>
                </a:lnTo>
                <a:lnTo>
                  <a:pt x="1334619" y="707390"/>
                </a:lnTo>
                <a:lnTo>
                  <a:pt x="1408015" y="707390"/>
                </a:lnTo>
                <a:lnTo>
                  <a:pt x="1416302" y="702310"/>
                </a:lnTo>
                <a:lnTo>
                  <a:pt x="1418246" y="701040"/>
                </a:lnTo>
                <a:lnTo>
                  <a:pt x="1342587" y="701040"/>
                </a:lnTo>
                <a:lnTo>
                  <a:pt x="1345425" y="698500"/>
                </a:lnTo>
                <a:close/>
              </a:path>
              <a:path w="1638934" h="853440">
                <a:moveTo>
                  <a:pt x="1331394" y="706120"/>
                </a:moveTo>
                <a:lnTo>
                  <a:pt x="1330357" y="706120"/>
                </a:lnTo>
                <a:lnTo>
                  <a:pt x="1330965" y="706301"/>
                </a:lnTo>
                <a:lnTo>
                  <a:pt x="1331394" y="706120"/>
                </a:lnTo>
                <a:close/>
              </a:path>
              <a:path w="1638934" h="853440">
                <a:moveTo>
                  <a:pt x="182444" y="693420"/>
                </a:moveTo>
                <a:lnTo>
                  <a:pt x="187418" y="699770"/>
                </a:lnTo>
                <a:lnTo>
                  <a:pt x="194653" y="704850"/>
                </a:lnTo>
                <a:lnTo>
                  <a:pt x="198033" y="706120"/>
                </a:lnTo>
                <a:lnTo>
                  <a:pt x="199198" y="704850"/>
                </a:lnTo>
                <a:lnTo>
                  <a:pt x="200637" y="703580"/>
                </a:lnTo>
                <a:lnTo>
                  <a:pt x="316539" y="703580"/>
                </a:lnTo>
                <a:lnTo>
                  <a:pt x="312507" y="702310"/>
                </a:lnTo>
                <a:lnTo>
                  <a:pt x="280410" y="702310"/>
                </a:lnTo>
                <a:lnTo>
                  <a:pt x="271445" y="698500"/>
                </a:lnTo>
                <a:lnTo>
                  <a:pt x="267033" y="695960"/>
                </a:lnTo>
                <a:lnTo>
                  <a:pt x="189418" y="695960"/>
                </a:lnTo>
                <a:lnTo>
                  <a:pt x="182444" y="693420"/>
                </a:lnTo>
                <a:close/>
              </a:path>
              <a:path w="1638934" h="853440">
                <a:moveTo>
                  <a:pt x="327393" y="704850"/>
                </a:moveTo>
                <a:lnTo>
                  <a:pt x="324604" y="706120"/>
                </a:lnTo>
                <a:lnTo>
                  <a:pt x="330560" y="706120"/>
                </a:lnTo>
                <a:lnTo>
                  <a:pt x="327393" y="704850"/>
                </a:lnTo>
                <a:close/>
              </a:path>
              <a:path w="1638934" h="853440">
                <a:moveTo>
                  <a:pt x="272452" y="695960"/>
                </a:moveTo>
                <a:lnTo>
                  <a:pt x="280054" y="699770"/>
                </a:lnTo>
                <a:lnTo>
                  <a:pt x="280410" y="702310"/>
                </a:lnTo>
                <a:lnTo>
                  <a:pt x="312507" y="702310"/>
                </a:lnTo>
                <a:lnTo>
                  <a:pt x="306897" y="699770"/>
                </a:lnTo>
                <a:lnTo>
                  <a:pt x="284295" y="699770"/>
                </a:lnTo>
                <a:lnTo>
                  <a:pt x="282033" y="698500"/>
                </a:lnTo>
                <a:lnTo>
                  <a:pt x="282253" y="698500"/>
                </a:lnTo>
                <a:lnTo>
                  <a:pt x="277352" y="697230"/>
                </a:lnTo>
                <a:lnTo>
                  <a:pt x="275981" y="697230"/>
                </a:lnTo>
                <a:lnTo>
                  <a:pt x="274552" y="696504"/>
                </a:lnTo>
                <a:lnTo>
                  <a:pt x="272452" y="695960"/>
                </a:lnTo>
                <a:close/>
              </a:path>
              <a:path w="1638934" h="853440">
                <a:moveTo>
                  <a:pt x="1357780" y="689610"/>
                </a:moveTo>
                <a:lnTo>
                  <a:pt x="1352009" y="693420"/>
                </a:lnTo>
                <a:lnTo>
                  <a:pt x="1349960" y="695960"/>
                </a:lnTo>
                <a:lnTo>
                  <a:pt x="1348022" y="698500"/>
                </a:lnTo>
                <a:lnTo>
                  <a:pt x="1342587" y="701040"/>
                </a:lnTo>
                <a:lnTo>
                  <a:pt x="1418246" y="701040"/>
                </a:lnTo>
                <a:lnTo>
                  <a:pt x="1428006" y="694690"/>
                </a:lnTo>
                <a:lnTo>
                  <a:pt x="1352440" y="694690"/>
                </a:lnTo>
                <a:lnTo>
                  <a:pt x="1357780" y="689610"/>
                </a:lnTo>
                <a:close/>
              </a:path>
              <a:path w="1638934" h="853440">
                <a:moveTo>
                  <a:pt x="301132" y="694690"/>
                </a:moveTo>
                <a:lnTo>
                  <a:pt x="276850" y="694690"/>
                </a:lnTo>
                <a:lnTo>
                  <a:pt x="280305" y="697230"/>
                </a:lnTo>
                <a:lnTo>
                  <a:pt x="284996" y="699770"/>
                </a:lnTo>
                <a:lnTo>
                  <a:pt x="306897" y="699770"/>
                </a:lnTo>
                <a:lnTo>
                  <a:pt x="301287" y="697230"/>
                </a:lnTo>
                <a:lnTo>
                  <a:pt x="301132" y="694690"/>
                </a:lnTo>
                <a:close/>
              </a:path>
              <a:path w="1638934" h="853440">
                <a:moveTo>
                  <a:pt x="274552" y="696504"/>
                </a:moveTo>
                <a:lnTo>
                  <a:pt x="275981" y="697230"/>
                </a:lnTo>
                <a:lnTo>
                  <a:pt x="276157" y="696920"/>
                </a:lnTo>
                <a:lnTo>
                  <a:pt x="274552" y="696504"/>
                </a:lnTo>
                <a:close/>
              </a:path>
              <a:path w="1638934" h="853440">
                <a:moveTo>
                  <a:pt x="276157" y="696920"/>
                </a:moveTo>
                <a:lnTo>
                  <a:pt x="275981" y="697230"/>
                </a:lnTo>
                <a:lnTo>
                  <a:pt x="277352" y="697230"/>
                </a:lnTo>
                <a:lnTo>
                  <a:pt x="276157" y="696920"/>
                </a:lnTo>
                <a:close/>
              </a:path>
              <a:path w="1638934" h="853440">
                <a:moveTo>
                  <a:pt x="268306" y="680720"/>
                </a:moveTo>
                <a:lnTo>
                  <a:pt x="245092" y="680720"/>
                </a:lnTo>
                <a:lnTo>
                  <a:pt x="254759" y="687070"/>
                </a:lnTo>
                <a:lnTo>
                  <a:pt x="261981" y="690880"/>
                </a:lnTo>
                <a:lnTo>
                  <a:pt x="268480" y="693420"/>
                </a:lnTo>
                <a:lnTo>
                  <a:pt x="274552" y="696504"/>
                </a:lnTo>
                <a:lnTo>
                  <a:pt x="276157" y="696920"/>
                </a:lnTo>
                <a:lnTo>
                  <a:pt x="276703" y="695960"/>
                </a:lnTo>
                <a:lnTo>
                  <a:pt x="276085" y="695960"/>
                </a:lnTo>
                <a:lnTo>
                  <a:pt x="274002" y="694690"/>
                </a:lnTo>
                <a:lnTo>
                  <a:pt x="301132" y="694690"/>
                </a:lnTo>
                <a:lnTo>
                  <a:pt x="296100" y="692150"/>
                </a:lnTo>
                <a:lnTo>
                  <a:pt x="291820" y="690880"/>
                </a:lnTo>
                <a:lnTo>
                  <a:pt x="287011" y="690880"/>
                </a:lnTo>
                <a:lnTo>
                  <a:pt x="280389" y="688340"/>
                </a:lnTo>
                <a:lnTo>
                  <a:pt x="278912" y="685800"/>
                </a:lnTo>
                <a:lnTo>
                  <a:pt x="272263" y="683260"/>
                </a:lnTo>
                <a:lnTo>
                  <a:pt x="276373" y="683260"/>
                </a:lnTo>
                <a:lnTo>
                  <a:pt x="273991" y="681990"/>
                </a:lnTo>
                <a:lnTo>
                  <a:pt x="270572" y="681990"/>
                </a:lnTo>
                <a:lnTo>
                  <a:pt x="268306" y="680720"/>
                </a:lnTo>
                <a:close/>
              </a:path>
              <a:path w="1638934" h="853440">
                <a:moveTo>
                  <a:pt x="154354" y="669290"/>
                </a:moveTo>
                <a:lnTo>
                  <a:pt x="143430" y="669290"/>
                </a:lnTo>
                <a:lnTo>
                  <a:pt x="147492" y="671830"/>
                </a:lnTo>
                <a:lnTo>
                  <a:pt x="148610" y="673100"/>
                </a:lnTo>
                <a:lnTo>
                  <a:pt x="154142" y="673100"/>
                </a:lnTo>
                <a:lnTo>
                  <a:pt x="163293" y="679450"/>
                </a:lnTo>
                <a:lnTo>
                  <a:pt x="168193" y="679450"/>
                </a:lnTo>
                <a:lnTo>
                  <a:pt x="173272" y="684530"/>
                </a:lnTo>
                <a:lnTo>
                  <a:pt x="178103" y="688340"/>
                </a:lnTo>
                <a:lnTo>
                  <a:pt x="183285" y="693420"/>
                </a:lnTo>
                <a:lnTo>
                  <a:pt x="189418" y="695960"/>
                </a:lnTo>
                <a:lnTo>
                  <a:pt x="267033" y="695960"/>
                </a:lnTo>
                <a:lnTo>
                  <a:pt x="262621" y="693420"/>
                </a:lnTo>
                <a:lnTo>
                  <a:pt x="254419" y="688340"/>
                </a:lnTo>
                <a:lnTo>
                  <a:pt x="247322" y="685800"/>
                </a:lnTo>
                <a:lnTo>
                  <a:pt x="245510" y="684530"/>
                </a:lnTo>
                <a:lnTo>
                  <a:pt x="191187" y="684530"/>
                </a:lnTo>
                <a:lnTo>
                  <a:pt x="185802" y="681990"/>
                </a:lnTo>
                <a:lnTo>
                  <a:pt x="171926" y="671830"/>
                </a:lnTo>
                <a:lnTo>
                  <a:pt x="158005" y="671830"/>
                </a:lnTo>
                <a:lnTo>
                  <a:pt x="154354" y="669290"/>
                </a:lnTo>
                <a:close/>
              </a:path>
              <a:path w="1638934" h="853440">
                <a:moveTo>
                  <a:pt x="1372324" y="687070"/>
                </a:moveTo>
                <a:lnTo>
                  <a:pt x="1367015" y="687070"/>
                </a:lnTo>
                <a:lnTo>
                  <a:pt x="1359644" y="692150"/>
                </a:lnTo>
                <a:lnTo>
                  <a:pt x="1352440" y="694690"/>
                </a:lnTo>
                <a:lnTo>
                  <a:pt x="1428006" y="694690"/>
                </a:lnTo>
                <a:lnTo>
                  <a:pt x="1431936" y="692150"/>
                </a:lnTo>
                <a:lnTo>
                  <a:pt x="1435985" y="689610"/>
                </a:lnTo>
                <a:lnTo>
                  <a:pt x="1368471" y="689610"/>
                </a:lnTo>
                <a:lnTo>
                  <a:pt x="1367214" y="688340"/>
                </a:lnTo>
                <a:lnTo>
                  <a:pt x="1372324" y="687070"/>
                </a:lnTo>
                <a:close/>
              </a:path>
              <a:path w="1638934" h="853440">
                <a:moveTo>
                  <a:pt x="159639" y="678180"/>
                </a:moveTo>
                <a:lnTo>
                  <a:pt x="157178" y="678180"/>
                </a:lnTo>
                <a:lnTo>
                  <a:pt x="157440" y="680720"/>
                </a:lnTo>
                <a:lnTo>
                  <a:pt x="161819" y="684530"/>
                </a:lnTo>
                <a:lnTo>
                  <a:pt x="164878" y="687070"/>
                </a:lnTo>
                <a:lnTo>
                  <a:pt x="168579" y="689610"/>
                </a:lnTo>
                <a:lnTo>
                  <a:pt x="174884" y="693420"/>
                </a:lnTo>
                <a:lnTo>
                  <a:pt x="181617" y="693420"/>
                </a:lnTo>
                <a:lnTo>
                  <a:pt x="169816" y="684530"/>
                </a:lnTo>
                <a:lnTo>
                  <a:pt x="168193" y="679450"/>
                </a:lnTo>
                <a:lnTo>
                  <a:pt x="163293" y="679450"/>
                </a:lnTo>
                <a:lnTo>
                  <a:pt x="159639" y="678180"/>
                </a:lnTo>
                <a:close/>
              </a:path>
              <a:path w="1638934" h="853440">
                <a:moveTo>
                  <a:pt x="1392941" y="674370"/>
                </a:moveTo>
                <a:lnTo>
                  <a:pt x="1385549" y="678180"/>
                </a:lnTo>
                <a:lnTo>
                  <a:pt x="1377424" y="683260"/>
                </a:lnTo>
                <a:lnTo>
                  <a:pt x="1377497" y="685800"/>
                </a:lnTo>
                <a:lnTo>
                  <a:pt x="1368471" y="689610"/>
                </a:lnTo>
                <a:lnTo>
                  <a:pt x="1435985" y="689610"/>
                </a:lnTo>
                <a:lnTo>
                  <a:pt x="1440034" y="687070"/>
                </a:lnTo>
                <a:lnTo>
                  <a:pt x="1448521" y="680720"/>
                </a:lnTo>
                <a:lnTo>
                  <a:pt x="1453511" y="680720"/>
                </a:lnTo>
                <a:lnTo>
                  <a:pt x="1455676" y="679450"/>
                </a:lnTo>
                <a:lnTo>
                  <a:pt x="1389235" y="679450"/>
                </a:lnTo>
                <a:lnTo>
                  <a:pt x="1392941" y="674370"/>
                </a:lnTo>
                <a:close/>
              </a:path>
              <a:path w="1638934" h="853440">
                <a:moveTo>
                  <a:pt x="246076" y="681990"/>
                </a:moveTo>
                <a:lnTo>
                  <a:pt x="241887" y="681990"/>
                </a:lnTo>
                <a:lnTo>
                  <a:pt x="249029" y="685800"/>
                </a:lnTo>
                <a:lnTo>
                  <a:pt x="246076" y="681990"/>
                </a:lnTo>
                <a:close/>
              </a:path>
              <a:path w="1638934" h="853440">
                <a:moveTo>
                  <a:pt x="218516" y="650240"/>
                </a:moveTo>
                <a:lnTo>
                  <a:pt x="143283" y="650240"/>
                </a:lnTo>
                <a:lnTo>
                  <a:pt x="146142" y="651510"/>
                </a:lnTo>
                <a:lnTo>
                  <a:pt x="151011" y="654050"/>
                </a:lnTo>
                <a:lnTo>
                  <a:pt x="157167" y="659130"/>
                </a:lnTo>
                <a:lnTo>
                  <a:pt x="154944" y="659130"/>
                </a:lnTo>
                <a:lnTo>
                  <a:pt x="159571" y="662940"/>
                </a:lnTo>
                <a:lnTo>
                  <a:pt x="167283" y="666750"/>
                </a:lnTo>
                <a:lnTo>
                  <a:pt x="174319" y="671830"/>
                </a:lnTo>
                <a:lnTo>
                  <a:pt x="175160" y="673100"/>
                </a:lnTo>
                <a:lnTo>
                  <a:pt x="180150" y="676910"/>
                </a:lnTo>
                <a:lnTo>
                  <a:pt x="186442" y="680720"/>
                </a:lnTo>
                <a:lnTo>
                  <a:pt x="191187" y="684530"/>
                </a:lnTo>
                <a:lnTo>
                  <a:pt x="245510" y="684530"/>
                </a:lnTo>
                <a:lnTo>
                  <a:pt x="241887" y="681990"/>
                </a:lnTo>
                <a:lnTo>
                  <a:pt x="246076" y="681990"/>
                </a:lnTo>
                <a:lnTo>
                  <a:pt x="245092" y="680720"/>
                </a:lnTo>
                <a:lnTo>
                  <a:pt x="268306" y="680720"/>
                </a:lnTo>
                <a:lnTo>
                  <a:pt x="266039" y="679450"/>
                </a:lnTo>
                <a:lnTo>
                  <a:pt x="257929" y="675640"/>
                </a:lnTo>
                <a:lnTo>
                  <a:pt x="259048" y="674370"/>
                </a:lnTo>
                <a:lnTo>
                  <a:pt x="254124" y="671830"/>
                </a:lnTo>
                <a:lnTo>
                  <a:pt x="248707" y="668020"/>
                </a:lnTo>
                <a:lnTo>
                  <a:pt x="248348" y="666750"/>
                </a:lnTo>
                <a:lnTo>
                  <a:pt x="241864" y="664210"/>
                </a:lnTo>
                <a:lnTo>
                  <a:pt x="234975" y="660400"/>
                </a:lnTo>
                <a:lnTo>
                  <a:pt x="227205" y="655320"/>
                </a:lnTo>
                <a:lnTo>
                  <a:pt x="218077" y="651510"/>
                </a:lnTo>
                <a:lnTo>
                  <a:pt x="218516" y="650240"/>
                </a:lnTo>
                <a:close/>
              </a:path>
              <a:path w="1638934" h="853440">
                <a:moveTo>
                  <a:pt x="276373" y="683260"/>
                </a:moveTo>
                <a:lnTo>
                  <a:pt x="272263" y="683260"/>
                </a:lnTo>
                <a:lnTo>
                  <a:pt x="278755" y="684530"/>
                </a:lnTo>
                <a:lnTo>
                  <a:pt x="276373" y="683260"/>
                </a:lnTo>
                <a:close/>
              </a:path>
              <a:path w="1638934" h="853440">
                <a:moveTo>
                  <a:pt x="1453511" y="680720"/>
                </a:moveTo>
                <a:lnTo>
                  <a:pt x="1448521" y="680720"/>
                </a:lnTo>
                <a:lnTo>
                  <a:pt x="1449181" y="683260"/>
                </a:lnTo>
                <a:lnTo>
                  <a:pt x="1453511" y="680720"/>
                </a:lnTo>
                <a:close/>
              </a:path>
              <a:path w="1638934" h="853440">
                <a:moveTo>
                  <a:pt x="1466502" y="673100"/>
                </a:moveTo>
                <a:lnTo>
                  <a:pt x="1400292" y="673100"/>
                </a:lnTo>
                <a:lnTo>
                  <a:pt x="1394784" y="676910"/>
                </a:lnTo>
                <a:lnTo>
                  <a:pt x="1389235" y="679450"/>
                </a:lnTo>
                <a:lnTo>
                  <a:pt x="1455676" y="679450"/>
                </a:lnTo>
                <a:lnTo>
                  <a:pt x="1466502" y="673100"/>
                </a:lnTo>
                <a:close/>
              </a:path>
              <a:path w="1638934" h="853440">
                <a:moveTo>
                  <a:pt x="1460343" y="629920"/>
                </a:moveTo>
                <a:lnTo>
                  <a:pt x="1454091" y="635000"/>
                </a:lnTo>
                <a:lnTo>
                  <a:pt x="1444871" y="641350"/>
                </a:lnTo>
                <a:lnTo>
                  <a:pt x="1432563" y="647700"/>
                </a:lnTo>
                <a:lnTo>
                  <a:pt x="1431142" y="651510"/>
                </a:lnTo>
                <a:lnTo>
                  <a:pt x="1424095" y="657860"/>
                </a:lnTo>
                <a:lnTo>
                  <a:pt x="1415229" y="662940"/>
                </a:lnTo>
                <a:lnTo>
                  <a:pt x="1408355" y="665480"/>
                </a:lnTo>
                <a:lnTo>
                  <a:pt x="1408250" y="666750"/>
                </a:lnTo>
                <a:lnTo>
                  <a:pt x="1399622" y="670560"/>
                </a:lnTo>
                <a:lnTo>
                  <a:pt x="1393591" y="674370"/>
                </a:lnTo>
                <a:lnTo>
                  <a:pt x="1392784" y="676910"/>
                </a:lnTo>
                <a:lnTo>
                  <a:pt x="1400292" y="673100"/>
                </a:lnTo>
                <a:lnTo>
                  <a:pt x="1466502" y="673100"/>
                </a:lnTo>
                <a:lnTo>
                  <a:pt x="1468667" y="671830"/>
                </a:lnTo>
                <a:lnTo>
                  <a:pt x="1467777" y="671830"/>
                </a:lnTo>
                <a:lnTo>
                  <a:pt x="1467027" y="670560"/>
                </a:lnTo>
                <a:lnTo>
                  <a:pt x="1470769" y="666750"/>
                </a:lnTo>
                <a:lnTo>
                  <a:pt x="1482729" y="656590"/>
                </a:lnTo>
                <a:lnTo>
                  <a:pt x="1490420" y="656590"/>
                </a:lnTo>
                <a:lnTo>
                  <a:pt x="1500299" y="652780"/>
                </a:lnTo>
                <a:lnTo>
                  <a:pt x="1502540" y="652780"/>
                </a:lnTo>
                <a:lnTo>
                  <a:pt x="1502959" y="651510"/>
                </a:lnTo>
                <a:lnTo>
                  <a:pt x="1502613" y="651510"/>
                </a:lnTo>
                <a:lnTo>
                  <a:pt x="1501535" y="647700"/>
                </a:lnTo>
                <a:lnTo>
                  <a:pt x="1509074" y="641350"/>
                </a:lnTo>
                <a:lnTo>
                  <a:pt x="1515481" y="636270"/>
                </a:lnTo>
                <a:lnTo>
                  <a:pt x="1520567" y="631190"/>
                </a:lnTo>
                <a:lnTo>
                  <a:pt x="1463746" y="631190"/>
                </a:lnTo>
                <a:lnTo>
                  <a:pt x="1460343" y="629920"/>
                </a:lnTo>
                <a:close/>
              </a:path>
              <a:path w="1638934" h="853440">
                <a:moveTo>
                  <a:pt x="138063" y="662528"/>
                </a:moveTo>
                <a:lnTo>
                  <a:pt x="135796" y="664210"/>
                </a:lnTo>
                <a:lnTo>
                  <a:pt x="142330" y="671830"/>
                </a:lnTo>
                <a:lnTo>
                  <a:pt x="143608" y="671830"/>
                </a:lnTo>
                <a:lnTo>
                  <a:pt x="143430" y="669290"/>
                </a:lnTo>
                <a:lnTo>
                  <a:pt x="154354" y="669290"/>
                </a:lnTo>
                <a:lnTo>
                  <a:pt x="152529" y="668020"/>
                </a:lnTo>
                <a:lnTo>
                  <a:pt x="152833" y="666750"/>
                </a:lnTo>
                <a:lnTo>
                  <a:pt x="150576" y="665480"/>
                </a:lnTo>
                <a:lnTo>
                  <a:pt x="146833" y="665480"/>
                </a:lnTo>
                <a:lnTo>
                  <a:pt x="144117" y="662940"/>
                </a:lnTo>
                <a:lnTo>
                  <a:pt x="138959" y="662940"/>
                </a:lnTo>
                <a:lnTo>
                  <a:pt x="138063" y="662528"/>
                </a:lnTo>
                <a:close/>
              </a:path>
              <a:path w="1638934" h="853440">
                <a:moveTo>
                  <a:pt x="145095" y="655320"/>
                </a:moveTo>
                <a:lnTo>
                  <a:pt x="143377" y="656590"/>
                </a:lnTo>
                <a:lnTo>
                  <a:pt x="149398" y="660400"/>
                </a:lnTo>
                <a:lnTo>
                  <a:pt x="145681" y="660400"/>
                </a:lnTo>
                <a:lnTo>
                  <a:pt x="151618" y="665480"/>
                </a:lnTo>
                <a:lnTo>
                  <a:pt x="153283" y="665480"/>
                </a:lnTo>
                <a:lnTo>
                  <a:pt x="159502" y="670560"/>
                </a:lnTo>
                <a:lnTo>
                  <a:pt x="158005" y="671830"/>
                </a:lnTo>
                <a:lnTo>
                  <a:pt x="171926" y="671830"/>
                </a:lnTo>
                <a:lnTo>
                  <a:pt x="166288" y="668020"/>
                </a:lnTo>
                <a:lnTo>
                  <a:pt x="164462" y="668020"/>
                </a:lnTo>
                <a:lnTo>
                  <a:pt x="158459" y="665480"/>
                </a:lnTo>
                <a:lnTo>
                  <a:pt x="153664" y="661670"/>
                </a:lnTo>
                <a:lnTo>
                  <a:pt x="155461" y="661670"/>
                </a:lnTo>
                <a:lnTo>
                  <a:pt x="149430" y="657860"/>
                </a:lnTo>
                <a:lnTo>
                  <a:pt x="145095" y="655320"/>
                </a:lnTo>
                <a:close/>
              </a:path>
              <a:path w="1638934" h="853440">
                <a:moveTo>
                  <a:pt x="148320" y="664210"/>
                </a:moveTo>
                <a:lnTo>
                  <a:pt x="146833" y="665480"/>
                </a:lnTo>
                <a:lnTo>
                  <a:pt x="150576" y="665480"/>
                </a:lnTo>
                <a:lnTo>
                  <a:pt x="148320" y="664210"/>
                </a:lnTo>
                <a:close/>
              </a:path>
              <a:path w="1638934" h="853440">
                <a:moveTo>
                  <a:pt x="138334" y="662327"/>
                </a:moveTo>
                <a:lnTo>
                  <a:pt x="138063" y="662528"/>
                </a:lnTo>
                <a:lnTo>
                  <a:pt x="138959" y="662940"/>
                </a:lnTo>
                <a:lnTo>
                  <a:pt x="138334" y="662327"/>
                </a:lnTo>
                <a:close/>
              </a:path>
              <a:path w="1638934" h="853440">
                <a:moveTo>
                  <a:pt x="113933" y="636270"/>
                </a:moveTo>
                <a:lnTo>
                  <a:pt x="113598" y="638810"/>
                </a:lnTo>
                <a:lnTo>
                  <a:pt x="120928" y="645160"/>
                </a:lnTo>
                <a:lnTo>
                  <a:pt x="119252" y="647700"/>
                </a:lnTo>
                <a:lnTo>
                  <a:pt x="125493" y="647700"/>
                </a:lnTo>
                <a:lnTo>
                  <a:pt x="128425" y="650240"/>
                </a:lnTo>
                <a:lnTo>
                  <a:pt x="131409" y="651510"/>
                </a:lnTo>
                <a:lnTo>
                  <a:pt x="130414" y="652780"/>
                </a:lnTo>
                <a:lnTo>
                  <a:pt x="132708" y="655320"/>
                </a:lnTo>
                <a:lnTo>
                  <a:pt x="137388" y="657860"/>
                </a:lnTo>
                <a:lnTo>
                  <a:pt x="139220" y="661670"/>
                </a:lnTo>
                <a:lnTo>
                  <a:pt x="138334" y="662327"/>
                </a:lnTo>
                <a:lnTo>
                  <a:pt x="138959" y="662940"/>
                </a:lnTo>
                <a:lnTo>
                  <a:pt x="144117" y="662940"/>
                </a:lnTo>
                <a:lnTo>
                  <a:pt x="142760" y="661670"/>
                </a:lnTo>
                <a:lnTo>
                  <a:pt x="145513" y="661670"/>
                </a:lnTo>
                <a:lnTo>
                  <a:pt x="145681" y="660400"/>
                </a:lnTo>
                <a:lnTo>
                  <a:pt x="149398" y="660400"/>
                </a:lnTo>
                <a:lnTo>
                  <a:pt x="143053" y="657860"/>
                </a:lnTo>
                <a:lnTo>
                  <a:pt x="135901" y="652780"/>
                </a:lnTo>
                <a:lnTo>
                  <a:pt x="135011" y="650240"/>
                </a:lnTo>
                <a:lnTo>
                  <a:pt x="131001" y="646430"/>
                </a:lnTo>
                <a:lnTo>
                  <a:pt x="137767" y="646430"/>
                </a:lnTo>
                <a:lnTo>
                  <a:pt x="136251" y="645160"/>
                </a:lnTo>
                <a:lnTo>
                  <a:pt x="126956" y="645160"/>
                </a:lnTo>
                <a:lnTo>
                  <a:pt x="123475" y="642620"/>
                </a:lnTo>
                <a:lnTo>
                  <a:pt x="117799" y="638810"/>
                </a:lnTo>
                <a:lnTo>
                  <a:pt x="113933" y="636270"/>
                </a:lnTo>
                <a:close/>
              </a:path>
              <a:path w="1638934" h="853440">
                <a:moveTo>
                  <a:pt x="132474" y="656590"/>
                </a:moveTo>
                <a:lnTo>
                  <a:pt x="130875" y="656590"/>
                </a:lnTo>
                <a:lnTo>
                  <a:pt x="136194" y="661670"/>
                </a:lnTo>
                <a:lnTo>
                  <a:pt x="138063" y="662528"/>
                </a:lnTo>
                <a:lnTo>
                  <a:pt x="138334" y="662327"/>
                </a:lnTo>
                <a:lnTo>
                  <a:pt x="132474" y="656590"/>
                </a:lnTo>
                <a:close/>
              </a:path>
              <a:path w="1638934" h="853440">
                <a:moveTo>
                  <a:pt x="99243" y="632460"/>
                </a:moveTo>
                <a:lnTo>
                  <a:pt x="101818" y="637540"/>
                </a:lnTo>
                <a:lnTo>
                  <a:pt x="111927" y="646430"/>
                </a:lnTo>
                <a:lnTo>
                  <a:pt x="119178" y="650240"/>
                </a:lnTo>
                <a:lnTo>
                  <a:pt x="124982" y="652780"/>
                </a:lnTo>
                <a:lnTo>
                  <a:pt x="130749" y="659130"/>
                </a:lnTo>
                <a:lnTo>
                  <a:pt x="130875" y="656590"/>
                </a:lnTo>
                <a:lnTo>
                  <a:pt x="132474" y="656590"/>
                </a:lnTo>
                <a:lnTo>
                  <a:pt x="129880" y="654050"/>
                </a:lnTo>
                <a:lnTo>
                  <a:pt x="127901" y="651510"/>
                </a:lnTo>
                <a:lnTo>
                  <a:pt x="124299" y="647700"/>
                </a:lnTo>
                <a:lnTo>
                  <a:pt x="119252" y="647700"/>
                </a:lnTo>
                <a:lnTo>
                  <a:pt x="111493" y="640080"/>
                </a:lnTo>
                <a:lnTo>
                  <a:pt x="111022" y="636270"/>
                </a:lnTo>
                <a:lnTo>
                  <a:pt x="111162" y="635000"/>
                </a:lnTo>
                <a:lnTo>
                  <a:pt x="101640" y="635000"/>
                </a:lnTo>
                <a:lnTo>
                  <a:pt x="99243" y="632460"/>
                </a:lnTo>
                <a:close/>
              </a:path>
              <a:path w="1638934" h="853440">
                <a:moveTo>
                  <a:pt x="1490420" y="656590"/>
                </a:moveTo>
                <a:lnTo>
                  <a:pt x="1482729" y="656590"/>
                </a:lnTo>
                <a:lnTo>
                  <a:pt x="1487127" y="657860"/>
                </a:lnTo>
                <a:lnTo>
                  <a:pt x="1490420" y="656590"/>
                </a:lnTo>
                <a:close/>
              </a:path>
              <a:path w="1638934" h="853440">
                <a:moveTo>
                  <a:pt x="1502540" y="652780"/>
                </a:moveTo>
                <a:lnTo>
                  <a:pt x="1500299" y="652780"/>
                </a:lnTo>
                <a:lnTo>
                  <a:pt x="1502121" y="654050"/>
                </a:lnTo>
                <a:lnTo>
                  <a:pt x="1502540" y="652780"/>
                </a:lnTo>
                <a:close/>
              </a:path>
              <a:path w="1638934" h="853440">
                <a:moveTo>
                  <a:pt x="137767" y="646430"/>
                </a:moveTo>
                <a:lnTo>
                  <a:pt x="131001" y="646430"/>
                </a:lnTo>
                <a:lnTo>
                  <a:pt x="135214" y="648970"/>
                </a:lnTo>
                <a:lnTo>
                  <a:pt x="140841" y="651510"/>
                </a:lnTo>
                <a:lnTo>
                  <a:pt x="144618" y="652780"/>
                </a:lnTo>
                <a:lnTo>
                  <a:pt x="143283" y="650240"/>
                </a:lnTo>
                <a:lnTo>
                  <a:pt x="218516" y="650240"/>
                </a:lnTo>
                <a:lnTo>
                  <a:pt x="215574" y="647700"/>
                </a:lnTo>
                <a:lnTo>
                  <a:pt x="139283" y="647700"/>
                </a:lnTo>
                <a:lnTo>
                  <a:pt x="137767" y="646430"/>
                </a:lnTo>
                <a:close/>
              </a:path>
              <a:path w="1638934" h="853440">
                <a:moveTo>
                  <a:pt x="1503378" y="650240"/>
                </a:moveTo>
                <a:lnTo>
                  <a:pt x="1502613" y="651510"/>
                </a:lnTo>
                <a:lnTo>
                  <a:pt x="1502959" y="651510"/>
                </a:lnTo>
                <a:lnTo>
                  <a:pt x="1503378" y="650240"/>
                </a:lnTo>
                <a:close/>
              </a:path>
              <a:path w="1638934" h="853440">
                <a:moveTo>
                  <a:pt x="160291" y="628650"/>
                </a:moveTo>
                <a:lnTo>
                  <a:pt x="120750" y="628650"/>
                </a:lnTo>
                <a:lnTo>
                  <a:pt x="125151" y="633730"/>
                </a:lnTo>
                <a:lnTo>
                  <a:pt x="129780" y="637540"/>
                </a:lnTo>
                <a:lnTo>
                  <a:pt x="134893" y="641350"/>
                </a:lnTo>
                <a:lnTo>
                  <a:pt x="140749" y="646430"/>
                </a:lnTo>
                <a:lnTo>
                  <a:pt x="139283" y="647700"/>
                </a:lnTo>
                <a:lnTo>
                  <a:pt x="216981" y="647700"/>
                </a:lnTo>
                <a:lnTo>
                  <a:pt x="220985" y="648970"/>
                </a:lnTo>
                <a:lnTo>
                  <a:pt x="223399" y="650240"/>
                </a:lnTo>
                <a:lnTo>
                  <a:pt x="220317" y="647700"/>
                </a:lnTo>
                <a:lnTo>
                  <a:pt x="217760" y="646430"/>
                </a:lnTo>
                <a:lnTo>
                  <a:pt x="211051" y="646430"/>
                </a:lnTo>
                <a:lnTo>
                  <a:pt x="209287" y="645160"/>
                </a:lnTo>
                <a:lnTo>
                  <a:pt x="187397" y="645160"/>
                </a:lnTo>
                <a:lnTo>
                  <a:pt x="181135" y="642620"/>
                </a:lnTo>
                <a:lnTo>
                  <a:pt x="175554" y="641350"/>
                </a:lnTo>
                <a:lnTo>
                  <a:pt x="168748" y="637540"/>
                </a:lnTo>
                <a:lnTo>
                  <a:pt x="165523" y="635000"/>
                </a:lnTo>
                <a:lnTo>
                  <a:pt x="169303" y="635000"/>
                </a:lnTo>
                <a:lnTo>
                  <a:pt x="163858" y="631190"/>
                </a:lnTo>
                <a:lnTo>
                  <a:pt x="163314" y="631190"/>
                </a:lnTo>
                <a:lnTo>
                  <a:pt x="160291" y="628650"/>
                </a:lnTo>
                <a:close/>
              </a:path>
              <a:path w="1638934" h="853440">
                <a:moveTo>
                  <a:pt x="207532" y="641350"/>
                </a:moveTo>
                <a:lnTo>
                  <a:pt x="213511" y="646430"/>
                </a:lnTo>
                <a:lnTo>
                  <a:pt x="217760" y="646430"/>
                </a:lnTo>
                <a:lnTo>
                  <a:pt x="207532" y="641350"/>
                </a:lnTo>
                <a:close/>
              </a:path>
              <a:path w="1638934" h="853440">
                <a:moveTo>
                  <a:pt x="124687" y="635000"/>
                </a:moveTo>
                <a:lnTo>
                  <a:pt x="122928" y="636270"/>
                </a:lnTo>
                <a:lnTo>
                  <a:pt x="126593" y="638810"/>
                </a:lnTo>
                <a:lnTo>
                  <a:pt x="125912" y="640080"/>
                </a:lnTo>
                <a:lnTo>
                  <a:pt x="127170" y="641350"/>
                </a:lnTo>
                <a:lnTo>
                  <a:pt x="124237" y="641350"/>
                </a:lnTo>
                <a:lnTo>
                  <a:pt x="126956" y="645160"/>
                </a:lnTo>
                <a:lnTo>
                  <a:pt x="136251" y="645160"/>
                </a:lnTo>
                <a:lnTo>
                  <a:pt x="131702" y="641350"/>
                </a:lnTo>
                <a:lnTo>
                  <a:pt x="124687" y="635000"/>
                </a:lnTo>
                <a:close/>
              </a:path>
              <a:path w="1638934" h="853440">
                <a:moveTo>
                  <a:pt x="195173" y="635000"/>
                </a:moveTo>
                <a:lnTo>
                  <a:pt x="175649" y="635000"/>
                </a:lnTo>
                <a:lnTo>
                  <a:pt x="181701" y="640080"/>
                </a:lnTo>
                <a:lnTo>
                  <a:pt x="178130" y="640080"/>
                </a:lnTo>
                <a:lnTo>
                  <a:pt x="187397" y="645160"/>
                </a:lnTo>
                <a:lnTo>
                  <a:pt x="209287" y="645160"/>
                </a:lnTo>
                <a:lnTo>
                  <a:pt x="195173" y="635000"/>
                </a:lnTo>
                <a:close/>
              </a:path>
              <a:path w="1638934" h="853440">
                <a:moveTo>
                  <a:pt x="119267" y="632460"/>
                </a:moveTo>
                <a:lnTo>
                  <a:pt x="111441" y="632460"/>
                </a:lnTo>
                <a:lnTo>
                  <a:pt x="116792" y="637540"/>
                </a:lnTo>
                <a:lnTo>
                  <a:pt x="121744" y="641350"/>
                </a:lnTo>
                <a:lnTo>
                  <a:pt x="127170" y="641350"/>
                </a:lnTo>
                <a:lnTo>
                  <a:pt x="124548" y="638810"/>
                </a:lnTo>
                <a:lnTo>
                  <a:pt x="120611" y="633730"/>
                </a:lnTo>
                <a:lnTo>
                  <a:pt x="119267" y="632460"/>
                </a:lnTo>
                <a:close/>
              </a:path>
              <a:path w="1638934" h="853440">
                <a:moveTo>
                  <a:pt x="183298" y="626110"/>
                </a:moveTo>
                <a:lnTo>
                  <a:pt x="161335" y="626110"/>
                </a:lnTo>
                <a:lnTo>
                  <a:pt x="169900" y="635000"/>
                </a:lnTo>
                <a:lnTo>
                  <a:pt x="169806" y="636270"/>
                </a:lnTo>
                <a:lnTo>
                  <a:pt x="176633" y="641350"/>
                </a:lnTo>
                <a:lnTo>
                  <a:pt x="173115" y="635000"/>
                </a:lnTo>
                <a:lnTo>
                  <a:pt x="195173" y="635000"/>
                </a:lnTo>
                <a:lnTo>
                  <a:pt x="188117" y="629920"/>
                </a:lnTo>
                <a:lnTo>
                  <a:pt x="183298" y="626110"/>
                </a:lnTo>
                <a:close/>
              </a:path>
              <a:path w="1638934" h="853440">
                <a:moveTo>
                  <a:pt x="169303" y="635000"/>
                </a:moveTo>
                <a:lnTo>
                  <a:pt x="167764" y="635000"/>
                </a:lnTo>
                <a:lnTo>
                  <a:pt x="169272" y="636270"/>
                </a:lnTo>
                <a:lnTo>
                  <a:pt x="169303" y="635000"/>
                </a:lnTo>
                <a:close/>
              </a:path>
              <a:path w="1638934" h="853440">
                <a:moveTo>
                  <a:pt x="1537188" y="627380"/>
                </a:moveTo>
                <a:lnTo>
                  <a:pt x="1533764" y="629920"/>
                </a:lnTo>
                <a:lnTo>
                  <a:pt x="1531335" y="635000"/>
                </a:lnTo>
                <a:lnTo>
                  <a:pt x="1535419" y="636270"/>
                </a:lnTo>
                <a:lnTo>
                  <a:pt x="1538340" y="635000"/>
                </a:lnTo>
                <a:lnTo>
                  <a:pt x="1539577" y="632460"/>
                </a:lnTo>
                <a:lnTo>
                  <a:pt x="1541726" y="629920"/>
                </a:lnTo>
                <a:lnTo>
                  <a:pt x="1537000" y="629920"/>
                </a:lnTo>
                <a:lnTo>
                  <a:pt x="1537188" y="627380"/>
                </a:lnTo>
                <a:close/>
              </a:path>
              <a:path w="1638934" h="853440">
                <a:moveTo>
                  <a:pt x="87329" y="618490"/>
                </a:moveTo>
                <a:lnTo>
                  <a:pt x="90495" y="623570"/>
                </a:lnTo>
                <a:lnTo>
                  <a:pt x="97072" y="629920"/>
                </a:lnTo>
                <a:lnTo>
                  <a:pt x="103577" y="635000"/>
                </a:lnTo>
                <a:lnTo>
                  <a:pt x="111162" y="635000"/>
                </a:lnTo>
                <a:lnTo>
                  <a:pt x="111441" y="632460"/>
                </a:lnTo>
                <a:lnTo>
                  <a:pt x="119267" y="632460"/>
                </a:lnTo>
                <a:lnTo>
                  <a:pt x="117923" y="631190"/>
                </a:lnTo>
                <a:lnTo>
                  <a:pt x="116243" y="628650"/>
                </a:lnTo>
                <a:lnTo>
                  <a:pt x="160291" y="628650"/>
                </a:lnTo>
                <a:lnTo>
                  <a:pt x="158780" y="627380"/>
                </a:lnTo>
                <a:lnTo>
                  <a:pt x="161387" y="627380"/>
                </a:lnTo>
                <a:lnTo>
                  <a:pt x="161335" y="626110"/>
                </a:lnTo>
                <a:lnTo>
                  <a:pt x="183298" y="626110"/>
                </a:lnTo>
                <a:lnTo>
                  <a:pt x="178480" y="622300"/>
                </a:lnTo>
                <a:lnTo>
                  <a:pt x="94164" y="622300"/>
                </a:lnTo>
                <a:lnTo>
                  <a:pt x="92656" y="619760"/>
                </a:lnTo>
                <a:lnTo>
                  <a:pt x="91054" y="619760"/>
                </a:lnTo>
                <a:lnTo>
                  <a:pt x="87329" y="618490"/>
                </a:lnTo>
                <a:close/>
              </a:path>
              <a:path w="1638934" h="853440">
                <a:moveTo>
                  <a:pt x="161387" y="627380"/>
                </a:moveTo>
                <a:lnTo>
                  <a:pt x="158780" y="627380"/>
                </a:lnTo>
                <a:lnTo>
                  <a:pt x="166811" y="632460"/>
                </a:lnTo>
                <a:lnTo>
                  <a:pt x="161440" y="628650"/>
                </a:lnTo>
                <a:lnTo>
                  <a:pt x="161387" y="627380"/>
                </a:lnTo>
                <a:close/>
              </a:path>
              <a:path w="1638934" h="853440">
                <a:moveTo>
                  <a:pt x="120750" y="628650"/>
                </a:moveTo>
                <a:lnTo>
                  <a:pt x="116243" y="628650"/>
                </a:lnTo>
                <a:lnTo>
                  <a:pt x="118853" y="629920"/>
                </a:lnTo>
                <a:lnTo>
                  <a:pt x="121705" y="631190"/>
                </a:lnTo>
                <a:lnTo>
                  <a:pt x="120750" y="628650"/>
                </a:lnTo>
                <a:close/>
              </a:path>
              <a:path w="1638934" h="853440">
                <a:moveTo>
                  <a:pt x="1490433" y="605790"/>
                </a:moveTo>
                <a:lnTo>
                  <a:pt x="1484190" y="609600"/>
                </a:lnTo>
                <a:lnTo>
                  <a:pt x="1479117" y="613410"/>
                </a:lnTo>
                <a:lnTo>
                  <a:pt x="1474601" y="618490"/>
                </a:lnTo>
                <a:lnTo>
                  <a:pt x="1472688" y="622300"/>
                </a:lnTo>
                <a:lnTo>
                  <a:pt x="1470146" y="626110"/>
                </a:lnTo>
                <a:lnTo>
                  <a:pt x="1463746" y="631190"/>
                </a:lnTo>
                <a:lnTo>
                  <a:pt x="1520567" y="631190"/>
                </a:lnTo>
                <a:lnTo>
                  <a:pt x="1524142" y="626110"/>
                </a:lnTo>
                <a:lnTo>
                  <a:pt x="1526787" y="626110"/>
                </a:lnTo>
                <a:lnTo>
                  <a:pt x="1530319" y="623570"/>
                </a:lnTo>
                <a:lnTo>
                  <a:pt x="1531806" y="622300"/>
                </a:lnTo>
                <a:lnTo>
                  <a:pt x="1525712" y="622300"/>
                </a:lnTo>
                <a:lnTo>
                  <a:pt x="1531230" y="617220"/>
                </a:lnTo>
                <a:lnTo>
                  <a:pt x="1531209" y="615950"/>
                </a:lnTo>
                <a:lnTo>
                  <a:pt x="1535848" y="610870"/>
                </a:lnTo>
                <a:lnTo>
                  <a:pt x="1545460" y="610870"/>
                </a:lnTo>
                <a:lnTo>
                  <a:pt x="1545601" y="608330"/>
                </a:lnTo>
                <a:lnTo>
                  <a:pt x="1489127" y="608330"/>
                </a:lnTo>
                <a:lnTo>
                  <a:pt x="1490433" y="605790"/>
                </a:lnTo>
                <a:close/>
              </a:path>
              <a:path w="1638934" h="853440">
                <a:moveTo>
                  <a:pt x="1547785" y="621030"/>
                </a:moveTo>
                <a:lnTo>
                  <a:pt x="1545963" y="621030"/>
                </a:lnTo>
                <a:lnTo>
                  <a:pt x="1542256" y="624840"/>
                </a:lnTo>
                <a:lnTo>
                  <a:pt x="1540110" y="627380"/>
                </a:lnTo>
                <a:lnTo>
                  <a:pt x="1538214" y="629920"/>
                </a:lnTo>
                <a:lnTo>
                  <a:pt x="1541726" y="629920"/>
                </a:lnTo>
                <a:lnTo>
                  <a:pt x="1542801" y="628650"/>
                </a:lnTo>
                <a:lnTo>
                  <a:pt x="1543698" y="627380"/>
                </a:lnTo>
                <a:lnTo>
                  <a:pt x="1541544" y="627380"/>
                </a:lnTo>
                <a:lnTo>
                  <a:pt x="1544989" y="623570"/>
                </a:lnTo>
                <a:lnTo>
                  <a:pt x="1547785" y="621030"/>
                </a:lnTo>
                <a:close/>
              </a:path>
              <a:path w="1638934" h="853440">
                <a:moveTo>
                  <a:pt x="1526787" y="626110"/>
                </a:moveTo>
                <a:lnTo>
                  <a:pt x="1524142" y="626110"/>
                </a:lnTo>
                <a:lnTo>
                  <a:pt x="1525021" y="627380"/>
                </a:lnTo>
                <a:lnTo>
                  <a:pt x="1526787" y="626110"/>
                </a:lnTo>
                <a:close/>
              </a:path>
              <a:path w="1638934" h="853440">
                <a:moveTo>
                  <a:pt x="1544595" y="626110"/>
                </a:moveTo>
                <a:lnTo>
                  <a:pt x="1541544" y="627380"/>
                </a:lnTo>
                <a:lnTo>
                  <a:pt x="1543698" y="627380"/>
                </a:lnTo>
                <a:lnTo>
                  <a:pt x="1544595" y="626110"/>
                </a:lnTo>
                <a:close/>
              </a:path>
              <a:path w="1638934" h="853440">
                <a:moveTo>
                  <a:pt x="92499" y="617220"/>
                </a:moveTo>
                <a:lnTo>
                  <a:pt x="94164" y="622300"/>
                </a:lnTo>
                <a:lnTo>
                  <a:pt x="178480" y="622300"/>
                </a:lnTo>
                <a:lnTo>
                  <a:pt x="176874" y="621030"/>
                </a:lnTo>
                <a:lnTo>
                  <a:pt x="98834" y="621030"/>
                </a:lnTo>
                <a:lnTo>
                  <a:pt x="92499" y="617220"/>
                </a:lnTo>
                <a:close/>
              </a:path>
              <a:path w="1638934" h="853440">
                <a:moveTo>
                  <a:pt x="1534780" y="619760"/>
                </a:moveTo>
                <a:lnTo>
                  <a:pt x="1532361" y="619760"/>
                </a:lnTo>
                <a:lnTo>
                  <a:pt x="1528937" y="621030"/>
                </a:lnTo>
                <a:lnTo>
                  <a:pt x="1525712" y="622300"/>
                </a:lnTo>
                <a:lnTo>
                  <a:pt x="1531806" y="622300"/>
                </a:lnTo>
                <a:lnTo>
                  <a:pt x="1534780" y="619760"/>
                </a:lnTo>
                <a:close/>
              </a:path>
              <a:path w="1638934" h="853440">
                <a:moveTo>
                  <a:pt x="93481" y="610870"/>
                </a:moveTo>
                <a:lnTo>
                  <a:pt x="89274" y="610870"/>
                </a:lnTo>
                <a:lnTo>
                  <a:pt x="93505" y="615950"/>
                </a:lnTo>
                <a:lnTo>
                  <a:pt x="95777" y="615950"/>
                </a:lnTo>
                <a:lnTo>
                  <a:pt x="98834" y="621030"/>
                </a:lnTo>
                <a:lnTo>
                  <a:pt x="176874" y="621030"/>
                </a:lnTo>
                <a:lnTo>
                  <a:pt x="168843" y="614680"/>
                </a:lnTo>
                <a:lnTo>
                  <a:pt x="97023" y="614680"/>
                </a:lnTo>
                <a:lnTo>
                  <a:pt x="93481" y="610870"/>
                </a:lnTo>
                <a:close/>
              </a:path>
              <a:path w="1638934" h="853440">
                <a:moveTo>
                  <a:pt x="89934" y="615950"/>
                </a:moveTo>
                <a:lnTo>
                  <a:pt x="85603" y="615950"/>
                </a:lnTo>
                <a:lnTo>
                  <a:pt x="91054" y="619760"/>
                </a:lnTo>
                <a:lnTo>
                  <a:pt x="92656" y="619760"/>
                </a:lnTo>
                <a:lnTo>
                  <a:pt x="91902" y="618490"/>
                </a:lnTo>
                <a:lnTo>
                  <a:pt x="89934" y="615950"/>
                </a:lnTo>
                <a:close/>
              </a:path>
              <a:path w="1638934" h="853440">
                <a:moveTo>
                  <a:pt x="86314" y="596900"/>
                </a:moveTo>
                <a:lnTo>
                  <a:pt x="77180" y="596900"/>
                </a:lnTo>
                <a:lnTo>
                  <a:pt x="82688" y="604520"/>
                </a:lnTo>
                <a:lnTo>
                  <a:pt x="86123" y="610870"/>
                </a:lnTo>
                <a:lnTo>
                  <a:pt x="86290" y="614680"/>
                </a:lnTo>
                <a:lnTo>
                  <a:pt x="79850" y="614680"/>
                </a:lnTo>
                <a:lnTo>
                  <a:pt x="81997" y="618490"/>
                </a:lnTo>
                <a:lnTo>
                  <a:pt x="84768" y="618490"/>
                </a:lnTo>
                <a:lnTo>
                  <a:pt x="84739" y="617220"/>
                </a:lnTo>
                <a:lnTo>
                  <a:pt x="85603" y="615950"/>
                </a:lnTo>
                <a:lnTo>
                  <a:pt x="89934" y="615950"/>
                </a:lnTo>
                <a:lnTo>
                  <a:pt x="87965" y="613410"/>
                </a:lnTo>
                <a:lnTo>
                  <a:pt x="89274" y="610870"/>
                </a:lnTo>
                <a:lnTo>
                  <a:pt x="93481" y="610870"/>
                </a:lnTo>
                <a:lnTo>
                  <a:pt x="92300" y="609600"/>
                </a:lnTo>
                <a:lnTo>
                  <a:pt x="91348" y="607060"/>
                </a:lnTo>
                <a:lnTo>
                  <a:pt x="89337" y="605790"/>
                </a:lnTo>
                <a:lnTo>
                  <a:pt x="86927" y="601980"/>
                </a:lnTo>
                <a:lnTo>
                  <a:pt x="91183" y="601980"/>
                </a:lnTo>
                <a:lnTo>
                  <a:pt x="86314" y="596900"/>
                </a:lnTo>
                <a:close/>
              </a:path>
              <a:path w="1638934" h="853440">
                <a:moveTo>
                  <a:pt x="75798" y="608330"/>
                </a:moveTo>
                <a:lnTo>
                  <a:pt x="80803" y="614680"/>
                </a:lnTo>
                <a:lnTo>
                  <a:pt x="86290" y="614680"/>
                </a:lnTo>
                <a:lnTo>
                  <a:pt x="81988" y="609600"/>
                </a:lnTo>
                <a:lnTo>
                  <a:pt x="79034" y="609600"/>
                </a:lnTo>
                <a:lnTo>
                  <a:pt x="75798" y="608330"/>
                </a:lnTo>
                <a:close/>
              </a:path>
              <a:path w="1638934" h="853440">
                <a:moveTo>
                  <a:pt x="91183" y="601980"/>
                </a:moveTo>
                <a:lnTo>
                  <a:pt x="86927" y="601980"/>
                </a:lnTo>
                <a:lnTo>
                  <a:pt x="88501" y="603250"/>
                </a:lnTo>
                <a:lnTo>
                  <a:pt x="91718" y="604520"/>
                </a:lnTo>
                <a:lnTo>
                  <a:pt x="94237" y="607060"/>
                </a:lnTo>
                <a:lnTo>
                  <a:pt x="97222" y="610870"/>
                </a:lnTo>
                <a:lnTo>
                  <a:pt x="97609" y="613410"/>
                </a:lnTo>
                <a:lnTo>
                  <a:pt x="97023" y="614680"/>
                </a:lnTo>
                <a:lnTo>
                  <a:pt x="168843" y="614680"/>
                </a:lnTo>
                <a:lnTo>
                  <a:pt x="165631" y="612140"/>
                </a:lnTo>
                <a:lnTo>
                  <a:pt x="158145" y="605790"/>
                </a:lnTo>
                <a:lnTo>
                  <a:pt x="94834" y="605790"/>
                </a:lnTo>
                <a:lnTo>
                  <a:pt x="91183" y="601980"/>
                </a:lnTo>
                <a:close/>
              </a:path>
              <a:path w="1638934" h="853440">
                <a:moveTo>
                  <a:pt x="78761" y="605790"/>
                </a:moveTo>
                <a:lnTo>
                  <a:pt x="79034" y="609600"/>
                </a:lnTo>
                <a:lnTo>
                  <a:pt x="81988" y="609600"/>
                </a:lnTo>
                <a:lnTo>
                  <a:pt x="78761" y="605790"/>
                </a:lnTo>
                <a:close/>
              </a:path>
              <a:path w="1638934" h="853440">
                <a:moveTo>
                  <a:pt x="1516028" y="577850"/>
                </a:moveTo>
                <a:lnTo>
                  <a:pt x="1513461" y="577850"/>
                </a:lnTo>
                <a:lnTo>
                  <a:pt x="1513629" y="579120"/>
                </a:lnTo>
                <a:lnTo>
                  <a:pt x="1507282" y="586740"/>
                </a:lnTo>
                <a:lnTo>
                  <a:pt x="1503545" y="591820"/>
                </a:lnTo>
                <a:lnTo>
                  <a:pt x="1498724" y="598170"/>
                </a:lnTo>
                <a:lnTo>
                  <a:pt x="1489127" y="608330"/>
                </a:lnTo>
                <a:lnTo>
                  <a:pt x="1545601" y="608330"/>
                </a:lnTo>
                <a:lnTo>
                  <a:pt x="1546235" y="596900"/>
                </a:lnTo>
                <a:lnTo>
                  <a:pt x="1555743" y="596900"/>
                </a:lnTo>
                <a:lnTo>
                  <a:pt x="1559841" y="592340"/>
                </a:lnTo>
                <a:lnTo>
                  <a:pt x="1559858" y="591820"/>
                </a:lnTo>
                <a:lnTo>
                  <a:pt x="1506540" y="591820"/>
                </a:lnTo>
                <a:lnTo>
                  <a:pt x="1513458" y="582930"/>
                </a:lnTo>
                <a:lnTo>
                  <a:pt x="1516028" y="577850"/>
                </a:lnTo>
                <a:close/>
              </a:path>
              <a:path w="1638934" h="853440">
                <a:moveTo>
                  <a:pt x="1577427" y="590550"/>
                </a:moveTo>
                <a:lnTo>
                  <a:pt x="1561449" y="590550"/>
                </a:lnTo>
                <a:lnTo>
                  <a:pt x="1559841" y="592340"/>
                </a:lnTo>
                <a:lnTo>
                  <a:pt x="1559816" y="593090"/>
                </a:lnTo>
                <a:lnTo>
                  <a:pt x="1562232" y="593090"/>
                </a:lnTo>
                <a:lnTo>
                  <a:pt x="1559468" y="600710"/>
                </a:lnTo>
                <a:lnTo>
                  <a:pt x="1558199" y="607060"/>
                </a:lnTo>
                <a:lnTo>
                  <a:pt x="1565104" y="603250"/>
                </a:lnTo>
                <a:lnTo>
                  <a:pt x="1564643" y="601980"/>
                </a:lnTo>
                <a:lnTo>
                  <a:pt x="1561879" y="601980"/>
                </a:lnTo>
                <a:lnTo>
                  <a:pt x="1564905" y="598170"/>
                </a:lnTo>
                <a:lnTo>
                  <a:pt x="1569796" y="594360"/>
                </a:lnTo>
                <a:lnTo>
                  <a:pt x="1573273" y="594360"/>
                </a:lnTo>
                <a:lnTo>
                  <a:pt x="1575597" y="591820"/>
                </a:lnTo>
                <a:lnTo>
                  <a:pt x="1577427" y="590550"/>
                </a:lnTo>
                <a:close/>
              </a:path>
              <a:path w="1638934" h="853440">
                <a:moveTo>
                  <a:pt x="79880" y="603250"/>
                </a:moveTo>
                <a:lnTo>
                  <a:pt x="77966" y="603250"/>
                </a:lnTo>
                <a:lnTo>
                  <a:pt x="80960" y="605790"/>
                </a:lnTo>
                <a:lnTo>
                  <a:pt x="79880" y="603250"/>
                </a:lnTo>
                <a:close/>
              </a:path>
              <a:path w="1638934" h="853440">
                <a:moveTo>
                  <a:pt x="140437" y="590550"/>
                </a:moveTo>
                <a:lnTo>
                  <a:pt x="80678" y="590550"/>
                </a:lnTo>
                <a:lnTo>
                  <a:pt x="84461" y="591820"/>
                </a:lnTo>
                <a:lnTo>
                  <a:pt x="90202" y="596900"/>
                </a:lnTo>
                <a:lnTo>
                  <a:pt x="94721" y="603250"/>
                </a:lnTo>
                <a:lnTo>
                  <a:pt x="94834" y="605790"/>
                </a:lnTo>
                <a:lnTo>
                  <a:pt x="158145" y="605790"/>
                </a:lnTo>
                <a:lnTo>
                  <a:pt x="144672" y="594360"/>
                </a:lnTo>
                <a:lnTo>
                  <a:pt x="140437" y="590550"/>
                </a:lnTo>
                <a:close/>
              </a:path>
              <a:path w="1638934" h="853440">
                <a:moveTo>
                  <a:pt x="56459" y="585470"/>
                </a:moveTo>
                <a:lnTo>
                  <a:pt x="62120" y="593090"/>
                </a:lnTo>
                <a:lnTo>
                  <a:pt x="66465" y="596900"/>
                </a:lnTo>
                <a:lnTo>
                  <a:pt x="70136" y="599440"/>
                </a:lnTo>
                <a:lnTo>
                  <a:pt x="73777" y="604520"/>
                </a:lnTo>
                <a:lnTo>
                  <a:pt x="77966" y="603250"/>
                </a:lnTo>
                <a:lnTo>
                  <a:pt x="79880" y="603250"/>
                </a:lnTo>
                <a:lnTo>
                  <a:pt x="77180" y="596900"/>
                </a:lnTo>
                <a:lnTo>
                  <a:pt x="86314" y="596900"/>
                </a:lnTo>
                <a:lnTo>
                  <a:pt x="85096" y="595630"/>
                </a:lnTo>
                <a:lnTo>
                  <a:pt x="68123" y="595630"/>
                </a:lnTo>
                <a:lnTo>
                  <a:pt x="65641" y="593090"/>
                </a:lnTo>
                <a:lnTo>
                  <a:pt x="63453" y="589280"/>
                </a:lnTo>
                <a:lnTo>
                  <a:pt x="62385" y="588010"/>
                </a:lnTo>
                <a:lnTo>
                  <a:pt x="58762" y="588010"/>
                </a:lnTo>
                <a:lnTo>
                  <a:pt x="56459" y="585470"/>
                </a:lnTo>
                <a:close/>
              </a:path>
              <a:path w="1638934" h="853440">
                <a:moveTo>
                  <a:pt x="1573273" y="594360"/>
                </a:moveTo>
                <a:lnTo>
                  <a:pt x="1571110" y="594360"/>
                </a:lnTo>
                <a:lnTo>
                  <a:pt x="1569960" y="596900"/>
                </a:lnTo>
                <a:lnTo>
                  <a:pt x="1567460" y="599440"/>
                </a:lnTo>
                <a:lnTo>
                  <a:pt x="1572112" y="595630"/>
                </a:lnTo>
                <a:lnTo>
                  <a:pt x="1573273" y="594360"/>
                </a:lnTo>
                <a:close/>
              </a:path>
              <a:path w="1638934" h="853440">
                <a:moveTo>
                  <a:pt x="1555743" y="596900"/>
                </a:moveTo>
                <a:lnTo>
                  <a:pt x="1546235" y="596900"/>
                </a:lnTo>
                <a:lnTo>
                  <a:pt x="1554601" y="598170"/>
                </a:lnTo>
                <a:lnTo>
                  <a:pt x="1555743" y="596900"/>
                </a:lnTo>
                <a:close/>
              </a:path>
              <a:path w="1638934" h="853440">
                <a:moveTo>
                  <a:pt x="64271" y="580390"/>
                </a:moveTo>
                <a:lnTo>
                  <a:pt x="59893" y="580390"/>
                </a:lnTo>
                <a:lnTo>
                  <a:pt x="68301" y="590550"/>
                </a:lnTo>
                <a:lnTo>
                  <a:pt x="67976" y="591820"/>
                </a:lnTo>
                <a:lnTo>
                  <a:pt x="67327" y="591820"/>
                </a:lnTo>
                <a:lnTo>
                  <a:pt x="69694" y="593090"/>
                </a:lnTo>
                <a:lnTo>
                  <a:pt x="69432" y="594360"/>
                </a:lnTo>
                <a:lnTo>
                  <a:pt x="68123" y="595630"/>
                </a:lnTo>
                <a:lnTo>
                  <a:pt x="74196" y="595630"/>
                </a:lnTo>
                <a:lnTo>
                  <a:pt x="66788" y="585470"/>
                </a:lnTo>
                <a:lnTo>
                  <a:pt x="64271" y="580390"/>
                </a:lnTo>
                <a:close/>
              </a:path>
              <a:path w="1638934" h="853440">
                <a:moveTo>
                  <a:pt x="70175" y="589280"/>
                </a:moveTo>
                <a:lnTo>
                  <a:pt x="69757" y="589280"/>
                </a:lnTo>
                <a:lnTo>
                  <a:pt x="72510" y="593090"/>
                </a:lnTo>
                <a:lnTo>
                  <a:pt x="74196" y="595630"/>
                </a:lnTo>
                <a:lnTo>
                  <a:pt x="85096" y="595630"/>
                </a:lnTo>
                <a:lnTo>
                  <a:pt x="83992" y="594360"/>
                </a:lnTo>
                <a:lnTo>
                  <a:pt x="76667" y="594360"/>
                </a:lnTo>
                <a:lnTo>
                  <a:pt x="75006" y="593090"/>
                </a:lnTo>
                <a:lnTo>
                  <a:pt x="71985" y="590550"/>
                </a:lnTo>
                <a:lnTo>
                  <a:pt x="70175" y="589280"/>
                </a:lnTo>
                <a:close/>
              </a:path>
              <a:path w="1638934" h="853440">
                <a:moveTo>
                  <a:pt x="110815" y="558800"/>
                </a:moveTo>
                <a:lnTo>
                  <a:pt x="57432" y="558800"/>
                </a:lnTo>
                <a:lnTo>
                  <a:pt x="61814" y="567690"/>
                </a:lnTo>
                <a:lnTo>
                  <a:pt x="65607" y="576580"/>
                </a:lnTo>
                <a:lnTo>
                  <a:pt x="69554" y="584200"/>
                </a:lnTo>
                <a:lnTo>
                  <a:pt x="74395" y="590550"/>
                </a:lnTo>
                <a:lnTo>
                  <a:pt x="76667" y="594360"/>
                </a:lnTo>
                <a:lnTo>
                  <a:pt x="83992" y="594360"/>
                </a:lnTo>
                <a:lnTo>
                  <a:pt x="80678" y="590550"/>
                </a:lnTo>
                <a:lnTo>
                  <a:pt x="140437" y="590550"/>
                </a:lnTo>
                <a:lnTo>
                  <a:pt x="126320" y="577850"/>
                </a:lnTo>
                <a:lnTo>
                  <a:pt x="130132" y="577850"/>
                </a:lnTo>
                <a:lnTo>
                  <a:pt x="126017" y="572770"/>
                </a:lnTo>
                <a:lnTo>
                  <a:pt x="117283" y="566420"/>
                </a:lnTo>
                <a:lnTo>
                  <a:pt x="110815" y="558800"/>
                </a:lnTo>
                <a:close/>
              </a:path>
              <a:path w="1638934" h="853440">
                <a:moveTo>
                  <a:pt x="1579207" y="590550"/>
                </a:moveTo>
                <a:lnTo>
                  <a:pt x="1577427" y="590550"/>
                </a:lnTo>
                <a:lnTo>
                  <a:pt x="1577114" y="593090"/>
                </a:lnTo>
                <a:lnTo>
                  <a:pt x="1579207" y="590550"/>
                </a:lnTo>
                <a:close/>
              </a:path>
              <a:path w="1638934" h="853440">
                <a:moveTo>
                  <a:pt x="1583435" y="582930"/>
                </a:moveTo>
                <a:lnTo>
                  <a:pt x="1568800" y="582930"/>
                </a:lnTo>
                <a:lnTo>
                  <a:pt x="1564434" y="586740"/>
                </a:lnTo>
                <a:lnTo>
                  <a:pt x="1559942" y="589280"/>
                </a:lnTo>
                <a:lnTo>
                  <a:pt x="1559841" y="592340"/>
                </a:lnTo>
                <a:lnTo>
                  <a:pt x="1561449" y="590550"/>
                </a:lnTo>
                <a:lnTo>
                  <a:pt x="1579207" y="590550"/>
                </a:lnTo>
                <a:lnTo>
                  <a:pt x="1583395" y="585470"/>
                </a:lnTo>
                <a:lnTo>
                  <a:pt x="1584374" y="584200"/>
                </a:lnTo>
                <a:lnTo>
                  <a:pt x="1583435" y="582930"/>
                </a:lnTo>
                <a:close/>
              </a:path>
              <a:path w="1638934" h="853440">
                <a:moveTo>
                  <a:pt x="64196" y="586740"/>
                </a:moveTo>
                <a:lnTo>
                  <a:pt x="66982" y="591820"/>
                </a:lnTo>
                <a:lnTo>
                  <a:pt x="67976" y="591820"/>
                </a:lnTo>
                <a:lnTo>
                  <a:pt x="64196" y="586740"/>
                </a:lnTo>
                <a:close/>
              </a:path>
              <a:path w="1638934" h="853440">
                <a:moveTo>
                  <a:pt x="1559900" y="590550"/>
                </a:moveTo>
                <a:lnTo>
                  <a:pt x="1508257" y="590550"/>
                </a:lnTo>
                <a:lnTo>
                  <a:pt x="1506540" y="591820"/>
                </a:lnTo>
                <a:lnTo>
                  <a:pt x="1559858" y="591820"/>
                </a:lnTo>
                <a:lnTo>
                  <a:pt x="1559900" y="590550"/>
                </a:lnTo>
                <a:close/>
              </a:path>
              <a:path w="1638934" h="853440">
                <a:moveTo>
                  <a:pt x="1601967" y="556260"/>
                </a:moveTo>
                <a:lnTo>
                  <a:pt x="1539202" y="556260"/>
                </a:lnTo>
                <a:lnTo>
                  <a:pt x="1539157" y="558800"/>
                </a:lnTo>
                <a:lnTo>
                  <a:pt x="1535987" y="558800"/>
                </a:lnTo>
                <a:lnTo>
                  <a:pt x="1531046" y="565150"/>
                </a:lnTo>
                <a:lnTo>
                  <a:pt x="1526495" y="571500"/>
                </a:lnTo>
                <a:lnTo>
                  <a:pt x="1524498" y="571500"/>
                </a:lnTo>
                <a:lnTo>
                  <a:pt x="1519766" y="576580"/>
                </a:lnTo>
                <a:lnTo>
                  <a:pt x="1518114" y="580390"/>
                </a:lnTo>
                <a:lnTo>
                  <a:pt x="1516822" y="581660"/>
                </a:lnTo>
                <a:lnTo>
                  <a:pt x="1513168" y="584200"/>
                </a:lnTo>
                <a:lnTo>
                  <a:pt x="1513671" y="584200"/>
                </a:lnTo>
                <a:lnTo>
                  <a:pt x="1515346" y="585470"/>
                </a:lnTo>
                <a:lnTo>
                  <a:pt x="1512676" y="588010"/>
                </a:lnTo>
                <a:lnTo>
                  <a:pt x="1509765" y="590550"/>
                </a:lnTo>
                <a:lnTo>
                  <a:pt x="1558298" y="590550"/>
                </a:lnTo>
                <a:lnTo>
                  <a:pt x="1564046" y="582930"/>
                </a:lnTo>
                <a:lnTo>
                  <a:pt x="1583435" y="582930"/>
                </a:lnTo>
                <a:lnTo>
                  <a:pt x="1583962" y="580390"/>
                </a:lnTo>
                <a:lnTo>
                  <a:pt x="1600563" y="558800"/>
                </a:lnTo>
                <a:lnTo>
                  <a:pt x="1601967" y="556260"/>
                </a:lnTo>
                <a:close/>
              </a:path>
              <a:path w="1638934" h="853440">
                <a:moveTo>
                  <a:pt x="61317" y="586740"/>
                </a:moveTo>
                <a:lnTo>
                  <a:pt x="60322" y="588010"/>
                </a:lnTo>
                <a:lnTo>
                  <a:pt x="62385" y="588010"/>
                </a:lnTo>
                <a:lnTo>
                  <a:pt x="61317" y="586740"/>
                </a:lnTo>
                <a:close/>
              </a:path>
              <a:path w="1638934" h="853440">
                <a:moveTo>
                  <a:pt x="19172" y="515620"/>
                </a:moveTo>
                <a:lnTo>
                  <a:pt x="18072" y="515620"/>
                </a:lnTo>
                <a:lnTo>
                  <a:pt x="22065" y="525780"/>
                </a:lnTo>
                <a:lnTo>
                  <a:pt x="26289" y="534670"/>
                </a:lnTo>
                <a:lnTo>
                  <a:pt x="30635" y="542290"/>
                </a:lnTo>
                <a:lnTo>
                  <a:pt x="34993" y="552450"/>
                </a:lnTo>
                <a:lnTo>
                  <a:pt x="37045" y="553720"/>
                </a:lnTo>
                <a:lnTo>
                  <a:pt x="39475" y="556260"/>
                </a:lnTo>
                <a:lnTo>
                  <a:pt x="42532" y="561340"/>
                </a:lnTo>
                <a:lnTo>
                  <a:pt x="41098" y="561340"/>
                </a:lnTo>
                <a:lnTo>
                  <a:pt x="42155" y="563880"/>
                </a:lnTo>
                <a:lnTo>
                  <a:pt x="44092" y="567690"/>
                </a:lnTo>
                <a:lnTo>
                  <a:pt x="48044" y="572770"/>
                </a:lnTo>
                <a:lnTo>
                  <a:pt x="56576" y="581660"/>
                </a:lnTo>
                <a:lnTo>
                  <a:pt x="61317" y="586740"/>
                </a:lnTo>
                <a:lnTo>
                  <a:pt x="61935" y="584200"/>
                </a:lnTo>
                <a:lnTo>
                  <a:pt x="59893" y="580390"/>
                </a:lnTo>
                <a:lnTo>
                  <a:pt x="64271" y="580390"/>
                </a:lnTo>
                <a:lnTo>
                  <a:pt x="62382" y="576580"/>
                </a:lnTo>
                <a:lnTo>
                  <a:pt x="59692" y="567690"/>
                </a:lnTo>
                <a:lnTo>
                  <a:pt x="57432" y="558800"/>
                </a:lnTo>
                <a:lnTo>
                  <a:pt x="110815" y="558800"/>
                </a:lnTo>
                <a:lnTo>
                  <a:pt x="107581" y="554990"/>
                </a:lnTo>
                <a:lnTo>
                  <a:pt x="106772" y="553720"/>
                </a:lnTo>
                <a:lnTo>
                  <a:pt x="51569" y="553720"/>
                </a:lnTo>
                <a:lnTo>
                  <a:pt x="51788" y="548640"/>
                </a:lnTo>
                <a:lnTo>
                  <a:pt x="47066" y="542290"/>
                </a:lnTo>
                <a:lnTo>
                  <a:pt x="47967" y="538480"/>
                </a:lnTo>
                <a:lnTo>
                  <a:pt x="97532" y="538480"/>
                </a:lnTo>
                <a:lnTo>
                  <a:pt x="95578" y="534670"/>
                </a:lnTo>
                <a:lnTo>
                  <a:pt x="91117" y="534670"/>
                </a:lnTo>
                <a:lnTo>
                  <a:pt x="88991" y="528320"/>
                </a:lnTo>
                <a:lnTo>
                  <a:pt x="44040" y="528320"/>
                </a:lnTo>
                <a:lnTo>
                  <a:pt x="41433" y="527050"/>
                </a:lnTo>
                <a:lnTo>
                  <a:pt x="38553" y="523240"/>
                </a:lnTo>
                <a:lnTo>
                  <a:pt x="37093" y="520700"/>
                </a:lnTo>
                <a:lnTo>
                  <a:pt x="21077" y="520700"/>
                </a:lnTo>
                <a:lnTo>
                  <a:pt x="19172" y="515620"/>
                </a:lnTo>
                <a:close/>
              </a:path>
              <a:path w="1638934" h="853440">
                <a:moveTo>
                  <a:pt x="1568800" y="582930"/>
                </a:moveTo>
                <a:lnTo>
                  <a:pt x="1564046" y="582930"/>
                </a:lnTo>
                <a:lnTo>
                  <a:pt x="1564978" y="584200"/>
                </a:lnTo>
                <a:lnTo>
                  <a:pt x="1566507" y="584200"/>
                </a:lnTo>
                <a:lnTo>
                  <a:pt x="1568800" y="582930"/>
                </a:lnTo>
                <a:close/>
              </a:path>
              <a:path w="1638934" h="853440">
                <a:moveTo>
                  <a:pt x="1516949" y="575552"/>
                </a:moveTo>
                <a:lnTo>
                  <a:pt x="1508331" y="579120"/>
                </a:lnTo>
                <a:lnTo>
                  <a:pt x="1507922" y="582930"/>
                </a:lnTo>
                <a:lnTo>
                  <a:pt x="1510739" y="580390"/>
                </a:lnTo>
                <a:lnTo>
                  <a:pt x="1513461" y="577850"/>
                </a:lnTo>
                <a:lnTo>
                  <a:pt x="1516028" y="577850"/>
                </a:lnTo>
                <a:lnTo>
                  <a:pt x="1516949" y="575552"/>
                </a:lnTo>
                <a:close/>
              </a:path>
              <a:path w="1638934" h="853440">
                <a:moveTo>
                  <a:pt x="130132" y="577850"/>
                </a:moveTo>
                <a:lnTo>
                  <a:pt x="126320" y="577850"/>
                </a:lnTo>
                <a:lnTo>
                  <a:pt x="129797" y="579120"/>
                </a:lnTo>
                <a:lnTo>
                  <a:pt x="130132" y="577850"/>
                </a:lnTo>
                <a:close/>
              </a:path>
              <a:path w="1638934" h="853440">
                <a:moveTo>
                  <a:pt x="1517224" y="574866"/>
                </a:moveTo>
                <a:lnTo>
                  <a:pt x="1516949" y="575552"/>
                </a:lnTo>
                <a:lnTo>
                  <a:pt x="1517534" y="575310"/>
                </a:lnTo>
                <a:lnTo>
                  <a:pt x="1517224" y="574866"/>
                </a:lnTo>
                <a:close/>
              </a:path>
              <a:path w="1638934" h="853440">
                <a:moveTo>
                  <a:pt x="1518456" y="570230"/>
                </a:moveTo>
                <a:lnTo>
                  <a:pt x="1517503" y="570230"/>
                </a:lnTo>
                <a:lnTo>
                  <a:pt x="1515754" y="572770"/>
                </a:lnTo>
                <a:lnTo>
                  <a:pt x="1517224" y="574866"/>
                </a:lnTo>
                <a:lnTo>
                  <a:pt x="1517556" y="574040"/>
                </a:lnTo>
                <a:lnTo>
                  <a:pt x="1519451" y="571500"/>
                </a:lnTo>
                <a:lnTo>
                  <a:pt x="1518561" y="571500"/>
                </a:lnTo>
                <a:lnTo>
                  <a:pt x="1518456" y="570230"/>
                </a:lnTo>
                <a:close/>
              </a:path>
              <a:path w="1638934" h="853440">
                <a:moveTo>
                  <a:pt x="1521346" y="568960"/>
                </a:moveTo>
                <a:lnTo>
                  <a:pt x="1519859" y="570230"/>
                </a:lnTo>
                <a:lnTo>
                  <a:pt x="1518561" y="571500"/>
                </a:lnTo>
                <a:lnTo>
                  <a:pt x="1519451" y="571500"/>
                </a:lnTo>
                <a:lnTo>
                  <a:pt x="1521346" y="568960"/>
                </a:lnTo>
                <a:close/>
              </a:path>
              <a:path w="1638934" h="853440">
                <a:moveTo>
                  <a:pt x="1532738" y="553720"/>
                </a:moveTo>
                <a:lnTo>
                  <a:pt x="1524969" y="565150"/>
                </a:lnTo>
                <a:lnTo>
                  <a:pt x="1524037" y="566420"/>
                </a:lnTo>
                <a:lnTo>
                  <a:pt x="1529028" y="562610"/>
                </a:lnTo>
                <a:lnTo>
                  <a:pt x="1533472" y="558800"/>
                </a:lnTo>
                <a:lnTo>
                  <a:pt x="1533335" y="558800"/>
                </a:lnTo>
                <a:lnTo>
                  <a:pt x="1532738" y="553720"/>
                </a:lnTo>
                <a:close/>
              </a:path>
              <a:path w="1638934" h="853440">
                <a:moveTo>
                  <a:pt x="1620807" y="518160"/>
                </a:moveTo>
                <a:lnTo>
                  <a:pt x="1559669" y="518160"/>
                </a:lnTo>
                <a:lnTo>
                  <a:pt x="1560339" y="523240"/>
                </a:lnTo>
                <a:lnTo>
                  <a:pt x="1555540" y="529590"/>
                </a:lnTo>
                <a:lnTo>
                  <a:pt x="1552155" y="535940"/>
                </a:lnTo>
                <a:lnTo>
                  <a:pt x="1550190" y="542290"/>
                </a:lnTo>
                <a:lnTo>
                  <a:pt x="1549649" y="547370"/>
                </a:lnTo>
                <a:lnTo>
                  <a:pt x="1544700" y="549910"/>
                </a:lnTo>
                <a:lnTo>
                  <a:pt x="1540516" y="549910"/>
                </a:lnTo>
                <a:lnTo>
                  <a:pt x="1535073" y="552450"/>
                </a:lnTo>
                <a:lnTo>
                  <a:pt x="1536403" y="552450"/>
                </a:lnTo>
                <a:lnTo>
                  <a:pt x="1535304" y="554990"/>
                </a:lnTo>
                <a:lnTo>
                  <a:pt x="1533335" y="558800"/>
                </a:lnTo>
                <a:lnTo>
                  <a:pt x="1533472" y="558800"/>
                </a:lnTo>
                <a:lnTo>
                  <a:pt x="1534954" y="557530"/>
                </a:lnTo>
                <a:lnTo>
                  <a:pt x="1539202" y="556260"/>
                </a:lnTo>
                <a:lnTo>
                  <a:pt x="1601967" y="556260"/>
                </a:lnTo>
                <a:lnTo>
                  <a:pt x="1615305" y="532130"/>
                </a:lnTo>
                <a:lnTo>
                  <a:pt x="1620807" y="518160"/>
                </a:lnTo>
                <a:close/>
              </a:path>
              <a:path w="1638934" h="853440">
                <a:moveTo>
                  <a:pt x="101915" y="546100"/>
                </a:moveTo>
                <a:lnTo>
                  <a:pt x="53317" y="546100"/>
                </a:lnTo>
                <a:lnTo>
                  <a:pt x="54783" y="549910"/>
                </a:lnTo>
                <a:lnTo>
                  <a:pt x="52214" y="549910"/>
                </a:lnTo>
                <a:lnTo>
                  <a:pt x="53757" y="553720"/>
                </a:lnTo>
                <a:lnTo>
                  <a:pt x="106772" y="553720"/>
                </a:lnTo>
                <a:lnTo>
                  <a:pt x="101915" y="546100"/>
                </a:lnTo>
                <a:close/>
              </a:path>
              <a:path w="1638934" h="853440">
                <a:moveTo>
                  <a:pt x="1567208" y="502920"/>
                </a:moveTo>
                <a:lnTo>
                  <a:pt x="1560313" y="514350"/>
                </a:lnTo>
                <a:lnTo>
                  <a:pt x="1546875" y="535940"/>
                </a:lnTo>
                <a:lnTo>
                  <a:pt x="1540162" y="548640"/>
                </a:lnTo>
                <a:lnTo>
                  <a:pt x="1542330" y="546100"/>
                </a:lnTo>
                <a:lnTo>
                  <a:pt x="1544905" y="541020"/>
                </a:lnTo>
                <a:lnTo>
                  <a:pt x="1547366" y="541020"/>
                </a:lnTo>
                <a:lnTo>
                  <a:pt x="1551973" y="534670"/>
                </a:lnTo>
                <a:lnTo>
                  <a:pt x="1550225" y="534670"/>
                </a:lnTo>
                <a:lnTo>
                  <a:pt x="1553125" y="529590"/>
                </a:lnTo>
                <a:lnTo>
                  <a:pt x="1555069" y="528328"/>
                </a:lnTo>
                <a:lnTo>
                  <a:pt x="1559669" y="518160"/>
                </a:lnTo>
                <a:lnTo>
                  <a:pt x="1620807" y="518160"/>
                </a:lnTo>
                <a:lnTo>
                  <a:pt x="1621807" y="515620"/>
                </a:lnTo>
                <a:lnTo>
                  <a:pt x="1563502" y="515620"/>
                </a:lnTo>
                <a:lnTo>
                  <a:pt x="1564622" y="511810"/>
                </a:lnTo>
                <a:lnTo>
                  <a:pt x="1567112" y="506299"/>
                </a:lnTo>
                <a:lnTo>
                  <a:pt x="1567261" y="504190"/>
                </a:lnTo>
                <a:lnTo>
                  <a:pt x="1567208" y="502920"/>
                </a:lnTo>
                <a:close/>
              </a:path>
              <a:path w="1638934" h="853440">
                <a:moveTo>
                  <a:pt x="97532" y="538480"/>
                </a:moveTo>
                <a:lnTo>
                  <a:pt x="47967" y="538480"/>
                </a:lnTo>
                <a:lnTo>
                  <a:pt x="51862" y="547370"/>
                </a:lnTo>
                <a:lnTo>
                  <a:pt x="53317" y="546100"/>
                </a:lnTo>
                <a:lnTo>
                  <a:pt x="101915" y="546100"/>
                </a:lnTo>
                <a:lnTo>
                  <a:pt x="99487" y="542290"/>
                </a:lnTo>
                <a:lnTo>
                  <a:pt x="97532" y="538480"/>
                </a:lnTo>
                <a:close/>
              </a:path>
              <a:path w="1638934" h="853440">
                <a:moveTo>
                  <a:pt x="1547366" y="541020"/>
                </a:moveTo>
                <a:lnTo>
                  <a:pt x="1546026" y="541020"/>
                </a:lnTo>
                <a:lnTo>
                  <a:pt x="1544863" y="543560"/>
                </a:lnTo>
                <a:lnTo>
                  <a:pt x="1542528" y="546100"/>
                </a:lnTo>
                <a:lnTo>
                  <a:pt x="1543188" y="547370"/>
                </a:lnTo>
                <a:lnTo>
                  <a:pt x="1547366" y="541020"/>
                </a:lnTo>
                <a:close/>
              </a:path>
              <a:path w="1638934" h="853440">
                <a:moveTo>
                  <a:pt x="1556046" y="527050"/>
                </a:moveTo>
                <a:lnTo>
                  <a:pt x="1550225" y="534670"/>
                </a:lnTo>
                <a:lnTo>
                  <a:pt x="1551973" y="534670"/>
                </a:lnTo>
                <a:lnTo>
                  <a:pt x="1553816" y="532130"/>
                </a:lnTo>
                <a:lnTo>
                  <a:pt x="1556046" y="527050"/>
                </a:lnTo>
                <a:close/>
              </a:path>
              <a:path w="1638934" h="853440">
                <a:moveTo>
                  <a:pt x="82646" y="514350"/>
                </a:moveTo>
                <a:lnTo>
                  <a:pt x="38260" y="514350"/>
                </a:lnTo>
                <a:lnTo>
                  <a:pt x="42574" y="516890"/>
                </a:lnTo>
                <a:lnTo>
                  <a:pt x="39632" y="521970"/>
                </a:lnTo>
                <a:lnTo>
                  <a:pt x="44040" y="528320"/>
                </a:lnTo>
                <a:lnTo>
                  <a:pt x="88991" y="528320"/>
                </a:lnTo>
                <a:lnTo>
                  <a:pt x="88140" y="525780"/>
                </a:lnTo>
                <a:lnTo>
                  <a:pt x="85128" y="525780"/>
                </a:lnTo>
                <a:lnTo>
                  <a:pt x="81798" y="519430"/>
                </a:lnTo>
                <a:lnTo>
                  <a:pt x="82646" y="514350"/>
                </a:lnTo>
                <a:close/>
              </a:path>
              <a:path w="1638934" h="853440">
                <a:moveTo>
                  <a:pt x="82782" y="515620"/>
                </a:moveTo>
                <a:lnTo>
                  <a:pt x="84510" y="519430"/>
                </a:lnTo>
                <a:lnTo>
                  <a:pt x="85128" y="525780"/>
                </a:lnTo>
                <a:lnTo>
                  <a:pt x="88140" y="525780"/>
                </a:lnTo>
                <a:lnTo>
                  <a:pt x="85589" y="518160"/>
                </a:lnTo>
                <a:lnTo>
                  <a:pt x="82782" y="515620"/>
                </a:lnTo>
                <a:close/>
              </a:path>
              <a:path w="1638934" h="853440">
                <a:moveTo>
                  <a:pt x="12909" y="479042"/>
                </a:moveTo>
                <a:lnTo>
                  <a:pt x="11339" y="482600"/>
                </a:lnTo>
                <a:lnTo>
                  <a:pt x="10240" y="486410"/>
                </a:lnTo>
                <a:lnTo>
                  <a:pt x="16177" y="494030"/>
                </a:lnTo>
                <a:lnTo>
                  <a:pt x="14947" y="497697"/>
                </a:lnTo>
                <a:lnTo>
                  <a:pt x="15151" y="497840"/>
                </a:lnTo>
                <a:lnTo>
                  <a:pt x="12669" y="502920"/>
                </a:lnTo>
                <a:lnTo>
                  <a:pt x="13832" y="505460"/>
                </a:lnTo>
                <a:lnTo>
                  <a:pt x="15873" y="509270"/>
                </a:lnTo>
                <a:lnTo>
                  <a:pt x="22491" y="516890"/>
                </a:lnTo>
                <a:lnTo>
                  <a:pt x="22072" y="520700"/>
                </a:lnTo>
                <a:lnTo>
                  <a:pt x="37093" y="520700"/>
                </a:lnTo>
                <a:lnTo>
                  <a:pt x="35632" y="518160"/>
                </a:lnTo>
                <a:lnTo>
                  <a:pt x="32040" y="515620"/>
                </a:lnTo>
                <a:lnTo>
                  <a:pt x="35349" y="514350"/>
                </a:lnTo>
                <a:lnTo>
                  <a:pt x="82646" y="514350"/>
                </a:lnTo>
                <a:lnTo>
                  <a:pt x="79624" y="511810"/>
                </a:lnTo>
                <a:lnTo>
                  <a:pt x="32564" y="511810"/>
                </a:lnTo>
                <a:lnTo>
                  <a:pt x="30508" y="508000"/>
                </a:lnTo>
                <a:lnTo>
                  <a:pt x="29419" y="504190"/>
                </a:lnTo>
                <a:lnTo>
                  <a:pt x="30930" y="504190"/>
                </a:lnTo>
                <a:lnTo>
                  <a:pt x="30962" y="501650"/>
                </a:lnTo>
                <a:lnTo>
                  <a:pt x="27622" y="499110"/>
                </a:lnTo>
                <a:lnTo>
                  <a:pt x="26711" y="491490"/>
                </a:lnTo>
                <a:lnTo>
                  <a:pt x="50993" y="491490"/>
                </a:lnTo>
                <a:lnTo>
                  <a:pt x="49990" y="488950"/>
                </a:lnTo>
                <a:lnTo>
                  <a:pt x="15748" y="488950"/>
                </a:lnTo>
                <a:lnTo>
                  <a:pt x="14184" y="480702"/>
                </a:lnTo>
                <a:lnTo>
                  <a:pt x="12909" y="479042"/>
                </a:lnTo>
                <a:close/>
              </a:path>
              <a:path w="1638934" h="853440">
                <a:moveTo>
                  <a:pt x="38260" y="514350"/>
                </a:moveTo>
                <a:lnTo>
                  <a:pt x="35349" y="514350"/>
                </a:lnTo>
                <a:lnTo>
                  <a:pt x="37758" y="520700"/>
                </a:lnTo>
                <a:lnTo>
                  <a:pt x="38930" y="519430"/>
                </a:lnTo>
                <a:lnTo>
                  <a:pt x="39412" y="518160"/>
                </a:lnTo>
                <a:lnTo>
                  <a:pt x="38260" y="514350"/>
                </a:lnTo>
                <a:close/>
              </a:path>
              <a:path w="1638934" h="853440">
                <a:moveTo>
                  <a:pt x="1567647" y="503729"/>
                </a:moveTo>
                <a:lnTo>
                  <a:pt x="1567339" y="504096"/>
                </a:lnTo>
                <a:lnTo>
                  <a:pt x="1567491" y="505460"/>
                </a:lnTo>
                <a:lnTo>
                  <a:pt x="1567112" y="506299"/>
                </a:lnTo>
                <a:lnTo>
                  <a:pt x="1566632" y="513080"/>
                </a:lnTo>
                <a:lnTo>
                  <a:pt x="1563502" y="515620"/>
                </a:lnTo>
                <a:lnTo>
                  <a:pt x="1621807" y="515620"/>
                </a:lnTo>
                <a:lnTo>
                  <a:pt x="1626309" y="504190"/>
                </a:lnTo>
                <a:lnTo>
                  <a:pt x="1567512" y="504190"/>
                </a:lnTo>
                <a:lnTo>
                  <a:pt x="1567647" y="503729"/>
                </a:lnTo>
                <a:close/>
              </a:path>
              <a:path w="1638934" h="853440">
                <a:moveTo>
                  <a:pt x="50563" y="483870"/>
                </a:moveTo>
                <a:lnTo>
                  <a:pt x="49988" y="485140"/>
                </a:lnTo>
                <a:lnTo>
                  <a:pt x="51694" y="490220"/>
                </a:lnTo>
                <a:lnTo>
                  <a:pt x="50993" y="491490"/>
                </a:lnTo>
                <a:lnTo>
                  <a:pt x="26711" y="491490"/>
                </a:lnTo>
                <a:lnTo>
                  <a:pt x="28941" y="492760"/>
                </a:lnTo>
                <a:lnTo>
                  <a:pt x="33705" y="509270"/>
                </a:lnTo>
                <a:lnTo>
                  <a:pt x="33988" y="511810"/>
                </a:lnTo>
                <a:lnTo>
                  <a:pt x="79624" y="511810"/>
                </a:lnTo>
                <a:lnTo>
                  <a:pt x="78112" y="510540"/>
                </a:lnTo>
                <a:lnTo>
                  <a:pt x="77641" y="504190"/>
                </a:lnTo>
                <a:lnTo>
                  <a:pt x="74580" y="500380"/>
                </a:lnTo>
                <a:lnTo>
                  <a:pt x="71877" y="494030"/>
                </a:lnTo>
                <a:lnTo>
                  <a:pt x="71122" y="492760"/>
                </a:lnTo>
                <a:lnTo>
                  <a:pt x="67872" y="492760"/>
                </a:lnTo>
                <a:lnTo>
                  <a:pt x="66605" y="488950"/>
                </a:lnTo>
                <a:lnTo>
                  <a:pt x="65600" y="487680"/>
                </a:lnTo>
                <a:lnTo>
                  <a:pt x="65050" y="486410"/>
                </a:lnTo>
                <a:lnTo>
                  <a:pt x="52375" y="486410"/>
                </a:lnTo>
                <a:lnTo>
                  <a:pt x="50563" y="483870"/>
                </a:lnTo>
                <a:close/>
              </a:path>
              <a:path w="1638934" h="853440">
                <a:moveTo>
                  <a:pt x="30930" y="504190"/>
                </a:moveTo>
                <a:lnTo>
                  <a:pt x="29419" y="504190"/>
                </a:lnTo>
                <a:lnTo>
                  <a:pt x="30899" y="506730"/>
                </a:lnTo>
                <a:lnTo>
                  <a:pt x="30930" y="504190"/>
                </a:lnTo>
                <a:close/>
              </a:path>
              <a:path w="1638934" h="853440">
                <a:moveTo>
                  <a:pt x="1567339" y="504096"/>
                </a:moveTo>
                <a:lnTo>
                  <a:pt x="1567112" y="506299"/>
                </a:lnTo>
                <a:lnTo>
                  <a:pt x="1567491" y="505460"/>
                </a:lnTo>
                <a:lnTo>
                  <a:pt x="1567339" y="504096"/>
                </a:lnTo>
                <a:close/>
              </a:path>
              <a:path w="1638934" h="853440">
                <a:moveTo>
                  <a:pt x="1571522" y="499110"/>
                </a:moveTo>
                <a:lnTo>
                  <a:pt x="1567647" y="503729"/>
                </a:lnTo>
                <a:lnTo>
                  <a:pt x="1567512" y="504190"/>
                </a:lnTo>
                <a:lnTo>
                  <a:pt x="1571522" y="499110"/>
                </a:lnTo>
                <a:close/>
              </a:path>
              <a:path w="1638934" h="853440">
                <a:moveTo>
                  <a:pt x="1627670" y="499110"/>
                </a:moveTo>
                <a:lnTo>
                  <a:pt x="1571522" y="499110"/>
                </a:lnTo>
                <a:lnTo>
                  <a:pt x="1567512" y="504190"/>
                </a:lnTo>
                <a:lnTo>
                  <a:pt x="1626309" y="504190"/>
                </a:lnTo>
                <a:lnTo>
                  <a:pt x="1626809" y="502920"/>
                </a:lnTo>
                <a:lnTo>
                  <a:pt x="1627670" y="499110"/>
                </a:lnTo>
                <a:close/>
              </a:path>
              <a:path w="1638934" h="853440">
                <a:moveTo>
                  <a:pt x="1571522" y="499110"/>
                </a:moveTo>
                <a:lnTo>
                  <a:pt x="1568999" y="499110"/>
                </a:lnTo>
                <a:lnTo>
                  <a:pt x="1567647" y="503729"/>
                </a:lnTo>
                <a:lnTo>
                  <a:pt x="1571522" y="499110"/>
                </a:lnTo>
                <a:close/>
              </a:path>
              <a:path w="1638934" h="853440">
                <a:moveTo>
                  <a:pt x="1573679" y="477520"/>
                </a:moveTo>
                <a:lnTo>
                  <a:pt x="1570768" y="490220"/>
                </a:lnTo>
                <a:lnTo>
                  <a:pt x="1569669" y="491490"/>
                </a:lnTo>
                <a:lnTo>
                  <a:pt x="1564884" y="501650"/>
                </a:lnTo>
                <a:lnTo>
                  <a:pt x="1568999" y="499110"/>
                </a:lnTo>
                <a:lnTo>
                  <a:pt x="1627670" y="499110"/>
                </a:lnTo>
                <a:lnTo>
                  <a:pt x="1628818" y="494030"/>
                </a:lnTo>
                <a:lnTo>
                  <a:pt x="1577931" y="494030"/>
                </a:lnTo>
                <a:lnTo>
                  <a:pt x="1577166" y="487680"/>
                </a:lnTo>
                <a:lnTo>
                  <a:pt x="1576946" y="486410"/>
                </a:lnTo>
                <a:lnTo>
                  <a:pt x="1577286" y="485140"/>
                </a:lnTo>
                <a:lnTo>
                  <a:pt x="1572957" y="485140"/>
                </a:lnTo>
                <a:lnTo>
                  <a:pt x="1573648" y="482600"/>
                </a:lnTo>
                <a:lnTo>
                  <a:pt x="1573851" y="480702"/>
                </a:lnTo>
                <a:lnTo>
                  <a:pt x="1573800" y="478790"/>
                </a:lnTo>
                <a:lnTo>
                  <a:pt x="1573679" y="477520"/>
                </a:lnTo>
                <a:close/>
              </a:path>
              <a:path w="1638934" h="853440">
                <a:moveTo>
                  <a:pt x="13336" y="496914"/>
                </a:moveTo>
                <a:lnTo>
                  <a:pt x="13214" y="497840"/>
                </a:lnTo>
                <a:lnTo>
                  <a:pt x="13748" y="497840"/>
                </a:lnTo>
                <a:lnTo>
                  <a:pt x="13336" y="496914"/>
                </a:lnTo>
                <a:close/>
              </a:path>
              <a:path w="1638934" h="853440">
                <a:moveTo>
                  <a:pt x="13378" y="496596"/>
                </a:moveTo>
                <a:lnTo>
                  <a:pt x="13336" y="496914"/>
                </a:lnTo>
                <a:lnTo>
                  <a:pt x="13748" y="497840"/>
                </a:lnTo>
                <a:lnTo>
                  <a:pt x="13378" y="496596"/>
                </a:lnTo>
                <a:close/>
              </a:path>
              <a:path w="1638934" h="853440">
                <a:moveTo>
                  <a:pt x="13379" y="496597"/>
                </a:moveTo>
                <a:lnTo>
                  <a:pt x="13748" y="497840"/>
                </a:lnTo>
                <a:lnTo>
                  <a:pt x="14900" y="497840"/>
                </a:lnTo>
                <a:lnTo>
                  <a:pt x="14947" y="497697"/>
                </a:lnTo>
                <a:lnTo>
                  <a:pt x="13379" y="496597"/>
                </a:lnTo>
                <a:close/>
              </a:path>
              <a:path w="1638934" h="853440">
                <a:moveTo>
                  <a:pt x="13111" y="496409"/>
                </a:moveTo>
                <a:lnTo>
                  <a:pt x="13336" y="496914"/>
                </a:lnTo>
                <a:lnTo>
                  <a:pt x="13374" y="496594"/>
                </a:lnTo>
                <a:lnTo>
                  <a:pt x="13111" y="496409"/>
                </a:lnTo>
                <a:close/>
              </a:path>
              <a:path w="1638934" h="853440">
                <a:moveTo>
                  <a:pt x="13884" y="492760"/>
                </a:moveTo>
                <a:lnTo>
                  <a:pt x="12240" y="492760"/>
                </a:lnTo>
                <a:lnTo>
                  <a:pt x="13378" y="496594"/>
                </a:lnTo>
                <a:lnTo>
                  <a:pt x="13884" y="492760"/>
                </a:lnTo>
                <a:close/>
              </a:path>
              <a:path w="1638934" h="853440">
                <a:moveTo>
                  <a:pt x="10355" y="490220"/>
                </a:moveTo>
                <a:lnTo>
                  <a:pt x="11528" y="495300"/>
                </a:lnTo>
                <a:lnTo>
                  <a:pt x="13111" y="496409"/>
                </a:lnTo>
                <a:lnTo>
                  <a:pt x="10355" y="490220"/>
                </a:lnTo>
                <a:close/>
              </a:path>
              <a:path w="1638934" h="853440">
                <a:moveTo>
                  <a:pt x="1580150" y="481188"/>
                </a:moveTo>
                <a:lnTo>
                  <a:pt x="1578737" y="482600"/>
                </a:lnTo>
                <a:lnTo>
                  <a:pt x="1580119" y="487680"/>
                </a:lnTo>
                <a:lnTo>
                  <a:pt x="1577931" y="494030"/>
                </a:lnTo>
                <a:lnTo>
                  <a:pt x="1628818" y="494030"/>
                </a:lnTo>
                <a:lnTo>
                  <a:pt x="1631689" y="481330"/>
                </a:lnTo>
                <a:lnTo>
                  <a:pt x="1580339" y="481330"/>
                </a:lnTo>
                <a:lnTo>
                  <a:pt x="1580150" y="481188"/>
                </a:lnTo>
                <a:close/>
              </a:path>
              <a:path w="1638934" h="853440">
                <a:moveTo>
                  <a:pt x="69613" y="490220"/>
                </a:moveTo>
                <a:lnTo>
                  <a:pt x="67872" y="492760"/>
                </a:lnTo>
                <a:lnTo>
                  <a:pt x="71122" y="492760"/>
                </a:lnTo>
                <a:lnTo>
                  <a:pt x="69613" y="490220"/>
                </a:lnTo>
                <a:close/>
              </a:path>
              <a:path w="1638934" h="853440">
                <a:moveTo>
                  <a:pt x="45596" y="477520"/>
                </a:moveTo>
                <a:lnTo>
                  <a:pt x="13580" y="477520"/>
                </a:lnTo>
                <a:lnTo>
                  <a:pt x="14184" y="480702"/>
                </a:lnTo>
                <a:lnTo>
                  <a:pt x="15641" y="482600"/>
                </a:lnTo>
                <a:lnTo>
                  <a:pt x="17852" y="487680"/>
                </a:lnTo>
                <a:lnTo>
                  <a:pt x="15748" y="488950"/>
                </a:lnTo>
                <a:lnTo>
                  <a:pt x="48210" y="488950"/>
                </a:lnTo>
                <a:lnTo>
                  <a:pt x="47437" y="486410"/>
                </a:lnTo>
                <a:lnTo>
                  <a:pt x="46214" y="480060"/>
                </a:lnTo>
                <a:lnTo>
                  <a:pt x="45596" y="477520"/>
                </a:lnTo>
                <a:close/>
              </a:path>
              <a:path w="1638934" h="853440">
                <a:moveTo>
                  <a:pt x="46480" y="480060"/>
                </a:moveTo>
                <a:lnTo>
                  <a:pt x="48406" y="487680"/>
                </a:lnTo>
                <a:lnTo>
                  <a:pt x="48210" y="488950"/>
                </a:lnTo>
                <a:lnTo>
                  <a:pt x="49990" y="488950"/>
                </a:lnTo>
                <a:lnTo>
                  <a:pt x="46981" y="481330"/>
                </a:lnTo>
                <a:lnTo>
                  <a:pt x="46734" y="480702"/>
                </a:lnTo>
                <a:lnTo>
                  <a:pt x="46480" y="480060"/>
                </a:lnTo>
                <a:close/>
              </a:path>
              <a:path w="1638934" h="853440">
                <a:moveTo>
                  <a:pt x="65775" y="478790"/>
                </a:moveTo>
                <a:lnTo>
                  <a:pt x="49663" y="478790"/>
                </a:lnTo>
                <a:lnTo>
                  <a:pt x="52375" y="486410"/>
                </a:lnTo>
                <a:lnTo>
                  <a:pt x="65050" y="486410"/>
                </a:lnTo>
                <a:lnTo>
                  <a:pt x="64500" y="485140"/>
                </a:lnTo>
                <a:lnTo>
                  <a:pt x="67401" y="485140"/>
                </a:lnTo>
                <a:lnTo>
                  <a:pt x="65746" y="481330"/>
                </a:lnTo>
                <a:lnTo>
                  <a:pt x="66952" y="481330"/>
                </a:lnTo>
                <a:lnTo>
                  <a:pt x="65775" y="478790"/>
                </a:lnTo>
                <a:close/>
              </a:path>
              <a:path w="1638934" h="853440">
                <a:moveTo>
                  <a:pt x="66952" y="481330"/>
                </a:moveTo>
                <a:lnTo>
                  <a:pt x="65746" y="481330"/>
                </a:lnTo>
                <a:lnTo>
                  <a:pt x="69306" y="486410"/>
                </a:lnTo>
                <a:lnTo>
                  <a:pt x="66952" y="481330"/>
                </a:lnTo>
                <a:close/>
              </a:path>
              <a:path w="1638934" h="853440">
                <a:moveTo>
                  <a:pt x="1575941" y="478790"/>
                </a:moveTo>
                <a:lnTo>
                  <a:pt x="1575082" y="483870"/>
                </a:lnTo>
                <a:lnTo>
                  <a:pt x="1572957" y="485140"/>
                </a:lnTo>
                <a:lnTo>
                  <a:pt x="1577286" y="485140"/>
                </a:lnTo>
                <a:lnTo>
                  <a:pt x="1577625" y="483870"/>
                </a:lnTo>
                <a:lnTo>
                  <a:pt x="1576234" y="483870"/>
                </a:lnTo>
                <a:lnTo>
                  <a:pt x="1575941" y="478790"/>
                </a:lnTo>
                <a:close/>
              </a:path>
              <a:path w="1638934" h="853440">
                <a:moveTo>
                  <a:pt x="1578300" y="469900"/>
                </a:moveTo>
                <a:lnTo>
                  <a:pt x="1574360" y="474980"/>
                </a:lnTo>
                <a:lnTo>
                  <a:pt x="1576370" y="476250"/>
                </a:lnTo>
                <a:lnTo>
                  <a:pt x="1578506" y="477520"/>
                </a:lnTo>
                <a:lnTo>
                  <a:pt x="1576234" y="483870"/>
                </a:lnTo>
                <a:lnTo>
                  <a:pt x="1577625" y="483870"/>
                </a:lnTo>
                <a:lnTo>
                  <a:pt x="1578643" y="480060"/>
                </a:lnTo>
                <a:lnTo>
                  <a:pt x="1580578" y="480060"/>
                </a:lnTo>
                <a:lnTo>
                  <a:pt x="1581532" y="474980"/>
                </a:lnTo>
                <a:lnTo>
                  <a:pt x="1633124" y="474980"/>
                </a:lnTo>
                <a:lnTo>
                  <a:pt x="1633698" y="472440"/>
                </a:lnTo>
                <a:lnTo>
                  <a:pt x="1634230" y="471170"/>
                </a:lnTo>
                <a:lnTo>
                  <a:pt x="1577962" y="471170"/>
                </a:lnTo>
                <a:lnTo>
                  <a:pt x="1578300" y="469900"/>
                </a:lnTo>
                <a:close/>
              </a:path>
              <a:path w="1638934" h="853440">
                <a:moveTo>
                  <a:pt x="4628" y="459740"/>
                </a:moveTo>
                <a:lnTo>
                  <a:pt x="7989" y="467360"/>
                </a:lnTo>
                <a:lnTo>
                  <a:pt x="6931" y="477520"/>
                </a:lnTo>
                <a:lnTo>
                  <a:pt x="11339" y="482600"/>
                </a:lnTo>
                <a:lnTo>
                  <a:pt x="10730" y="477520"/>
                </a:lnTo>
                <a:lnTo>
                  <a:pt x="45596" y="477520"/>
                </a:lnTo>
                <a:lnTo>
                  <a:pt x="45287" y="476250"/>
                </a:lnTo>
                <a:lnTo>
                  <a:pt x="23643" y="476250"/>
                </a:lnTo>
                <a:lnTo>
                  <a:pt x="23495" y="473163"/>
                </a:lnTo>
                <a:lnTo>
                  <a:pt x="20926" y="469900"/>
                </a:lnTo>
                <a:lnTo>
                  <a:pt x="19057" y="469900"/>
                </a:lnTo>
                <a:lnTo>
                  <a:pt x="18973" y="466090"/>
                </a:lnTo>
                <a:lnTo>
                  <a:pt x="11413" y="466090"/>
                </a:lnTo>
                <a:lnTo>
                  <a:pt x="9748" y="462280"/>
                </a:lnTo>
                <a:lnTo>
                  <a:pt x="6785" y="462280"/>
                </a:lnTo>
                <a:lnTo>
                  <a:pt x="4628" y="459740"/>
                </a:lnTo>
                <a:close/>
              </a:path>
              <a:path w="1638934" h="853440">
                <a:moveTo>
                  <a:pt x="46970" y="481302"/>
                </a:moveTo>
                <a:close/>
              </a:path>
              <a:path w="1638934" h="853440">
                <a:moveTo>
                  <a:pt x="1580415" y="480924"/>
                </a:moveTo>
                <a:lnTo>
                  <a:pt x="1580150" y="481188"/>
                </a:lnTo>
                <a:lnTo>
                  <a:pt x="1580339" y="481330"/>
                </a:lnTo>
                <a:lnTo>
                  <a:pt x="1580415" y="480924"/>
                </a:lnTo>
                <a:close/>
              </a:path>
              <a:path w="1638934" h="853440">
                <a:moveTo>
                  <a:pt x="1633124" y="474980"/>
                </a:moveTo>
                <a:lnTo>
                  <a:pt x="1581532" y="474980"/>
                </a:lnTo>
                <a:lnTo>
                  <a:pt x="1583826" y="477520"/>
                </a:lnTo>
                <a:lnTo>
                  <a:pt x="1580431" y="480908"/>
                </a:lnTo>
                <a:lnTo>
                  <a:pt x="1580339" y="481330"/>
                </a:lnTo>
                <a:lnTo>
                  <a:pt x="1631689" y="481330"/>
                </a:lnTo>
                <a:lnTo>
                  <a:pt x="1633124" y="474980"/>
                </a:lnTo>
                <a:close/>
              </a:path>
              <a:path w="1638934" h="853440">
                <a:moveTo>
                  <a:pt x="64184" y="473710"/>
                </a:moveTo>
                <a:lnTo>
                  <a:pt x="44668" y="473710"/>
                </a:lnTo>
                <a:lnTo>
                  <a:pt x="46815" y="480908"/>
                </a:lnTo>
                <a:lnTo>
                  <a:pt x="46970" y="481302"/>
                </a:lnTo>
                <a:lnTo>
                  <a:pt x="49663" y="478790"/>
                </a:lnTo>
                <a:lnTo>
                  <a:pt x="65775" y="478790"/>
                </a:lnTo>
                <a:lnTo>
                  <a:pt x="65186" y="477520"/>
                </a:lnTo>
                <a:lnTo>
                  <a:pt x="64184" y="473710"/>
                </a:lnTo>
                <a:close/>
              </a:path>
              <a:path w="1638934" h="853440">
                <a:moveTo>
                  <a:pt x="1580578" y="480060"/>
                </a:moveTo>
                <a:lnTo>
                  <a:pt x="1578643" y="480060"/>
                </a:lnTo>
                <a:lnTo>
                  <a:pt x="1580150" y="481188"/>
                </a:lnTo>
                <a:lnTo>
                  <a:pt x="1580415" y="480924"/>
                </a:lnTo>
                <a:lnTo>
                  <a:pt x="1580578" y="480060"/>
                </a:lnTo>
                <a:close/>
              </a:path>
              <a:path w="1638934" h="853440">
                <a:moveTo>
                  <a:pt x="13580" y="477520"/>
                </a:moveTo>
                <a:lnTo>
                  <a:pt x="12909" y="479042"/>
                </a:lnTo>
                <a:lnTo>
                  <a:pt x="14184" y="480702"/>
                </a:lnTo>
                <a:lnTo>
                  <a:pt x="13580" y="477520"/>
                </a:lnTo>
                <a:close/>
              </a:path>
              <a:path w="1638934" h="853440">
                <a:moveTo>
                  <a:pt x="13580" y="477520"/>
                </a:moveTo>
                <a:lnTo>
                  <a:pt x="10730" y="477520"/>
                </a:lnTo>
                <a:lnTo>
                  <a:pt x="12715" y="478790"/>
                </a:lnTo>
                <a:lnTo>
                  <a:pt x="12909" y="479042"/>
                </a:lnTo>
                <a:lnTo>
                  <a:pt x="13580" y="477520"/>
                </a:lnTo>
                <a:close/>
              </a:path>
              <a:path w="1638934" h="853440">
                <a:moveTo>
                  <a:pt x="61121" y="459740"/>
                </a:moveTo>
                <a:lnTo>
                  <a:pt x="24009" y="459740"/>
                </a:lnTo>
                <a:lnTo>
                  <a:pt x="26493" y="464540"/>
                </a:lnTo>
                <a:lnTo>
                  <a:pt x="26538" y="466090"/>
                </a:lnTo>
                <a:lnTo>
                  <a:pt x="26438" y="467360"/>
                </a:lnTo>
                <a:lnTo>
                  <a:pt x="27705" y="474980"/>
                </a:lnTo>
                <a:lnTo>
                  <a:pt x="23643" y="476250"/>
                </a:lnTo>
                <a:lnTo>
                  <a:pt x="45287" y="476250"/>
                </a:lnTo>
                <a:lnTo>
                  <a:pt x="44668" y="473710"/>
                </a:lnTo>
                <a:lnTo>
                  <a:pt x="64184" y="473710"/>
                </a:lnTo>
                <a:lnTo>
                  <a:pt x="63181" y="469900"/>
                </a:lnTo>
                <a:lnTo>
                  <a:pt x="61835" y="462280"/>
                </a:lnTo>
                <a:lnTo>
                  <a:pt x="61121" y="459740"/>
                </a:lnTo>
                <a:close/>
              </a:path>
              <a:path w="1638934" h="853440">
                <a:moveTo>
                  <a:pt x="23403" y="471234"/>
                </a:moveTo>
                <a:lnTo>
                  <a:pt x="23495" y="473163"/>
                </a:lnTo>
                <a:lnTo>
                  <a:pt x="23925" y="473710"/>
                </a:lnTo>
                <a:lnTo>
                  <a:pt x="23403" y="471234"/>
                </a:lnTo>
                <a:close/>
              </a:path>
              <a:path w="1638934" h="853440">
                <a:moveTo>
                  <a:pt x="26240" y="469900"/>
                </a:moveTo>
                <a:lnTo>
                  <a:pt x="23339" y="469900"/>
                </a:lnTo>
                <a:lnTo>
                  <a:pt x="27077" y="473710"/>
                </a:lnTo>
                <a:lnTo>
                  <a:pt x="26240" y="469900"/>
                </a:lnTo>
                <a:close/>
              </a:path>
              <a:path w="1638934" h="853440">
                <a:moveTo>
                  <a:pt x="1578979" y="464194"/>
                </a:moveTo>
                <a:lnTo>
                  <a:pt x="1575993" y="466090"/>
                </a:lnTo>
                <a:lnTo>
                  <a:pt x="1573742" y="472440"/>
                </a:lnTo>
                <a:lnTo>
                  <a:pt x="1578266" y="469900"/>
                </a:lnTo>
                <a:lnTo>
                  <a:pt x="1579655" y="464820"/>
                </a:lnTo>
                <a:lnTo>
                  <a:pt x="1578873" y="464820"/>
                </a:lnTo>
                <a:lnTo>
                  <a:pt x="1578979" y="464194"/>
                </a:lnTo>
                <a:close/>
              </a:path>
              <a:path w="1638934" h="853440">
                <a:moveTo>
                  <a:pt x="60765" y="458470"/>
                </a:moveTo>
                <a:lnTo>
                  <a:pt x="20156" y="458470"/>
                </a:lnTo>
                <a:lnTo>
                  <a:pt x="20931" y="467360"/>
                </a:lnTo>
                <a:lnTo>
                  <a:pt x="22585" y="467360"/>
                </a:lnTo>
                <a:lnTo>
                  <a:pt x="23403" y="471234"/>
                </a:lnTo>
                <a:lnTo>
                  <a:pt x="23339" y="469900"/>
                </a:lnTo>
                <a:lnTo>
                  <a:pt x="26240" y="469900"/>
                </a:lnTo>
                <a:lnTo>
                  <a:pt x="24009" y="459740"/>
                </a:lnTo>
                <a:lnTo>
                  <a:pt x="61121" y="459740"/>
                </a:lnTo>
                <a:lnTo>
                  <a:pt x="60765" y="458470"/>
                </a:lnTo>
                <a:close/>
              </a:path>
              <a:path w="1638934" h="853440">
                <a:moveTo>
                  <a:pt x="1583103" y="463550"/>
                </a:moveTo>
                <a:lnTo>
                  <a:pt x="1582768" y="463550"/>
                </a:lnTo>
                <a:lnTo>
                  <a:pt x="1580590" y="471170"/>
                </a:lnTo>
                <a:lnTo>
                  <a:pt x="1634230" y="471170"/>
                </a:lnTo>
                <a:lnTo>
                  <a:pt x="1635825" y="467360"/>
                </a:lnTo>
                <a:lnTo>
                  <a:pt x="1636112" y="464820"/>
                </a:lnTo>
                <a:lnTo>
                  <a:pt x="1584642" y="464820"/>
                </a:lnTo>
                <a:lnTo>
                  <a:pt x="1583103" y="463550"/>
                </a:lnTo>
                <a:close/>
              </a:path>
              <a:path w="1638934" h="853440">
                <a:moveTo>
                  <a:pt x="19926" y="468630"/>
                </a:moveTo>
                <a:lnTo>
                  <a:pt x="19057" y="469900"/>
                </a:lnTo>
                <a:lnTo>
                  <a:pt x="20926" y="469900"/>
                </a:lnTo>
                <a:lnTo>
                  <a:pt x="19926" y="468630"/>
                </a:lnTo>
                <a:close/>
              </a:path>
              <a:path w="1638934" h="853440">
                <a:moveTo>
                  <a:pt x="11615" y="443230"/>
                </a:moveTo>
                <a:lnTo>
                  <a:pt x="6230" y="443230"/>
                </a:lnTo>
                <a:lnTo>
                  <a:pt x="4931" y="452120"/>
                </a:lnTo>
                <a:lnTo>
                  <a:pt x="9360" y="458470"/>
                </a:lnTo>
                <a:lnTo>
                  <a:pt x="11413" y="466090"/>
                </a:lnTo>
                <a:lnTo>
                  <a:pt x="18973" y="466090"/>
                </a:lnTo>
                <a:lnTo>
                  <a:pt x="18240" y="461010"/>
                </a:lnTo>
                <a:lnTo>
                  <a:pt x="20156" y="458470"/>
                </a:lnTo>
                <a:lnTo>
                  <a:pt x="60765" y="458470"/>
                </a:lnTo>
                <a:lnTo>
                  <a:pt x="60051" y="455930"/>
                </a:lnTo>
                <a:lnTo>
                  <a:pt x="10753" y="455930"/>
                </a:lnTo>
                <a:lnTo>
                  <a:pt x="8450" y="452120"/>
                </a:lnTo>
                <a:lnTo>
                  <a:pt x="11926" y="445770"/>
                </a:lnTo>
                <a:lnTo>
                  <a:pt x="11615" y="443230"/>
                </a:lnTo>
                <a:close/>
              </a:path>
              <a:path w="1638934" h="853440">
                <a:moveTo>
                  <a:pt x="1579993" y="463550"/>
                </a:moveTo>
                <a:lnTo>
                  <a:pt x="1578979" y="464194"/>
                </a:lnTo>
                <a:lnTo>
                  <a:pt x="1578873" y="464820"/>
                </a:lnTo>
                <a:lnTo>
                  <a:pt x="1579729" y="464540"/>
                </a:lnTo>
                <a:lnTo>
                  <a:pt x="1579993" y="463550"/>
                </a:lnTo>
                <a:close/>
              </a:path>
              <a:path w="1638934" h="853440">
                <a:moveTo>
                  <a:pt x="1579729" y="464540"/>
                </a:moveTo>
                <a:lnTo>
                  <a:pt x="1578873" y="464820"/>
                </a:lnTo>
                <a:lnTo>
                  <a:pt x="1579655" y="464820"/>
                </a:lnTo>
                <a:lnTo>
                  <a:pt x="1579729" y="464540"/>
                </a:lnTo>
                <a:close/>
              </a:path>
              <a:path w="1638934" h="853440">
                <a:moveTo>
                  <a:pt x="1637369" y="434340"/>
                </a:moveTo>
                <a:lnTo>
                  <a:pt x="1585983" y="434340"/>
                </a:lnTo>
                <a:lnTo>
                  <a:pt x="1587765" y="441960"/>
                </a:lnTo>
                <a:lnTo>
                  <a:pt x="1587707" y="448310"/>
                </a:lnTo>
                <a:lnTo>
                  <a:pt x="1589763" y="450850"/>
                </a:lnTo>
                <a:lnTo>
                  <a:pt x="1587110" y="452608"/>
                </a:lnTo>
                <a:lnTo>
                  <a:pt x="1586234" y="458470"/>
                </a:lnTo>
                <a:lnTo>
                  <a:pt x="1584642" y="464820"/>
                </a:lnTo>
                <a:lnTo>
                  <a:pt x="1636112" y="464820"/>
                </a:lnTo>
                <a:lnTo>
                  <a:pt x="1636831" y="458470"/>
                </a:lnTo>
                <a:lnTo>
                  <a:pt x="1636721" y="447040"/>
                </a:lnTo>
                <a:lnTo>
                  <a:pt x="1636044" y="440690"/>
                </a:lnTo>
                <a:lnTo>
                  <a:pt x="1637369" y="434340"/>
                </a:lnTo>
                <a:close/>
              </a:path>
              <a:path w="1638934" h="853440">
                <a:moveTo>
                  <a:pt x="1582768" y="463550"/>
                </a:moveTo>
                <a:lnTo>
                  <a:pt x="1579993" y="463550"/>
                </a:lnTo>
                <a:lnTo>
                  <a:pt x="1579729" y="464540"/>
                </a:lnTo>
                <a:lnTo>
                  <a:pt x="1582768" y="463550"/>
                </a:lnTo>
                <a:close/>
              </a:path>
              <a:path w="1638934" h="853440">
                <a:moveTo>
                  <a:pt x="1580381" y="455930"/>
                </a:moveTo>
                <a:lnTo>
                  <a:pt x="1578979" y="464194"/>
                </a:lnTo>
                <a:lnTo>
                  <a:pt x="1579993" y="463550"/>
                </a:lnTo>
                <a:lnTo>
                  <a:pt x="1583103" y="463550"/>
                </a:lnTo>
                <a:lnTo>
                  <a:pt x="1584375" y="459740"/>
                </a:lnTo>
                <a:lnTo>
                  <a:pt x="1581469" y="459740"/>
                </a:lnTo>
                <a:lnTo>
                  <a:pt x="1580381" y="455930"/>
                </a:lnTo>
                <a:close/>
              </a:path>
              <a:path w="1638934" h="853440">
                <a:moveTo>
                  <a:pt x="8083" y="458470"/>
                </a:moveTo>
                <a:lnTo>
                  <a:pt x="6785" y="462280"/>
                </a:lnTo>
                <a:lnTo>
                  <a:pt x="9748" y="462280"/>
                </a:lnTo>
                <a:lnTo>
                  <a:pt x="8083" y="458470"/>
                </a:lnTo>
                <a:close/>
              </a:path>
              <a:path w="1638934" h="853440">
                <a:moveTo>
                  <a:pt x="62950" y="454660"/>
                </a:moveTo>
                <a:lnTo>
                  <a:pt x="61534" y="454660"/>
                </a:lnTo>
                <a:lnTo>
                  <a:pt x="63600" y="462280"/>
                </a:lnTo>
                <a:lnTo>
                  <a:pt x="62950" y="454660"/>
                </a:lnTo>
                <a:close/>
              </a:path>
              <a:path w="1638934" h="853440">
                <a:moveTo>
                  <a:pt x="1586680" y="447040"/>
                </a:moveTo>
                <a:lnTo>
                  <a:pt x="1585072" y="447040"/>
                </a:lnTo>
                <a:lnTo>
                  <a:pt x="1583867" y="452136"/>
                </a:lnTo>
                <a:lnTo>
                  <a:pt x="1582652" y="455930"/>
                </a:lnTo>
                <a:lnTo>
                  <a:pt x="1581469" y="459740"/>
                </a:lnTo>
                <a:lnTo>
                  <a:pt x="1584375" y="459740"/>
                </a:lnTo>
                <a:lnTo>
                  <a:pt x="1585648" y="455930"/>
                </a:lnTo>
                <a:lnTo>
                  <a:pt x="1584014" y="454660"/>
                </a:lnTo>
                <a:lnTo>
                  <a:pt x="1587110" y="452608"/>
                </a:lnTo>
                <a:lnTo>
                  <a:pt x="1587484" y="450102"/>
                </a:lnTo>
                <a:lnTo>
                  <a:pt x="1587600" y="448177"/>
                </a:lnTo>
                <a:lnTo>
                  <a:pt x="1586680" y="447040"/>
                </a:lnTo>
                <a:close/>
              </a:path>
              <a:path w="1638934" h="853440">
                <a:moveTo>
                  <a:pt x="57575" y="436880"/>
                </a:moveTo>
                <a:lnTo>
                  <a:pt x="10837" y="436880"/>
                </a:lnTo>
                <a:lnTo>
                  <a:pt x="11612" y="438150"/>
                </a:lnTo>
                <a:lnTo>
                  <a:pt x="12345" y="439420"/>
                </a:lnTo>
                <a:lnTo>
                  <a:pt x="13528" y="439420"/>
                </a:lnTo>
                <a:lnTo>
                  <a:pt x="13580" y="447040"/>
                </a:lnTo>
                <a:lnTo>
                  <a:pt x="12266" y="449580"/>
                </a:lnTo>
                <a:lnTo>
                  <a:pt x="10889" y="450850"/>
                </a:lnTo>
                <a:lnTo>
                  <a:pt x="10753" y="455930"/>
                </a:lnTo>
                <a:lnTo>
                  <a:pt x="60051" y="455930"/>
                </a:lnTo>
                <a:lnTo>
                  <a:pt x="59694" y="454660"/>
                </a:lnTo>
                <a:lnTo>
                  <a:pt x="57181" y="454660"/>
                </a:lnTo>
                <a:lnTo>
                  <a:pt x="57256" y="450850"/>
                </a:lnTo>
                <a:lnTo>
                  <a:pt x="56783" y="450850"/>
                </a:lnTo>
                <a:lnTo>
                  <a:pt x="56359" y="447385"/>
                </a:lnTo>
                <a:lnTo>
                  <a:pt x="53401" y="444500"/>
                </a:lnTo>
                <a:lnTo>
                  <a:pt x="55694" y="441960"/>
                </a:lnTo>
                <a:lnTo>
                  <a:pt x="59485" y="441960"/>
                </a:lnTo>
                <a:lnTo>
                  <a:pt x="58040" y="439420"/>
                </a:lnTo>
                <a:lnTo>
                  <a:pt x="57545" y="438150"/>
                </a:lnTo>
                <a:lnTo>
                  <a:pt x="57575" y="436880"/>
                </a:lnTo>
                <a:close/>
              </a:path>
              <a:path w="1638934" h="853440">
                <a:moveTo>
                  <a:pt x="60052" y="453870"/>
                </a:moveTo>
                <a:lnTo>
                  <a:pt x="59694" y="454660"/>
                </a:lnTo>
                <a:lnTo>
                  <a:pt x="60239" y="454660"/>
                </a:lnTo>
                <a:lnTo>
                  <a:pt x="60052" y="453870"/>
                </a:lnTo>
                <a:close/>
              </a:path>
              <a:path w="1638934" h="853440">
                <a:moveTo>
                  <a:pt x="60846" y="452120"/>
                </a:moveTo>
                <a:lnTo>
                  <a:pt x="61296" y="454660"/>
                </a:lnTo>
                <a:lnTo>
                  <a:pt x="61534" y="454660"/>
                </a:lnTo>
                <a:lnTo>
                  <a:pt x="60846" y="452120"/>
                </a:lnTo>
                <a:close/>
              </a:path>
              <a:path w="1638934" h="853440">
                <a:moveTo>
                  <a:pt x="60615" y="449580"/>
                </a:moveTo>
                <a:lnTo>
                  <a:pt x="59338" y="450850"/>
                </a:lnTo>
                <a:lnTo>
                  <a:pt x="60052" y="453870"/>
                </a:lnTo>
                <a:lnTo>
                  <a:pt x="60835" y="452120"/>
                </a:lnTo>
                <a:lnTo>
                  <a:pt x="62008" y="450850"/>
                </a:lnTo>
                <a:lnTo>
                  <a:pt x="60615" y="449580"/>
                </a:lnTo>
                <a:close/>
              </a:path>
              <a:path w="1638934" h="853440">
                <a:moveTo>
                  <a:pt x="1587600" y="448177"/>
                </a:moveTo>
                <a:lnTo>
                  <a:pt x="1587484" y="450102"/>
                </a:lnTo>
                <a:lnTo>
                  <a:pt x="1587110" y="452608"/>
                </a:lnTo>
                <a:lnTo>
                  <a:pt x="1589763" y="450850"/>
                </a:lnTo>
                <a:lnTo>
                  <a:pt x="1587600" y="448177"/>
                </a:lnTo>
                <a:close/>
              </a:path>
              <a:path w="1638934" h="853440">
                <a:moveTo>
                  <a:pt x="1579386" y="440690"/>
                </a:moveTo>
                <a:lnTo>
                  <a:pt x="1576423" y="448310"/>
                </a:lnTo>
                <a:lnTo>
                  <a:pt x="1577491" y="452120"/>
                </a:lnTo>
                <a:lnTo>
                  <a:pt x="1582412" y="448310"/>
                </a:lnTo>
                <a:lnTo>
                  <a:pt x="1585072" y="447040"/>
                </a:lnTo>
                <a:lnTo>
                  <a:pt x="1586680" y="447040"/>
                </a:lnTo>
                <a:lnTo>
                  <a:pt x="1583597" y="443230"/>
                </a:lnTo>
                <a:lnTo>
                  <a:pt x="1582119" y="443230"/>
                </a:lnTo>
                <a:lnTo>
                  <a:pt x="1580506" y="441960"/>
                </a:lnTo>
                <a:lnTo>
                  <a:pt x="1580266" y="441960"/>
                </a:lnTo>
                <a:lnTo>
                  <a:pt x="1579386" y="440690"/>
                </a:lnTo>
                <a:close/>
              </a:path>
              <a:path w="1638934" h="853440">
                <a:moveTo>
                  <a:pt x="56359" y="447385"/>
                </a:moveTo>
                <a:lnTo>
                  <a:pt x="56783" y="450850"/>
                </a:lnTo>
                <a:lnTo>
                  <a:pt x="57271" y="450102"/>
                </a:lnTo>
                <a:lnTo>
                  <a:pt x="57307" y="448310"/>
                </a:lnTo>
                <a:lnTo>
                  <a:pt x="56359" y="447385"/>
                </a:lnTo>
                <a:close/>
              </a:path>
              <a:path w="1638934" h="853440">
                <a:moveTo>
                  <a:pt x="57271" y="450102"/>
                </a:moveTo>
                <a:lnTo>
                  <a:pt x="56783" y="450850"/>
                </a:lnTo>
                <a:lnTo>
                  <a:pt x="57256" y="450850"/>
                </a:lnTo>
                <a:lnTo>
                  <a:pt x="57271" y="450102"/>
                </a:lnTo>
                <a:close/>
              </a:path>
              <a:path w="1638934" h="853440">
                <a:moveTo>
                  <a:pt x="59485" y="441960"/>
                </a:moveTo>
                <a:lnTo>
                  <a:pt x="55694" y="441960"/>
                </a:lnTo>
                <a:lnTo>
                  <a:pt x="56359" y="447385"/>
                </a:lnTo>
                <a:lnTo>
                  <a:pt x="57170" y="448177"/>
                </a:lnTo>
                <a:lnTo>
                  <a:pt x="57271" y="450102"/>
                </a:lnTo>
                <a:lnTo>
                  <a:pt x="60930" y="444500"/>
                </a:lnTo>
                <a:lnTo>
                  <a:pt x="59485" y="441960"/>
                </a:lnTo>
                <a:close/>
              </a:path>
              <a:path w="1638934" h="853440">
                <a:moveTo>
                  <a:pt x="58332" y="422910"/>
                </a:moveTo>
                <a:lnTo>
                  <a:pt x="4492" y="422910"/>
                </a:lnTo>
                <a:lnTo>
                  <a:pt x="4868" y="427990"/>
                </a:lnTo>
                <a:lnTo>
                  <a:pt x="5183" y="430530"/>
                </a:lnTo>
                <a:lnTo>
                  <a:pt x="1717" y="439420"/>
                </a:lnTo>
                <a:lnTo>
                  <a:pt x="4795" y="447040"/>
                </a:lnTo>
                <a:lnTo>
                  <a:pt x="4806" y="444500"/>
                </a:lnTo>
                <a:lnTo>
                  <a:pt x="5214" y="443230"/>
                </a:lnTo>
                <a:lnTo>
                  <a:pt x="11615" y="443230"/>
                </a:lnTo>
                <a:lnTo>
                  <a:pt x="10837" y="436880"/>
                </a:lnTo>
                <a:lnTo>
                  <a:pt x="57575" y="436880"/>
                </a:lnTo>
                <a:lnTo>
                  <a:pt x="57725" y="430530"/>
                </a:lnTo>
                <a:lnTo>
                  <a:pt x="58332" y="422910"/>
                </a:lnTo>
                <a:close/>
              </a:path>
              <a:path w="1638934" h="853440">
                <a:moveTo>
                  <a:pt x="1583375" y="436880"/>
                </a:moveTo>
                <a:lnTo>
                  <a:pt x="1582423" y="438150"/>
                </a:lnTo>
                <a:lnTo>
                  <a:pt x="1582119" y="443230"/>
                </a:lnTo>
                <a:lnTo>
                  <a:pt x="1583597" y="443230"/>
                </a:lnTo>
                <a:lnTo>
                  <a:pt x="1582569" y="441960"/>
                </a:lnTo>
                <a:lnTo>
                  <a:pt x="1586318" y="441960"/>
                </a:lnTo>
                <a:lnTo>
                  <a:pt x="1586136" y="440690"/>
                </a:lnTo>
                <a:lnTo>
                  <a:pt x="1583292" y="440690"/>
                </a:lnTo>
                <a:lnTo>
                  <a:pt x="1583375" y="436880"/>
                </a:lnTo>
                <a:close/>
              </a:path>
              <a:path w="1638934" h="853440">
                <a:moveTo>
                  <a:pt x="1580841" y="439420"/>
                </a:moveTo>
                <a:lnTo>
                  <a:pt x="1579826" y="439420"/>
                </a:lnTo>
                <a:lnTo>
                  <a:pt x="1580266" y="441960"/>
                </a:lnTo>
                <a:lnTo>
                  <a:pt x="1580506" y="441960"/>
                </a:lnTo>
                <a:lnTo>
                  <a:pt x="1580841" y="439420"/>
                </a:lnTo>
                <a:close/>
              </a:path>
              <a:path w="1638934" h="853440">
                <a:moveTo>
                  <a:pt x="1633840" y="400050"/>
                </a:moveTo>
                <a:lnTo>
                  <a:pt x="1585763" y="400050"/>
                </a:lnTo>
                <a:lnTo>
                  <a:pt x="1587102" y="406400"/>
                </a:lnTo>
                <a:lnTo>
                  <a:pt x="1587441" y="415290"/>
                </a:lnTo>
                <a:lnTo>
                  <a:pt x="1587665" y="422910"/>
                </a:lnTo>
                <a:lnTo>
                  <a:pt x="1588663" y="430530"/>
                </a:lnTo>
                <a:lnTo>
                  <a:pt x="1586939" y="430530"/>
                </a:lnTo>
                <a:lnTo>
                  <a:pt x="1586716" y="433070"/>
                </a:lnTo>
                <a:lnTo>
                  <a:pt x="1585237" y="433070"/>
                </a:lnTo>
                <a:lnTo>
                  <a:pt x="1584025" y="439420"/>
                </a:lnTo>
                <a:lnTo>
                  <a:pt x="1583292" y="440690"/>
                </a:lnTo>
                <a:lnTo>
                  <a:pt x="1586136" y="440690"/>
                </a:lnTo>
                <a:lnTo>
                  <a:pt x="1585773" y="438150"/>
                </a:lnTo>
                <a:lnTo>
                  <a:pt x="1585983" y="434340"/>
                </a:lnTo>
                <a:lnTo>
                  <a:pt x="1637369" y="434340"/>
                </a:lnTo>
                <a:lnTo>
                  <a:pt x="1637899" y="431800"/>
                </a:lnTo>
                <a:lnTo>
                  <a:pt x="1637989" y="430530"/>
                </a:lnTo>
                <a:lnTo>
                  <a:pt x="1588663" y="430530"/>
                </a:lnTo>
                <a:lnTo>
                  <a:pt x="1587051" y="429260"/>
                </a:lnTo>
                <a:lnTo>
                  <a:pt x="1638079" y="429260"/>
                </a:lnTo>
                <a:lnTo>
                  <a:pt x="1638527" y="422910"/>
                </a:lnTo>
                <a:lnTo>
                  <a:pt x="1637868" y="416560"/>
                </a:lnTo>
                <a:lnTo>
                  <a:pt x="1635866" y="411480"/>
                </a:lnTo>
                <a:lnTo>
                  <a:pt x="1638735" y="408940"/>
                </a:lnTo>
                <a:lnTo>
                  <a:pt x="1633840" y="400050"/>
                </a:lnTo>
                <a:close/>
              </a:path>
              <a:path w="1638934" h="853440">
                <a:moveTo>
                  <a:pt x="1585480" y="431800"/>
                </a:moveTo>
                <a:lnTo>
                  <a:pt x="1578506" y="431800"/>
                </a:lnTo>
                <a:lnTo>
                  <a:pt x="1579826" y="439420"/>
                </a:lnTo>
                <a:lnTo>
                  <a:pt x="1580088" y="436880"/>
                </a:lnTo>
                <a:lnTo>
                  <a:pt x="1580150" y="434340"/>
                </a:lnTo>
                <a:lnTo>
                  <a:pt x="1582939" y="434340"/>
                </a:lnTo>
                <a:lnTo>
                  <a:pt x="1585480" y="431800"/>
                </a:lnTo>
                <a:close/>
              </a:path>
              <a:path w="1638934" h="853440">
                <a:moveTo>
                  <a:pt x="1582939" y="434340"/>
                </a:moveTo>
                <a:lnTo>
                  <a:pt x="1580150" y="434340"/>
                </a:lnTo>
                <a:lnTo>
                  <a:pt x="1581669" y="435610"/>
                </a:lnTo>
                <a:lnTo>
                  <a:pt x="1582939" y="434340"/>
                </a:lnTo>
                <a:close/>
              </a:path>
              <a:path w="1638934" h="853440">
                <a:moveTo>
                  <a:pt x="1578862" y="414020"/>
                </a:moveTo>
                <a:lnTo>
                  <a:pt x="1580894" y="421640"/>
                </a:lnTo>
                <a:lnTo>
                  <a:pt x="1578684" y="426720"/>
                </a:lnTo>
                <a:lnTo>
                  <a:pt x="1581040" y="431800"/>
                </a:lnTo>
                <a:lnTo>
                  <a:pt x="1585480" y="431800"/>
                </a:lnTo>
                <a:lnTo>
                  <a:pt x="1585237" y="433070"/>
                </a:lnTo>
                <a:lnTo>
                  <a:pt x="1587883" y="424571"/>
                </a:lnTo>
                <a:lnTo>
                  <a:pt x="1587821" y="424099"/>
                </a:lnTo>
                <a:lnTo>
                  <a:pt x="1582276" y="421640"/>
                </a:lnTo>
                <a:lnTo>
                  <a:pt x="1581773" y="416560"/>
                </a:lnTo>
                <a:lnTo>
                  <a:pt x="1581491" y="416560"/>
                </a:lnTo>
                <a:lnTo>
                  <a:pt x="1579700" y="415290"/>
                </a:lnTo>
                <a:lnTo>
                  <a:pt x="1578862" y="414020"/>
                </a:lnTo>
                <a:close/>
              </a:path>
              <a:path w="1638934" h="853440">
                <a:moveTo>
                  <a:pt x="37732" y="412750"/>
                </a:moveTo>
                <a:lnTo>
                  <a:pt x="3151" y="412750"/>
                </a:lnTo>
                <a:lnTo>
                  <a:pt x="3267" y="416319"/>
                </a:lnTo>
                <a:lnTo>
                  <a:pt x="2324" y="427990"/>
                </a:lnTo>
                <a:lnTo>
                  <a:pt x="3779" y="429260"/>
                </a:lnTo>
                <a:lnTo>
                  <a:pt x="4492" y="422910"/>
                </a:lnTo>
                <a:lnTo>
                  <a:pt x="58332" y="422910"/>
                </a:lnTo>
                <a:lnTo>
                  <a:pt x="58534" y="420370"/>
                </a:lnTo>
                <a:lnTo>
                  <a:pt x="56909" y="420370"/>
                </a:lnTo>
                <a:lnTo>
                  <a:pt x="57011" y="419100"/>
                </a:lnTo>
                <a:lnTo>
                  <a:pt x="36888" y="419100"/>
                </a:lnTo>
                <a:lnTo>
                  <a:pt x="37521" y="416560"/>
                </a:lnTo>
                <a:lnTo>
                  <a:pt x="37625" y="415290"/>
                </a:lnTo>
                <a:lnTo>
                  <a:pt x="37732" y="412750"/>
                </a:lnTo>
                <a:close/>
              </a:path>
              <a:path w="1638934" h="853440">
                <a:moveTo>
                  <a:pt x="1587821" y="424099"/>
                </a:moveTo>
                <a:lnTo>
                  <a:pt x="1587883" y="424571"/>
                </a:lnTo>
                <a:lnTo>
                  <a:pt x="1588004" y="424180"/>
                </a:lnTo>
                <a:lnTo>
                  <a:pt x="1587821" y="424099"/>
                </a:lnTo>
                <a:close/>
              </a:path>
              <a:path w="1638934" h="853440">
                <a:moveTo>
                  <a:pt x="58721" y="419348"/>
                </a:moveTo>
                <a:lnTo>
                  <a:pt x="58534" y="420370"/>
                </a:lnTo>
                <a:lnTo>
                  <a:pt x="58867" y="420370"/>
                </a:lnTo>
                <a:lnTo>
                  <a:pt x="58721" y="419348"/>
                </a:lnTo>
                <a:close/>
              </a:path>
              <a:path w="1638934" h="853440">
                <a:moveTo>
                  <a:pt x="57767" y="409695"/>
                </a:moveTo>
                <a:lnTo>
                  <a:pt x="57614" y="411601"/>
                </a:lnTo>
                <a:lnTo>
                  <a:pt x="58721" y="419348"/>
                </a:lnTo>
                <a:lnTo>
                  <a:pt x="59924" y="412750"/>
                </a:lnTo>
                <a:lnTo>
                  <a:pt x="57767" y="409695"/>
                </a:lnTo>
                <a:close/>
              </a:path>
              <a:path w="1638934" h="853440">
                <a:moveTo>
                  <a:pt x="37581" y="416319"/>
                </a:moveTo>
                <a:lnTo>
                  <a:pt x="36888" y="419100"/>
                </a:lnTo>
                <a:lnTo>
                  <a:pt x="38501" y="419100"/>
                </a:lnTo>
                <a:lnTo>
                  <a:pt x="37517" y="417830"/>
                </a:lnTo>
                <a:lnTo>
                  <a:pt x="37581" y="416319"/>
                </a:lnTo>
                <a:close/>
              </a:path>
              <a:path w="1638934" h="853440">
                <a:moveTo>
                  <a:pt x="67540" y="369570"/>
                </a:moveTo>
                <a:lnTo>
                  <a:pt x="48053" y="369570"/>
                </a:lnTo>
                <a:lnTo>
                  <a:pt x="47234" y="381000"/>
                </a:lnTo>
                <a:lnTo>
                  <a:pt x="45547" y="383540"/>
                </a:lnTo>
                <a:lnTo>
                  <a:pt x="43358" y="389890"/>
                </a:lnTo>
                <a:lnTo>
                  <a:pt x="41537" y="400050"/>
                </a:lnTo>
                <a:lnTo>
                  <a:pt x="40951" y="407670"/>
                </a:lnTo>
                <a:lnTo>
                  <a:pt x="39737" y="407670"/>
                </a:lnTo>
                <a:lnTo>
                  <a:pt x="37581" y="416319"/>
                </a:lnTo>
                <a:lnTo>
                  <a:pt x="37517" y="417830"/>
                </a:lnTo>
                <a:lnTo>
                  <a:pt x="38501" y="419100"/>
                </a:lnTo>
                <a:lnTo>
                  <a:pt x="57011" y="419100"/>
                </a:lnTo>
                <a:lnTo>
                  <a:pt x="57521" y="412750"/>
                </a:lnTo>
                <a:lnTo>
                  <a:pt x="57596" y="411480"/>
                </a:lnTo>
                <a:lnTo>
                  <a:pt x="57233" y="408940"/>
                </a:lnTo>
                <a:lnTo>
                  <a:pt x="57828" y="408940"/>
                </a:lnTo>
                <a:lnTo>
                  <a:pt x="58032" y="406400"/>
                </a:lnTo>
                <a:lnTo>
                  <a:pt x="57390" y="406400"/>
                </a:lnTo>
                <a:lnTo>
                  <a:pt x="58134" y="405130"/>
                </a:lnTo>
                <a:lnTo>
                  <a:pt x="60720" y="405130"/>
                </a:lnTo>
                <a:lnTo>
                  <a:pt x="60898" y="397510"/>
                </a:lnTo>
                <a:lnTo>
                  <a:pt x="59673" y="393700"/>
                </a:lnTo>
                <a:lnTo>
                  <a:pt x="62425" y="387350"/>
                </a:lnTo>
                <a:lnTo>
                  <a:pt x="60699" y="387350"/>
                </a:lnTo>
                <a:lnTo>
                  <a:pt x="61715" y="382270"/>
                </a:lnTo>
                <a:lnTo>
                  <a:pt x="63380" y="378460"/>
                </a:lnTo>
                <a:lnTo>
                  <a:pt x="65149" y="377190"/>
                </a:lnTo>
                <a:lnTo>
                  <a:pt x="66950" y="372110"/>
                </a:lnTo>
                <a:lnTo>
                  <a:pt x="67540" y="369570"/>
                </a:lnTo>
                <a:close/>
              </a:path>
              <a:path w="1638934" h="853440">
                <a:moveTo>
                  <a:pt x="2670" y="405130"/>
                </a:moveTo>
                <a:lnTo>
                  <a:pt x="1037" y="411601"/>
                </a:lnTo>
                <a:lnTo>
                  <a:pt x="0" y="417830"/>
                </a:lnTo>
                <a:lnTo>
                  <a:pt x="3151" y="412750"/>
                </a:lnTo>
                <a:lnTo>
                  <a:pt x="37732" y="412750"/>
                </a:lnTo>
                <a:lnTo>
                  <a:pt x="37786" y="411480"/>
                </a:lnTo>
                <a:lnTo>
                  <a:pt x="3706" y="411480"/>
                </a:lnTo>
                <a:lnTo>
                  <a:pt x="2670" y="405130"/>
                </a:lnTo>
                <a:close/>
              </a:path>
              <a:path w="1638934" h="853440">
                <a:moveTo>
                  <a:pt x="1581396" y="412750"/>
                </a:moveTo>
                <a:lnTo>
                  <a:pt x="1581491" y="416560"/>
                </a:lnTo>
                <a:lnTo>
                  <a:pt x="1581773" y="416560"/>
                </a:lnTo>
                <a:lnTo>
                  <a:pt x="1581396" y="412750"/>
                </a:lnTo>
                <a:close/>
              </a:path>
              <a:path w="1638934" h="853440">
                <a:moveTo>
                  <a:pt x="57233" y="408940"/>
                </a:moveTo>
                <a:lnTo>
                  <a:pt x="57614" y="411601"/>
                </a:lnTo>
                <a:lnTo>
                  <a:pt x="57767" y="409695"/>
                </a:lnTo>
                <a:lnTo>
                  <a:pt x="57233" y="408940"/>
                </a:lnTo>
                <a:close/>
              </a:path>
              <a:path w="1638934" h="853440">
                <a:moveTo>
                  <a:pt x="40516" y="397510"/>
                </a:moveTo>
                <a:lnTo>
                  <a:pt x="4282" y="397510"/>
                </a:lnTo>
                <a:lnTo>
                  <a:pt x="4390" y="398780"/>
                </a:lnTo>
                <a:lnTo>
                  <a:pt x="4485" y="402590"/>
                </a:lnTo>
                <a:lnTo>
                  <a:pt x="4240" y="405130"/>
                </a:lnTo>
                <a:lnTo>
                  <a:pt x="3926" y="407670"/>
                </a:lnTo>
                <a:lnTo>
                  <a:pt x="3706" y="411480"/>
                </a:lnTo>
                <a:lnTo>
                  <a:pt x="37786" y="411480"/>
                </a:lnTo>
                <a:lnTo>
                  <a:pt x="37904" y="409695"/>
                </a:lnTo>
                <a:lnTo>
                  <a:pt x="38938" y="401320"/>
                </a:lnTo>
                <a:lnTo>
                  <a:pt x="40281" y="400050"/>
                </a:lnTo>
                <a:lnTo>
                  <a:pt x="40516" y="397510"/>
                </a:lnTo>
                <a:close/>
              </a:path>
              <a:path w="1638934" h="853440">
                <a:moveTo>
                  <a:pt x="57828" y="408940"/>
                </a:moveTo>
                <a:lnTo>
                  <a:pt x="57233" y="408940"/>
                </a:lnTo>
                <a:lnTo>
                  <a:pt x="57767" y="409695"/>
                </a:lnTo>
                <a:lnTo>
                  <a:pt x="57828" y="408940"/>
                </a:lnTo>
                <a:close/>
              </a:path>
              <a:path w="1638934" h="853440">
                <a:moveTo>
                  <a:pt x="58134" y="405130"/>
                </a:moveTo>
                <a:lnTo>
                  <a:pt x="57390" y="406400"/>
                </a:lnTo>
                <a:lnTo>
                  <a:pt x="58052" y="406147"/>
                </a:lnTo>
                <a:lnTo>
                  <a:pt x="58134" y="405130"/>
                </a:lnTo>
                <a:close/>
              </a:path>
              <a:path w="1638934" h="853440">
                <a:moveTo>
                  <a:pt x="58052" y="406147"/>
                </a:moveTo>
                <a:lnTo>
                  <a:pt x="57390" y="406400"/>
                </a:lnTo>
                <a:lnTo>
                  <a:pt x="58032" y="406400"/>
                </a:lnTo>
                <a:lnTo>
                  <a:pt x="58052" y="406147"/>
                </a:lnTo>
                <a:close/>
              </a:path>
              <a:path w="1638934" h="853440">
                <a:moveTo>
                  <a:pt x="60720" y="405130"/>
                </a:moveTo>
                <a:lnTo>
                  <a:pt x="58134" y="405130"/>
                </a:lnTo>
                <a:lnTo>
                  <a:pt x="58052" y="406147"/>
                </a:lnTo>
                <a:lnTo>
                  <a:pt x="60720" y="405130"/>
                </a:lnTo>
                <a:close/>
              </a:path>
              <a:path w="1638934" h="853440">
                <a:moveTo>
                  <a:pt x="1583061" y="393700"/>
                </a:moveTo>
                <a:lnTo>
                  <a:pt x="1582025" y="393700"/>
                </a:lnTo>
                <a:lnTo>
                  <a:pt x="1581951" y="405130"/>
                </a:lnTo>
                <a:lnTo>
                  <a:pt x="1583972" y="405130"/>
                </a:lnTo>
                <a:lnTo>
                  <a:pt x="1583634" y="401320"/>
                </a:lnTo>
                <a:lnTo>
                  <a:pt x="1585455" y="401320"/>
                </a:lnTo>
                <a:lnTo>
                  <a:pt x="1585763" y="400050"/>
                </a:lnTo>
                <a:lnTo>
                  <a:pt x="1633840" y="400050"/>
                </a:lnTo>
                <a:lnTo>
                  <a:pt x="1633141" y="398780"/>
                </a:lnTo>
                <a:lnTo>
                  <a:pt x="1583689" y="398780"/>
                </a:lnTo>
                <a:lnTo>
                  <a:pt x="1583061" y="393700"/>
                </a:lnTo>
                <a:close/>
              </a:path>
              <a:path w="1638934" h="853440">
                <a:moveTo>
                  <a:pt x="1636496" y="396240"/>
                </a:moveTo>
                <a:lnTo>
                  <a:pt x="1634997" y="396240"/>
                </a:lnTo>
                <a:lnTo>
                  <a:pt x="1635520" y="401320"/>
                </a:lnTo>
                <a:lnTo>
                  <a:pt x="1637227" y="403860"/>
                </a:lnTo>
                <a:lnTo>
                  <a:pt x="1637112" y="398780"/>
                </a:lnTo>
                <a:lnTo>
                  <a:pt x="1636496" y="396240"/>
                </a:lnTo>
                <a:close/>
              </a:path>
              <a:path w="1638934" h="853440">
                <a:moveTo>
                  <a:pt x="1585455" y="401320"/>
                </a:moveTo>
                <a:lnTo>
                  <a:pt x="1584231" y="401320"/>
                </a:lnTo>
                <a:lnTo>
                  <a:pt x="1585147" y="402590"/>
                </a:lnTo>
                <a:lnTo>
                  <a:pt x="1585455" y="401320"/>
                </a:lnTo>
                <a:close/>
              </a:path>
              <a:path w="1638934" h="853440">
                <a:moveTo>
                  <a:pt x="2950" y="392430"/>
                </a:moveTo>
                <a:lnTo>
                  <a:pt x="2125" y="393700"/>
                </a:lnTo>
                <a:lnTo>
                  <a:pt x="2575" y="401320"/>
                </a:lnTo>
                <a:lnTo>
                  <a:pt x="4282" y="397510"/>
                </a:lnTo>
                <a:lnTo>
                  <a:pt x="40516" y="397510"/>
                </a:lnTo>
                <a:lnTo>
                  <a:pt x="40633" y="396240"/>
                </a:lnTo>
                <a:lnTo>
                  <a:pt x="13685" y="396240"/>
                </a:lnTo>
                <a:lnTo>
                  <a:pt x="14072" y="394970"/>
                </a:lnTo>
                <a:lnTo>
                  <a:pt x="5197" y="394970"/>
                </a:lnTo>
                <a:lnTo>
                  <a:pt x="3950" y="393700"/>
                </a:lnTo>
                <a:lnTo>
                  <a:pt x="2950" y="392430"/>
                </a:lnTo>
                <a:close/>
              </a:path>
              <a:path w="1638934" h="853440">
                <a:moveTo>
                  <a:pt x="1573323" y="387350"/>
                </a:moveTo>
                <a:lnTo>
                  <a:pt x="1573292" y="392430"/>
                </a:lnTo>
                <a:lnTo>
                  <a:pt x="1576402" y="397510"/>
                </a:lnTo>
                <a:lnTo>
                  <a:pt x="1581836" y="401320"/>
                </a:lnTo>
                <a:lnTo>
                  <a:pt x="1581826" y="394970"/>
                </a:lnTo>
                <a:lnTo>
                  <a:pt x="1582025" y="393700"/>
                </a:lnTo>
                <a:lnTo>
                  <a:pt x="1583061" y="393700"/>
                </a:lnTo>
                <a:lnTo>
                  <a:pt x="1582904" y="392430"/>
                </a:lnTo>
                <a:lnTo>
                  <a:pt x="1575742" y="392430"/>
                </a:lnTo>
                <a:lnTo>
                  <a:pt x="1574391" y="389890"/>
                </a:lnTo>
                <a:lnTo>
                  <a:pt x="1574144" y="388620"/>
                </a:lnTo>
                <a:lnTo>
                  <a:pt x="1574074" y="388473"/>
                </a:lnTo>
                <a:lnTo>
                  <a:pt x="1573323" y="387350"/>
                </a:lnTo>
                <a:close/>
              </a:path>
              <a:path w="1638934" h="853440">
                <a:moveTo>
                  <a:pt x="1582025" y="393700"/>
                </a:moveTo>
                <a:lnTo>
                  <a:pt x="1581826" y="394970"/>
                </a:lnTo>
                <a:lnTo>
                  <a:pt x="1581882" y="399485"/>
                </a:lnTo>
                <a:lnTo>
                  <a:pt x="1582025" y="393700"/>
                </a:lnTo>
                <a:close/>
              </a:path>
              <a:path w="1638934" h="853440">
                <a:moveTo>
                  <a:pt x="1582391" y="388278"/>
                </a:moveTo>
                <a:lnTo>
                  <a:pt x="1582791" y="391516"/>
                </a:lnTo>
                <a:lnTo>
                  <a:pt x="1585826" y="398780"/>
                </a:lnTo>
                <a:lnTo>
                  <a:pt x="1633141" y="398780"/>
                </a:lnTo>
                <a:lnTo>
                  <a:pt x="1632442" y="397510"/>
                </a:lnTo>
                <a:lnTo>
                  <a:pt x="1634997" y="396240"/>
                </a:lnTo>
                <a:lnTo>
                  <a:pt x="1636496" y="396240"/>
                </a:lnTo>
                <a:lnTo>
                  <a:pt x="1634957" y="389890"/>
                </a:lnTo>
                <a:lnTo>
                  <a:pt x="1584716" y="389890"/>
                </a:lnTo>
                <a:lnTo>
                  <a:pt x="1582391" y="388278"/>
                </a:lnTo>
                <a:close/>
              </a:path>
              <a:path w="1638934" h="853440">
                <a:moveTo>
                  <a:pt x="44847" y="374650"/>
                </a:moveTo>
                <a:lnTo>
                  <a:pt x="17290" y="374650"/>
                </a:lnTo>
                <a:lnTo>
                  <a:pt x="17661" y="375920"/>
                </a:lnTo>
                <a:lnTo>
                  <a:pt x="18170" y="378460"/>
                </a:lnTo>
                <a:lnTo>
                  <a:pt x="19570" y="378460"/>
                </a:lnTo>
                <a:lnTo>
                  <a:pt x="17538" y="387350"/>
                </a:lnTo>
                <a:lnTo>
                  <a:pt x="16261" y="396240"/>
                </a:lnTo>
                <a:lnTo>
                  <a:pt x="40633" y="396240"/>
                </a:lnTo>
                <a:lnTo>
                  <a:pt x="41688" y="384810"/>
                </a:lnTo>
                <a:lnTo>
                  <a:pt x="44847" y="374650"/>
                </a:lnTo>
                <a:close/>
              </a:path>
              <a:path w="1638934" h="853440">
                <a:moveTo>
                  <a:pt x="7981" y="382546"/>
                </a:moveTo>
                <a:lnTo>
                  <a:pt x="6764" y="391160"/>
                </a:lnTo>
                <a:lnTo>
                  <a:pt x="5197" y="394970"/>
                </a:lnTo>
                <a:lnTo>
                  <a:pt x="14072" y="394970"/>
                </a:lnTo>
                <a:lnTo>
                  <a:pt x="16784" y="386080"/>
                </a:lnTo>
                <a:lnTo>
                  <a:pt x="17266" y="384810"/>
                </a:lnTo>
                <a:lnTo>
                  <a:pt x="8690" y="384810"/>
                </a:lnTo>
                <a:lnTo>
                  <a:pt x="7981" y="382546"/>
                </a:lnTo>
                <a:close/>
              </a:path>
              <a:path w="1638934" h="853440">
                <a:moveTo>
                  <a:pt x="1581962" y="384810"/>
                </a:moveTo>
                <a:lnTo>
                  <a:pt x="1575742" y="392430"/>
                </a:lnTo>
                <a:lnTo>
                  <a:pt x="1582904" y="392430"/>
                </a:lnTo>
                <a:lnTo>
                  <a:pt x="1582791" y="391516"/>
                </a:lnTo>
                <a:lnTo>
                  <a:pt x="1581051" y="387350"/>
                </a:lnTo>
                <a:lnTo>
                  <a:pt x="1582276" y="387350"/>
                </a:lnTo>
                <a:lnTo>
                  <a:pt x="1581962" y="384810"/>
                </a:lnTo>
                <a:close/>
              </a:path>
              <a:path w="1638934" h="853440">
                <a:moveTo>
                  <a:pt x="1581051" y="387350"/>
                </a:moveTo>
                <a:lnTo>
                  <a:pt x="1582791" y="391516"/>
                </a:lnTo>
                <a:lnTo>
                  <a:pt x="1582391" y="388278"/>
                </a:lnTo>
                <a:lnTo>
                  <a:pt x="1581051" y="387350"/>
                </a:lnTo>
                <a:close/>
              </a:path>
              <a:path w="1638934" h="853440">
                <a:moveTo>
                  <a:pt x="1574119" y="356870"/>
                </a:moveTo>
                <a:lnTo>
                  <a:pt x="1571679" y="356870"/>
                </a:lnTo>
                <a:lnTo>
                  <a:pt x="1576305" y="365760"/>
                </a:lnTo>
                <a:lnTo>
                  <a:pt x="1578732" y="373380"/>
                </a:lnTo>
                <a:lnTo>
                  <a:pt x="1580891" y="381000"/>
                </a:lnTo>
                <a:lnTo>
                  <a:pt x="1584716" y="389890"/>
                </a:lnTo>
                <a:lnTo>
                  <a:pt x="1634957" y="389890"/>
                </a:lnTo>
                <a:lnTo>
                  <a:pt x="1633726" y="384810"/>
                </a:lnTo>
                <a:lnTo>
                  <a:pt x="1630068" y="370840"/>
                </a:lnTo>
                <a:lnTo>
                  <a:pt x="1588307" y="370840"/>
                </a:lnTo>
                <a:lnTo>
                  <a:pt x="1586781" y="364490"/>
                </a:lnTo>
                <a:lnTo>
                  <a:pt x="1581742" y="364490"/>
                </a:lnTo>
                <a:lnTo>
                  <a:pt x="1581300" y="363220"/>
                </a:lnTo>
                <a:lnTo>
                  <a:pt x="1576852" y="363220"/>
                </a:lnTo>
                <a:lnTo>
                  <a:pt x="1574119" y="356870"/>
                </a:lnTo>
                <a:close/>
              </a:path>
              <a:path w="1638934" h="853440">
                <a:moveTo>
                  <a:pt x="1575239" y="377190"/>
                </a:moveTo>
                <a:lnTo>
                  <a:pt x="1574339" y="378460"/>
                </a:lnTo>
                <a:lnTo>
                  <a:pt x="1571229" y="381000"/>
                </a:lnTo>
                <a:lnTo>
                  <a:pt x="1574115" y="388473"/>
                </a:lnTo>
                <a:lnTo>
                  <a:pt x="1572904" y="382270"/>
                </a:lnTo>
                <a:lnTo>
                  <a:pt x="1578366" y="382270"/>
                </a:lnTo>
                <a:lnTo>
                  <a:pt x="1578454" y="378460"/>
                </a:lnTo>
                <a:lnTo>
                  <a:pt x="1575239" y="377190"/>
                </a:lnTo>
                <a:close/>
              </a:path>
              <a:path w="1638934" h="853440">
                <a:moveTo>
                  <a:pt x="1582276" y="387350"/>
                </a:moveTo>
                <a:lnTo>
                  <a:pt x="1581051" y="387350"/>
                </a:lnTo>
                <a:lnTo>
                  <a:pt x="1582391" y="388278"/>
                </a:lnTo>
                <a:lnTo>
                  <a:pt x="1582276" y="387350"/>
                </a:lnTo>
                <a:close/>
              </a:path>
              <a:path w="1638934" h="853440">
                <a:moveTo>
                  <a:pt x="63652" y="379730"/>
                </a:moveTo>
                <a:lnTo>
                  <a:pt x="60699" y="387350"/>
                </a:lnTo>
                <a:lnTo>
                  <a:pt x="62425" y="387350"/>
                </a:lnTo>
                <a:lnTo>
                  <a:pt x="63526" y="384810"/>
                </a:lnTo>
                <a:lnTo>
                  <a:pt x="63652" y="379730"/>
                </a:lnTo>
                <a:close/>
              </a:path>
              <a:path w="1638934" h="853440">
                <a:moveTo>
                  <a:pt x="48053" y="369570"/>
                </a:moveTo>
                <a:lnTo>
                  <a:pt x="13947" y="369570"/>
                </a:lnTo>
                <a:lnTo>
                  <a:pt x="12240" y="375920"/>
                </a:lnTo>
                <a:lnTo>
                  <a:pt x="11036" y="379730"/>
                </a:lnTo>
                <a:lnTo>
                  <a:pt x="9884" y="383540"/>
                </a:lnTo>
                <a:lnTo>
                  <a:pt x="8690" y="384810"/>
                </a:lnTo>
                <a:lnTo>
                  <a:pt x="17266" y="384810"/>
                </a:lnTo>
                <a:lnTo>
                  <a:pt x="16303" y="377190"/>
                </a:lnTo>
                <a:lnTo>
                  <a:pt x="17290" y="374650"/>
                </a:lnTo>
                <a:lnTo>
                  <a:pt x="44847" y="374650"/>
                </a:lnTo>
                <a:lnTo>
                  <a:pt x="45242" y="373380"/>
                </a:lnTo>
                <a:lnTo>
                  <a:pt x="48053" y="369570"/>
                </a:lnTo>
                <a:close/>
              </a:path>
              <a:path w="1638934" h="853440">
                <a:moveTo>
                  <a:pt x="1578366" y="382270"/>
                </a:moveTo>
                <a:lnTo>
                  <a:pt x="1572904" y="382270"/>
                </a:lnTo>
                <a:lnTo>
                  <a:pt x="1578307" y="384810"/>
                </a:lnTo>
                <a:lnTo>
                  <a:pt x="1578366" y="382270"/>
                </a:lnTo>
                <a:close/>
              </a:path>
              <a:path w="1638934" h="853440">
                <a:moveTo>
                  <a:pt x="7099" y="379730"/>
                </a:moveTo>
                <a:lnTo>
                  <a:pt x="7981" y="382546"/>
                </a:lnTo>
                <a:lnTo>
                  <a:pt x="8020" y="382270"/>
                </a:lnTo>
                <a:lnTo>
                  <a:pt x="7099" y="379730"/>
                </a:lnTo>
                <a:close/>
              </a:path>
              <a:path w="1638934" h="853440">
                <a:moveTo>
                  <a:pt x="11100" y="370386"/>
                </a:moveTo>
                <a:lnTo>
                  <a:pt x="9518" y="370840"/>
                </a:lnTo>
                <a:lnTo>
                  <a:pt x="9130" y="378460"/>
                </a:lnTo>
                <a:lnTo>
                  <a:pt x="11100" y="370386"/>
                </a:lnTo>
                <a:close/>
              </a:path>
              <a:path w="1638934" h="853440">
                <a:moveTo>
                  <a:pt x="1561638" y="346710"/>
                </a:moveTo>
                <a:lnTo>
                  <a:pt x="1565856" y="355600"/>
                </a:lnTo>
                <a:lnTo>
                  <a:pt x="1569224" y="363220"/>
                </a:lnTo>
                <a:lnTo>
                  <a:pt x="1571854" y="369570"/>
                </a:lnTo>
                <a:lnTo>
                  <a:pt x="1573857" y="374650"/>
                </a:lnTo>
                <a:lnTo>
                  <a:pt x="1572318" y="369570"/>
                </a:lnTo>
                <a:lnTo>
                  <a:pt x="1574140" y="368300"/>
                </a:lnTo>
                <a:lnTo>
                  <a:pt x="1572119" y="368300"/>
                </a:lnTo>
                <a:lnTo>
                  <a:pt x="1569648" y="358140"/>
                </a:lnTo>
                <a:lnTo>
                  <a:pt x="1566734" y="351790"/>
                </a:lnTo>
                <a:lnTo>
                  <a:pt x="1565051" y="351790"/>
                </a:lnTo>
                <a:lnTo>
                  <a:pt x="1563093" y="347980"/>
                </a:lnTo>
                <a:lnTo>
                  <a:pt x="1561638" y="346710"/>
                </a:lnTo>
                <a:close/>
              </a:path>
              <a:path w="1638934" h="853440">
                <a:moveTo>
                  <a:pt x="1572046" y="361950"/>
                </a:moveTo>
                <a:lnTo>
                  <a:pt x="1572119" y="368300"/>
                </a:lnTo>
                <a:lnTo>
                  <a:pt x="1574140" y="368300"/>
                </a:lnTo>
                <a:lnTo>
                  <a:pt x="1576297" y="372110"/>
                </a:lnTo>
                <a:lnTo>
                  <a:pt x="1573271" y="365760"/>
                </a:lnTo>
                <a:lnTo>
                  <a:pt x="1574077" y="364490"/>
                </a:lnTo>
                <a:lnTo>
                  <a:pt x="1572046" y="361950"/>
                </a:lnTo>
                <a:close/>
              </a:path>
              <a:path w="1638934" h="853440">
                <a:moveTo>
                  <a:pt x="11459" y="356870"/>
                </a:moveTo>
                <a:lnTo>
                  <a:pt x="8858" y="364490"/>
                </a:lnTo>
                <a:lnTo>
                  <a:pt x="7853" y="365760"/>
                </a:lnTo>
                <a:lnTo>
                  <a:pt x="5539" y="369570"/>
                </a:lnTo>
                <a:lnTo>
                  <a:pt x="6460" y="370840"/>
                </a:lnTo>
                <a:lnTo>
                  <a:pt x="7748" y="367030"/>
                </a:lnTo>
                <a:lnTo>
                  <a:pt x="9816" y="367030"/>
                </a:lnTo>
                <a:lnTo>
                  <a:pt x="10533" y="365760"/>
                </a:lnTo>
                <a:lnTo>
                  <a:pt x="11459" y="356870"/>
                </a:lnTo>
                <a:close/>
              </a:path>
              <a:path w="1638934" h="853440">
                <a:moveTo>
                  <a:pt x="1579426" y="350520"/>
                </a:moveTo>
                <a:lnTo>
                  <a:pt x="1579124" y="350520"/>
                </a:lnTo>
                <a:lnTo>
                  <a:pt x="1581643" y="355508"/>
                </a:lnTo>
                <a:lnTo>
                  <a:pt x="1583072" y="356870"/>
                </a:lnTo>
                <a:lnTo>
                  <a:pt x="1582972" y="358140"/>
                </a:lnTo>
                <a:lnTo>
                  <a:pt x="1583614" y="359410"/>
                </a:lnTo>
                <a:lnTo>
                  <a:pt x="1585723" y="359410"/>
                </a:lnTo>
                <a:lnTo>
                  <a:pt x="1587617" y="360680"/>
                </a:lnTo>
                <a:lnTo>
                  <a:pt x="1591459" y="369570"/>
                </a:lnTo>
                <a:lnTo>
                  <a:pt x="1588307" y="370840"/>
                </a:lnTo>
                <a:lnTo>
                  <a:pt x="1630068" y="370840"/>
                </a:lnTo>
                <a:lnTo>
                  <a:pt x="1626471" y="356870"/>
                </a:lnTo>
                <a:lnTo>
                  <a:pt x="1586182" y="356870"/>
                </a:lnTo>
                <a:lnTo>
                  <a:pt x="1583836" y="351790"/>
                </a:lnTo>
                <a:lnTo>
                  <a:pt x="1580046" y="351790"/>
                </a:lnTo>
                <a:lnTo>
                  <a:pt x="1579426" y="350520"/>
                </a:lnTo>
                <a:close/>
              </a:path>
              <a:path w="1638934" h="853440">
                <a:moveTo>
                  <a:pt x="25611" y="327660"/>
                </a:moveTo>
                <a:lnTo>
                  <a:pt x="20741" y="342900"/>
                </a:lnTo>
                <a:lnTo>
                  <a:pt x="16189" y="354330"/>
                </a:lnTo>
                <a:lnTo>
                  <a:pt x="12228" y="365760"/>
                </a:lnTo>
                <a:lnTo>
                  <a:pt x="11100" y="370386"/>
                </a:lnTo>
                <a:lnTo>
                  <a:pt x="13947" y="369570"/>
                </a:lnTo>
                <a:lnTo>
                  <a:pt x="67540" y="369570"/>
                </a:lnTo>
                <a:lnTo>
                  <a:pt x="69900" y="359410"/>
                </a:lnTo>
                <a:lnTo>
                  <a:pt x="74133" y="350520"/>
                </a:lnTo>
                <a:lnTo>
                  <a:pt x="49872" y="350520"/>
                </a:lnTo>
                <a:lnTo>
                  <a:pt x="58097" y="337820"/>
                </a:lnTo>
                <a:lnTo>
                  <a:pt x="55998" y="337820"/>
                </a:lnTo>
                <a:lnTo>
                  <a:pt x="57275" y="335280"/>
                </a:lnTo>
                <a:lnTo>
                  <a:pt x="34281" y="335280"/>
                </a:lnTo>
                <a:lnTo>
                  <a:pt x="34086" y="332740"/>
                </a:lnTo>
                <a:lnTo>
                  <a:pt x="26575" y="332740"/>
                </a:lnTo>
                <a:lnTo>
                  <a:pt x="25402" y="331470"/>
                </a:lnTo>
                <a:lnTo>
                  <a:pt x="25538" y="330200"/>
                </a:lnTo>
                <a:lnTo>
                  <a:pt x="25611" y="327660"/>
                </a:lnTo>
                <a:close/>
              </a:path>
              <a:path w="1638934" h="853440">
                <a:moveTo>
                  <a:pt x="9816" y="367030"/>
                </a:moveTo>
                <a:lnTo>
                  <a:pt x="7748" y="367030"/>
                </a:lnTo>
                <a:lnTo>
                  <a:pt x="9099" y="368300"/>
                </a:lnTo>
                <a:lnTo>
                  <a:pt x="9816" y="367030"/>
                </a:lnTo>
                <a:close/>
              </a:path>
              <a:path w="1638934" h="853440">
                <a:moveTo>
                  <a:pt x="1586171" y="361950"/>
                </a:moveTo>
                <a:lnTo>
                  <a:pt x="1583805" y="363220"/>
                </a:lnTo>
                <a:lnTo>
                  <a:pt x="1581742" y="364490"/>
                </a:lnTo>
                <a:lnTo>
                  <a:pt x="1586781" y="364490"/>
                </a:lnTo>
                <a:lnTo>
                  <a:pt x="1586171" y="361950"/>
                </a:lnTo>
                <a:close/>
              </a:path>
              <a:path w="1638934" h="853440">
                <a:moveTo>
                  <a:pt x="1576649" y="356123"/>
                </a:moveTo>
                <a:lnTo>
                  <a:pt x="1579281" y="361950"/>
                </a:lnTo>
                <a:lnTo>
                  <a:pt x="1576852" y="363220"/>
                </a:lnTo>
                <a:lnTo>
                  <a:pt x="1581300" y="363220"/>
                </a:lnTo>
                <a:lnTo>
                  <a:pt x="1580417" y="360680"/>
                </a:lnTo>
                <a:lnTo>
                  <a:pt x="1578219" y="356603"/>
                </a:lnTo>
                <a:lnTo>
                  <a:pt x="1576649" y="356123"/>
                </a:lnTo>
                <a:close/>
              </a:path>
              <a:path w="1638934" h="853440">
                <a:moveTo>
                  <a:pt x="1578219" y="356603"/>
                </a:moveTo>
                <a:lnTo>
                  <a:pt x="1580307" y="360680"/>
                </a:lnTo>
                <a:lnTo>
                  <a:pt x="1579093" y="356870"/>
                </a:lnTo>
                <a:lnTo>
                  <a:pt x="1578219" y="356603"/>
                </a:lnTo>
                <a:close/>
              </a:path>
              <a:path w="1638934" h="853440">
                <a:moveTo>
                  <a:pt x="1576949" y="345440"/>
                </a:moveTo>
                <a:lnTo>
                  <a:pt x="1573450" y="345440"/>
                </a:lnTo>
                <a:lnTo>
                  <a:pt x="1577187" y="347980"/>
                </a:lnTo>
                <a:lnTo>
                  <a:pt x="1575103" y="350520"/>
                </a:lnTo>
                <a:lnTo>
                  <a:pt x="1578219" y="356603"/>
                </a:lnTo>
                <a:lnTo>
                  <a:pt x="1579093" y="356870"/>
                </a:lnTo>
                <a:lnTo>
                  <a:pt x="1580417" y="360680"/>
                </a:lnTo>
                <a:lnTo>
                  <a:pt x="1582423" y="360680"/>
                </a:lnTo>
                <a:lnTo>
                  <a:pt x="1582885" y="357966"/>
                </a:lnTo>
                <a:lnTo>
                  <a:pt x="1581643" y="355508"/>
                </a:lnTo>
                <a:lnTo>
                  <a:pt x="1577742" y="351790"/>
                </a:lnTo>
                <a:lnTo>
                  <a:pt x="1579124" y="350520"/>
                </a:lnTo>
                <a:lnTo>
                  <a:pt x="1579426" y="350520"/>
                </a:lnTo>
                <a:lnTo>
                  <a:pt x="1576949" y="345440"/>
                </a:lnTo>
                <a:close/>
              </a:path>
              <a:path w="1638934" h="853440">
                <a:moveTo>
                  <a:pt x="12962" y="349250"/>
                </a:moveTo>
                <a:lnTo>
                  <a:pt x="9214" y="358140"/>
                </a:lnTo>
                <a:lnTo>
                  <a:pt x="11350" y="356870"/>
                </a:lnTo>
                <a:lnTo>
                  <a:pt x="11536" y="356123"/>
                </a:lnTo>
                <a:lnTo>
                  <a:pt x="11648" y="355508"/>
                </a:lnTo>
                <a:lnTo>
                  <a:pt x="14795" y="350520"/>
                </a:lnTo>
                <a:lnTo>
                  <a:pt x="12962" y="349250"/>
                </a:lnTo>
                <a:close/>
              </a:path>
              <a:path w="1638934" h="853440">
                <a:moveTo>
                  <a:pt x="1581643" y="355508"/>
                </a:moveTo>
                <a:lnTo>
                  <a:pt x="1582885" y="357966"/>
                </a:lnTo>
                <a:lnTo>
                  <a:pt x="1583072" y="356870"/>
                </a:lnTo>
                <a:lnTo>
                  <a:pt x="1581643" y="355508"/>
                </a:lnTo>
                <a:close/>
              </a:path>
              <a:path w="1638934" h="853440">
                <a:moveTo>
                  <a:pt x="1623961" y="345440"/>
                </a:moveTo>
                <a:lnTo>
                  <a:pt x="1583438" y="345440"/>
                </a:lnTo>
                <a:lnTo>
                  <a:pt x="1584726" y="349250"/>
                </a:lnTo>
                <a:lnTo>
                  <a:pt x="1585134" y="353060"/>
                </a:lnTo>
                <a:lnTo>
                  <a:pt x="1586182" y="356870"/>
                </a:lnTo>
                <a:lnTo>
                  <a:pt x="1626471" y="356870"/>
                </a:lnTo>
                <a:lnTo>
                  <a:pt x="1626073" y="355265"/>
                </a:lnTo>
                <a:lnTo>
                  <a:pt x="1623961" y="345440"/>
                </a:lnTo>
                <a:close/>
              </a:path>
              <a:path w="1638934" h="853440">
                <a:moveTo>
                  <a:pt x="1574893" y="355265"/>
                </a:moveTo>
                <a:lnTo>
                  <a:pt x="1574936" y="355600"/>
                </a:lnTo>
                <a:lnTo>
                  <a:pt x="1576649" y="356123"/>
                </a:lnTo>
                <a:lnTo>
                  <a:pt x="1576412" y="355600"/>
                </a:lnTo>
                <a:lnTo>
                  <a:pt x="1574893" y="355265"/>
                </a:lnTo>
                <a:close/>
              </a:path>
              <a:path w="1638934" h="853440">
                <a:moveTo>
                  <a:pt x="1574130" y="349250"/>
                </a:moveTo>
                <a:lnTo>
                  <a:pt x="1572462" y="351686"/>
                </a:lnTo>
                <a:lnTo>
                  <a:pt x="1572356" y="354330"/>
                </a:lnTo>
                <a:lnTo>
                  <a:pt x="1570653" y="354330"/>
                </a:lnTo>
                <a:lnTo>
                  <a:pt x="1574893" y="355265"/>
                </a:lnTo>
                <a:lnTo>
                  <a:pt x="1574130" y="349250"/>
                </a:lnTo>
                <a:close/>
              </a:path>
              <a:path w="1638934" h="853440">
                <a:moveTo>
                  <a:pt x="1570666" y="354310"/>
                </a:moveTo>
                <a:close/>
              </a:path>
              <a:path w="1638934" h="853440">
                <a:moveTo>
                  <a:pt x="1572462" y="351686"/>
                </a:moveTo>
                <a:lnTo>
                  <a:pt x="1570666" y="354310"/>
                </a:lnTo>
                <a:lnTo>
                  <a:pt x="1572356" y="354330"/>
                </a:lnTo>
                <a:lnTo>
                  <a:pt x="1572462" y="351686"/>
                </a:lnTo>
                <a:close/>
              </a:path>
              <a:path w="1638934" h="853440">
                <a:moveTo>
                  <a:pt x="1561250" y="331470"/>
                </a:moveTo>
                <a:lnTo>
                  <a:pt x="1562434" y="336550"/>
                </a:lnTo>
                <a:lnTo>
                  <a:pt x="1566255" y="345440"/>
                </a:lnTo>
                <a:lnTo>
                  <a:pt x="1568454" y="346710"/>
                </a:lnTo>
                <a:lnTo>
                  <a:pt x="1571062" y="350520"/>
                </a:lnTo>
                <a:lnTo>
                  <a:pt x="1570789" y="351790"/>
                </a:lnTo>
                <a:lnTo>
                  <a:pt x="1569659" y="351790"/>
                </a:lnTo>
                <a:lnTo>
                  <a:pt x="1570666" y="354310"/>
                </a:lnTo>
                <a:lnTo>
                  <a:pt x="1572391" y="351790"/>
                </a:lnTo>
                <a:lnTo>
                  <a:pt x="1572509" y="350520"/>
                </a:lnTo>
                <a:lnTo>
                  <a:pt x="1572560" y="349250"/>
                </a:lnTo>
                <a:lnTo>
                  <a:pt x="1573450" y="345440"/>
                </a:lnTo>
                <a:lnTo>
                  <a:pt x="1576949" y="345440"/>
                </a:lnTo>
                <a:lnTo>
                  <a:pt x="1575711" y="342900"/>
                </a:lnTo>
                <a:lnTo>
                  <a:pt x="1622100" y="342900"/>
                </a:lnTo>
                <a:lnTo>
                  <a:pt x="1621169" y="341630"/>
                </a:lnTo>
                <a:lnTo>
                  <a:pt x="1578695" y="341630"/>
                </a:lnTo>
                <a:lnTo>
                  <a:pt x="1575363" y="337820"/>
                </a:lnTo>
                <a:lnTo>
                  <a:pt x="1564381" y="337820"/>
                </a:lnTo>
                <a:lnTo>
                  <a:pt x="1561250" y="331470"/>
                </a:lnTo>
                <a:close/>
              </a:path>
              <a:path w="1638934" h="853440">
                <a:moveTo>
                  <a:pt x="1566151" y="350520"/>
                </a:moveTo>
                <a:lnTo>
                  <a:pt x="1565051" y="351790"/>
                </a:lnTo>
                <a:lnTo>
                  <a:pt x="1566734" y="351790"/>
                </a:lnTo>
                <a:lnTo>
                  <a:pt x="1566151" y="350520"/>
                </a:lnTo>
                <a:close/>
              </a:path>
              <a:path w="1638934" h="853440">
                <a:moveTo>
                  <a:pt x="1582413" y="349492"/>
                </a:moveTo>
                <a:lnTo>
                  <a:pt x="1580046" y="351790"/>
                </a:lnTo>
                <a:lnTo>
                  <a:pt x="1583313" y="351790"/>
                </a:lnTo>
                <a:lnTo>
                  <a:pt x="1582413" y="349492"/>
                </a:lnTo>
                <a:close/>
              </a:path>
              <a:path w="1638934" h="853440">
                <a:moveTo>
                  <a:pt x="1582663" y="349250"/>
                </a:moveTo>
                <a:lnTo>
                  <a:pt x="1582413" y="349492"/>
                </a:lnTo>
                <a:lnTo>
                  <a:pt x="1583313" y="351790"/>
                </a:lnTo>
                <a:lnTo>
                  <a:pt x="1583405" y="350856"/>
                </a:lnTo>
                <a:lnTo>
                  <a:pt x="1582663" y="349250"/>
                </a:lnTo>
                <a:close/>
              </a:path>
              <a:path w="1638934" h="853440">
                <a:moveTo>
                  <a:pt x="1583405" y="350856"/>
                </a:moveTo>
                <a:lnTo>
                  <a:pt x="1583313" y="351790"/>
                </a:lnTo>
                <a:lnTo>
                  <a:pt x="1583836" y="351790"/>
                </a:lnTo>
                <a:lnTo>
                  <a:pt x="1583405" y="350856"/>
                </a:lnTo>
                <a:close/>
              </a:path>
              <a:path w="1638934" h="853440">
                <a:moveTo>
                  <a:pt x="1582970" y="349250"/>
                </a:moveTo>
                <a:lnTo>
                  <a:pt x="1582663" y="349250"/>
                </a:lnTo>
                <a:lnTo>
                  <a:pt x="1583405" y="350856"/>
                </a:lnTo>
                <a:lnTo>
                  <a:pt x="1583438" y="350520"/>
                </a:lnTo>
                <a:lnTo>
                  <a:pt x="1582970" y="349250"/>
                </a:lnTo>
                <a:close/>
              </a:path>
              <a:path w="1638934" h="853440">
                <a:moveTo>
                  <a:pt x="54312" y="346710"/>
                </a:moveTo>
                <a:lnTo>
                  <a:pt x="52731" y="350520"/>
                </a:lnTo>
                <a:lnTo>
                  <a:pt x="54333" y="350520"/>
                </a:lnTo>
                <a:lnTo>
                  <a:pt x="54312" y="346710"/>
                </a:lnTo>
                <a:close/>
              </a:path>
              <a:path w="1638934" h="853440">
                <a:moveTo>
                  <a:pt x="80439" y="337820"/>
                </a:moveTo>
                <a:lnTo>
                  <a:pt x="61055" y="337820"/>
                </a:lnTo>
                <a:lnTo>
                  <a:pt x="61422" y="342900"/>
                </a:lnTo>
                <a:lnTo>
                  <a:pt x="56155" y="344170"/>
                </a:lnTo>
                <a:lnTo>
                  <a:pt x="54333" y="350520"/>
                </a:lnTo>
                <a:lnTo>
                  <a:pt x="74133" y="350520"/>
                </a:lnTo>
                <a:lnTo>
                  <a:pt x="77762" y="342900"/>
                </a:lnTo>
                <a:lnTo>
                  <a:pt x="80439" y="337820"/>
                </a:lnTo>
                <a:close/>
              </a:path>
              <a:path w="1638934" h="853440">
                <a:moveTo>
                  <a:pt x="1623030" y="344170"/>
                </a:moveTo>
                <a:lnTo>
                  <a:pt x="1580328" y="344170"/>
                </a:lnTo>
                <a:lnTo>
                  <a:pt x="1582413" y="349492"/>
                </a:lnTo>
                <a:lnTo>
                  <a:pt x="1582663" y="349250"/>
                </a:lnTo>
                <a:lnTo>
                  <a:pt x="1582970" y="349250"/>
                </a:lnTo>
                <a:lnTo>
                  <a:pt x="1581564" y="345440"/>
                </a:lnTo>
                <a:lnTo>
                  <a:pt x="1623961" y="345440"/>
                </a:lnTo>
                <a:lnTo>
                  <a:pt x="1623030" y="344170"/>
                </a:lnTo>
                <a:close/>
              </a:path>
              <a:path w="1638934" h="853440">
                <a:moveTo>
                  <a:pt x="1622100" y="342900"/>
                </a:moveTo>
                <a:lnTo>
                  <a:pt x="1575711" y="342900"/>
                </a:lnTo>
                <a:lnTo>
                  <a:pt x="1578245" y="345440"/>
                </a:lnTo>
                <a:lnTo>
                  <a:pt x="1580328" y="344170"/>
                </a:lnTo>
                <a:lnTo>
                  <a:pt x="1623030" y="344170"/>
                </a:lnTo>
                <a:lnTo>
                  <a:pt x="1622100" y="342900"/>
                </a:lnTo>
                <a:close/>
              </a:path>
              <a:path w="1638934" h="853440">
                <a:moveTo>
                  <a:pt x="82447" y="334010"/>
                </a:moveTo>
                <a:lnTo>
                  <a:pt x="60804" y="334010"/>
                </a:lnTo>
                <a:lnTo>
                  <a:pt x="60362" y="336550"/>
                </a:lnTo>
                <a:lnTo>
                  <a:pt x="58805" y="340360"/>
                </a:lnTo>
                <a:lnTo>
                  <a:pt x="58311" y="342900"/>
                </a:lnTo>
                <a:lnTo>
                  <a:pt x="61055" y="337820"/>
                </a:lnTo>
                <a:lnTo>
                  <a:pt x="80439" y="337820"/>
                </a:lnTo>
                <a:lnTo>
                  <a:pt x="82447" y="334010"/>
                </a:lnTo>
                <a:close/>
              </a:path>
              <a:path w="1638934" h="853440">
                <a:moveTo>
                  <a:pt x="1592925" y="325120"/>
                </a:moveTo>
                <a:lnTo>
                  <a:pt x="1572528" y="325120"/>
                </a:lnTo>
                <a:lnTo>
                  <a:pt x="1574988" y="330200"/>
                </a:lnTo>
                <a:lnTo>
                  <a:pt x="1574894" y="331470"/>
                </a:lnTo>
                <a:lnTo>
                  <a:pt x="1574789" y="334010"/>
                </a:lnTo>
                <a:lnTo>
                  <a:pt x="1575344" y="336550"/>
                </a:lnTo>
                <a:lnTo>
                  <a:pt x="1576538" y="336550"/>
                </a:lnTo>
                <a:lnTo>
                  <a:pt x="1579292" y="340360"/>
                </a:lnTo>
                <a:lnTo>
                  <a:pt x="1578695" y="341630"/>
                </a:lnTo>
                <a:lnTo>
                  <a:pt x="1621169" y="341630"/>
                </a:lnTo>
                <a:lnTo>
                  <a:pt x="1620239" y="340360"/>
                </a:lnTo>
                <a:lnTo>
                  <a:pt x="1617132" y="335280"/>
                </a:lnTo>
                <a:lnTo>
                  <a:pt x="1616718" y="334010"/>
                </a:lnTo>
                <a:lnTo>
                  <a:pt x="1596338" y="334010"/>
                </a:lnTo>
                <a:lnTo>
                  <a:pt x="1592925" y="325120"/>
                </a:lnTo>
                <a:close/>
              </a:path>
              <a:path w="1638934" h="853440">
                <a:moveTo>
                  <a:pt x="58422" y="336766"/>
                </a:moveTo>
                <a:lnTo>
                  <a:pt x="55998" y="337820"/>
                </a:lnTo>
                <a:lnTo>
                  <a:pt x="58097" y="337820"/>
                </a:lnTo>
                <a:lnTo>
                  <a:pt x="58501" y="337196"/>
                </a:lnTo>
                <a:lnTo>
                  <a:pt x="58422" y="336766"/>
                </a:lnTo>
                <a:close/>
              </a:path>
              <a:path w="1638934" h="853440">
                <a:moveTo>
                  <a:pt x="59345" y="336550"/>
                </a:moveTo>
                <a:lnTo>
                  <a:pt x="58919" y="336550"/>
                </a:lnTo>
                <a:lnTo>
                  <a:pt x="58501" y="337196"/>
                </a:lnTo>
                <a:lnTo>
                  <a:pt x="58616" y="337820"/>
                </a:lnTo>
                <a:lnTo>
                  <a:pt x="59345" y="336550"/>
                </a:lnTo>
                <a:close/>
              </a:path>
              <a:path w="1638934" h="853440">
                <a:moveTo>
                  <a:pt x="1560769" y="320040"/>
                </a:moveTo>
                <a:lnTo>
                  <a:pt x="1557418" y="320040"/>
                </a:lnTo>
                <a:lnTo>
                  <a:pt x="1561494" y="326390"/>
                </a:lnTo>
                <a:lnTo>
                  <a:pt x="1562752" y="330200"/>
                </a:lnTo>
                <a:lnTo>
                  <a:pt x="1563654" y="332740"/>
                </a:lnTo>
                <a:lnTo>
                  <a:pt x="1566664" y="337820"/>
                </a:lnTo>
                <a:lnTo>
                  <a:pt x="1575363" y="337820"/>
                </a:lnTo>
                <a:lnTo>
                  <a:pt x="1573141" y="335280"/>
                </a:lnTo>
                <a:lnTo>
                  <a:pt x="1569731" y="331470"/>
                </a:lnTo>
                <a:lnTo>
                  <a:pt x="1560350" y="321310"/>
                </a:lnTo>
                <a:lnTo>
                  <a:pt x="1560769" y="320040"/>
                </a:lnTo>
                <a:close/>
              </a:path>
              <a:path w="1638934" h="853440">
                <a:moveTo>
                  <a:pt x="58919" y="336550"/>
                </a:moveTo>
                <a:lnTo>
                  <a:pt x="58422" y="336766"/>
                </a:lnTo>
                <a:lnTo>
                  <a:pt x="58501" y="337196"/>
                </a:lnTo>
                <a:lnTo>
                  <a:pt x="58919" y="336550"/>
                </a:lnTo>
                <a:close/>
              </a:path>
              <a:path w="1638934" h="853440">
                <a:moveTo>
                  <a:pt x="60804" y="334010"/>
                </a:moveTo>
                <a:lnTo>
                  <a:pt x="57914" y="334010"/>
                </a:lnTo>
                <a:lnTo>
                  <a:pt x="58422" y="336766"/>
                </a:lnTo>
                <a:lnTo>
                  <a:pt x="58919" y="336550"/>
                </a:lnTo>
                <a:lnTo>
                  <a:pt x="59345" y="336550"/>
                </a:lnTo>
                <a:lnTo>
                  <a:pt x="60804" y="334010"/>
                </a:lnTo>
                <a:close/>
              </a:path>
              <a:path w="1638934" h="853440">
                <a:moveTo>
                  <a:pt x="38574" y="326390"/>
                </a:moveTo>
                <a:lnTo>
                  <a:pt x="37559" y="326390"/>
                </a:lnTo>
                <a:lnTo>
                  <a:pt x="36763" y="328930"/>
                </a:lnTo>
                <a:lnTo>
                  <a:pt x="36030" y="331470"/>
                </a:lnTo>
                <a:lnTo>
                  <a:pt x="34281" y="335280"/>
                </a:lnTo>
                <a:lnTo>
                  <a:pt x="57275" y="335280"/>
                </a:lnTo>
                <a:lnTo>
                  <a:pt x="57914" y="334010"/>
                </a:lnTo>
                <a:lnTo>
                  <a:pt x="82447" y="334010"/>
                </a:lnTo>
                <a:lnTo>
                  <a:pt x="85794" y="327660"/>
                </a:lnTo>
                <a:lnTo>
                  <a:pt x="39454" y="327660"/>
                </a:lnTo>
                <a:lnTo>
                  <a:pt x="38574" y="326390"/>
                </a:lnTo>
                <a:close/>
              </a:path>
              <a:path w="1638934" h="853440">
                <a:moveTo>
                  <a:pt x="1600221" y="303530"/>
                </a:moveTo>
                <a:lnTo>
                  <a:pt x="1577103" y="303530"/>
                </a:lnTo>
                <a:lnTo>
                  <a:pt x="1579023" y="306553"/>
                </a:lnTo>
                <a:lnTo>
                  <a:pt x="1581453" y="308610"/>
                </a:lnTo>
                <a:lnTo>
                  <a:pt x="1585061" y="311150"/>
                </a:lnTo>
                <a:lnTo>
                  <a:pt x="1590632" y="321310"/>
                </a:lnTo>
                <a:lnTo>
                  <a:pt x="1593270" y="321310"/>
                </a:lnTo>
                <a:lnTo>
                  <a:pt x="1597658" y="332740"/>
                </a:lnTo>
                <a:lnTo>
                  <a:pt x="1596338" y="334010"/>
                </a:lnTo>
                <a:lnTo>
                  <a:pt x="1616718" y="334010"/>
                </a:lnTo>
                <a:lnTo>
                  <a:pt x="1614644" y="327660"/>
                </a:lnTo>
                <a:lnTo>
                  <a:pt x="1613102" y="327660"/>
                </a:lnTo>
                <a:lnTo>
                  <a:pt x="1610495" y="322580"/>
                </a:lnTo>
                <a:lnTo>
                  <a:pt x="1611238" y="320040"/>
                </a:lnTo>
                <a:lnTo>
                  <a:pt x="1608203" y="312420"/>
                </a:lnTo>
                <a:lnTo>
                  <a:pt x="1603794" y="312420"/>
                </a:lnTo>
                <a:lnTo>
                  <a:pt x="1599658" y="306070"/>
                </a:lnTo>
                <a:lnTo>
                  <a:pt x="1601103" y="304800"/>
                </a:lnTo>
                <a:lnTo>
                  <a:pt x="1600221" y="303530"/>
                </a:lnTo>
                <a:close/>
              </a:path>
              <a:path w="1638934" h="853440">
                <a:moveTo>
                  <a:pt x="36658" y="304800"/>
                </a:moveTo>
                <a:lnTo>
                  <a:pt x="33936" y="308610"/>
                </a:lnTo>
                <a:lnTo>
                  <a:pt x="31046" y="317500"/>
                </a:lnTo>
                <a:lnTo>
                  <a:pt x="31475" y="320040"/>
                </a:lnTo>
                <a:lnTo>
                  <a:pt x="28794" y="325120"/>
                </a:lnTo>
                <a:lnTo>
                  <a:pt x="27140" y="328930"/>
                </a:lnTo>
                <a:lnTo>
                  <a:pt x="26575" y="332740"/>
                </a:lnTo>
                <a:lnTo>
                  <a:pt x="34086" y="332740"/>
                </a:lnTo>
                <a:lnTo>
                  <a:pt x="33988" y="331470"/>
                </a:lnTo>
                <a:lnTo>
                  <a:pt x="39050" y="321383"/>
                </a:lnTo>
                <a:lnTo>
                  <a:pt x="35936" y="321310"/>
                </a:lnTo>
                <a:lnTo>
                  <a:pt x="38457" y="318770"/>
                </a:lnTo>
                <a:lnTo>
                  <a:pt x="67759" y="318770"/>
                </a:lnTo>
                <a:lnTo>
                  <a:pt x="68322" y="317500"/>
                </a:lnTo>
                <a:lnTo>
                  <a:pt x="69620" y="315825"/>
                </a:lnTo>
                <a:lnTo>
                  <a:pt x="69421" y="313690"/>
                </a:lnTo>
                <a:lnTo>
                  <a:pt x="90671" y="313690"/>
                </a:lnTo>
                <a:lnTo>
                  <a:pt x="91513" y="311150"/>
                </a:lnTo>
                <a:lnTo>
                  <a:pt x="34260" y="311150"/>
                </a:lnTo>
                <a:lnTo>
                  <a:pt x="36658" y="304800"/>
                </a:lnTo>
                <a:close/>
              </a:path>
              <a:path w="1638934" h="853440">
                <a:moveTo>
                  <a:pt x="64165" y="321310"/>
                </a:moveTo>
                <a:lnTo>
                  <a:pt x="39087" y="321310"/>
                </a:lnTo>
                <a:lnTo>
                  <a:pt x="39396" y="323850"/>
                </a:lnTo>
                <a:lnTo>
                  <a:pt x="41234" y="323850"/>
                </a:lnTo>
                <a:lnTo>
                  <a:pt x="39454" y="327660"/>
                </a:lnTo>
                <a:lnTo>
                  <a:pt x="65529" y="327660"/>
                </a:lnTo>
                <a:lnTo>
                  <a:pt x="65024" y="325120"/>
                </a:lnTo>
                <a:lnTo>
                  <a:pt x="64165" y="321310"/>
                </a:lnTo>
                <a:close/>
              </a:path>
              <a:path w="1638934" h="853440">
                <a:moveTo>
                  <a:pt x="90671" y="313690"/>
                </a:moveTo>
                <a:lnTo>
                  <a:pt x="69421" y="313690"/>
                </a:lnTo>
                <a:lnTo>
                  <a:pt x="70291" y="314960"/>
                </a:lnTo>
                <a:lnTo>
                  <a:pt x="69620" y="315825"/>
                </a:lnTo>
                <a:lnTo>
                  <a:pt x="70249" y="322580"/>
                </a:lnTo>
                <a:lnTo>
                  <a:pt x="72186" y="322580"/>
                </a:lnTo>
                <a:lnTo>
                  <a:pt x="67357" y="327660"/>
                </a:lnTo>
                <a:lnTo>
                  <a:pt x="85794" y="327660"/>
                </a:lnTo>
                <a:lnTo>
                  <a:pt x="86463" y="326390"/>
                </a:lnTo>
                <a:lnTo>
                  <a:pt x="90671" y="313690"/>
                </a:lnTo>
                <a:close/>
              </a:path>
              <a:path w="1638934" h="853440">
                <a:moveTo>
                  <a:pt x="1612778" y="321310"/>
                </a:moveTo>
                <a:lnTo>
                  <a:pt x="1610893" y="321310"/>
                </a:lnTo>
                <a:lnTo>
                  <a:pt x="1613102" y="327660"/>
                </a:lnTo>
                <a:lnTo>
                  <a:pt x="1614644" y="327660"/>
                </a:lnTo>
                <a:lnTo>
                  <a:pt x="1612778" y="321310"/>
                </a:lnTo>
                <a:close/>
              </a:path>
              <a:path w="1638934" h="853440">
                <a:moveTo>
                  <a:pt x="1597136" y="295910"/>
                </a:moveTo>
                <a:lnTo>
                  <a:pt x="1547046" y="295910"/>
                </a:lnTo>
                <a:lnTo>
                  <a:pt x="1548518" y="297180"/>
                </a:lnTo>
                <a:lnTo>
                  <a:pt x="1551104" y="300990"/>
                </a:lnTo>
                <a:lnTo>
                  <a:pt x="1550497" y="302260"/>
                </a:lnTo>
                <a:lnTo>
                  <a:pt x="1552643" y="304800"/>
                </a:lnTo>
                <a:lnTo>
                  <a:pt x="1557931" y="309880"/>
                </a:lnTo>
                <a:lnTo>
                  <a:pt x="1564831" y="320040"/>
                </a:lnTo>
                <a:lnTo>
                  <a:pt x="1568465" y="320040"/>
                </a:lnTo>
                <a:lnTo>
                  <a:pt x="1571114" y="325120"/>
                </a:lnTo>
                <a:lnTo>
                  <a:pt x="1591249" y="325120"/>
                </a:lnTo>
                <a:lnTo>
                  <a:pt x="1591489" y="322580"/>
                </a:lnTo>
                <a:lnTo>
                  <a:pt x="1588637" y="320040"/>
                </a:lnTo>
                <a:lnTo>
                  <a:pt x="1583554" y="313690"/>
                </a:lnTo>
                <a:lnTo>
                  <a:pt x="1579522" y="307340"/>
                </a:lnTo>
                <a:lnTo>
                  <a:pt x="1577480" y="307340"/>
                </a:lnTo>
                <a:lnTo>
                  <a:pt x="1576349" y="306070"/>
                </a:lnTo>
                <a:lnTo>
                  <a:pt x="1576291" y="305761"/>
                </a:lnTo>
                <a:lnTo>
                  <a:pt x="1574610" y="303530"/>
                </a:lnTo>
                <a:lnTo>
                  <a:pt x="1600221" y="303530"/>
                </a:lnTo>
                <a:lnTo>
                  <a:pt x="1595815" y="297180"/>
                </a:lnTo>
                <a:lnTo>
                  <a:pt x="1598051" y="297180"/>
                </a:lnTo>
                <a:lnTo>
                  <a:pt x="1597136" y="295910"/>
                </a:lnTo>
                <a:close/>
              </a:path>
              <a:path w="1638934" h="853440">
                <a:moveTo>
                  <a:pt x="1535167" y="294640"/>
                </a:moveTo>
                <a:lnTo>
                  <a:pt x="1536843" y="298450"/>
                </a:lnTo>
                <a:lnTo>
                  <a:pt x="1540958" y="300990"/>
                </a:lnTo>
                <a:lnTo>
                  <a:pt x="1545691" y="306070"/>
                </a:lnTo>
                <a:lnTo>
                  <a:pt x="1550245" y="311150"/>
                </a:lnTo>
                <a:lnTo>
                  <a:pt x="1547984" y="311150"/>
                </a:lnTo>
                <a:lnTo>
                  <a:pt x="1549774" y="314960"/>
                </a:lnTo>
                <a:lnTo>
                  <a:pt x="1552664" y="316230"/>
                </a:lnTo>
                <a:lnTo>
                  <a:pt x="1555816" y="320040"/>
                </a:lnTo>
                <a:lnTo>
                  <a:pt x="1556895" y="323850"/>
                </a:lnTo>
                <a:lnTo>
                  <a:pt x="1557910" y="323850"/>
                </a:lnTo>
                <a:lnTo>
                  <a:pt x="1557774" y="321310"/>
                </a:lnTo>
                <a:lnTo>
                  <a:pt x="1557418" y="320040"/>
                </a:lnTo>
                <a:lnTo>
                  <a:pt x="1560769" y="320040"/>
                </a:lnTo>
                <a:lnTo>
                  <a:pt x="1559743" y="317500"/>
                </a:lnTo>
                <a:lnTo>
                  <a:pt x="1560996" y="317500"/>
                </a:lnTo>
                <a:lnTo>
                  <a:pt x="1557324" y="311150"/>
                </a:lnTo>
                <a:lnTo>
                  <a:pt x="1554078" y="308610"/>
                </a:lnTo>
                <a:lnTo>
                  <a:pt x="1548298" y="300990"/>
                </a:lnTo>
                <a:lnTo>
                  <a:pt x="1541932" y="300990"/>
                </a:lnTo>
                <a:lnTo>
                  <a:pt x="1539328" y="295910"/>
                </a:lnTo>
                <a:lnTo>
                  <a:pt x="1537345" y="295910"/>
                </a:lnTo>
                <a:lnTo>
                  <a:pt x="1535167" y="294640"/>
                </a:lnTo>
                <a:close/>
              </a:path>
              <a:path w="1638934" h="853440">
                <a:moveTo>
                  <a:pt x="67759" y="318770"/>
                </a:moveTo>
                <a:lnTo>
                  <a:pt x="66050" y="318770"/>
                </a:lnTo>
                <a:lnTo>
                  <a:pt x="65799" y="321310"/>
                </a:lnTo>
                <a:lnTo>
                  <a:pt x="64929" y="322580"/>
                </a:lnTo>
                <a:lnTo>
                  <a:pt x="66071" y="322580"/>
                </a:lnTo>
                <a:lnTo>
                  <a:pt x="67759" y="318770"/>
                </a:lnTo>
                <a:close/>
              </a:path>
              <a:path w="1638934" h="853440">
                <a:moveTo>
                  <a:pt x="66050" y="318770"/>
                </a:moveTo>
                <a:lnTo>
                  <a:pt x="38457" y="318770"/>
                </a:lnTo>
                <a:lnTo>
                  <a:pt x="39050" y="321383"/>
                </a:lnTo>
                <a:lnTo>
                  <a:pt x="64165" y="321310"/>
                </a:lnTo>
                <a:lnTo>
                  <a:pt x="66050" y="318770"/>
                </a:lnTo>
                <a:close/>
              </a:path>
              <a:path w="1638934" h="853440">
                <a:moveTo>
                  <a:pt x="1560996" y="317500"/>
                </a:moveTo>
                <a:lnTo>
                  <a:pt x="1559743" y="317500"/>
                </a:lnTo>
                <a:lnTo>
                  <a:pt x="1562465" y="320040"/>
                </a:lnTo>
                <a:lnTo>
                  <a:pt x="1560996" y="317500"/>
                </a:lnTo>
                <a:close/>
              </a:path>
              <a:path w="1638934" h="853440">
                <a:moveTo>
                  <a:pt x="69421" y="313690"/>
                </a:moveTo>
                <a:lnTo>
                  <a:pt x="69620" y="315825"/>
                </a:lnTo>
                <a:lnTo>
                  <a:pt x="70291" y="314960"/>
                </a:lnTo>
                <a:lnTo>
                  <a:pt x="69421" y="313690"/>
                </a:lnTo>
                <a:close/>
              </a:path>
              <a:path w="1638934" h="853440">
                <a:moveTo>
                  <a:pt x="111288" y="283210"/>
                </a:moveTo>
                <a:lnTo>
                  <a:pt x="92918" y="283210"/>
                </a:lnTo>
                <a:lnTo>
                  <a:pt x="89793" y="290830"/>
                </a:lnTo>
                <a:lnTo>
                  <a:pt x="84472" y="298450"/>
                </a:lnTo>
                <a:lnTo>
                  <a:pt x="78513" y="304800"/>
                </a:lnTo>
                <a:lnTo>
                  <a:pt x="73474" y="309880"/>
                </a:lnTo>
                <a:lnTo>
                  <a:pt x="91934" y="309880"/>
                </a:lnTo>
                <a:lnTo>
                  <a:pt x="91646" y="313690"/>
                </a:lnTo>
                <a:lnTo>
                  <a:pt x="93796" y="312420"/>
                </a:lnTo>
                <a:lnTo>
                  <a:pt x="97460" y="307340"/>
                </a:lnTo>
                <a:lnTo>
                  <a:pt x="101714" y="302260"/>
                </a:lnTo>
                <a:lnTo>
                  <a:pt x="101284" y="300990"/>
                </a:lnTo>
                <a:lnTo>
                  <a:pt x="99410" y="300990"/>
                </a:lnTo>
                <a:lnTo>
                  <a:pt x="101473" y="298450"/>
                </a:lnTo>
                <a:lnTo>
                  <a:pt x="103886" y="298450"/>
                </a:lnTo>
                <a:lnTo>
                  <a:pt x="105190" y="297180"/>
                </a:lnTo>
                <a:lnTo>
                  <a:pt x="109305" y="292100"/>
                </a:lnTo>
                <a:lnTo>
                  <a:pt x="108939" y="290830"/>
                </a:lnTo>
                <a:lnTo>
                  <a:pt x="107043" y="290830"/>
                </a:lnTo>
                <a:lnTo>
                  <a:pt x="109295" y="288290"/>
                </a:lnTo>
                <a:lnTo>
                  <a:pt x="113493" y="288290"/>
                </a:lnTo>
                <a:lnTo>
                  <a:pt x="114871" y="284480"/>
                </a:lnTo>
                <a:lnTo>
                  <a:pt x="110247" y="284480"/>
                </a:lnTo>
                <a:lnTo>
                  <a:pt x="111288" y="283210"/>
                </a:lnTo>
                <a:close/>
              </a:path>
              <a:path w="1638934" h="853440">
                <a:moveTo>
                  <a:pt x="1600872" y="300990"/>
                </a:moveTo>
                <a:lnTo>
                  <a:pt x="1603734" y="305761"/>
                </a:lnTo>
                <a:lnTo>
                  <a:pt x="1603794" y="312420"/>
                </a:lnTo>
                <a:lnTo>
                  <a:pt x="1608203" y="312420"/>
                </a:lnTo>
                <a:lnTo>
                  <a:pt x="1604663" y="303530"/>
                </a:lnTo>
                <a:lnTo>
                  <a:pt x="1600872" y="300990"/>
                </a:lnTo>
                <a:close/>
              </a:path>
              <a:path w="1638934" h="853440">
                <a:moveTo>
                  <a:pt x="39328" y="299720"/>
                </a:moveTo>
                <a:lnTo>
                  <a:pt x="40124" y="303530"/>
                </a:lnTo>
                <a:lnTo>
                  <a:pt x="36176" y="309880"/>
                </a:lnTo>
                <a:lnTo>
                  <a:pt x="34260" y="311150"/>
                </a:lnTo>
                <a:lnTo>
                  <a:pt x="91513" y="311150"/>
                </a:lnTo>
                <a:lnTo>
                  <a:pt x="91934" y="309880"/>
                </a:lnTo>
                <a:lnTo>
                  <a:pt x="73474" y="309880"/>
                </a:lnTo>
                <a:lnTo>
                  <a:pt x="76616" y="302260"/>
                </a:lnTo>
                <a:lnTo>
                  <a:pt x="41789" y="302260"/>
                </a:lnTo>
                <a:lnTo>
                  <a:pt x="39328" y="299720"/>
                </a:lnTo>
                <a:close/>
              </a:path>
              <a:path w="1638934" h="853440">
                <a:moveTo>
                  <a:pt x="1576291" y="305761"/>
                </a:moveTo>
                <a:lnTo>
                  <a:pt x="1576349" y="306070"/>
                </a:lnTo>
                <a:lnTo>
                  <a:pt x="1577480" y="307340"/>
                </a:lnTo>
                <a:lnTo>
                  <a:pt x="1576291" y="305761"/>
                </a:lnTo>
                <a:close/>
              </a:path>
              <a:path w="1638934" h="853440">
                <a:moveTo>
                  <a:pt x="1576360" y="304479"/>
                </a:moveTo>
                <a:lnTo>
                  <a:pt x="1576109" y="304800"/>
                </a:lnTo>
                <a:lnTo>
                  <a:pt x="1576291" y="305761"/>
                </a:lnTo>
                <a:lnTo>
                  <a:pt x="1577480" y="307340"/>
                </a:lnTo>
                <a:lnTo>
                  <a:pt x="1579522" y="307340"/>
                </a:lnTo>
                <a:lnTo>
                  <a:pt x="1579023" y="306553"/>
                </a:lnTo>
                <a:lnTo>
                  <a:pt x="1576951" y="304800"/>
                </a:lnTo>
                <a:lnTo>
                  <a:pt x="1576360" y="304479"/>
                </a:lnTo>
                <a:close/>
              </a:path>
              <a:path w="1638934" h="853440">
                <a:moveTo>
                  <a:pt x="1577103" y="303530"/>
                </a:moveTo>
                <a:lnTo>
                  <a:pt x="1576360" y="304479"/>
                </a:lnTo>
                <a:lnTo>
                  <a:pt x="1576951" y="304800"/>
                </a:lnTo>
                <a:lnTo>
                  <a:pt x="1579023" y="306553"/>
                </a:lnTo>
                <a:lnTo>
                  <a:pt x="1577103" y="303530"/>
                </a:lnTo>
                <a:close/>
              </a:path>
              <a:path w="1638934" h="853440">
                <a:moveTo>
                  <a:pt x="1577103" y="303530"/>
                </a:moveTo>
                <a:lnTo>
                  <a:pt x="1574610" y="303530"/>
                </a:lnTo>
                <a:lnTo>
                  <a:pt x="1576360" y="304479"/>
                </a:lnTo>
                <a:lnTo>
                  <a:pt x="1577103" y="303530"/>
                </a:lnTo>
                <a:close/>
              </a:path>
              <a:path w="1638934" h="853440">
                <a:moveTo>
                  <a:pt x="127502" y="246380"/>
                </a:moveTo>
                <a:lnTo>
                  <a:pt x="82039" y="246380"/>
                </a:lnTo>
                <a:lnTo>
                  <a:pt x="78636" y="250190"/>
                </a:lnTo>
                <a:lnTo>
                  <a:pt x="77055" y="252730"/>
                </a:lnTo>
                <a:lnTo>
                  <a:pt x="75578" y="255270"/>
                </a:lnTo>
                <a:lnTo>
                  <a:pt x="73436" y="255270"/>
                </a:lnTo>
                <a:lnTo>
                  <a:pt x="66117" y="261620"/>
                </a:lnTo>
                <a:lnTo>
                  <a:pt x="58599" y="267970"/>
                </a:lnTo>
                <a:lnTo>
                  <a:pt x="55862" y="267970"/>
                </a:lnTo>
                <a:lnTo>
                  <a:pt x="58741" y="270510"/>
                </a:lnTo>
                <a:lnTo>
                  <a:pt x="60165" y="273050"/>
                </a:lnTo>
                <a:lnTo>
                  <a:pt x="59893" y="275590"/>
                </a:lnTo>
                <a:lnTo>
                  <a:pt x="55673" y="279400"/>
                </a:lnTo>
                <a:lnTo>
                  <a:pt x="51850" y="284480"/>
                </a:lnTo>
                <a:lnTo>
                  <a:pt x="41789" y="302260"/>
                </a:lnTo>
                <a:lnTo>
                  <a:pt x="76616" y="302260"/>
                </a:lnTo>
                <a:lnTo>
                  <a:pt x="77139" y="300990"/>
                </a:lnTo>
                <a:lnTo>
                  <a:pt x="82151" y="293370"/>
                </a:lnTo>
                <a:lnTo>
                  <a:pt x="87686" y="287020"/>
                </a:lnTo>
                <a:lnTo>
                  <a:pt x="92918" y="283210"/>
                </a:lnTo>
                <a:lnTo>
                  <a:pt x="111288" y="283210"/>
                </a:lnTo>
                <a:lnTo>
                  <a:pt x="112329" y="281940"/>
                </a:lnTo>
                <a:lnTo>
                  <a:pt x="94269" y="281940"/>
                </a:lnTo>
                <a:lnTo>
                  <a:pt x="97672" y="276860"/>
                </a:lnTo>
                <a:lnTo>
                  <a:pt x="95714" y="276860"/>
                </a:lnTo>
                <a:lnTo>
                  <a:pt x="101348" y="271425"/>
                </a:lnTo>
                <a:lnTo>
                  <a:pt x="101850" y="270510"/>
                </a:lnTo>
                <a:lnTo>
                  <a:pt x="102297" y="270510"/>
                </a:lnTo>
                <a:lnTo>
                  <a:pt x="110196" y="262890"/>
                </a:lnTo>
                <a:lnTo>
                  <a:pt x="116707" y="255270"/>
                </a:lnTo>
                <a:lnTo>
                  <a:pt x="119190" y="251460"/>
                </a:lnTo>
                <a:lnTo>
                  <a:pt x="123828" y="247650"/>
                </a:lnTo>
                <a:lnTo>
                  <a:pt x="126205" y="247650"/>
                </a:lnTo>
                <a:lnTo>
                  <a:pt x="127502" y="246380"/>
                </a:lnTo>
                <a:close/>
              </a:path>
              <a:path w="1638934" h="853440">
                <a:moveTo>
                  <a:pt x="103886" y="298450"/>
                </a:moveTo>
                <a:lnTo>
                  <a:pt x="101473" y="298450"/>
                </a:lnTo>
                <a:lnTo>
                  <a:pt x="102583" y="299720"/>
                </a:lnTo>
                <a:lnTo>
                  <a:pt x="103886" y="298450"/>
                </a:lnTo>
                <a:close/>
              </a:path>
              <a:path w="1638934" h="853440">
                <a:moveTo>
                  <a:pt x="1538177" y="290830"/>
                </a:moveTo>
                <a:lnTo>
                  <a:pt x="1535879" y="290830"/>
                </a:lnTo>
                <a:lnTo>
                  <a:pt x="1538005" y="292100"/>
                </a:lnTo>
                <a:lnTo>
                  <a:pt x="1540759" y="294640"/>
                </a:lnTo>
                <a:lnTo>
                  <a:pt x="1540560" y="295910"/>
                </a:lnTo>
                <a:lnTo>
                  <a:pt x="1540424" y="295910"/>
                </a:lnTo>
                <a:lnTo>
                  <a:pt x="1542026" y="298450"/>
                </a:lnTo>
                <a:lnTo>
                  <a:pt x="1545994" y="298450"/>
                </a:lnTo>
                <a:lnTo>
                  <a:pt x="1544691" y="297180"/>
                </a:lnTo>
                <a:lnTo>
                  <a:pt x="1544337" y="296834"/>
                </a:lnTo>
                <a:lnTo>
                  <a:pt x="1538177" y="290830"/>
                </a:lnTo>
                <a:close/>
              </a:path>
              <a:path w="1638934" h="853440">
                <a:moveTo>
                  <a:pt x="1598051" y="297180"/>
                </a:moveTo>
                <a:lnTo>
                  <a:pt x="1595815" y="297180"/>
                </a:lnTo>
                <a:lnTo>
                  <a:pt x="1598967" y="298450"/>
                </a:lnTo>
                <a:lnTo>
                  <a:pt x="1598051" y="297180"/>
                </a:lnTo>
                <a:close/>
              </a:path>
              <a:path w="1638934" h="853440">
                <a:moveTo>
                  <a:pt x="1544337" y="296834"/>
                </a:moveTo>
                <a:lnTo>
                  <a:pt x="1544586" y="297180"/>
                </a:lnTo>
                <a:lnTo>
                  <a:pt x="1544337" y="296834"/>
                </a:lnTo>
                <a:close/>
              </a:path>
              <a:path w="1638934" h="853440">
                <a:moveTo>
                  <a:pt x="1540005" y="290830"/>
                </a:moveTo>
                <a:lnTo>
                  <a:pt x="1544337" y="296834"/>
                </a:lnTo>
                <a:lnTo>
                  <a:pt x="1544691" y="297180"/>
                </a:lnTo>
                <a:lnTo>
                  <a:pt x="1546335" y="297180"/>
                </a:lnTo>
                <a:lnTo>
                  <a:pt x="1547046" y="295910"/>
                </a:lnTo>
                <a:lnTo>
                  <a:pt x="1597136" y="295910"/>
                </a:lnTo>
                <a:lnTo>
                  <a:pt x="1595306" y="293370"/>
                </a:lnTo>
                <a:lnTo>
                  <a:pt x="1546382" y="293370"/>
                </a:lnTo>
                <a:lnTo>
                  <a:pt x="1540005" y="290830"/>
                </a:lnTo>
                <a:close/>
              </a:path>
              <a:path w="1638934" h="853440">
                <a:moveTo>
                  <a:pt x="1538026" y="293370"/>
                </a:moveTo>
                <a:lnTo>
                  <a:pt x="1537345" y="295910"/>
                </a:lnTo>
                <a:lnTo>
                  <a:pt x="1539328" y="295910"/>
                </a:lnTo>
                <a:lnTo>
                  <a:pt x="1538026" y="293370"/>
                </a:lnTo>
                <a:close/>
              </a:path>
              <a:path w="1638934" h="853440">
                <a:moveTo>
                  <a:pt x="1537631" y="285804"/>
                </a:moveTo>
                <a:lnTo>
                  <a:pt x="1537760" y="285980"/>
                </a:lnTo>
                <a:lnTo>
                  <a:pt x="1546382" y="293370"/>
                </a:lnTo>
                <a:lnTo>
                  <a:pt x="1595306" y="293370"/>
                </a:lnTo>
                <a:lnTo>
                  <a:pt x="1594391" y="292100"/>
                </a:lnTo>
                <a:lnTo>
                  <a:pt x="1592193" y="288290"/>
                </a:lnTo>
                <a:lnTo>
                  <a:pt x="1543932" y="288290"/>
                </a:lnTo>
                <a:lnTo>
                  <a:pt x="1537631" y="285804"/>
                </a:lnTo>
                <a:close/>
              </a:path>
              <a:path w="1638934" h="853440">
                <a:moveTo>
                  <a:pt x="1533838" y="280670"/>
                </a:moveTo>
                <a:lnTo>
                  <a:pt x="1533335" y="284480"/>
                </a:lnTo>
                <a:lnTo>
                  <a:pt x="1529565" y="284480"/>
                </a:lnTo>
                <a:lnTo>
                  <a:pt x="1533775" y="289560"/>
                </a:lnTo>
                <a:lnTo>
                  <a:pt x="1534989" y="292100"/>
                </a:lnTo>
                <a:lnTo>
                  <a:pt x="1535879" y="290830"/>
                </a:lnTo>
                <a:lnTo>
                  <a:pt x="1538177" y="290830"/>
                </a:lnTo>
                <a:lnTo>
                  <a:pt x="1536874" y="289560"/>
                </a:lnTo>
                <a:lnTo>
                  <a:pt x="1534770" y="287020"/>
                </a:lnTo>
                <a:lnTo>
                  <a:pt x="1538529" y="287020"/>
                </a:lnTo>
                <a:lnTo>
                  <a:pt x="1537760" y="285980"/>
                </a:lnTo>
                <a:lnTo>
                  <a:pt x="1537556" y="285804"/>
                </a:lnTo>
                <a:lnTo>
                  <a:pt x="1536652" y="284480"/>
                </a:lnTo>
                <a:lnTo>
                  <a:pt x="1530058" y="284480"/>
                </a:lnTo>
                <a:lnTo>
                  <a:pt x="1529744" y="284010"/>
                </a:lnTo>
                <a:lnTo>
                  <a:pt x="1536305" y="284010"/>
                </a:lnTo>
                <a:lnTo>
                  <a:pt x="1533838" y="280670"/>
                </a:lnTo>
                <a:close/>
              </a:path>
              <a:path w="1638934" h="853440">
                <a:moveTo>
                  <a:pt x="1538529" y="287020"/>
                </a:moveTo>
                <a:lnTo>
                  <a:pt x="1534770" y="287020"/>
                </a:lnTo>
                <a:lnTo>
                  <a:pt x="1539042" y="288290"/>
                </a:lnTo>
                <a:lnTo>
                  <a:pt x="1538529" y="287020"/>
                </a:lnTo>
                <a:close/>
              </a:path>
              <a:path w="1638934" h="853440">
                <a:moveTo>
                  <a:pt x="1519346" y="260350"/>
                </a:moveTo>
                <a:lnTo>
                  <a:pt x="1527335" y="269240"/>
                </a:lnTo>
                <a:lnTo>
                  <a:pt x="1532246" y="271780"/>
                </a:lnTo>
                <a:lnTo>
                  <a:pt x="1529995" y="274320"/>
                </a:lnTo>
                <a:lnTo>
                  <a:pt x="1534782" y="280670"/>
                </a:lnTo>
                <a:lnTo>
                  <a:pt x="1537874" y="283210"/>
                </a:lnTo>
                <a:lnTo>
                  <a:pt x="1540511" y="284480"/>
                </a:lnTo>
                <a:lnTo>
                  <a:pt x="1543932" y="288290"/>
                </a:lnTo>
                <a:lnTo>
                  <a:pt x="1588035" y="288290"/>
                </a:lnTo>
                <a:lnTo>
                  <a:pt x="1585396" y="281940"/>
                </a:lnTo>
                <a:lnTo>
                  <a:pt x="1583135" y="278130"/>
                </a:lnTo>
                <a:lnTo>
                  <a:pt x="1577962" y="274320"/>
                </a:lnTo>
                <a:lnTo>
                  <a:pt x="1555533" y="274320"/>
                </a:lnTo>
                <a:lnTo>
                  <a:pt x="1548724" y="267970"/>
                </a:lnTo>
                <a:lnTo>
                  <a:pt x="1543999" y="267970"/>
                </a:lnTo>
                <a:lnTo>
                  <a:pt x="1539293" y="265430"/>
                </a:lnTo>
                <a:lnTo>
                  <a:pt x="1536940" y="262890"/>
                </a:lnTo>
                <a:lnTo>
                  <a:pt x="1524623" y="262890"/>
                </a:lnTo>
                <a:lnTo>
                  <a:pt x="1521618" y="261620"/>
                </a:lnTo>
                <a:lnTo>
                  <a:pt x="1519346" y="260350"/>
                </a:lnTo>
                <a:close/>
              </a:path>
              <a:path w="1638934" h="853440">
                <a:moveTo>
                  <a:pt x="1582716" y="275590"/>
                </a:moveTo>
                <a:lnTo>
                  <a:pt x="1587134" y="281940"/>
                </a:lnTo>
                <a:lnTo>
                  <a:pt x="1588852" y="287020"/>
                </a:lnTo>
                <a:lnTo>
                  <a:pt x="1588035" y="288290"/>
                </a:lnTo>
                <a:lnTo>
                  <a:pt x="1592193" y="288290"/>
                </a:lnTo>
                <a:lnTo>
                  <a:pt x="1590727" y="285750"/>
                </a:lnTo>
                <a:lnTo>
                  <a:pt x="1587121" y="280670"/>
                </a:lnTo>
                <a:lnTo>
                  <a:pt x="1582716" y="275590"/>
                </a:lnTo>
                <a:close/>
              </a:path>
              <a:path w="1638934" h="853440">
                <a:moveTo>
                  <a:pt x="1537492" y="285750"/>
                </a:moveTo>
                <a:lnTo>
                  <a:pt x="1537760" y="285980"/>
                </a:lnTo>
                <a:lnTo>
                  <a:pt x="1537631" y="285804"/>
                </a:lnTo>
                <a:lnTo>
                  <a:pt x="1537492" y="285750"/>
                </a:lnTo>
                <a:close/>
              </a:path>
              <a:path w="1638934" h="853440">
                <a:moveTo>
                  <a:pt x="1537590" y="285750"/>
                </a:moveTo>
                <a:close/>
              </a:path>
              <a:path w="1638934" h="853440">
                <a:moveTo>
                  <a:pt x="120760" y="273050"/>
                </a:moveTo>
                <a:lnTo>
                  <a:pt x="112352" y="284480"/>
                </a:lnTo>
                <a:lnTo>
                  <a:pt x="114871" y="284480"/>
                </a:lnTo>
                <a:lnTo>
                  <a:pt x="116708" y="279400"/>
                </a:lnTo>
                <a:lnTo>
                  <a:pt x="121368" y="276860"/>
                </a:lnTo>
                <a:lnTo>
                  <a:pt x="120760" y="273050"/>
                </a:lnTo>
                <a:close/>
              </a:path>
              <a:path w="1638934" h="853440">
                <a:moveTo>
                  <a:pt x="1485043" y="238760"/>
                </a:moveTo>
                <a:lnTo>
                  <a:pt x="1482164" y="238760"/>
                </a:lnTo>
                <a:lnTo>
                  <a:pt x="1482910" y="239850"/>
                </a:lnTo>
                <a:lnTo>
                  <a:pt x="1494415" y="251460"/>
                </a:lnTo>
                <a:lnTo>
                  <a:pt x="1498456" y="252730"/>
                </a:lnTo>
                <a:lnTo>
                  <a:pt x="1501631" y="259080"/>
                </a:lnTo>
                <a:lnTo>
                  <a:pt x="1508468" y="266700"/>
                </a:lnTo>
                <a:lnTo>
                  <a:pt x="1517718" y="275590"/>
                </a:lnTo>
                <a:lnTo>
                  <a:pt x="1528131" y="284480"/>
                </a:lnTo>
                <a:lnTo>
                  <a:pt x="1529565" y="284480"/>
                </a:lnTo>
                <a:lnTo>
                  <a:pt x="1529744" y="284010"/>
                </a:lnTo>
                <a:lnTo>
                  <a:pt x="1526665" y="279400"/>
                </a:lnTo>
                <a:lnTo>
                  <a:pt x="1529785" y="279400"/>
                </a:lnTo>
                <a:lnTo>
                  <a:pt x="1527123" y="275590"/>
                </a:lnTo>
                <a:lnTo>
                  <a:pt x="1526487" y="275590"/>
                </a:lnTo>
                <a:lnTo>
                  <a:pt x="1524198" y="273656"/>
                </a:lnTo>
                <a:lnTo>
                  <a:pt x="1518435" y="271780"/>
                </a:lnTo>
                <a:lnTo>
                  <a:pt x="1518969" y="269240"/>
                </a:lnTo>
                <a:lnTo>
                  <a:pt x="1521087" y="269240"/>
                </a:lnTo>
                <a:lnTo>
                  <a:pt x="1518927" y="266700"/>
                </a:lnTo>
                <a:lnTo>
                  <a:pt x="1514011" y="261620"/>
                </a:lnTo>
                <a:lnTo>
                  <a:pt x="1509149" y="256540"/>
                </a:lnTo>
                <a:lnTo>
                  <a:pt x="1503597" y="251460"/>
                </a:lnTo>
                <a:lnTo>
                  <a:pt x="1499032" y="251460"/>
                </a:lnTo>
                <a:lnTo>
                  <a:pt x="1496323" y="248920"/>
                </a:lnTo>
                <a:lnTo>
                  <a:pt x="1492813" y="248920"/>
                </a:lnTo>
                <a:lnTo>
                  <a:pt x="1487137" y="243840"/>
                </a:lnTo>
                <a:lnTo>
                  <a:pt x="1489096" y="243840"/>
                </a:lnTo>
                <a:lnTo>
                  <a:pt x="1485043" y="238760"/>
                </a:lnTo>
                <a:close/>
              </a:path>
              <a:path w="1638934" h="853440">
                <a:moveTo>
                  <a:pt x="1529785" y="279400"/>
                </a:moveTo>
                <a:lnTo>
                  <a:pt x="1526665" y="279400"/>
                </a:lnTo>
                <a:lnTo>
                  <a:pt x="1530047" y="283210"/>
                </a:lnTo>
                <a:lnTo>
                  <a:pt x="1529744" y="284010"/>
                </a:lnTo>
                <a:lnTo>
                  <a:pt x="1530058" y="284480"/>
                </a:lnTo>
                <a:lnTo>
                  <a:pt x="1533335" y="284480"/>
                </a:lnTo>
                <a:lnTo>
                  <a:pt x="1529785" y="279400"/>
                </a:lnTo>
                <a:close/>
              </a:path>
              <a:path w="1638934" h="853440">
                <a:moveTo>
                  <a:pt x="101787" y="271001"/>
                </a:moveTo>
                <a:lnTo>
                  <a:pt x="101348" y="271425"/>
                </a:lnTo>
                <a:lnTo>
                  <a:pt x="97672" y="278130"/>
                </a:lnTo>
                <a:lnTo>
                  <a:pt x="94269" y="281940"/>
                </a:lnTo>
                <a:lnTo>
                  <a:pt x="112329" y="281940"/>
                </a:lnTo>
                <a:lnTo>
                  <a:pt x="114410" y="279400"/>
                </a:lnTo>
                <a:lnTo>
                  <a:pt x="100719" y="279400"/>
                </a:lnTo>
                <a:lnTo>
                  <a:pt x="101787" y="271001"/>
                </a:lnTo>
                <a:close/>
              </a:path>
              <a:path w="1638934" h="853440">
                <a:moveTo>
                  <a:pt x="120707" y="271780"/>
                </a:moveTo>
                <a:lnTo>
                  <a:pt x="108989" y="271780"/>
                </a:lnTo>
                <a:lnTo>
                  <a:pt x="105274" y="275590"/>
                </a:lnTo>
                <a:lnTo>
                  <a:pt x="100719" y="279400"/>
                </a:lnTo>
                <a:lnTo>
                  <a:pt x="114410" y="279400"/>
                </a:lnTo>
                <a:lnTo>
                  <a:pt x="116491" y="276860"/>
                </a:lnTo>
                <a:lnTo>
                  <a:pt x="120707" y="271780"/>
                </a:lnTo>
                <a:close/>
              </a:path>
              <a:path w="1638934" h="853440">
                <a:moveTo>
                  <a:pt x="152592" y="240030"/>
                </a:moveTo>
                <a:lnTo>
                  <a:pt x="133985" y="240030"/>
                </a:lnTo>
                <a:lnTo>
                  <a:pt x="129930" y="245140"/>
                </a:lnTo>
                <a:lnTo>
                  <a:pt x="119941" y="254000"/>
                </a:lnTo>
                <a:lnTo>
                  <a:pt x="109442" y="265430"/>
                </a:lnTo>
                <a:lnTo>
                  <a:pt x="103996" y="275590"/>
                </a:lnTo>
                <a:lnTo>
                  <a:pt x="105988" y="274320"/>
                </a:lnTo>
                <a:lnTo>
                  <a:pt x="108440" y="271780"/>
                </a:lnTo>
                <a:lnTo>
                  <a:pt x="120707" y="271780"/>
                </a:lnTo>
                <a:lnTo>
                  <a:pt x="121761" y="270510"/>
                </a:lnTo>
                <a:lnTo>
                  <a:pt x="126932" y="266700"/>
                </a:lnTo>
                <a:lnTo>
                  <a:pt x="128121" y="265430"/>
                </a:lnTo>
                <a:lnTo>
                  <a:pt x="127640" y="265430"/>
                </a:lnTo>
                <a:lnTo>
                  <a:pt x="131578" y="259080"/>
                </a:lnTo>
                <a:lnTo>
                  <a:pt x="116509" y="259080"/>
                </a:lnTo>
                <a:lnTo>
                  <a:pt x="122593" y="252730"/>
                </a:lnTo>
                <a:lnTo>
                  <a:pt x="125127" y="251460"/>
                </a:lnTo>
                <a:lnTo>
                  <a:pt x="130488" y="247650"/>
                </a:lnTo>
                <a:lnTo>
                  <a:pt x="147519" y="247650"/>
                </a:lnTo>
                <a:lnTo>
                  <a:pt x="148822" y="246380"/>
                </a:lnTo>
                <a:lnTo>
                  <a:pt x="152592" y="240030"/>
                </a:lnTo>
                <a:close/>
              </a:path>
              <a:path w="1638934" h="853440">
                <a:moveTo>
                  <a:pt x="1524198" y="273656"/>
                </a:moveTo>
                <a:lnTo>
                  <a:pt x="1526487" y="275590"/>
                </a:lnTo>
                <a:lnTo>
                  <a:pt x="1525090" y="273946"/>
                </a:lnTo>
                <a:lnTo>
                  <a:pt x="1524198" y="273656"/>
                </a:lnTo>
                <a:close/>
              </a:path>
              <a:path w="1638934" h="853440">
                <a:moveTo>
                  <a:pt x="1525090" y="273946"/>
                </a:moveTo>
                <a:lnTo>
                  <a:pt x="1526487" y="275590"/>
                </a:lnTo>
                <a:lnTo>
                  <a:pt x="1527123" y="275590"/>
                </a:lnTo>
                <a:lnTo>
                  <a:pt x="1526236" y="274320"/>
                </a:lnTo>
                <a:lnTo>
                  <a:pt x="1525090" y="273946"/>
                </a:lnTo>
                <a:close/>
              </a:path>
              <a:path w="1638934" h="853440">
                <a:moveTo>
                  <a:pt x="1545043" y="237490"/>
                </a:moveTo>
                <a:lnTo>
                  <a:pt x="1527021" y="237490"/>
                </a:lnTo>
                <a:lnTo>
                  <a:pt x="1534960" y="247650"/>
                </a:lnTo>
                <a:lnTo>
                  <a:pt x="1542070" y="255270"/>
                </a:lnTo>
                <a:lnTo>
                  <a:pt x="1548784" y="264160"/>
                </a:lnTo>
                <a:lnTo>
                  <a:pt x="1555533" y="274320"/>
                </a:lnTo>
                <a:lnTo>
                  <a:pt x="1577962" y="274320"/>
                </a:lnTo>
                <a:lnTo>
                  <a:pt x="1578795" y="273050"/>
                </a:lnTo>
                <a:lnTo>
                  <a:pt x="1576364" y="267970"/>
                </a:lnTo>
                <a:lnTo>
                  <a:pt x="1572038" y="262890"/>
                </a:lnTo>
                <a:lnTo>
                  <a:pt x="1567187" y="255270"/>
                </a:lnTo>
                <a:lnTo>
                  <a:pt x="1564151" y="254000"/>
                </a:lnTo>
                <a:lnTo>
                  <a:pt x="1561565" y="252730"/>
                </a:lnTo>
                <a:lnTo>
                  <a:pt x="1555251" y="246380"/>
                </a:lnTo>
                <a:lnTo>
                  <a:pt x="1550622" y="246380"/>
                </a:lnTo>
                <a:lnTo>
                  <a:pt x="1547753" y="245110"/>
                </a:lnTo>
                <a:lnTo>
                  <a:pt x="1545043" y="237490"/>
                </a:lnTo>
                <a:close/>
              </a:path>
              <a:path w="1638934" h="853440">
                <a:moveTo>
                  <a:pt x="1521087" y="269240"/>
                </a:moveTo>
                <a:lnTo>
                  <a:pt x="1518969" y="269240"/>
                </a:lnTo>
                <a:lnTo>
                  <a:pt x="1524198" y="273656"/>
                </a:lnTo>
                <a:lnTo>
                  <a:pt x="1525090" y="273946"/>
                </a:lnTo>
                <a:lnTo>
                  <a:pt x="1521087" y="269240"/>
                </a:lnTo>
                <a:close/>
              </a:path>
              <a:path w="1638934" h="853440">
                <a:moveTo>
                  <a:pt x="101850" y="270510"/>
                </a:moveTo>
                <a:lnTo>
                  <a:pt x="101348" y="271425"/>
                </a:lnTo>
                <a:lnTo>
                  <a:pt x="101787" y="271001"/>
                </a:lnTo>
                <a:lnTo>
                  <a:pt x="101850" y="270510"/>
                </a:lnTo>
                <a:close/>
              </a:path>
              <a:path w="1638934" h="853440">
                <a:moveTo>
                  <a:pt x="102297" y="270510"/>
                </a:moveTo>
                <a:lnTo>
                  <a:pt x="101850" y="270510"/>
                </a:lnTo>
                <a:lnTo>
                  <a:pt x="101787" y="271001"/>
                </a:lnTo>
                <a:lnTo>
                  <a:pt x="102297" y="270510"/>
                </a:lnTo>
                <a:close/>
              </a:path>
              <a:path w="1638934" h="853440">
                <a:moveTo>
                  <a:pt x="132875" y="260350"/>
                </a:moveTo>
                <a:lnTo>
                  <a:pt x="127640" y="265430"/>
                </a:lnTo>
                <a:lnTo>
                  <a:pt x="128121" y="265430"/>
                </a:lnTo>
                <a:lnTo>
                  <a:pt x="132875" y="260350"/>
                </a:lnTo>
                <a:close/>
              </a:path>
              <a:path w="1638934" h="853440">
                <a:moveTo>
                  <a:pt x="1539134" y="255270"/>
                </a:moveTo>
                <a:lnTo>
                  <a:pt x="1533607" y="255270"/>
                </a:lnTo>
                <a:lnTo>
                  <a:pt x="1538675" y="261620"/>
                </a:lnTo>
                <a:lnTo>
                  <a:pt x="1539900" y="265430"/>
                </a:lnTo>
                <a:lnTo>
                  <a:pt x="1544863" y="260350"/>
                </a:lnTo>
                <a:lnTo>
                  <a:pt x="1539134" y="255270"/>
                </a:lnTo>
                <a:close/>
              </a:path>
              <a:path w="1638934" h="853440">
                <a:moveTo>
                  <a:pt x="1536270" y="252730"/>
                </a:moveTo>
                <a:lnTo>
                  <a:pt x="1510414" y="252730"/>
                </a:lnTo>
                <a:lnTo>
                  <a:pt x="1514054" y="255270"/>
                </a:lnTo>
                <a:lnTo>
                  <a:pt x="1520673" y="260350"/>
                </a:lnTo>
                <a:lnTo>
                  <a:pt x="1526686" y="262890"/>
                </a:lnTo>
                <a:lnTo>
                  <a:pt x="1536940" y="262890"/>
                </a:lnTo>
                <a:lnTo>
                  <a:pt x="1535764" y="261620"/>
                </a:lnTo>
                <a:lnTo>
                  <a:pt x="1530215" y="256540"/>
                </a:lnTo>
                <a:lnTo>
                  <a:pt x="1530058" y="255270"/>
                </a:lnTo>
                <a:lnTo>
                  <a:pt x="1539134" y="255270"/>
                </a:lnTo>
                <a:lnTo>
                  <a:pt x="1536270" y="252730"/>
                </a:lnTo>
                <a:close/>
              </a:path>
              <a:path w="1638934" h="853440">
                <a:moveTo>
                  <a:pt x="147519" y="247650"/>
                </a:moveTo>
                <a:lnTo>
                  <a:pt x="130488" y="247650"/>
                </a:lnTo>
                <a:lnTo>
                  <a:pt x="127846" y="251460"/>
                </a:lnTo>
                <a:lnTo>
                  <a:pt x="122827" y="256540"/>
                </a:lnTo>
                <a:lnTo>
                  <a:pt x="118144" y="259080"/>
                </a:lnTo>
                <a:lnTo>
                  <a:pt x="131578" y="259080"/>
                </a:lnTo>
                <a:lnTo>
                  <a:pt x="134728" y="254000"/>
                </a:lnTo>
                <a:lnTo>
                  <a:pt x="135702" y="252730"/>
                </a:lnTo>
                <a:lnTo>
                  <a:pt x="140718" y="252730"/>
                </a:lnTo>
                <a:lnTo>
                  <a:pt x="144173" y="250190"/>
                </a:lnTo>
                <a:lnTo>
                  <a:pt x="144911" y="250190"/>
                </a:lnTo>
                <a:lnTo>
                  <a:pt x="147519" y="247650"/>
                </a:lnTo>
                <a:close/>
              </a:path>
              <a:path w="1638934" h="853440">
                <a:moveTo>
                  <a:pt x="140718" y="252730"/>
                </a:moveTo>
                <a:lnTo>
                  <a:pt x="135702" y="252730"/>
                </a:lnTo>
                <a:lnTo>
                  <a:pt x="135535" y="256540"/>
                </a:lnTo>
                <a:lnTo>
                  <a:pt x="140718" y="252730"/>
                </a:lnTo>
                <a:close/>
              </a:path>
              <a:path w="1638934" h="853440">
                <a:moveTo>
                  <a:pt x="144911" y="250190"/>
                </a:moveTo>
                <a:lnTo>
                  <a:pt x="144173" y="250190"/>
                </a:lnTo>
                <a:lnTo>
                  <a:pt x="139733" y="256540"/>
                </a:lnTo>
                <a:lnTo>
                  <a:pt x="143356" y="252730"/>
                </a:lnTo>
                <a:lnTo>
                  <a:pt x="144914" y="251460"/>
                </a:lnTo>
                <a:lnTo>
                  <a:pt x="143608" y="251460"/>
                </a:lnTo>
                <a:lnTo>
                  <a:pt x="144911" y="250190"/>
                </a:lnTo>
                <a:close/>
              </a:path>
              <a:path w="1638934" h="853440">
                <a:moveTo>
                  <a:pt x="1502048" y="243840"/>
                </a:moveTo>
                <a:lnTo>
                  <a:pt x="1499797" y="246380"/>
                </a:lnTo>
                <a:lnTo>
                  <a:pt x="1505032" y="251460"/>
                </a:lnTo>
                <a:lnTo>
                  <a:pt x="1508529" y="255270"/>
                </a:lnTo>
                <a:lnTo>
                  <a:pt x="1513336" y="256540"/>
                </a:lnTo>
                <a:lnTo>
                  <a:pt x="1510414" y="252730"/>
                </a:lnTo>
                <a:lnTo>
                  <a:pt x="1536270" y="252730"/>
                </a:lnTo>
                <a:lnTo>
                  <a:pt x="1534837" y="251460"/>
                </a:lnTo>
                <a:lnTo>
                  <a:pt x="1513744" y="251460"/>
                </a:lnTo>
                <a:lnTo>
                  <a:pt x="1509242" y="250190"/>
                </a:lnTo>
                <a:lnTo>
                  <a:pt x="1502048" y="243840"/>
                </a:lnTo>
                <a:close/>
              </a:path>
              <a:path w="1638934" h="853440">
                <a:moveTo>
                  <a:pt x="149618" y="246380"/>
                </a:moveTo>
                <a:lnTo>
                  <a:pt x="147419" y="248920"/>
                </a:lnTo>
                <a:lnTo>
                  <a:pt x="144152" y="251460"/>
                </a:lnTo>
                <a:lnTo>
                  <a:pt x="144914" y="251460"/>
                </a:lnTo>
                <a:lnTo>
                  <a:pt x="149587" y="247650"/>
                </a:lnTo>
                <a:lnTo>
                  <a:pt x="149618" y="246380"/>
                </a:lnTo>
                <a:close/>
              </a:path>
              <a:path w="1638934" h="853440">
                <a:moveTo>
                  <a:pt x="1496614" y="243840"/>
                </a:moveTo>
                <a:lnTo>
                  <a:pt x="1492436" y="243840"/>
                </a:lnTo>
                <a:lnTo>
                  <a:pt x="1496907" y="248920"/>
                </a:lnTo>
                <a:lnTo>
                  <a:pt x="1499032" y="251460"/>
                </a:lnTo>
                <a:lnTo>
                  <a:pt x="1503597" y="251460"/>
                </a:lnTo>
                <a:lnTo>
                  <a:pt x="1496614" y="243840"/>
                </a:lnTo>
                <a:close/>
              </a:path>
              <a:path w="1638934" h="853440">
                <a:moveTo>
                  <a:pt x="1508760" y="238760"/>
                </a:moveTo>
                <a:lnTo>
                  <a:pt x="1500760" y="238760"/>
                </a:lnTo>
                <a:lnTo>
                  <a:pt x="1504959" y="241300"/>
                </a:lnTo>
                <a:lnTo>
                  <a:pt x="1511294" y="247650"/>
                </a:lnTo>
                <a:lnTo>
                  <a:pt x="1513744" y="251460"/>
                </a:lnTo>
                <a:lnTo>
                  <a:pt x="1528236" y="251460"/>
                </a:lnTo>
                <a:lnTo>
                  <a:pt x="1522002" y="246380"/>
                </a:lnTo>
                <a:lnTo>
                  <a:pt x="1516345" y="241300"/>
                </a:lnTo>
                <a:lnTo>
                  <a:pt x="1515077" y="240030"/>
                </a:lnTo>
                <a:lnTo>
                  <a:pt x="1510278" y="240030"/>
                </a:lnTo>
                <a:lnTo>
                  <a:pt x="1508760" y="238760"/>
                </a:lnTo>
                <a:close/>
              </a:path>
              <a:path w="1638934" h="853440">
                <a:moveTo>
                  <a:pt x="1500535" y="224790"/>
                </a:moveTo>
                <a:lnTo>
                  <a:pt x="1501723" y="226060"/>
                </a:lnTo>
                <a:lnTo>
                  <a:pt x="1506031" y="228600"/>
                </a:lnTo>
                <a:lnTo>
                  <a:pt x="1511371" y="232410"/>
                </a:lnTo>
                <a:lnTo>
                  <a:pt x="1522990" y="242570"/>
                </a:lnTo>
                <a:lnTo>
                  <a:pt x="1521241" y="243840"/>
                </a:lnTo>
                <a:lnTo>
                  <a:pt x="1524257" y="246380"/>
                </a:lnTo>
                <a:lnTo>
                  <a:pt x="1528675" y="251460"/>
                </a:lnTo>
                <a:lnTo>
                  <a:pt x="1534837" y="251460"/>
                </a:lnTo>
                <a:lnTo>
                  <a:pt x="1533405" y="250190"/>
                </a:lnTo>
                <a:lnTo>
                  <a:pt x="1524448" y="241300"/>
                </a:lnTo>
                <a:lnTo>
                  <a:pt x="1517010" y="233680"/>
                </a:lnTo>
                <a:lnTo>
                  <a:pt x="1511836" y="229870"/>
                </a:lnTo>
                <a:lnTo>
                  <a:pt x="1510704" y="229870"/>
                </a:lnTo>
                <a:lnTo>
                  <a:pt x="1505520" y="227330"/>
                </a:lnTo>
                <a:lnTo>
                  <a:pt x="1500535" y="224790"/>
                </a:lnTo>
                <a:close/>
              </a:path>
              <a:path w="1638934" h="853440">
                <a:moveTo>
                  <a:pt x="1557128" y="245801"/>
                </a:moveTo>
                <a:lnTo>
                  <a:pt x="1562251" y="250190"/>
                </a:lnTo>
                <a:lnTo>
                  <a:pt x="1561032" y="247650"/>
                </a:lnTo>
                <a:lnTo>
                  <a:pt x="1559460" y="247650"/>
                </a:lnTo>
                <a:lnTo>
                  <a:pt x="1557128" y="245801"/>
                </a:lnTo>
                <a:close/>
              </a:path>
              <a:path w="1638934" h="853440">
                <a:moveTo>
                  <a:pt x="1492258" y="245110"/>
                </a:moveTo>
                <a:lnTo>
                  <a:pt x="1492813" y="248920"/>
                </a:lnTo>
                <a:lnTo>
                  <a:pt x="1496323" y="248920"/>
                </a:lnTo>
                <a:lnTo>
                  <a:pt x="1492258" y="245110"/>
                </a:lnTo>
                <a:close/>
              </a:path>
              <a:path w="1638934" h="853440">
                <a:moveTo>
                  <a:pt x="153346" y="238760"/>
                </a:moveTo>
                <a:lnTo>
                  <a:pt x="89976" y="238760"/>
                </a:lnTo>
                <a:lnTo>
                  <a:pt x="85379" y="243840"/>
                </a:lnTo>
                <a:lnTo>
                  <a:pt x="83473" y="243840"/>
                </a:lnTo>
                <a:lnTo>
                  <a:pt x="80536" y="246380"/>
                </a:lnTo>
                <a:lnTo>
                  <a:pt x="79186" y="247650"/>
                </a:lnTo>
                <a:lnTo>
                  <a:pt x="82039" y="246380"/>
                </a:lnTo>
                <a:lnTo>
                  <a:pt x="127502" y="246380"/>
                </a:lnTo>
                <a:lnTo>
                  <a:pt x="133985" y="240030"/>
                </a:lnTo>
                <a:lnTo>
                  <a:pt x="152592" y="240030"/>
                </a:lnTo>
                <a:lnTo>
                  <a:pt x="153346" y="238760"/>
                </a:lnTo>
                <a:close/>
              </a:path>
              <a:path w="1638934" h="853440">
                <a:moveTo>
                  <a:pt x="1520064" y="219710"/>
                </a:moveTo>
                <a:lnTo>
                  <a:pt x="1507137" y="219710"/>
                </a:lnTo>
                <a:lnTo>
                  <a:pt x="1512888" y="227330"/>
                </a:lnTo>
                <a:lnTo>
                  <a:pt x="1521482" y="237490"/>
                </a:lnTo>
                <a:lnTo>
                  <a:pt x="1529251" y="245140"/>
                </a:lnTo>
                <a:lnTo>
                  <a:pt x="1532372" y="247650"/>
                </a:lnTo>
                <a:lnTo>
                  <a:pt x="1525429" y="241300"/>
                </a:lnTo>
                <a:lnTo>
                  <a:pt x="1526958" y="240030"/>
                </a:lnTo>
                <a:lnTo>
                  <a:pt x="1527021" y="237490"/>
                </a:lnTo>
                <a:lnTo>
                  <a:pt x="1545043" y="237490"/>
                </a:lnTo>
                <a:lnTo>
                  <a:pt x="1544591" y="236220"/>
                </a:lnTo>
                <a:lnTo>
                  <a:pt x="1539282" y="231140"/>
                </a:lnTo>
                <a:lnTo>
                  <a:pt x="1544907" y="231140"/>
                </a:lnTo>
                <a:lnTo>
                  <a:pt x="1539726" y="226060"/>
                </a:lnTo>
                <a:lnTo>
                  <a:pt x="1536186" y="226060"/>
                </a:lnTo>
                <a:lnTo>
                  <a:pt x="1533026" y="224790"/>
                </a:lnTo>
                <a:lnTo>
                  <a:pt x="1529953" y="223520"/>
                </a:lnTo>
                <a:lnTo>
                  <a:pt x="1527827" y="220980"/>
                </a:lnTo>
                <a:lnTo>
                  <a:pt x="1521503" y="220980"/>
                </a:lnTo>
                <a:lnTo>
                  <a:pt x="1520064" y="219710"/>
                </a:lnTo>
                <a:close/>
              </a:path>
              <a:path w="1638934" h="853440">
                <a:moveTo>
                  <a:pt x="1560423" y="246380"/>
                </a:moveTo>
                <a:lnTo>
                  <a:pt x="1559460" y="247650"/>
                </a:lnTo>
                <a:lnTo>
                  <a:pt x="1561032" y="247650"/>
                </a:lnTo>
                <a:lnTo>
                  <a:pt x="1560423" y="246380"/>
                </a:lnTo>
                <a:close/>
              </a:path>
              <a:path w="1638934" h="853440">
                <a:moveTo>
                  <a:pt x="1551450" y="241300"/>
                </a:moveTo>
                <a:lnTo>
                  <a:pt x="1548017" y="241300"/>
                </a:lnTo>
                <a:lnTo>
                  <a:pt x="1550622" y="246380"/>
                </a:lnTo>
                <a:lnTo>
                  <a:pt x="1555251" y="246380"/>
                </a:lnTo>
                <a:lnTo>
                  <a:pt x="1556295" y="245140"/>
                </a:lnTo>
                <a:lnTo>
                  <a:pt x="1551450" y="241300"/>
                </a:lnTo>
                <a:close/>
              </a:path>
              <a:path w="1638934" h="853440">
                <a:moveTo>
                  <a:pt x="1556321" y="245110"/>
                </a:moveTo>
                <a:lnTo>
                  <a:pt x="1557128" y="245801"/>
                </a:lnTo>
                <a:lnTo>
                  <a:pt x="1556321" y="245110"/>
                </a:lnTo>
                <a:close/>
              </a:path>
              <a:path w="1638934" h="853440">
                <a:moveTo>
                  <a:pt x="129180" y="229870"/>
                </a:moveTo>
                <a:lnTo>
                  <a:pt x="126348" y="232410"/>
                </a:lnTo>
                <a:lnTo>
                  <a:pt x="120754" y="236220"/>
                </a:lnTo>
                <a:lnTo>
                  <a:pt x="116603" y="238760"/>
                </a:lnTo>
                <a:lnTo>
                  <a:pt x="157387" y="238760"/>
                </a:lnTo>
                <a:lnTo>
                  <a:pt x="154058" y="242570"/>
                </a:lnTo>
                <a:lnTo>
                  <a:pt x="152414" y="245110"/>
                </a:lnTo>
                <a:lnTo>
                  <a:pt x="157523" y="245110"/>
                </a:lnTo>
                <a:lnTo>
                  <a:pt x="160654" y="242570"/>
                </a:lnTo>
                <a:lnTo>
                  <a:pt x="157742" y="241300"/>
                </a:lnTo>
                <a:lnTo>
                  <a:pt x="163277" y="236220"/>
                </a:lnTo>
                <a:lnTo>
                  <a:pt x="125043" y="236220"/>
                </a:lnTo>
                <a:lnTo>
                  <a:pt x="129180" y="229870"/>
                </a:lnTo>
                <a:close/>
              </a:path>
              <a:path w="1638934" h="853440">
                <a:moveTo>
                  <a:pt x="1479261" y="238760"/>
                </a:moveTo>
                <a:lnTo>
                  <a:pt x="1477954" y="238760"/>
                </a:lnTo>
                <a:lnTo>
                  <a:pt x="1480164" y="241300"/>
                </a:lnTo>
                <a:lnTo>
                  <a:pt x="1482269" y="243840"/>
                </a:lnTo>
                <a:lnTo>
                  <a:pt x="1481956" y="240235"/>
                </a:lnTo>
                <a:lnTo>
                  <a:pt x="1479261" y="238760"/>
                </a:lnTo>
                <a:close/>
              </a:path>
              <a:path w="1638934" h="853440">
                <a:moveTo>
                  <a:pt x="143168" y="210820"/>
                </a:moveTo>
                <a:lnTo>
                  <a:pt x="138268" y="215900"/>
                </a:lnTo>
                <a:lnTo>
                  <a:pt x="134728" y="218440"/>
                </a:lnTo>
                <a:lnTo>
                  <a:pt x="111291" y="218440"/>
                </a:lnTo>
                <a:lnTo>
                  <a:pt x="107389" y="222250"/>
                </a:lnTo>
                <a:lnTo>
                  <a:pt x="101777" y="226060"/>
                </a:lnTo>
                <a:lnTo>
                  <a:pt x="97630" y="226060"/>
                </a:lnTo>
                <a:lnTo>
                  <a:pt x="87934" y="236220"/>
                </a:lnTo>
                <a:lnTo>
                  <a:pt x="84709" y="241300"/>
                </a:lnTo>
                <a:lnTo>
                  <a:pt x="89976" y="238760"/>
                </a:lnTo>
                <a:lnTo>
                  <a:pt x="116603" y="238760"/>
                </a:lnTo>
                <a:lnTo>
                  <a:pt x="124320" y="231140"/>
                </a:lnTo>
                <a:lnTo>
                  <a:pt x="131713" y="224790"/>
                </a:lnTo>
                <a:lnTo>
                  <a:pt x="134540" y="224790"/>
                </a:lnTo>
                <a:lnTo>
                  <a:pt x="135584" y="223571"/>
                </a:lnTo>
                <a:lnTo>
                  <a:pt x="134938" y="222250"/>
                </a:lnTo>
                <a:lnTo>
                  <a:pt x="136718" y="222250"/>
                </a:lnTo>
                <a:lnTo>
                  <a:pt x="137807" y="220980"/>
                </a:lnTo>
                <a:lnTo>
                  <a:pt x="144383" y="214630"/>
                </a:lnTo>
                <a:lnTo>
                  <a:pt x="144414" y="212090"/>
                </a:lnTo>
                <a:lnTo>
                  <a:pt x="143168" y="210820"/>
                </a:lnTo>
                <a:close/>
              </a:path>
              <a:path w="1638934" h="853440">
                <a:moveTo>
                  <a:pt x="1481829" y="238760"/>
                </a:moveTo>
                <a:lnTo>
                  <a:pt x="1481956" y="240235"/>
                </a:lnTo>
                <a:lnTo>
                  <a:pt x="1483901" y="241300"/>
                </a:lnTo>
                <a:lnTo>
                  <a:pt x="1482910" y="239850"/>
                </a:lnTo>
                <a:lnTo>
                  <a:pt x="1481829" y="238760"/>
                </a:lnTo>
                <a:close/>
              </a:path>
              <a:path w="1638934" h="853440">
                <a:moveTo>
                  <a:pt x="1548827" y="234950"/>
                </a:moveTo>
                <a:lnTo>
                  <a:pt x="1547191" y="234950"/>
                </a:lnTo>
                <a:lnTo>
                  <a:pt x="1549533" y="236220"/>
                </a:lnTo>
                <a:lnTo>
                  <a:pt x="1550973" y="240030"/>
                </a:lnTo>
                <a:lnTo>
                  <a:pt x="1549300" y="241300"/>
                </a:lnTo>
                <a:lnTo>
                  <a:pt x="1555219" y="241300"/>
                </a:lnTo>
                <a:lnTo>
                  <a:pt x="1548827" y="234950"/>
                </a:lnTo>
                <a:close/>
              </a:path>
              <a:path w="1638934" h="853440">
                <a:moveTo>
                  <a:pt x="1474719" y="236220"/>
                </a:moveTo>
                <a:lnTo>
                  <a:pt x="1476750" y="240030"/>
                </a:lnTo>
                <a:lnTo>
                  <a:pt x="1477954" y="238760"/>
                </a:lnTo>
                <a:lnTo>
                  <a:pt x="1479261" y="238760"/>
                </a:lnTo>
                <a:lnTo>
                  <a:pt x="1474719" y="236220"/>
                </a:lnTo>
                <a:close/>
              </a:path>
              <a:path w="1638934" h="853440">
                <a:moveTo>
                  <a:pt x="1490917" y="227330"/>
                </a:moveTo>
                <a:lnTo>
                  <a:pt x="1489070" y="228600"/>
                </a:lnTo>
                <a:lnTo>
                  <a:pt x="1485774" y="228600"/>
                </a:lnTo>
                <a:lnTo>
                  <a:pt x="1484633" y="229870"/>
                </a:lnTo>
                <a:lnTo>
                  <a:pt x="1489253" y="234950"/>
                </a:lnTo>
                <a:lnTo>
                  <a:pt x="1492970" y="234950"/>
                </a:lnTo>
                <a:lnTo>
                  <a:pt x="1500100" y="240030"/>
                </a:lnTo>
                <a:lnTo>
                  <a:pt x="1500760" y="238760"/>
                </a:lnTo>
                <a:lnTo>
                  <a:pt x="1508760" y="238760"/>
                </a:lnTo>
                <a:lnTo>
                  <a:pt x="1505723" y="236220"/>
                </a:lnTo>
                <a:lnTo>
                  <a:pt x="1497812" y="236220"/>
                </a:lnTo>
                <a:lnTo>
                  <a:pt x="1492262" y="233680"/>
                </a:lnTo>
                <a:lnTo>
                  <a:pt x="1489034" y="231140"/>
                </a:lnTo>
                <a:lnTo>
                  <a:pt x="1496214" y="231140"/>
                </a:lnTo>
                <a:lnTo>
                  <a:pt x="1490917" y="227330"/>
                </a:lnTo>
                <a:close/>
              </a:path>
              <a:path w="1638934" h="853440">
                <a:moveTo>
                  <a:pt x="1506802" y="232410"/>
                </a:moveTo>
                <a:lnTo>
                  <a:pt x="1505702" y="233680"/>
                </a:lnTo>
                <a:lnTo>
                  <a:pt x="1510404" y="238760"/>
                </a:lnTo>
                <a:lnTo>
                  <a:pt x="1510278" y="240030"/>
                </a:lnTo>
                <a:lnTo>
                  <a:pt x="1515077" y="240030"/>
                </a:lnTo>
                <a:lnTo>
                  <a:pt x="1511274" y="236220"/>
                </a:lnTo>
                <a:lnTo>
                  <a:pt x="1506802" y="232410"/>
                </a:lnTo>
                <a:close/>
              </a:path>
              <a:path w="1638934" h="853440">
                <a:moveTo>
                  <a:pt x="1544907" y="231140"/>
                </a:moveTo>
                <a:lnTo>
                  <a:pt x="1540225" y="231140"/>
                </a:lnTo>
                <a:lnTo>
                  <a:pt x="1542277" y="233680"/>
                </a:lnTo>
                <a:lnTo>
                  <a:pt x="1541937" y="233680"/>
                </a:lnTo>
                <a:lnTo>
                  <a:pt x="1546312" y="237490"/>
                </a:lnTo>
                <a:lnTo>
                  <a:pt x="1547091" y="236220"/>
                </a:lnTo>
                <a:lnTo>
                  <a:pt x="1547191" y="234950"/>
                </a:lnTo>
                <a:lnTo>
                  <a:pt x="1548827" y="234950"/>
                </a:lnTo>
                <a:lnTo>
                  <a:pt x="1544907" y="231140"/>
                </a:lnTo>
                <a:close/>
              </a:path>
              <a:path w="1638934" h="853440">
                <a:moveTo>
                  <a:pt x="136207" y="222845"/>
                </a:moveTo>
                <a:lnTo>
                  <a:pt x="135584" y="223571"/>
                </a:lnTo>
                <a:lnTo>
                  <a:pt x="136802" y="226060"/>
                </a:lnTo>
                <a:lnTo>
                  <a:pt x="131884" y="228896"/>
                </a:lnTo>
                <a:lnTo>
                  <a:pt x="125043" y="236220"/>
                </a:lnTo>
                <a:lnTo>
                  <a:pt x="163277" y="236220"/>
                </a:lnTo>
                <a:lnTo>
                  <a:pt x="171554" y="229870"/>
                </a:lnTo>
                <a:lnTo>
                  <a:pt x="174208" y="228600"/>
                </a:lnTo>
                <a:lnTo>
                  <a:pt x="150173" y="228600"/>
                </a:lnTo>
                <a:lnTo>
                  <a:pt x="152323" y="226060"/>
                </a:lnTo>
                <a:lnTo>
                  <a:pt x="151032" y="226060"/>
                </a:lnTo>
                <a:lnTo>
                  <a:pt x="152004" y="224790"/>
                </a:lnTo>
                <a:lnTo>
                  <a:pt x="140351" y="224790"/>
                </a:lnTo>
                <a:lnTo>
                  <a:pt x="136207" y="222845"/>
                </a:lnTo>
                <a:close/>
              </a:path>
              <a:path w="1638934" h="853440">
                <a:moveTo>
                  <a:pt x="1496214" y="231140"/>
                </a:moveTo>
                <a:lnTo>
                  <a:pt x="1489034" y="231140"/>
                </a:lnTo>
                <a:lnTo>
                  <a:pt x="1496907" y="232410"/>
                </a:lnTo>
                <a:lnTo>
                  <a:pt x="1497812" y="236220"/>
                </a:lnTo>
                <a:lnTo>
                  <a:pt x="1505723" y="236220"/>
                </a:lnTo>
                <a:lnTo>
                  <a:pt x="1502687" y="233680"/>
                </a:lnTo>
                <a:lnTo>
                  <a:pt x="1499744" y="233680"/>
                </a:lnTo>
                <a:lnTo>
                  <a:pt x="1496214" y="231140"/>
                </a:lnTo>
                <a:close/>
              </a:path>
              <a:path w="1638934" h="853440">
                <a:moveTo>
                  <a:pt x="1541937" y="233680"/>
                </a:moveTo>
                <a:close/>
              </a:path>
              <a:path w="1638934" h="853440">
                <a:moveTo>
                  <a:pt x="1502299" y="229870"/>
                </a:moveTo>
                <a:lnTo>
                  <a:pt x="1502404" y="231140"/>
                </a:lnTo>
                <a:lnTo>
                  <a:pt x="1505640" y="233680"/>
                </a:lnTo>
                <a:lnTo>
                  <a:pt x="1504017" y="231140"/>
                </a:lnTo>
                <a:lnTo>
                  <a:pt x="1502299" y="229870"/>
                </a:lnTo>
                <a:close/>
              </a:path>
              <a:path w="1638934" h="853440">
                <a:moveTo>
                  <a:pt x="133346" y="227330"/>
                </a:moveTo>
                <a:lnTo>
                  <a:pt x="130194" y="229870"/>
                </a:lnTo>
                <a:lnTo>
                  <a:pt x="131884" y="228896"/>
                </a:lnTo>
                <a:lnTo>
                  <a:pt x="133346" y="227330"/>
                </a:lnTo>
                <a:close/>
              </a:path>
              <a:path w="1638934" h="853440">
                <a:moveTo>
                  <a:pt x="1510111" y="228600"/>
                </a:moveTo>
                <a:lnTo>
                  <a:pt x="1510704" y="229870"/>
                </a:lnTo>
                <a:lnTo>
                  <a:pt x="1511836" y="229870"/>
                </a:lnTo>
                <a:lnTo>
                  <a:pt x="1510111" y="228600"/>
                </a:lnTo>
                <a:close/>
              </a:path>
              <a:path w="1638934" h="853440">
                <a:moveTo>
                  <a:pt x="195493" y="203200"/>
                </a:moveTo>
                <a:lnTo>
                  <a:pt x="178518" y="203200"/>
                </a:lnTo>
                <a:lnTo>
                  <a:pt x="175114" y="207010"/>
                </a:lnTo>
                <a:lnTo>
                  <a:pt x="166976" y="213360"/>
                </a:lnTo>
                <a:lnTo>
                  <a:pt x="158725" y="219710"/>
                </a:lnTo>
                <a:lnTo>
                  <a:pt x="154979" y="224790"/>
                </a:lnTo>
                <a:lnTo>
                  <a:pt x="150173" y="228600"/>
                </a:lnTo>
                <a:lnTo>
                  <a:pt x="174208" y="228600"/>
                </a:lnTo>
                <a:lnTo>
                  <a:pt x="176863" y="227330"/>
                </a:lnTo>
                <a:lnTo>
                  <a:pt x="176759" y="222250"/>
                </a:lnTo>
                <a:lnTo>
                  <a:pt x="178298" y="220980"/>
                </a:lnTo>
                <a:lnTo>
                  <a:pt x="176319" y="220980"/>
                </a:lnTo>
                <a:lnTo>
                  <a:pt x="187010" y="212090"/>
                </a:lnTo>
                <a:lnTo>
                  <a:pt x="194454" y="212090"/>
                </a:lnTo>
                <a:lnTo>
                  <a:pt x="190842" y="210820"/>
                </a:lnTo>
                <a:lnTo>
                  <a:pt x="187072" y="209550"/>
                </a:lnTo>
                <a:lnTo>
                  <a:pt x="195493" y="203200"/>
                </a:lnTo>
                <a:close/>
              </a:path>
              <a:path w="1638934" h="853440">
                <a:moveTo>
                  <a:pt x="106761" y="212090"/>
                </a:moveTo>
                <a:lnTo>
                  <a:pt x="101609" y="217170"/>
                </a:lnTo>
                <a:lnTo>
                  <a:pt x="103756" y="217170"/>
                </a:lnTo>
                <a:lnTo>
                  <a:pt x="93986" y="226060"/>
                </a:lnTo>
                <a:lnTo>
                  <a:pt x="94824" y="227330"/>
                </a:lnTo>
                <a:lnTo>
                  <a:pt x="102918" y="220980"/>
                </a:lnTo>
                <a:lnTo>
                  <a:pt x="99976" y="220980"/>
                </a:lnTo>
                <a:lnTo>
                  <a:pt x="104551" y="217170"/>
                </a:lnTo>
                <a:lnTo>
                  <a:pt x="106761" y="212090"/>
                </a:lnTo>
                <a:close/>
              </a:path>
              <a:path w="1638934" h="853440">
                <a:moveTo>
                  <a:pt x="134540" y="224790"/>
                </a:moveTo>
                <a:lnTo>
                  <a:pt x="131713" y="224790"/>
                </a:lnTo>
                <a:lnTo>
                  <a:pt x="132362" y="227330"/>
                </a:lnTo>
                <a:lnTo>
                  <a:pt x="134540" y="224790"/>
                </a:lnTo>
                <a:close/>
              </a:path>
              <a:path w="1638934" h="853440">
                <a:moveTo>
                  <a:pt x="156623" y="220980"/>
                </a:moveTo>
                <a:lnTo>
                  <a:pt x="151032" y="226060"/>
                </a:lnTo>
                <a:lnTo>
                  <a:pt x="152323" y="226060"/>
                </a:lnTo>
                <a:lnTo>
                  <a:pt x="156623" y="220980"/>
                </a:lnTo>
                <a:close/>
              </a:path>
              <a:path w="1638934" h="853440">
                <a:moveTo>
                  <a:pt x="1532225" y="220980"/>
                </a:moveTo>
                <a:lnTo>
                  <a:pt x="1536797" y="224790"/>
                </a:lnTo>
                <a:lnTo>
                  <a:pt x="1536186" y="226060"/>
                </a:lnTo>
                <a:lnTo>
                  <a:pt x="1539726" y="226060"/>
                </a:lnTo>
                <a:lnTo>
                  <a:pt x="1538434" y="224790"/>
                </a:lnTo>
                <a:lnTo>
                  <a:pt x="1532225" y="220980"/>
                </a:lnTo>
                <a:close/>
              </a:path>
              <a:path w="1638934" h="853440">
                <a:moveTo>
                  <a:pt x="153975" y="209794"/>
                </a:moveTo>
                <a:lnTo>
                  <a:pt x="148770" y="215900"/>
                </a:lnTo>
                <a:lnTo>
                  <a:pt x="146194" y="219710"/>
                </a:lnTo>
                <a:lnTo>
                  <a:pt x="140351" y="224790"/>
                </a:lnTo>
                <a:lnTo>
                  <a:pt x="152004" y="224790"/>
                </a:lnTo>
                <a:lnTo>
                  <a:pt x="154923" y="220980"/>
                </a:lnTo>
                <a:lnTo>
                  <a:pt x="162238" y="215900"/>
                </a:lnTo>
                <a:lnTo>
                  <a:pt x="169105" y="210820"/>
                </a:lnTo>
                <a:lnTo>
                  <a:pt x="153262" y="210820"/>
                </a:lnTo>
                <a:lnTo>
                  <a:pt x="153975" y="209794"/>
                </a:lnTo>
                <a:close/>
              </a:path>
              <a:path w="1638934" h="853440">
                <a:moveTo>
                  <a:pt x="134938" y="222250"/>
                </a:moveTo>
                <a:lnTo>
                  <a:pt x="135584" y="223571"/>
                </a:lnTo>
                <a:lnTo>
                  <a:pt x="136207" y="222845"/>
                </a:lnTo>
                <a:lnTo>
                  <a:pt x="134938" y="222250"/>
                </a:lnTo>
                <a:close/>
              </a:path>
              <a:path w="1638934" h="853440">
                <a:moveTo>
                  <a:pt x="1474154" y="194310"/>
                </a:moveTo>
                <a:lnTo>
                  <a:pt x="1473902" y="196850"/>
                </a:lnTo>
                <a:lnTo>
                  <a:pt x="1498259" y="217170"/>
                </a:lnTo>
                <a:lnTo>
                  <a:pt x="1508080" y="223520"/>
                </a:lnTo>
                <a:lnTo>
                  <a:pt x="1507137" y="219710"/>
                </a:lnTo>
                <a:lnTo>
                  <a:pt x="1520064" y="219710"/>
                </a:lnTo>
                <a:lnTo>
                  <a:pt x="1508550" y="209550"/>
                </a:lnTo>
                <a:lnTo>
                  <a:pt x="1507372" y="205740"/>
                </a:lnTo>
                <a:lnTo>
                  <a:pt x="1487996" y="205740"/>
                </a:lnTo>
                <a:lnTo>
                  <a:pt x="1484111" y="200660"/>
                </a:lnTo>
                <a:lnTo>
                  <a:pt x="1480508" y="198364"/>
                </a:lnTo>
                <a:lnTo>
                  <a:pt x="1475274" y="195580"/>
                </a:lnTo>
                <a:lnTo>
                  <a:pt x="1475480" y="195155"/>
                </a:lnTo>
                <a:lnTo>
                  <a:pt x="1474154" y="194310"/>
                </a:lnTo>
                <a:close/>
              </a:path>
              <a:path w="1638934" h="853440">
                <a:moveTo>
                  <a:pt x="136718" y="222250"/>
                </a:moveTo>
                <a:lnTo>
                  <a:pt x="134938" y="222250"/>
                </a:lnTo>
                <a:lnTo>
                  <a:pt x="136207" y="222845"/>
                </a:lnTo>
                <a:lnTo>
                  <a:pt x="136718" y="222250"/>
                </a:lnTo>
                <a:close/>
              </a:path>
              <a:path w="1638934" h="853440">
                <a:moveTo>
                  <a:pt x="1525843" y="217170"/>
                </a:moveTo>
                <a:lnTo>
                  <a:pt x="1525597" y="217170"/>
                </a:lnTo>
                <a:lnTo>
                  <a:pt x="1530487" y="222250"/>
                </a:lnTo>
                <a:lnTo>
                  <a:pt x="1531670" y="220980"/>
                </a:lnTo>
                <a:lnTo>
                  <a:pt x="1525843" y="217170"/>
                </a:lnTo>
                <a:close/>
              </a:path>
              <a:path w="1638934" h="853440">
                <a:moveTo>
                  <a:pt x="104629" y="220371"/>
                </a:moveTo>
                <a:lnTo>
                  <a:pt x="102918" y="220980"/>
                </a:lnTo>
                <a:lnTo>
                  <a:pt x="104227" y="220980"/>
                </a:lnTo>
                <a:lnTo>
                  <a:pt x="104629" y="220371"/>
                </a:lnTo>
                <a:close/>
              </a:path>
              <a:path w="1638934" h="853440">
                <a:moveTo>
                  <a:pt x="1506863" y="203200"/>
                </a:moveTo>
                <a:lnTo>
                  <a:pt x="1506561" y="203200"/>
                </a:lnTo>
                <a:lnTo>
                  <a:pt x="1514718" y="210820"/>
                </a:lnTo>
                <a:lnTo>
                  <a:pt x="1514519" y="213360"/>
                </a:lnTo>
                <a:lnTo>
                  <a:pt x="1519147" y="217170"/>
                </a:lnTo>
                <a:lnTo>
                  <a:pt x="1521503" y="220980"/>
                </a:lnTo>
                <a:lnTo>
                  <a:pt x="1527827" y="220980"/>
                </a:lnTo>
                <a:lnTo>
                  <a:pt x="1524341" y="218440"/>
                </a:lnTo>
                <a:lnTo>
                  <a:pt x="1525597" y="217170"/>
                </a:lnTo>
                <a:lnTo>
                  <a:pt x="1525843" y="217170"/>
                </a:lnTo>
                <a:lnTo>
                  <a:pt x="1523901" y="215900"/>
                </a:lnTo>
                <a:lnTo>
                  <a:pt x="1524097" y="214630"/>
                </a:lnTo>
                <a:lnTo>
                  <a:pt x="1523283" y="214630"/>
                </a:lnTo>
                <a:lnTo>
                  <a:pt x="1519314" y="212090"/>
                </a:lnTo>
                <a:lnTo>
                  <a:pt x="1516642" y="207010"/>
                </a:lnTo>
                <a:lnTo>
                  <a:pt x="1512802" y="207010"/>
                </a:lnTo>
                <a:lnTo>
                  <a:pt x="1509556" y="205740"/>
                </a:lnTo>
                <a:lnTo>
                  <a:pt x="1506863" y="203200"/>
                </a:lnTo>
                <a:close/>
              </a:path>
              <a:path w="1638934" h="853440">
                <a:moveTo>
                  <a:pt x="112624" y="208280"/>
                </a:moveTo>
                <a:lnTo>
                  <a:pt x="104629" y="220371"/>
                </a:lnTo>
                <a:lnTo>
                  <a:pt x="106488" y="219710"/>
                </a:lnTo>
                <a:lnTo>
                  <a:pt x="111263" y="215900"/>
                </a:lnTo>
                <a:lnTo>
                  <a:pt x="136833" y="215900"/>
                </a:lnTo>
                <a:lnTo>
                  <a:pt x="140498" y="213360"/>
                </a:lnTo>
                <a:lnTo>
                  <a:pt x="139807" y="212090"/>
                </a:lnTo>
                <a:lnTo>
                  <a:pt x="145168" y="209550"/>
                </a:lnTo>
                <a:lnTo>
                  <a:pt x="116781" y="209550"/>
                </a:lnTo>
                <a:lnTo>
                  <a:pt x="112624" y="208280"/>
                </a:lnTo>
                <a:close/>
              </a:path>
              <a:path w="1638934" h="853440">
                <a:moveTo>
                  <a:pt x="136833" y="215900"/>
                </a:moveTo>
                <a:lnTo>
                  <a:pt x="111263" y="215900"/>
                </a:lnTo>
                <a:lnTo>
                  <a:pt x="109581" y="218440"/>
                </a:lnTo>
                <a:lnTo>
                  <a:pt x="134728" y="218440"/>
                </a:lnTo>
                <a:lnTo>
                  <a:pt x="135001" y="217170"/>
                </a:lnTo>
                <a:lnTo>
                  <a:pt x="136833" y="215900"/>
                </a:lnTo>
                <a:close/>
              </a:path>
              <a:path w="1638934" h="853440">
                <a:moveTo>
                  <a:pt x="194454" y="212090"/>
                </a:moveTo>
                <a:lnTo>
                  <a:pt x="187010" y="212090"/>
                </a:lnTo>
                <a:lnTo>
                  <a:pt x="187282" y="215900"/>
                </a:lnTo>
                <a:lnTo>
                  <a:pt x="194454" y="212090"/>
                </a:lnTo>
                <a:close/>
              </a:path>
              <a:path w="1638934" h="853440">
                <a:moveTo>
                  <a:pt x="1524686" y="210820"/>
                </a:moveTo>
                <a:lnTo>
                  <a:pt x="1520414" y="210820"/>
                </a:lnTo>
                <a:lnTo>
                  <a:pt x="1523660" y="213360"/>
                </a:lnTo>
                <a:lnTo>
                  <a:pt x="1523283" y="214630"/>
                </a:lnTo>
                <a:lnTo>
                  <a:pt x="1524097" y="214630"/>
                </a:lnTo>
                <a:lnTo>
                  <a:pt x="1524686" y="210820"/>
                </a:lnTo>
                <a:close/>
              </a:path>
              <a:path w="1638934" h="853440">
                <a:moveTo>
                  <a:pt x="178518" y="203200"/>
                </a:moveTo>
                <a:lnTo>
                  <a:pt x="163178" y="203200"/>
                </a:lnTo>
                <a:lnTo>
                  <a:pt x="163314" y="205740"/>
                </a:lnTo>
                <a:lnTo>
                  <a:pt x="153262" y="210820"/>
                </a:lnTo>
                <a:lnTo>
                  <a:pt x="169105" y="210820"/>
                </a:lnTo>
                <a:lnTo>
                  <a:pt x="170822" y="209550"/>
                </a:lnTo>
                <a:lnTo>
                  <a:pt x="178518" y="203200"/>
                </a:lnTo>
                <a:close/>
              </a:path>
              <a:path w="1638934" h="853440">
                <a:moveTo>
                  <a:pt x="155911" y="207010"/>
                </a:moveTo>
                <a:lnTo>
                  <a:pt x="153975" y="209794"/>
                </a:lnTo>
                <a:lnTo>
                  <a:pt x="154183" y="209550"/>
                </a:lnTo>
                <a:lnTo>
                  <a:pt x="155911" y="207010"/>
                </a:lnTo>
                <a:close/>
              </a:path>
              <a:path w="1638934" h="853440">
                <a:moveTo>
                  <a:pt x="122009" y="204436"/>
                </a:moveTo>
                <a:lnTo>
                  <a:pt x="116781" y="209550"/>
                </a:lnTo>
                <a:lnTo>
                  <a:pt x="145168" y="209550"/>
                </a:lnTo>
                <a:lnTo>
                  <a:pt x="147848" y="208280"/>
                </a:lnTo>
                <a:lnTo>
                  <a:pt x="125964" y="208280"/>
                </a:lnTo>
                <a:lnTo>
                  <a:pt x="120446" y="207010"/>
                </a:lnTo>
                <a:lnTo>
                  <a:pt x="122009" y="204436"/>
                </a:lnTo>
                <a:close/>
              </a:path>
              <a:path w="1638934" h="853440">
                <a:moveTo>
                  <a:pt x="132666" y="203200"/>
                </a:moveTo>
                <a:lnTo>
                  <a:pt x="127451" y="208280"/>
                </a:lnTo>
                <a:lnTo>
                  <a:pt x="147848" y="208280"/>
                </a:lnTo>
                <a:lnTo>
                  <a:pt x="155335" y="205740"/>
                </a:lnTo>
                <a:lnTo>
                  <a:pt x="159256" y="204470"/>
                </a:lnTo>
                <a:lnTo>
                  <a:pt x="133388" y="204470"/>
                </a:lnTo>
                <a:lnTo>
                  <a:pt x="132666" y="203200"/>
                </a:lnTo>
                <a:close/>
              </a:path>
              <a:path w="1638934" h="853440">
                <a:moveTo>
                  <a:pt x="1504621" y="198674"/>
                </a:moveTo>
                <a:lnTo>
                  <a:pt x="1512592" y="205740"/>
                </a:lnTo>
                <a:lnTo>
                  <a:pt x="1512802" y="207010"/>
                </a:lnTo>
                <a:lnTo>
                  <a:pt x="1516642" y="207010"/>
                </a:lnTo>
                <a:lnTo>
                  <a:pt x="1509501" y="200660"/>
                </a:lnTo>
                <a:lnTo>
                  <a:pt x="1504621" y="198674"/>
                </a:lnTo>
                <a:close/>
              </a:path>
              <a:path w="1638934" h="853440">
                <a:moveTo>
                  <a:pt x="128990" y="193040"/>
                </a:moveTo>
                <a:lnTo>
                  <a:pt x="123148" y="198120"/>
                </a:lnTo>
                <a:lnTo>
                  <a:pt x="121200" y="198120"/>
                </a:lnTo>
                <a:lnTo>
                  <a:pt x="115860" y="203200"/>
                </a:lnTo>
                <a:lnTo>
                  <a:pt x="115200" y="205740"/>
                </a:lnTo>
                <a:lnTo>
                  <a:pt x="122639" y="203399"/>
                </a:lnTo>
                <a:lnTo>
                  <a:pt x="125707" y="198364"/>
                </a:lnTo>
                <a:lnTo>
                  <a:pt x="128990" y="193040"/>
                </a:lnTo>
                <a:close/>
              </a:path>
              <a:path w="1638934" h="853440">
                <a:moveTo>
                  <a:pt x="202355" y="201930"/>
                </a:moveTo>
                <a:lnTo>
                  <a:pt x="197177" y="201930"/>
                </a:lnTo>
                <a:lnTo>
                  <a:pt x="196768" y="205740"/>
                </a:lnTo>
                <a:lnTo>
                  <a:pt x="202355" y="201930"/>
                </a:lnTo>
                <a:close/>
              </a:path>
              <a:path w="1638934" h="853440">
                <a:moveTo>
                  <a:pt x="1484532" y="189230"/>
                </a:moveTo>
                <a:lnTo>
                  <a:pt x="1483215" y="190500"/>
                </a:lnTo>
                <a:lnTo>
                  <a:pt x="1484008" y="191770"/>
                </a:lnTo>
                <a:lnTo>
                  <a:pt x="1482949" y="193040"/>
                </a:lnTo>
                <a:lnTo>
                  <a:pt x="1472471" y="193040"/>
                </a:lnTo>
                <a:lnTo>
                  <a:pt x="1475892" y="194310"/>
                </a:lnTo>
                <a:lnTo>
                  <a:pt x="1475480" y="195155"/>
                </a:lnTo>
                <a:lnTo>
                  <a:pt x="1480529" y="198375"/>
                </a:lnTo>
                <a:lnTo>
                  <a:pt x="1489598" y="203200"/>
                </a:lnTo>
                <a:lnTo>
                  <a:pt x="1487996" y="205740"/>
                </a:lnTo>
                <a:lnTo>
                  <a:pt x="1503242" y="205740"/>
                </a:lnTo>
                <a:lnTo>
                  <a:pt x="1500534" y="203200"/>
                </a:lnTo>
                <a:lnTo>
                  <a:pt x="1499514" y="200660"/>
                </a:lnTo>
                <a:lnTo>
                  <a:pt x="1497529" y="198120"/>
                </a:lnTo>
                <a:lnTo>
                  <a:pt x="1484532" y="189230"/>
                </a:lnTo>
                <a:close/>
              </a:path>
              <a:path w="1638934" h="853440">
                <a:moveTo>
                  <a:pt x="1505175" y="205083"/>
                </a:moveTo>
                <a:lnTo>
                  <a:pt x="1503242" y="205740"/>
                </a:lnTo>
                <a:lnTo>
                  <a:pt x="1505933" y="205740"/>
                </a:lnTo>
                <a:lnTo>
                  <a:pt x="1505175" y="205083"/>
                </a:lnTo>
                <a:close/>
              </a:path>
              <a:path w="1638934" h="853440">
                <a:moveTo>
                  <a:pt x="1506180" y="204741"/>
                </a:moveTo>
                <a:lnTo>
                  <a:pt x="1505175" y="205083"/>
                </a:lnTo>
                <a:lnTo>
                  <a:pt x="1505933" y="205740"/>
                </a:lnTo>
                <a:lnTo>
                  <a:pt x="1506180" y="204741"/>
                </a:lnTo>
                <a:close/>
              </a:path>
              <a:path w="1638934" h="853440">
                <a:moveTo>
                  <a:pt x="1506980" y="204470"/>
                </a:moveTo>
                <a:lnTo>
                  <a:pt x="1506180" y="204741"/>
                </a:lnTo>
                <a:lnTo>
                  <a:pt x="1505933" y="205740"/>
                </a:lnTo>
                <a:lnTo>
                  <a:pt x="1507372" y="205740"/>
                </a:lnTo>
                <a:lnTo>
                  <a:pt x="1506980" y="204470"/>
                </a:lnTo>
                <a:close/>
              </a:path>
              <a:path w="1638934" h="853440">
                <a:moveTo>
                  <a:pt x="1497441" y="194310"/>
                </a:moveTo>
                <a:lnTo>
                  <a:pt x="1498614" y="199390"/>
                </a:lnTo>
                <a:lnTo>
                  <a:pt x="1505175" y="205083"/>
                </a:lnTo>
                <a:lnTo>
                  <a:pt x="1506180" y="204741"/>
                </a:lnTo>
                <a:lnTo>
                  <a:pt x="1506561" y="203200"/>
                </a:lnTo>
                <a:lnTo>
                  <a:pt x="1506863" y="203200"/>
                </a:lnTo>
                <a:lnTo>
                  <a:pt x="1497441" y="194310"/>
                </a:lnTo>
                <a:close/>
              </a:path>
              <a:path w="1638934" h="853440">
                <a:moveTo>
                  <a:pt x="134936" y="199038"/>
                </a:moveTo>
                <a:lnTo>
                  <a:pt x="132802" y="199390"/>
                </a:lnTo>
                <a:lnTo>
                  <a:pt x="128205" y="204470"/>
                </a:lnTo>
                <a:lnTo>
                  <a:pt x="134936" y="199038"/>
                </a:lnTo>
                <a:close/>
              </a:path>
              <a:path w="1638934" h="853440">
                <a:moveTo>
                  <a:pt x="169282" y="198120"/>
                </a:moveTo>
                <a:lnTo>
                  <a:pt x="140508" y="198120"/>
                </a:lnTo>
                <a:lnTo>
                  <a:pt x="133388" y="204470"/>
                </a:lnTo>
                <a:lnTo>
                  <a:pt x="159256" y="204470"/>
                </a:lnTo>
                <a:lnTo>
                  <a:pt x="163178" y="203200"/>
                </a:lnTo>
                <a:lnTo>
                  <a:pt x="195493" y="203200"/>
                </a:lnTo>
                <a:lnTo>
                  <a:pt x="197177" y="201930"/>
                </a:lnTo>
                <a:lnTo>
                  <a:pt x="202355" y="201930"/>
                </a:lnTo>
                <a:lnTo>
                  <a:pt x="204218" y="200660"/>
                </a:lnTo>
                <a:lnTo>
                  <a:pt x="167178" y="200660"/>
                </a:lnTo>
                <a:lnTo>
                  <a:pt x="169282" y="198120"/>
                </a:lnTo>
                <a:close/>
              </a:path>
              <a:path w="1638934" h="853440">
                <a:moveTo>
                  <a:pt x="123273" y="203200"/>
                </a:moveTo>
                <a:lnTo>
                  <a:pt x="122639" y="203399"/>
                </a:lnTo>
                <a:lnTo>
                  <a:pt x="122009" y="204436"/>
                </a:lnTo>
                <a:lnTo>
                  <a:pt x="123273" y="203200"/>
                </a:lnTo>
                <a:close/>
              </a:path>
              <a:path w="1638934" h="853440">
                <a:moveTo>
                  <a:pt x="215870" y="196850"/>
                </a:moveTo>
                <a:lnTo>
                  <a:pt x="209805" y="196850"/>
                </a:lnTo>
                <a:lnTo>
                  <a:pt x="207878" y="201930"/>
                </a:lnTo>
                <a:lnTo>
                  <a:pt x="215870" y="196850"/>
                </a:lnTo>
                <a:close/>
              </a:path>
              <a:path w="1638934" h="853440">
                <a:moveTo>
                  <a:pt x="1405025" y="193040"/>
                </a:moveTo>
                <a:lnTo>
                  <a:pt x="1410323" y="196850"/>
                </a:lnTo>
                <a:lnTo>
                  <a:pt x="1413616" y="198375"/>
                </a:lnTo>
                <a:lnTo>
                  <a:pt x="1418458" y="200660"/>
                </a:lnTo>
                <a:lnTo>
                  <a:pt x="1421851" y="201930"/>
                </a:lnTo>
                <a:lnTo>
                  <a:pt x="1418539" y="199324"/>
                </a:lnTo>
                <a:lnTo>
                  <a:pt x="1414832" y="196850"/>
                </a:lnTo>
                <a:lnTo>
                  <a:pt x="1419485" y="196850"/>
                </a:lnTo>
                <a:lnTo>
                  <a:pt x="1418265" y="195580"/>
                </a:lnTo>
                <a:lnTo>
                  <a:pt x="1411716" y="195580"/>
                </a:lnTo>
                <a:lnTo>
                  <a:pt x="1405025" y="193040"/>
                </a:lnTo>
                <a:close/>
              </a:path>
              <a:path w="1638934" h="853440">
                <a:moveTo>
                  <a:pt x="1421862" y="199324"/>
                </a:moveTo>
                <a:lnTo>
                  <a:pt x="1426804" y="201930"/>
                </a:lnTo>
                <a:lnTo>
                  <a:pt x="1422122" y="199390"/>
                </a:lnTo>
                <a:lnTo>
                  <a:pt x="1421862" y="199324"/>
                </a:lnTo>
                <a:close/>
              </a:path>
              <a:path w="1638934" h="853440">
                <a:moveTo>
                  <a:pt x="180383" y="189011"/>
                </a:moveTo>
                <a:lnTo>
                  <a:pt x="179921" y="189230"/>
                </a:lnTo>
                <a:lnTo>
                  <a:pt x="177387" y="194310"/>
                </a:lnTo>
                <a:lnTo>
                  <a:pt x="171617" y="198120"/>
                </a:lnTo>
                <a:lnTo>
                  <a:pt x="167178" y="200660"/>
                </a:lnTo>
                <a:lnTo>
                  <a:pt x="204218" y="200660"/>
                </a:lnTo>
                <a:lnTo>
                  <a:pt x="209805" y="196850"/>
                </a:lnTo>
                <a:lnTo>
                  <a:pt x="215870" y="196850"/>
                </a:lnTo>
                <a:lnTo>
                  <a:pt x="225860" y="190500"/>
                </a:lnTo>
                <a:lnTo>
                  <a:pt x="179889" y="190500"/>
                </a:lnTo>
                <a:lnTo>
                  <a:pt x="180383" y="189011"/>
                </a:lnTo>
                <a:close/>
              </a:path>
              <a:path w="1638934" h="853440">
                <a:moveTo>
                  <a:pt x="1503259" y="198120"/>
                </a:moveTo>
                <a:lnTo>
                  <a:pt x="1503284" y="199390"/>
                </a:lnTo>
                <a:lnTo>
                  <a:pt x="1503859" y="198364"/>
                </a:lnTo>
                <a:lnTo>
                  <a:pt x="1503259" y="198120"/>
                </a:lnTo>
                <a:close/>
              </a:path>
              <a:path w="1638934" h="853440">
                <a:moveTo>
                  <a:pt x="1419485" y="196850"/>
                </a:moveTo>
                <a:lnTo>
                  <a:pt x="1414832" y="196850"/>
                </a:lnTo>
                <a:lnTo>
                  <a:pt x="1417062" y="198120"/>
                </a:lnTo>
                <a:lnTo>
                  <a:pt x="1421862" y="199324"/>
                </a:lnTo>
                <a:lnTo>
                  <a:pt x="1419485" y="196850"/>
                </a:lnTo>
                <a:close/>
              </a:path>
              <a:path w="1638934" h="853440">
                <a:moveTo>
                  <a:pt x="204697" y="172720"/>
                </a:moveTo>
                <a:lnTo>
                  <a:pt x="167628" y="172720"/>
                </a:lnTo>
                <a:lnTo>
                  <a:pt x="159199" y="181610"/>
                </a:lnTo>
                <a:lnTo>
                  <a:pt x="147543" y="190500"/>
                </a:lnTo>
                <a:lnTo>
                  <a:pt x="136074" y="198120"/>
                </a:lnTo>
                <a:lnTo>
                  <a:pt x="134936" y="199038"/>
                </a:lnTo>
                <a:lnTo>
                  <a:pt x="140508" y="198120"/>
                </a:lnTo>
                <a:lnTo>
                  <a:pt x="169282" y="198120"/>
                </a:lnTo>
                <a:lnTo>
                  <a:pt x="169596" y="196850"/>
                </a:lnTo>
                <a:lnTo>
                  <a:pt x="168413" y="195580"/>
                </a:lnTo>
                <a:lnTo>
                  <a:pt x="176916" y="190500"/>
                </a:lnTo>
                <a:lnTo>
                  <a:pt x="179287" y="190500"/>
                </a:lnTo>
                <a:lnTo>
                  <a:pt x="179921" y="189230"/>
                </a:lnTo>
                <a:lnTo>
                  <a:pt x="180383" y="189011"/>
                </a:lnTo>
                <a:lnTo>
                  <a:pt x="181575" y="185420"/>
                </a:lnTo>
                <a:lnTo>
                  <a:pt x="185093" y="184150"/>
                </a:lnTo>
                <a:lnTo>
                  <a:pt x="187715" y="184150"/>
                </a:lnTo>
                <a:lnTo>
                  <a:pt x="193648" y="180340"/>
                </a:lnTo>
                <a:lnTo>
                  <a:pt x="240835" y="180340"/>
                </a:lnTo>
                <a:lnTo>
                  <a:pt x="247494" y="176530"/>
                </a:lnTo>
                <a:lnTo>
                  <a:pt x="200726" y="176530"/>
                </a:lnTo>
                <a:lnTo>
                  <a:pt x="204697" y="172720"/>
                </a:lnTo>
                <a:close/>
              </a:path>
              <a:path w="1638934" h="853440">
                <a:moveTo>
                  <a:pt x="1503996" y="198120"/>
                </a:moveTo>
                <a:lnTo>
                  <a:pt x="1503886" y="198375"/>
                </a:lnTo>
                <a:lnTo>
                  <a:pt x="1504621" y="198674"/>
                </a:lnTo>
                <a:lnTo>
                  <a:pt x="1503996" y="198120"/>
                </a:lnTo>
                <a:close/>
              </a:path>
              <a:path w="1638934" h="853440">
                <a:moveTo>
                  <a:pt x="1475480" y="195155"/>
                </a:moveTo>
                <a:lnTo>
                  <a:pt x="1475274" y="195580"/>
                </a:lnTo>
                <a:lnTo>
                  <a:pt x="1480529" y="198375"/>
                </a:lnTo>
                <a:lnTo>
                  <a:pt x="1475480" y="195155"/>
                </a:lnTo>
                <a:close/>
              </a:path>
              <a:path w="1638934" h="853440">
                <a:moveTo>
                  <a:pt x="1408082" y="191770"/>
                </a:moveTo>
                <a:lnTo>
                  <a:pt x="1411716" y="195580"/>
                </a:lnTo>
                <a:lnTo>
                  <a:pt x="1414951" y="195580"/>
                </a:lnTo>
                <a:lnTo>
                  <a:pt x="1412333" y="194310"/>
                </a:lnTo>
                <a:lnTo>
                  <a:pt x="1408082" y="191770"/>
                </a:lnTo>
                <a:close/>
              </a:path>
              <a:path w="1638934" h="853440">
                <a:moveTo>
                  <a:pt x="1414606" y="191770"/>
                </a:moveTo>
                <a:lnTo>
                  <a:pt x="1412522" y="191770"/>
                </a:lnTo>
                <a:lnTo>
                  <a:pt x="1415004" y="194310"/>
                </a:lnTo>
                <a:lnTo>
                  <a:pt x="1417087" y="195580"/>
                </a:lnTo>
                <a:lnTo>
                  <a:pt x="1418265" y="195580"/>
                </a:lnTo>
                <a:lnTo>
                  <a:pt x="1414606" y="191770"/>
                </a:lnTo>
                <a:close/>
              </a:path>
              <a:path w="1638934" h="853440">
                <a:moveTo>
                  <a:pt x="1464468" y="189230"/>
                </a:moveTo>
                <a:lnTo>
                  <a:pt x="1469980" y="193040"/>
                </a:lnTo>
                <a:lnTo>
                  <a:pt x="1482949" y="193040"/>
                </a:lnTo>
                <a:lnTo>
                  <a:pt x="1481886" y="191770"/>
                </a:lnTo>
                <a:lnTo>
                  <a:pt x="1473065" y="191770"/>
                </a:lnTo>
                <a:lnTo>
                  <a:pt x="1471165" y="190500"/>
                </a:lnTo>
                <a:lnTo>
                  <a:pt x="1468160" y="190500"/>
                </a:lnTo>
                <a:lnTo>
                  <a:pt x="1464468" y="189230"/>
                </a:lnTo>
                <a:close/>
              </a:path>
              <a:path w="1638934" h="853440">
                <a:moveTo>
                  <a:pt x="1389915" y="177800"/>
                </a:moveTo>
                <a:lnTo>
                  <a:pt x="1382806" y="177800"/>
                </a:lnTo>
                <a:lnTo>
                  <a:pt x="1388701" y="180340"/>
                </a:lnTo>
                <a:lnTo>
                  <a:pt x="1393381" y="182880"/>
                </a:lnTo>
                <a:lnTo>
                  <a:pt x="1393915" y="184150"/>
                </a:lnTo>
                <a:lnTo>
                  <a:pt x="1395339" y="190500"/>
                </a:lnTo>
                <a:lnTo>
                  <a:pt x="1403213" y="191770"/>
                </a:lnTo>
                <a:lnTo>
                  <a:pt x="1398381" y="186690"/>
                </a:lnTo>
                <a:lnTo>
                  <a:pt x="1403470" y="186690"/>
                </a:lnTo>
                <a:lnTo>
                  <a:pt x="1402030" y="185420"/>
                </a:lnTo>
                <a:lnTo>
                  <a:pt x="1397486" y="185420"/>
                </a:lnTo>
                <a:lnTo>
                  <a:pt x="1389915" y="177800"/>
                </a:lnTo>
                <a:close/>
              </a:path>
              <a:path w="1638934" h="853440">
                <a:moveTo>
                  <a:pt x="1476123" y="184150"/>
                </a:moveTo>
                <a:lnTo>
                  <a:pt x="1463664" y="184150"/>
                </a:lnTo>
                <a:lnTo>
                  <a:pt x="1465760" y="185420"/>
                </a:lnTo>
                <a:lnTo>
                  <a:pt x="1470688" y="187960"/>
                </a:lnTo>
                <a:lnTo>
                  <a:pt x="1470227" y="187960"/>
                </a:lnTo>
                <a:lnTo>
                  <a:pt x="1472813" y="190500"/>
                </a:lnTo>
                <a:lnTo>
                  <a:pt x="1473065" y="191770"/>
                </a:lnTo>
                <a:lnTo>
                  <a:pt x="1481886" y="191770"/>
                </a:lnTo>
                <a:lnTo>
                  <a:pt x="1476569" y="185420"/>
                </a:lnTo>
                <a:lnTo>
                  <a:pt x="1476123" y="184150"/>
                </a:lnTo>
                <a:close/>
              </a:path>
              <a:path w="1638934" h="853440">
                <a:moveTo>
                  <a:pt x="240835" y="180340"/>
                </a:moveTo>
                <a:lnTo>
                  <a:pt x="193648" y="180340"/>
                </a:lnTo>
                <a:lnTo>
                  <a:pt x="193104" y="181610"/>
                </a:lnTo>
                <a:lnTo>
                  <a:pt x="186716" y="185420"/>
                </a:lnTo>
                <a:lnTo>
                  <a:pt x="187355" y="186690"/>
                </a:lnTo>
                <a:lnTo>
                  <a:pt x="185303" y="186690"/>
                </a:lnTo>
                <a:lnTo>
                  <a:pt x="180383" y="189011"/>
                </a:lnTo>
                <a:lnTo>
                  <a:pt x="179889" y="190500"/>
                </a:lnTo>
                <a:lnTo>
                  <a:pt x="225860" y="190500"/>
                </a:lnTo>
                <a:lnTo>
                  <a:pt x="238615" y="181610"/>
                </a:lnTo>
                <a:lnTo>
                  <a:pt x="240835" y="180340"/>
                </a:lnTo>
                <a:close/>
              </a:path>
              <a:path w="1638934" h="853440">
                <a:moveTo>
                  <a:pt x="1467364" y="187960"/>
                </a:moveTo>
                <a:lnTo>
                  <a:pt x="1467427" y="189230"/>
                </a:lnTo>
                <a:lnTo>
                  <a:pt x="1468160" y="190500"/>
                </a:lnTo>
                <a:lnTo>
                  <a:pt x="1471165" y="190500"/>
                </a:lnTo>
                <a:lnTo>
                  <a:pt x="1467364" y="187960"/>
                </a:lnTo>
                <a:close/>
              </a:path>
              <a:path w="1638934" h="853440">
                <a:moveTo>
                  <a:pt x="1453084" y="179070"/>
                </a:moveTo>
                <a:lnTo>
                  <a:pt x="1452069" y="179070"/>
                </a:lnTo>
                <a:lnTo>
                  <a:pt x="1458259" y="182880"/>
                </a:lnTo>
                <a:lnTo>
                  <a:pt x="1461974" y="185420"/>
                </a:lnTo>
                <a:lnTo>
                  <a:pt x="1463664" y="184150"/>
                </a:lnTo>
                <a:lnTo>
                  <a:pt x="1476123" y="184150"/>
                </a:lnTo>
                <a:lnTo>
                  <a:pt x="1475676" y="182880"/>
                </a:lnTo>
                <a:lnTo>
                  <a:pt x="1481954" y="182880"/>
                </a:lnTo>
                <a:lnTo>
                  <a:pt x="1480184" y="181610"/>
                </a:lnTo>
                <a:lnTo>
                  <a:pt x="1459641" y="181610"/>
                </a:lnTo>
                <a:lnTo>
                  <a:pt x="1457031" y="180340"/>
                </a:lnTo>
                <a:lnTo>
                  <a:pt x="1453084" y="179070"/>
                </a:lnTo>
                <a:close/>
              </a:path>
              <a:path w="1638934" h="853440">
                <a:moveTo>
                  <a:pt x="1481954" y="182880"/>
                </a:moveTo>
                <a:lnTo>
                  <a:pt x="1478613" y="182880"/>
                </a:lnTo>
                <a:lnTo>
                  <a:pt x="1483724" y="184150"/>
                </a:lnTo>
                <a:lnTo>
                  <a:pt x="1481954" y="182880"/>
                </a:lnTo>
                <a:close/>
              </a:path>
              <a:path w="1638934" h="853440">
                <a:moveTo>
                  <a:pt x="1382303" y="173990"/>
                </a:moveTo>
                <a:lnTo>
                  <a:pt x="1378282" y="173990"/>
                </a:lnTo>
                <a:lnTo>
                  <a:pt x="1384282" y="181610"/>
                </a:lnTo>
                <a:lnTo>
                  <a:pt x="1388774" y="181610"/>
                </a:lnTo>
                <a:lnTo>
                  <a:pt x="1382806" y="177800"/>
                </a:lnTo>
                <a:lnTo>
                  <a:pt x="1389915" y="177800"/>
                </a:lnTo>
                <a:lnTo>
                  <a:pt x="1382303" y="173990"/>
                </a:lnTo>
                <a:close/>
              </a:path>
              <a:path w="1638934" h="853440">
                <a:moveTo>
                  <a:pt x="1434008" y="168910"/>
                </a:moveTo>
                <a:lnTo>
                  <a:pt x="1443317" y="175260"/>
                </a:lnTo>
                <a:lnTo>
                  <a:pt x="1446406" y="175260"/>
                </a:lnTo>
                <a:lnTo>
                  <a:pt x="1452081" y="176530"/>
                </a:lnTo>
                <a:lnTo>
                  <a:pt x="1459641" y="181610"/>
                </a:lnTo>
                <a:lnTo>
                  <a:pt x="1480184" y="181610"/>
                </a:lnTo>
                <a:lnTo>
                  <a:pt x="1476644" y="179070"/>
                </a:lnTo>
                <a:lnTo>
                  <a:pt x="1475200" y="177800"/>
                </a:lnTo>
                <a:lnTo>
                  <a:pt x="1468915" y="177800"/>
                </a:lnTo>
                <a:lnTo>
                  <a:pt x="1462823" y="176530"/>
                </a:lnTo>
                <a:lnTo>
                  <a:pt x="1454372" y="172720"/>
                </a:lnTo>
                <a:lnTo>
                  <a:pt x="1452232" y="171450"/>
                </a:lnTo>
                <a:lnTo>
                  <a:pt x="1443757" y="171450"/>
                </a:lnTo>
                <a:lnTo>
                  <a:pt x="1434008" y="168910"/>
                </a:lnTo>
                <a:close/>
              </a:path>
              <a:path w="1638934" h="853440">
                <a:moveTo>
                  <a:pt x="1455453" y="163830"/>
                </a:moveTo>
                <a:lnTo>
                  <a:pt x="1455348" y="165100"/>
                </a:lnTo>
                <a:lnTo>
                  <a:pt x="1456531" y="167640"/>
                </a:lnTo>
                <a:lnTo>
                  <a:pt x="1461222" y="171450"/>
                </a:lnTo>
                <a:lnTo>
                  <a:pt x="1461934" y="171450"/>
                </a:lnTo>
                <a:lnTo>
                  <a:pt x="1474562" y="177800"/>
                </a:lnTo>
                <a:lnTo>
                  <a:pt x="1475200" y="177800"/>
                </a:lnTo>
                <a:lnTo>
                  <a:pt x="1470868" y="173990"/>
                </a:lnTo>
                <a:lnTo>
                  <a:pt x="1464452" y="168910"/>
                </a:lnTo>
                <a:lnTo>
                  <a:pt x="1455453" y="163830"/>
                </a:lnTo>
                <a:close/>
              </a:path>
              <a:path w="1638934" h="853440">
                <a:moveTo>
                  <a:pt x="213752" y="167640"/>
                </a:moveTo>
                <a:lnTo>
                  <a:pt x="206464" y="172720"/>
                </a:lnTo>
                <a:lnTo>
                  <a:pt x="200726" y="176530"/>
                </a:lnTo>
                <a:lnTo>
                  <a:pt x="247494" y="176530"/>
                </a:lnTo>
                <a:lnTo>
                  <a:pt x="249714" y="175260"/>
                </a:lnTo>
                <a:lnTo>
                  <a:pt x="258388" y="170180"/>
                </a:lnTo>
                <a:lnTo>
                  <a:pt x="212841" y="170180"/>
                </a:lnTo>
                <a:lnTo>
                  <a:pt x="213752" y="167640"/>
                </a:lnTo>
                <a:close/>
              </a:path>
              <a:path w="1638934" h="853440">
                <a:moveTo>
                  <a:pt x="189638" y="149860"/>
                </a:moveTo>
                <a:lnTo>
                  <a:pt x="180867" y="156210"/>
                </a:lnTo>
                <a:lnTo>
                  <a:pt x="175690" y="160020"/>
                </a:lnTo>
                <a:lnTo>
                  <a:pt x="170310" y="165100"/>
                </a:lnTo>
                <a:lnTo>
                  <a:pt x="160927" y="171450"/>
                </a:lnTo>
                <a:lnTo>
                  <a:pt x="161775" y="173990"/>
                </a:lnTo>
                <a:lnTo>
                  <a:pt x="162906" y="175260"/>
                </a:lnTo>
                <a:lnTo>
                  <a:pt x="167628" y="172720"/>
                </a:lnTo>
                <a:lnTo>
                  <a:pt x="204697" y="172720"/>
                </a:lnTo>
                <a:lnTo>
                  <a:pt x="206021" y="171450"/>
                </a:lnTo>
                <a:lnTo>
                  <a:pt x="211432" y="167640"/>
                </a:lnTo>
                <a:lnTo>
                  <a:pt x="218050" y="163830"/>
                </a:lnTo>
                <a:lnTo>
                  <a:pt x="176800" y="163830"/>
                </a:lnTo>
                <a:lnTo>
                  <a:pt x="183162" y="158750"/>
                </a:lnTo>
                <a:lnTo>
                  <a:pt x="185661" y="156210"/>
                </a:lnTo>
                <a:lnTo>
                  <a:pt x="186940" y="153670"/>
                </a:lnTo>
                <a:lnTo>
                  <a:pt x="189638" y="149860"/>
                </a:lnTo>
                <a:close/>
              </a:path>
              <a:path w="1638934" h="853440">
                <a:moveTo>
                  <a:pt x="265764" y="167640"/>
                </a:moveTo>
                <a:lnTo>
                  <a:pt x="263573" y="167640"/>
                </a:lnTo>
                <a:lnTo>
                  <a:pt x="257426" y="171450"/>
                </a:lnTo>
                <a:lnTo>
                  <a:pt x="263499" y="168910"/>
                </a:lnTo>
                <a:lnTo>
                  <a:pt x="265764" y="167640"/>
                </a:lnTo>
                <a:close/>
              </a:path>
              <a:path w="1638934" h="853440">
                <a:moveTo>
                  <a:pt x="1403883" y="140970"/>
                </a:moveTo>
                <a:lnTo>
                  <a:pt x="1401475" y="147320"/>
                </a:lnTo>
                <a:lnTo>
                  <a:pt x="1410607" y="153670"/>
                </a:lnTo>
                <a:lnTo>
                  <a:pt x="1412064" y="154940"/>
                </a:lnTo>
                <a:lnTo>
                  <a:pt x="1418511" y="154940"/>
                </a:lnTo>
                <a:lnTo>
                  <a:pt x="1422909" y="158750"/>
                </a:lnTo>
                <a:lnTo>
                  <a:pt x="1425895" y="160020"/>
                </a:lnTo>
                <a:lnTo>
                  <a:pt x="1430131" y="161290"/>
                </a:lnTo>
                <a:lnTo>
                  <a:pt x="1438280" y="166370"/>
                </a:lnTo>
                <a:lnTo>
                  <a:pt x="1442647" y="168910"/>
                </a:lnTo>
                <a:lnTo>
                  <a:pt x="1443694" y="170180"/>
                </a:lnTo>
                <a:lnTo>
                  <a:pt x="1445097" y="171450"/>
                </a:lnTo>
                <a:lnTo>
                  <a:pt x="1452232" y="171450"/>
                </a:lnTo>
                <a:lnTo>
                  <a:pt x="1443673" y="166370"/>
                </a:lnTo>
                <a:lnTo>
                  <a:pt x="1445995" y="165841"/>
                </a:lnTo>
                <a:lnTo>
                  <a:pt x="1432940" y="157480"/>
                </a:lnTo>
                <a:lnTo>
                  <a:pt x="1436144" y="156580"/>
                </a:lnTo>
                <a:lnTo>
                  <a:pt x="1433889" y="155486"/>
                </a:lnTo>
                <a:lnTo>
                  <a:pt x="1424909" y="153670"/>
                </a:lnTo>
                <a:lnTo>
                  <a:pt x="1425705" y="151130"/>
                </a:lnTo>
                <a:lnTo>
                  <a:pt x="1433764" y="151130"/>
                </a:lnTo>
                <a:lnTo>
                  <a:pt x="1432050" y="149860"/>
                </a:lnTo>
                <a:lnTo>
                  <a:pt x="1421401" y="149860"/>
                </a:lnTo>
                <a:lnTo>
                  <a:pt x="1415988" y="147320"/>
                </a:lnTo>
                <a:lnTo>
                  <a:pt x="1415370" y="144780"/>
                </a:lnTo>
                <a:lnTo>
                  <a:pt x="1409862" y="142240"/>
                </a:lnTo>
                <a:lnTo>
                  <a:pt x="1403883" y="140970"/>
                </a:lnTo>
                <a:close/>
              </a:path>
              <a:path w="1638934" h="853440">
                <a:moveTo>
                  <a:pt x="259390" y="144780"/>
                </a:moveTo>
                <a:lnTo>
                  <a:pt x="257538" y="144780"/>
                </a:lnTo>
                <a:lnTo>
                  <a:pt x="251437" y="147320"/>
                </a:lnTo>
                <a:lnTo>
                  <a:pt x="206129" y="147320"/>
                </a:lnTo>
                <a:lnTo>
                  <a:pt x="191083" y="158750"/>
                </a:lnTo>
                <a:lnTo>
                  <a:pt x="226966" y="158750"/>
                </a:lnTo>
                <a:lnTo>
                  <a:pt x="224118" y="162560"/>
                </a:lnTo>
                <a:lnTo>
                  <a:pt x="222087" y="165100"/>
                </a:lnTo>
                <a:lnTo>
                  <a:pt x="212841" y="170180"/>
                </a:lnTo>
                <a:lnTo>
                  <a:pt x="258388" y="170180"/>
                </a:lnTo>
                <a:lnTo>
                  <a:pt x="262724" y="167640"/>
                </a:lnTo>
                <a:lnTo>
                  <a:pt x="265764" y="167640"/>
                </a:lnTo>
                <a:lnTo>
                  <a:pt x="272557" y="163830"/>
                </a:lnTo>
                <a:lnTo>
                  <a:pt x="278577" y="158750"/>
                </a:lnTo>
                <a:lnTo>
                  <a:pt x="282305" y="156210"/>
                </a:lnTo>
                <a:lnTo>
                  <a:pt x="287703" y="156210"/>
                </a:lnTo>
                <a:lnTo>
                  <a:pt x="290165" y="153670"/>
                </a:lnTo>
                <a:lnTo>
                  <a:pt x="248505" y="153670"/>
                </a:lnTo>
                <a:lnTo>
                  <a:pt x="249468" y="151130"/>
                </a:lnTo>
                <a:lnTo>
                  <a:pt x="248212" y="151130"/>
                </a:lnTo>
                <a:lnTo>
                  <a:pt x="256458" y="146050"/>
                </a:lnTo>
                <a:lnTo>
                  <a:pt x="259390" y="144780"/>
                </a:lnTo>
                <a:close/>
              </a:path>
              <a:path w="1638934" h="853440">
                <a:moveTo>
                  <a:pt x="1449254" y="165100"/>
                </a:moveTo>
                <a:lnTo>
                  <a:pt x="1445995" y="165841"/>
                </a:lnTo>
                <a:lnTo>
                  <a:pt x="1448804" y="167640"/>
                </a:lnTo>
                <a:lnTo>
                  <a:pt x="1449254" y="165100"/>
                </a:lnTo>
                <a:close/>
              </a:path>
              <a:path w="1638934" h="853440">
                <a:moveTo>
                  <a:pt x="198863" y="149860"/>
                </a:moveTo>
                <a:lnTo>
                  <a:pt x="191847" y="153670"/>
                </a:lnTo>
                <a:lnTo>
                  <a:pt x="190947" y="154940"/>
                </a:lnTo>
                <a:lnTo>
                  <a:pt x="181114" y="162560"/>
                </a:lnTo>
                <a:lnTo>
                  <a:pt x="176800" y="163830"/>
                </a:lnTo>
                <a:lnTo>
                  <a:pt x="218050" y="163830"/>
                </a:lnTo>
                <a:lnTo>
                  <a:pt x="226966" y="158750"/>
                </a:lnTo>
                <a:lnTo>
                  <a:pt x="191083" y="158750"/>
                </a:lnTo>
                <a:lnTo>
                  <a:pt x="189020" y="157480"/>
                </a:lnTo>
                <a:lnTo>
                  <a:pt x="195449" y="153670"/>
                </a:lnTo>
                <a:lnTo>
                  <a:pt x="198863" y="149860"/>
                </a:lnTo>
                <a:close/>
              </a:path>
              <a:path w="1638934" h="853440">
                <a:moveTo>
                  <a:pt x="1416374" y="154940"/>
                </a:moveTo>
                <a:lnTo>
                  <a:pt x="1408658" y="154940"/>
                </a:lnTo>
                <a:lnTo>
                  <a:pt x="1418794" y="160020"/>
                </a:lnTo>
                <a:lnTo>
                  <a:pt x="1418917" y="157480"/>
                </a:lnTo>
                <a:lnTo>
                  <a:pt x="1416374" y="154940"/>
                </a:lnTo>
                <a:close/>
              </a:path>
              <a:path w="1638934" h="853440">
                <a:moveTo>
                  <a:pt x="287703" y="156210"/>
                </a:moveTo>
                <a:lnTo>
                  <a:pt x="286755" y="156210"/>
                </a:lnTo>
                <a:lnTo>
                  <a:pt x="282085" y="158750"/>
                </a:lnTo>
                <a:lnTo>
                  <a:pt x="286472" y="157480"/>
                </a:lnTo>
                <a:lnTo>
                  <a:pt x="287703" y="156210"/>
                </a:lnTo>
                <a:close/>
              </a:path>
              <a:path w="1638934" h="853440">
                <a:moveTo>
                  <a:pt x="1433764" y="151130"/>
                </a:moveTo>
                <a:lnTo>
                  <a:pt x="1426961" y="151130"/>
                </a:lnTo>
                <a:lnTo>
                  <a:pt x="1432762" y="154940"/>
                </a:lnTo>
                <a:lnTo>
                  <a:pt x="1433889" y="155486"/>
                </a:lnTo>
                <a:lnTo>
                  <a:pt x="1437464" y="156210"/>
                </a:lnTo>
                <a:lnTo>
                  <a:pt x="1436144" y="156580"/>
                </a:lnTo>
                <a:lnTo>
                  <a:pt x="1437998" y="157480"/>
                </a:lnTo>
                <a:lnTo>
                  <a:pt x="1438427" y="156210"/>
                </a:lnTo>
                <a:lnTo>
                  <a:pt x="1437191" y="153670"/>
                </a:lnTo>
                <a:lnTo>
                  <a:pt x="1433764" y="151130"/>
                </a:lnTo>
                <a:close/>
              </a:path>
              <a:path w="1638934" h="853440">
                <a:moveTo>
                  <a:pt x="1433889" y="155486"/>
                </a:moveTo>
                <a:lnTo>
                  <a:pt x="1436144" y="156580"/>
                </a:lnTo>
                <a:lnTo>
                  <a:pt x="1437464" y="156210"/>
                </a:lnTo>
                <a:lnTo>
                  <a:pt x="1433889" y="155486"/>
                </a:lnTo>
                <a:close/>
              </a:path>
              <a:path w="1638934" h="853440">
                <a:moveTo>
                  <a:pt x="331215" y="125730"/>
                </a:moveTo>
                <a:lnTo>
                  <a:pt x="288981" y="125730"/>
                </a:lnTo>
                <a:lnTo>
                  <a:pt x="287978" y="127000"/>
                </a:lnTo>
                <a:lnTo>
                  <a:pt x="286405" y="129540"/>
                </a:lnTo>
                <a:lnTo>
                  <a:pt x="287540" y="129540"/>
                </a:lnTo>
                <a:lnTo>
                  <a:pt x="285394" y="130810"/>
                </a:lnTo>
                <a:lnTo>
                  <a:pt x="271363" y="138430"/>
                </a:lnTo>
                <a:lnTo>
                  <a:pt x="274253" y="139700"/>
                </a:lnTo>
                <a:lnTo>
                  <a:pt x="269289" y="142240"/>
                </a:lnTo>
                <a:lnTo>
                  <a:pt x="261303" y="146050"/>
                </a:lnTo>
                <a:lnTo>
                  <a:pt x="254578" y="148590"/>
                </a:lnTo>
                <a:lnTo>
                  <a:pt x="253395" y="151130"/>
                </a:lnTo>
                <a:lnTo>
                  <a:pt x="248505" y="153670"/>
                </a:lnTo>
                <a:lnTo>
                  <a:pt x="290165" y="153670"/>
                </a:lnTo>
                <a:lnTo>
                  <a:pt x="291396" y="152400"/>
                </a:lnTo>
                <a:lnTo>
                  <a:pt x="272735" y="152400"/>
                </a:lnTo>
                <a:lnTo>
                  <a:pt x="275143" y="148590"/>
                </a:lnTo>
                <a:lnTo>
                  <a:pt x="282506" y="144780"/>
                </a:lnTo>
                <a:lnTo>
                  <a:pt x="293377" y="138430"/>
                </a:lnTo>
                <a:lnTo>
                  <a:pt x="300545" y="135890"/>
                </a:lnTo>
                <a:lnTo>
                  <a:pt x="304859" y="135890"/>
                </a:lnTo>
                <a:lnTo>
                  <a:pt x="310535" y="132080"/>
                </a:lnTo>
                <a:lnTo>
                  <a:pt x="312608" y="130810"/>
                </a:lnTo>
                <a:lnTo>
                  <a:pt x="315882" y="130810"/>
                </a:lnTo>
                <a:lnTo>
                  <a:pt x="321110" y="128270"/>
                </a:lnTo>
                <a:lnTo>
                  <a:pt x="329162" y="128270"/>
                </a:lnTo>
                <a:lnTo>
                  <a:pt x="328094" y="127000"/>
                </a:lnTo>
                <a:lnTo>
                  <a:pt x="331215" y="125730"/>
                </a:lnTo>
                <a:close/>
              </a:path>
              <a:path w="1638934" h="853440">
                <a:moveTo>
                  <a:pt x="284546" y="144780"/>
                </a:moveTo>
                <a:lnTo>
                  <a:pt x="272735" y="152400"/>
                </a:lnTo>
                <a:lnTo>
                  <a:pt x="291396" y="152400"/>
                </a:lnTo>
                <a:lnTo>
                  <a:pt x="294184" y="148590"/>
                </a:lnTo>
                <a:lnTo>
                  <a:pt x="282127" y="148590"/>
                </a:lnTo>
                <a:lnTo>
                  <a:pt x="284546" y="144780"/>
                </a:lnTo>
                <a:close/>
              </a:path>
              <a:path w="1638934" h="853440">
                <a:moveTo>
                  <a:pt x="1415485" y="142240"/>
                </a:moveTo>
                <a:lnTo>
                  <a:pt x="1413663" y="143510"/>
                </a:lnTo>
                <a:lnTo>
                  <a:pt x="1420595" y="147320"/>
                </a:lnTo>
                <a:lnTo>
                  <a:pt x="1421401" y="149860"/>
                </a:lnTo>
                <a:lnTo>
                  <a:pt x="1427935" y="149860"/>
                </a:lnTo>
                <a:lnTo>
                  <a:pt x="1426040" y="146050"/>
                </a:lnTo>
                <a:lnTo>
                  <a:pt x="1415485" y="142240"/>
                </a:lnTo>
                <a:close/>
              </a:path>
              <a:path w="1638934" h="853440">
                <a:moveTo>
                  <a:pt x="215197" y="134620"/>
                </a:moveTo>
                <a:lnTo>
                  <a:pt x="204967" y="139700"/>
                </a:lnTo>
                <a:lnTo>
                  <a:pt x="204506" y="140970"/>
                </a:lnTo>
                <a:lnTo>
                  <a:pt x="202318" y="142240"/>
                </a:lnTo>
                <a:lnTo>
                  <a:pt x="197627" y="146050"/>
                </a:lnTo>
                <a:lnTo>
                  <a:pt x="199805" y="148590"/>
                </a:lnTo>
                <a:lnTo>
                  <a:pt x="205574" y="146050"/>
                </a:lnTo>
                <a:lnTo>
                  <a:pt x="212475" y="143510"/>
                </a:lnTo>
                <a:lnTo>
                  <a:pt x="206663" y="143510"/>
                </a:lnTo>
                <a:lnTo>
                  <a:pt x="207951" y="142240"/>
                </a:lnTo>
                <a:lnTo>
                  <a:pt x="215197" y="134620"/>
                </a:lnTo>
                <a:close/>
              </a:path>
              <a:path w="1638934" h="853440">
                <a:moveTo>
                  <a:pt x="307885" y="135890"/>
                </a:moveTo>
                <a:lnTo>
                  <a:pt x="302344" y="138430"/>
                </a:lnTo>
                <a:lnTo>
                  <a:pt x="296310" y="142240"/>
                </a:lnTo>
                <a:lnTo>
                  <a:pt x="289624" y="144780"/>
                </a:lnTo>
                <a:lnTo>
                  <a:pt x="282127" y="148590"/>
                </a:lnTo>
                <a:lnTo>
                  <a:pt x="294184" y="148590"/>
                </a:lnTo>
                <a:lnTo>
                  <a:pt x="296043" y="146050"/>
                </a:lnTo>
                <a:lnTo>
                  <a:pt x="300472" y="142240"/>
                </a:lnTo>
                <a:lnTo>
                  <a:pt x="307003" y="140970"/>
                </a:lnTo>
                <a:lnTo>
                  <a:pt x="309922" y="139700"/>
                </a:lnTo>
                <a:lnTo>
                  <a:pt x="302577" y="139700"/>
                </a:lnTo>
                <a:lnTo>
                  <a:pt x="307885" y="135890"/>
                </a:lnTo>
                <a:close/>
              </a:path>
              <a:path w="1638934" h="853440">
                <a:moveTo>
                  <a:pt x="259175" y="142240"/>
                </a:moveTo>
                <a:lnTo>
                  <a:pt x="216988" y="142240"/>
                </a:lnTo>
                <a:lnTo>
                  <a:pt x="213040" y="144780"/>
                </a:lnTo>
                <a:lnTo>
                  <a:pt x="212611" y="144780"/>
                </a:lnTo>
                <a:lnTo>
                  <a:pt x="209187" y="147320"/>
                </a:lnTo>
                <a:lnTo>
                  <a:pt x="251437" y="147320"/>
                </a:lnTo>
                <a:lnTo>
                  <a:pt x="252536" y="144780"/>
                </a:lnTo>
                <a:lnTo>
                  <a:pt x="259175" y="142240"/>
                </a:lnTo>
                <a:close/>
              </a:path>
              <a:path w="1638934" h="853440">
                <a:moveTo>
                  <a:pt x="231155" y="129540"/>
                </a:moveTo>
                <a:lnTo>
                  <a:pt x="228066" y="129540"/>
                </a:lnTo>
                <a:lnTo>
                  <a:pt x="222129" y="132080"/>
                </a:lnTo>
                <a:lnTo>
                  <a:pt x="222035" y="134620"/>
                </a:lnTo>
                <a:lnTo>
                  <a:pt x="216129" y="137160"/>
                </a:lnTo>
                <a:lnTo>
                  <a:pt x="206663" y="143510"/>
                </a:lnTo>
                <a:lnTo>
                  <a:pt x="207072" y="143510"/>
                </a:lnTo>
                <a:lnTo>
                  <a:pt x="215126" y="139700"/>
                </a:lnTo>
                <a:lnTo>
                  <a:pt x="224052" y="134620"/>
                </a:lnTo>
                <a:lnTo>
                  <a:pt x="232307" y="130810"/>
                </a:lnTo>
                <a:lnTo>
                  <a:pt x="231155" y="129540"/>
                </a:lnTo>
                <a:close/>
              </a:path>
              <a:path w="1638934" h="853440">
                <a:moveTo>
                  <a:pt x="219735" y="138430"/>
                </a:moveTo>
                <a:lnTo>
                  <a:pt x="214846" y="140970"/>
                </a:lnTo>
                <a:lnTo>
                  <a:pt x="209542" y="143510"/>
                </a:lnTo>
                <a:lnTo>
                  <a:pt x="212475" y="143510"/>
                </a:lnTo>
                <a:lnTo>
                  <a:pt x="216988" y="142240"/>
                </a:lnTo>
                <a:lnTo>
                  <a:pt x="259175" y="142240"/>
                </a:lnTo>
                <a:lnTo>
                  <a:pt x="262494" y="140970"/>
                </a:lnTo>
                <a:lnTo>
                  <a:pt x="264562" y="139700"/>
                </a:lnTo>
                <a:lnTo>
                  <a:pt x="220956" y="139700"/>
                </a:lnTo>
                <a:lnTo>
                  <a:pt x="219735" y="138430"/>
                </a:lnTo>
                <a:close/>
              </a:path>
              <a:path w="1638934" h="853440">
                <a:moveTo>
                  <a:pt x="323518" y="132080"/>
                </a:moveTo>
                <a:lnTo>
                  <a:pt x="318293" y="133350"/>
                </a:lnTo>
                <a:lnTo>
                  <a:pt x="314388" y="135890"/>
                </a:lnTo>
                <a:lnTo>
                  <a:pt x="312084" y="137160"/>
                </a:lnTo>
                <a:lnTo>
                  <a:pt x="309676" y="137160"/>
                </a:lnTo>
                <a:lnTo>
                  <a:pt x="302577" y="139700"/>
                </a:lnTo>
                <a:lnTo>
                  <a:pt x="316262" y="139700"/>
                </a:lnTo>
                <a:lnTo>
                  <a:pt x="313194" y="140970"/>
                </a:lnTo>
                <a:lnTo>
                  <a:pt x="309707" y="143510"/>
                </a:lnTo>
                <a:lnTo>
                  <a:pt x="314084" y="142240"/>
                </a:lnTo>
                <a:lnTo>
                  <a:pt x="320220" y="137160"/>
                </a:lnTo>
                <a:lnTo>
                  <a:pt x="322011" y="133350"/>
                </a:lnTo>
                <a:lnTo>
                  <a:pt x="323518" y="132080"/>
                </a:lnTo>
                <a:close/>
              </a:path>
              <a:path w="1638934" h="853440">
                <a:moveTo>
                  <a:pt x="270975" y="138430"/>
                </a:moveTo>
                <a:lnTo>
                  <a:pt x="266630" y="138430"/>
                </a:lnTo>
                <a:lnTo>
                  <a:pt x="267855" y="139700"/>
                </a:lnTo>
                <a:lnTo>
                  <a:pt x="264107" y="140970"/>
                </a:lnTo>
                <a:lnTo>
                  <a:pt x="265353" y="142240"/>
                </a:lnTo>
                <a:lnTo>
                  <a:pt x="270975" y="138430"/>
                </a:lnTo>
                <a:close/>
              </a:path>
              <a:path w="1638934" h="853440">
                <a:moveTo>
                  <a:pt x="311016" y="92710"/>
                </a:moveTo>
                <a:lnTo>
                  <a:pt x="303883" y="97790"/>
                </a:lnTo>
                <a:lnTo>
                  <a:pt x="298773" y="101600"/>
                </a:lnTo>
                <a:lnTo>
                  <a:pt x="294162" y="104140"/>
                </a:lnTo>
                <a:lnTo>
                  <a:pt x="288525" y="107950"/>
                </a:lnTo>
                <a:lnTo>
                  <a:pt x="273639" y="115570"/>
                </a:lnTo>
                <a:lnTo>
                  <a:pt x="257484" y="121920"/>
                </a:lnTo>
                <a:lnTo>
                  <a:pt x="245066" y="127000"/>
                </a:lnTo>
                <a:lnTo>
                  <a:pt x="241395" y="127000"/>
                </a:lnTo>
                <a:lnTo>
                  <a:pt x="234064" y="130810"/>
                </a:lnTo>
                <a:lnTo>
                  <a:pt x="227168" y="135890"/>
                </a:lnTo>
                <a:lnTo>
                  <a:pt x="220956" y="139700"/>
                </a:lnTo>
                <a:lnTo>
                  <a:pt x="264562" y="139700"/>
                </a:lnTo>
                <a:lnTo>
                  <a:pt x="266630" y="138430"/>
                </a:lnTo>
                <a:lnTo>
                  <a:pt x="270975" y="138430"/>
                </a:lnTo>
                <a:lnTo>
                  <a:pt x="276024" y="134620"/>
                </a:lnTo>
                <a:lnTo>
                  <a:pt x="280933" y="130810"/>
                </a:lnTo>
                <a:lnTo>
                  <a:pt x="286137" y="127000"/>
                </a:lnTo>
                <a:lnTo>
                  <a:pt x="288981" y="125730"/>
                </a:lnTo>
                <a:lnTo>
                  <a:pt x="331215" y="125730"/>
                </a:lnTo>
                <a:lnTo>
                  <a:pt x="334966" y="124203"/>
                </a:lnTo>
                <a:lnTo>
                  <a:pt x="336125" y="121920"/>
                </a:lnTo>
                <a:lnTo>
                  <a:pt x="335979" y="121920"/>
                </a:lnTo>
                <a:lnTo>
                  <a:pt x="339476" y="119380"/>
                </a:lnTo>
                <a:lnTo>
                  <a:pt x="344300" y="119380"/>
                </a:lnTo>
                <a:lnTo>
                  <a:pt x="345382" y="116840"/>
                </a:lnTo>
                <a:lnTo>
                  <a:pt x="348408" y="115570"/>
                </a:lnTo>
                <a:lnTo>
                  <a:pt x="355103" y="115570"/>
                </a:lnTo>
                <a:lnTo>
                  <a:pt x="360292" y="113030"/>
                </a:lnTo>
                <a:lnTo>
                  <a:pt x="363382" y="113030"/>
                </a:lnTo>
                <a:lnTo>
                  <a:pt x="362965" y="111760"/>
                </a:lnTo>
                <a:lnTo>
                  <a:pt x="366816" y="107950"/>
                </a:lnTo>
                <a:lnTo>
                  <a:pt x="374543" y="106680"/>
                </a:lnTo>
                <a:lnTo>
                  <a:pt x="379307" y="105410"/>
                </a:lnTo>
                <a:lnTo>
                  <a:pt x="381915" y="105410"/>
                </a:lnTo>
                <a:lnTo>
                  <a:pt x="383454" y="104140"/>
                </a:lnTo>
                <a:lnTo>
                  <a:pt x="385799" y="102992"/>
                </a:lnTo>
                <a:lnTo>
                  <a:pt x="385150" y="102870"/>
                </a:lnTo>
                <a:lnTo>
                  <a:pt x="395652" y="99060"/>
                </a:lnTo>
                <a:lnTo>
                  <a:pt x="306597" y="99060"/>
                </a:lnTo>
                <a:lnTo>
                  <a:pt x="309508" y="97790"/>
                </a:lnTo>
                <a:lnTo>
                  <a:pt x="314754" y="95250"/>
                </a:lnTo>
                <a:lnTo>
                  <a:pt x="311016" y="92710"/>
                </a:lnTo>
                <a:close/>
              </a:path>
              <a:path w="1638934" h="853440">
                <a:moveTo>
                  <a:pt x="304859" y="135890"/>
                </a:moveTo>
                <a:lnTo>
                  <a:pt x="300545" y="135890"/>
                </a:lnTo>
                <a:lnTo>
                  <a:pt x="299184" y="139700"/>
                </a:lnTo>
                <a:lnTo>
                  <a:pt x="304859" y="135890"/>
                </a:lnTo>
                <a:close/>
              </a:path>
              <a:path w="1638934" h="853440">
                <a:moveTo>
                  <a:pt x="1368210" y="130681"/>
                </a:moveTo>
                <a:lnTo>
                  <a:pt x="1368166" y="130810"/>
                </a:lnTo>
                <a:lnTo>
                  <a:pt x="1368833" y="132080"/>
                </a:lnTo>
                <a:lnTo>
                  <a:pt x="1366471" y="133350"/>
                </a:lnTo>
                <a:lnTo>
                  <a:pt x="1375183" y="137160"/>
                </a:lnTo>
                <a:lnTo>
                  <a:pt x="1376816" y="134620"/>
                </a:lnTo>
                <a:lnTo>
                  <a:pt x="1368210" y="130681"/>
                </a:lnTo>
                <a:close/>
              </a:path>
              <a:path w="1638934" h="853440">
                <a:moveTo>
                  <a:pt x="1318986" y="120650"/>
                </a:moveTo>
                <a:lnTo>
                  <a:pt x="1314588" y="121920"/>
                </a:lnTo>
                <a:lnTo>
                  <a:pt x="1324116" y="125730"/>
                </a:lnTo>
                <a:lnTo>
                  <a:pt x="1326462" y="128270"/>
                </a:lnTo>
                <a:lnTo>
                  <a:pt x="1328535" y="128270"/>
                </a:lnTo>
                <a:lnTo>
                  <a:pt x="1340922" y="134620"/>
                </a:lnTo>
                <a:lnTo>
                  <a:pt x="1339278" y="130810"/>
                </a:lnTo>
                <a:lnTo>
                  <a:pt x="1331331" y="128270"/>
                </a:lnTo>
                <a:lnTo>
                  <a:pt x="1328702" y="125730"/>
                </a:lnTo>
                <a:lnTo>
                  <a:pt x="1331320" y="124460"/>
                </a:lnTo>
                <a:lnTo>
                  <a:pt x="1328441" y="123190"/>
                </a:lnTo>
                <a:lnTo>
                  <a:pt x="1324242" y="123190"/>
                </a:lnTo>
                <a:lnTo>
                  <a:pt x="1318986" y="120650"/>
                </a:lnTo>
                <a:close/>
              </a:path>
              <a:path w="1638934" h="853440">
                <a:moveTo>
                  <a:pt x="315882" y="130810"/>
                </a:moveTo>
                <a:lnTo>
                  <a:pt x="312608" y="130810"/>
                </a:lnTo>
                <a:lnTo>
                  <a:pt x="313267" y="132080"/>
                </a:lnTo>
                <a:lnTo>
                  <a:pt x="315882" y="130810"/>
                </a:lnTo>
                <a:close/>
              </a:path>
              <a:path w="1638934" h="853440">
                <a:moveTo>
                  <a:pt x="329162" y="128270"/>
                </a:moveTo>
                <a:lnTo>
                  <a:pt x="321110" y="128270"/>
                </a:lnTo>
                <a:lnTo>
                  <a:pt x="319979" y="130810"/>
                </a:lnTo>
                <a:lnTo>
                  <a:pt x="329162" y="128270"/>
                </a:lnTo>
                <a:close/>
              </a:path>
              <a:path w="1638934" h="853440">
                <a:moveTo>
                  <a:pt x="1340095" y="119380"/>
                </a:moveTo>
                <a:lnTo>
                  <a:pt x="1334304" y="119380"/>
                </a:lnTo>
                <a:lnTo>
                  <a:pt x="1336514" y="120650"/>
                </a:lnTo>
                <a:lnTo>
                  <a:pt x="1347016" y="124460"/>
                </a:lnTo>
                <a:lnTo>
                  <a:pt x="1355397" y="128270"/>
                </a:lnTo>
                <a:lnTo>
                  <a:pt x="1360375" y="130810"/>
                </a:lnTo>
                <a:lnTo>
                  <a:pt x="1360670" y="129540"/>
                </a:lnTo>
                <a:lnTo>
                  <a:pt x="1366974" y="129540"/>
                </a:lnTo>
                <a:lnTo>
                  <a:pt x="1357448" y="121920"/>
                </a:lnTo>
                <a:lnTo>
                  <a:pt x="1348391" y="121920"/>
                </a:lnTo>
                <a:lnTo>
                  <a:pt x="1340095" y="119380"/>
                </a:lnTo>
                <a:close/>
              </a:path>
              <a:path w="1638934" h="853440">
                <a:moveTo>
                  <a:pt x="1368605" y="129540"/>
                </a:moveTo>
                <a:lnTo>
                  <a:pt x="1368464" y="129947"/>
                </a:lnTo>
                <a:lnTo>
                  <a:pt x="1374282" y="130810"/>
                </a:lnTo>
                <a:lnTo>
                  <a:pt x="1368605" y="129540"/>
                </a:lnTo>
                <a:close/>
              </a:path>
              <a:path w="1638934" h="853440">
                <a:moveTo>
                  <a:pt x="1365717" y="129540"/>
                </a:moveTo>
                <a:lnTo>
                  <a:pt x="1368210" y="130681"/>
                </a:lnTo>
                <a:lnTo>
                  <a:pt x="1368464" y="129947"/>
                </a:lnTo>
                <a:lnTo>
                  <a:pt x="1365717" y="129540"/>
                </a:lnTo>
                <a:close/>
              </a:path>
              <a:path w="1638934" h="853440">
                <a:moveTo>
                  <a:pt x="350793" y="121920"/>
                </a:moveTo>
                <a:lnTo>
                  <a:pt x="337665" y="121920"/>
                </a:lnTo>
                <a:lnTo>
                  <a:pt x="337455" y="123190"/>
                </a:lnTo>
                <a:lnTo>
                  <a:pt x="334966" y="124203"/>
                </a:lnTo>
                <a:lnTo>
                  <a:pt x="332900" y="128270"/>
                </a:lnTo>
                <a:lnTo>
                  <a:pt x="338973" y="127000"/>
                </a:lnTo>
                <a:lnTo>
                  <a:pt x="335591" y="125730"/>
                </a:lnTo>
                <a:lnTo>
                  <a:pt x="350695" y="121996"/>
                </a:lnTo>
                <a:close/>
              </a:path>
              <a:path w="1638934" h="853440">
                <a:moveTo>
                  <a:pt x="347947" y="119380"/>
                </a:moveTo>
                <a:lnTo>
                  <a:pt x="347828" y="120085"/>
                </a:lnTo>
                <a:lnTo>
                  <a:pt x="351005" y="121920"/>
                </a:lnTo>
                <a:lnTo>
                  <a:pt x="350695" y="121996"/>
                </a:lnTo>
                <a:lnTo>
                  <a:pt x="345934" y="125730"/>
                </a:lnTo>
                <a:lnTo>
                  <a:pt x="340624" y="128270"/>
                </a:lnTo>
                <a:lnTo>
                  <a:pt x="342544" y="128270"/>
                </a:lnTo>
                <a:lnTo>
                  <a:pt x="351717" y="123190"/>
                </a:lnTo>
                <a:lnTo>
                  <a:pt x="358072" y="123190"/>
                </a:lnTo>
                <a:lnTo>
                  <a:pt x="361182" y="121920"/>
                </a:lnTo>
                <a:lnTo>
                  <a:pt x="354366" y="121920"/>
                </a:lnTo>
                <a:lnTo>
                  <a:pt x="354554" y="120650"/>
                </a:lnTo>
                <a:lnTo>
                  <a:pt x="347947" y="119380"/>
                </a:lnTo>
                <a:close/>
              </a:path>
              <a:path w="1638934" h="853440">
                <a:moveTo>
                  <a:pt x="1324724" y="127000"/>
                </a:moveTo>
                <a:lnTo>
                  <a:pt x="1322713" y="127000"/>
                </a:lnTo>
                <a:lnTo>
                  <a:pt x="1326127" y="128270"/>
                </a:lnTo>
                <a:lnTo>
                  <a:pt x="1326462" y="128270"/>
                </a:lnTo>
                <a:lnTo>
                  <a:pt x="1324724" y="127000"/>
                </a:lnTo>
                <a:close/>
              </a:path>
              <a:path w="1638934" h="853440">
                <a:moveTo>
                  <a:pt x="358072" y="123190"/>
                </a:moveTo>
                <a:lnTo>
                  <a:pt x="351717" y="123190"/>
                </a:lnTo>
                <a:lnTo>
                  <a:pt x="351853" y="125730"/>
                </a:lnTo>
                <a:lnTo>
                  <a:pt x="358072" y="123190"/>
                </a:lnTo>
                <a:close/>
              </a:path>
              <a:path w="1638934" h="853440">
                <a:moveTo>
                  <a:pt x="342683" y="120330"/>
                </a:moveTo>
                <a:lnTo>
                  <a:pt x="336125" y="121920"/>
                </a:lnTo>
                <a:lnTo>
                  <a:pt x="334966" y="124203"/>
                </a:lnTo>
                <a:lnTo>
                  <a:pt x="337455" y="123190"/>
                </a:lnTo>
                <a:lnTo>
                  <a:pt x="337665" y="121920"/>
                </a:lnTo>
                <a:lnTo>
                  <a:pt x="347518" y="121920"/>
                </a:lnTo>
                <a:lnTo>
                  <a:pt x="347732" y="120650"/>
                </a:lnTo>
                <a:lnTo>
                  <a:pt x="343759" y="120650"/>
                </a:lnTo>
                <a:lnTo>
                  <a:pt x="342683" y="120330"/>
                </a:lnTo>
                <a:close/>
              </a:path>
              <a:path w="1638934" h="853440">
                <a:moveTo>
                  <a:pt x="1325561" y="121920"/>
                </a:moveTo>
                <a:lnTo>
                  <a:pt x="1324242" y="123190"/>
                </a:lnTo>
                <a:lnTo>
                  <a:pt x="1328441" y="123190"/>
                </a:lnTo>
                <a:lnTo>
                  <a:pt x="1325561" y="121920"/>
                </a:lnTo>
                <a:close/>
              </a:path>
              <a:path w="1638934" h="853440">
                <a:moveTo>
                  <a:pt x="347828" y="120085"/>
                </a:moveTo>
                <a:lnTo>
                  <a:pt x="347518" y="121920"/>
                </a:lnTo>
                <a:lnTo>
                  <a:pt x="350793" y="121920"/>
                </a:lnTo>
                <a:lnTo>
                  <a:pt x="351005" y="121920"/>
                </a:lnTo>
                <a:lnTo>
                  <a:pt x="347828" y="120085"/>
                </a:lnTo>
                <a:close/>
              </a:path>
              <a:path w="1638934" h="853440">
                <a:moveTo>
                  <a:pt x="364265" y="115570"/>
                </a:moveTo>
                <a:lnTo>
                  <a:pt x="359686" y="115570"/>
                </a:lnTo>
                <a:lnTo>
                  <a:pt x="360045" y="116840"/>
                </a:lnTo>
                <a:lnTo>
                  <a:pt x="354366" y="121920"/>
                </a:lnTo>
                <a:lnTo>
                  <a:pt x="361182" y="121920"/>
                </a:lnTo>
                <a:lnTo>
                  <a:pt x="364732" y="116840"/>
                </a:lnTo>
                <a:lnTo>
                  <a:pt x="364265" y="115570"/>
                </a:lnTo>
                <a:close/>
              </a:path>
              <a:path w="1638934" h="853440">
                <a:moveTo>
                  <a:pt x="1354272" y="119380"/>
                </a:moveTo>
                <a:lnTo>
                  <a:pt x="1353697" y="121920"/>
                </a:lnTo>
                <a:lnTo>
                  <a:pt x="1357448" y="121920"/>
                </a:lnTo>
                <a:lnTo>
                  <a:pt x="1354272" y="119380"/>
                </a:lnTo>
                <a:close/>
              </a:path>
              <a:path w="1638934" h="853440">
                <a:moveTo>
                  <a:pt x="344034" y="120003"/>
                </a:moveTo>
                <a:lnTo>
                  <a:pt x="342683" y="120330"/>
                </a:lnTo>
                <a:lnTo>
                  <a:pt x="343759" y="120650"/>
                </a:lnTo>
                <a:lnTo>
                  <a:pt x="344034" y="120003"/>
                </a:lnTo>
                <a:close/>
              </a:path>
              <a:path w="1638934" h="853440">
                <a:moveTo>
                  <a:pt x="346607" y="119380"/>
                </a:moveTo>
                <a:lnTo>
                  <a:pt x="344034" y="120003"/>
                </a:lnTo>
                <a:lnTo>
                  <a:pt x="343759" y="120650"/>
                </a:lnTo>
                <a:lnTo>
                  <a:pt x="347732" y="120650"/>
                </a:lnTo>
                <a:lnTo>
                  <a:pt x="347828" y="120085"/>
                </a:lnTo>
                <a:lnTo>
                  <a:pt x="346607" y="119380"/>
                </a:lnTo>
                <a:close/>
              </a:path>
              <a:path w="1638934" h="853440">
                <a:moveTo>
                  <a:pt x="344300" y="119380"/>
                </a:moveTo>
                <a:lnTo>
                  <a:pt x="339476" y="119380"/>
                </a:lnTo>
                <a:lnTo>
                  <a:pt x="342683" y="120330"/>
                </a:lnTo>
                <a:lnTo>
                  <a:pt x="344034" y="120003"/>
                </a:lnTo>
                <a:lnTo>
                  <a:pt x="344300" y="119380"/>
                </a:lnTo>
                <a:close/>
              </a:path>
              <a:path w="1638934" h="853440">
                <a:moveTo>
                  <a:pt x="355103" y="115570"/>
                </a:moveTo>
                <a:lnTo>
                  <a:pt x="348408" y="115570"/>
                </a:lnTo>
                <a:lnTo>
                  <a:pt x="347319" y="119380"/>
                </a:lnTo>
                <a:lnTo>
                  <a:pt x="355103" y="115570"/>
                </a:lnTo>
                <a:close/>
              </a:path>
              <a:path w="1638934" h="853440">
                <a:moveTo>
                  <a:pt x="1303248" y="115570"/>
                </a:moveTo>
                <a:lnTo>
                  <a:pt x="1300404" y="116233"/>
                </a:lnTo>
                <a:lnTo>
                  <a:pt x="1311750" y="119380"/>
                </a:lnTo>
                <a:lnTo>
                  <a:pt x="1303248" y="115570"/>
                </a:lnTo>
                <a:close/>
              </a:path>
              <a:path w="1638934" h="853440">
                <a:moveTo>
                  <a:pt x="363382" y="113030"/>
                </a:moveTo>
                <a:lnTo>
                  <a:pt x="360292" y="113030"/>
                </a:lnTo>
                <a:lnTo>
                  <a:pt x="361884" y="114300"/>
                </a:lnTo>
                <a:lnTo>
                  <a:pt x="358313" y="115570"/>
                </a:lnTo>
                <a:lnTo>
                  <a:pt x="353130" y="116840"/>
                </a:lnTo>
                <a:lnTo>
                  <a:pt x="352868" y="118110"/>
                </a:lnTo>
                <a:lnTo>
                  <a:pt x="359686" y="115570"/>
                </a:lnTo>
                <a:lnTo>
                  <a:pt x="364265" y="115570"/>
                </a:lnTo>
                <a:lnTo>
                  <a:pt x="363799" y="114300"/>
                </a:lnTo>
                <a:lnTo>
                  <a:pt x="363382" y="113030"/>
                </a:lnTo>
                <a:close/>
              </a:path>
              <a:path w="1638934" h="853440">
                <a:moveTo>
                  <a:pt x="1298146" y="116456"/>
                </a:moveTo>
                <a:lnTo>
                  <a:pt x="1297803" y="116840"/>
                </a:lnTo>
                <a:lnTo>
                  <a:pt x="1298617" y="116650"/>
                </a:lnTo>
                <a:lnTo>
                  <a:pt x="1298146" y="116456"/>
                </a:lnTo>
                <a:close/>
              </a:path>
              <a:path w="1638934" h="853440">
                <a:moveTo>
                  <a:pt x="1298871" y="116590"/>
                </a:moveTo>
                <a:lnTo>
                  <a:pt x="1298617" y="116650"/>
                </a:lnTo>
                <a:lnTo>
                  <a:pt x="1299080" y="116840"/>
                </a:lnTo>
                <a:lnTo>
                  <a:pt x="1298871" y="116590"/>
                </a:lnTo>
                <a:close/>
              </a:path>
              <a:path w="1638934" h="853440">
                <a:moveTo>
                  <a:pt x="1301195" y="110490"/>
                </a:moveTo>
                <a:lnTo>
                  <a:pt x="1298148" y="110490"/>
                </a:lnTo>
                <a:lnTo>
                  <a:pt x="1302347" y="111760"/>
                </a:lnTo>
                <a:lnTo>
                  <a:pt x="1301795" y="112377"/>
                </a:lnTo>
                <a:lnTo>
                  <a:pt x="1305509" y="114300"/>
                </a:lnTo>
                <a:lnTo>
                  <a:pt x="1312033" y="116840"/>
                </a:lnTo>
                <a:lnTo>
                  <a:pt x="1314022" y="114300"/>
                </a:lnTo>
                <a:lnTo>
                  <a:pt x="1305080" y="111760"/>
                </a:lnTo>
                <a:lnTo>
                  <a:pt x="1301195" y="110490"/>
                </a:lnTo>
                <a:close/>
              </a:path>
              <a:path w="1638934" h="853440">
                <a:moveTo>
                  <a:pt x="1327467" y="114300"/>
                </a:moveTo>
                <a:lnTo>
                  <a:pt x="1323394" y="114300"/>
                </a:lnTo>
                <a:lnTo>
                  <a:pt x="1327415" y="116840"/>
                </a:lnTo>
                <a:lnTo>
                  <a:pt x="1327467" y="114300"/>
                </a:lnTo>
                <a:close/>
              </a:path>
              <a:path w="1638934" h="853440">
                <a:moveTo>
                  <a:pt x="1324022" y="107950"/>
                </a:moveTo>
                <a:lnTo>
                  <a:pt x="1321967" y="107950"/>
                </a:lnTo>
                <a:lnTo>
                  <a:pt x="1322021" y="110490"/>
                </a:lnTo>
                <a:lnTo>
                  <a:pt x="1317205" y="110490"/>
                </a:lnTo>
                <a:lnTo>
                  <a:pt x="1325739" y="111760"/>
                </a:lnTo>
                <a:lnTo>
                  <a:pt x="1325854" y="114300"/>
                </a:lnTo>
                <a:lnTo>
                  <a:pt x="1327467" y="114300"/>
                </a:lnTo>
                <a:lnTo>
                  <a:pt x="1332493" y="116840"/>
                </a:lnTo>
                <a:lnTo>
                  <a:pt x="1334577" y="116840"/>
                </a:lnTo>
                <a:lnTo>
                  <a:pt x="1327752" y="113030"/>
                </a:lnTo>
                <a:lnTo>
                  <a:pt x="1327929" y="111760"/>
                </a:lnTo>
                <a:lnTo>
                  <a:pt x="1328791" y="110490"/>
                </a:lnTo>
                <a:lnTo>
                  <a:pt x="1324022" y="107950"/>
                </a:lnTo>
                <a:close/>
              </a:path>
              <a:path w="1638934" h="853440">
                <a:moveTo>
                  <a:pt x="1298755" y="115775"/>
                </a:moveTo>
                <a:lnTo>
                  <a:pt x="1298461" y="116103"/>
                </a:lnTo>
                <a:lnTo>
                  <a:pt x="1298871" y="116590"/>
                </a:lnTo>
                <a:lnTo>
                  <a:pt x="1300404" y="116233"/>
                </a:lnTo>
                <a:lnTo>
                  <a:pt x="1298755" y="115775"/>
                </a:lnTo>
                <a:close/>
              </a:path>
              <a:path w="1638934" h="853440">
                <a:moveTo>
                  <a:pt x="1282820" y="107950"/>
                </a:moveTo>
                <a:lnTo>
                  <a:pt x="1277929" y="107950"/>
                </a:lnTo>
                <a:lnTo>
                  <a:pt x="1284725" y="110490"/>
                </a:lnTo>
                <a:lnTo>
                  <a:pt x="1289782" y="113030"/>
                </a:lnTo>
                <a:lnTo>
                  <a:pt x="1298146" y="116456"/>
                </a:lnTo>
                <a:lnTo>
                  <a:pt x="1298461" y="116103"/>
                </a:lnTo>
                <a:lnTo>
                  <a:pt x="1298012" y="115570"/>
                </a:lnTo>
                <a:lnTo>
                  <a:pt x="1298939" y="115570"/>
                </a:lnTo>
                <a:lnTo>
                  <a:pt x="1301795" y="112377"/>
                </a:lnTo>
                <a:lnTo>
                  <a:pt x="1298148" y="110490"/>
                </a:lnTo>
                <a:lnTo>
                  <a:pt x="1301195" y="110490"/>
                </a:lnTo>
                <a:lnTo>
                  <a:pt x="1298260" y="109220"/>
                </a:lnTo>
                <a:lnTo>
                  <a:pt x="1289380" y="109220"/>
                </a:lnTo>
                <a:lnTo>
                  <a:pt x="1282820" y="107950"/>
                </a:lnTo>
                <a:close/>
              </a:path>
              <a:path w="1638934" h="853440">
                <a:moveTo>
                  <a:pt x="1298939" y="115570"/>
                </a:moveTo>
                <a:lnTo>
                  <a:pt x="1298012" y="115570"/>
                </a:lnTo>
                <a:lnTo>
                  <a:pt x="1298755" y="115775"/>
                </a:lnTo>
                <a:lnTo>
                  <a:pt x="1298939" y="115570"/>
                </a:lnTo>
                <a:close/>
              </a:path>
              <a:path w="1638934" h="853440">
                <a:moveTo>
                  <a:pt x="1204597" y="69850"/>
                </a:moveTo>
                <a:lnTo>
                  <a:pt x="1197209" y="69850"/>
                </a:lnTo>
                <a:lnTo>
                  <a:pt x="1203136" y="71120"/>
                </a:lnTo>
                <a:lnTo>
                  <a:pt x="1204832" y="73660"/>
                </a:lnTo>
                <a:lnTo>
                  <a:pt x="1203073" y="74930"/>
                </a:lnTo>
                <a:lnTo>
                  <a:pt x="1213187" y="77470"/>
                </a:lnTo>
                <a:lnTo>
                  <a:pt x="1220968" y="80010"/>
                </a:lnTo>
                <a:lnTo>
                  <a:pt x="1227907" y="83820"/>
                </a:lnTo>
                <a:lnTo>
                  <a:pt x="1235501" y="86360"/>
                </a:lnTo>
                <a:lnTo>
                  <a:pt x="1244800" y="87630"/>
                </a:lnTo>
                <a:lnTo>
                  <a:pt x="1257125" y="90170"/>
                </a:lnTo>
                <a:lnTo>
                  <a:pt x="1269876" y="95250"/>
                </a:lnTo>
                <a:lnTo>
                  <a:pt x="1280453" y="100330"/>
                </a:lnTo>
                <a:lnTo>
                  <a:pt x="1288414" y="101600"/>
                </a:lnTo>
                <a:lnTo>
                  <a:pt x="1297198" y="104140"/>
                </a:lnTo>
                <a:lnTo>
                  <a:pt x="1306465" y="107950"/>
                </a:lnTo>
                <a:lnTo>
                  <a:pt x="1315876" y="110490"/>
                </a:lnTo>
                <a:lnTo>
                  <a:pt x="1315437" y="111760"/>
                </a:lnTo>
                <a:lnTo>
                  <a:pt x="1311363" y="111760"/>
                </a:lnTo>
                <a:lnTo>
                  <a:pt x="1314640" y="113030"/>
                </a:lnTo>
                <a:lnTo>
                  <a:pt x="1321635" y="113030"/>
                </a:lnTo>
                <a:lnTo>
                  <a:pt x="1317205" y="110490"/>
                </a:lnTo>
                <a:lnTo>
                  <a:pt x="1320369" y="110490"/>
                </a:lnTo>
                <a:lnTo>
                  <a:pt x="1313195" y="107950"/>
                </a:lnTo>
                <a:lnTo>
                  <a:pt x="1308075" y="105410"/>
                </a:lnTo>
                <a:lnTo>
                  <a:pt x="1303206" y="102870"/>
                </a:lnTo>
                <a:lnTo>
                  <a:pt x="1294976" y="102870"/>
                </a:lnTo>
                <a:lnTo>
                  <a:pt x="1288840" y="97790"/>
                </a:lnTo>
                <a:lnTo>
                  <a:pt x="1285667" y="96520"/>
                </a:lnTo>
                <a:lnTo>
                  <a:pt x="1280306" y="96520"/>
                </a:lnTo>
                <a:lnTo>
                  <a:pt x="1275123" y="95250"/>
                </a:lnTo>
                <a:lnTo>
                  <a:pt x="1272643" y="93980"/>
                </a:lnTo>
                <a:lnTo>
                  <a:pt x="1273766" y="92710"/>
                </a:lnTo>
                <a:lnTo>
                  <a:pt x="1275201" y="91440"/>
                </a:lnTo>
                <a:lnTo>
                  <a:pt x="1273657" y="90170"/>
                </a:lnTo>
                <a:lnTo>
                  <a:pt x="1275643" y="90170"/>
                </a:lnTo>
                <a:lnTo>
                  <a:pt x="1271138" y="88900"/>
                </a:lnTo>
                <a:lnTo>
                  <a:pt x="1264617" y="87630"/>
                </a:lnTo>
                <a:lnTo>
                  <a:pt x="1262025" y="86360"/>
                </a:lnTo>
                <a:lnTo>
                  <a:pt x="1256830" y="86360"/>
                </a:lnTo>
                <a:lnTo>
                  <a:pt x="1248841" y="85090"/>
                </a:lnTo>
                <a:lnTo>
                  <a:pt x="1241993" y="85090"/>
                </a:lnTo>
                <a:lnTo>
                  <a:pt x="1233040" y="82550"/>
                </a:lnTo>
                <a:lnTo>
                  <a:pt x="1234444" y="81280"/>
                </a:lnTo>
                <a:lnTo>
                  <a:pt x="1235591" y="80961"/>
                </a:lnTo>
                <a:lnTo>
                  <a:pt x="1230255" y="80010"/>
                </a:lnTo>
                <a:lnTo>
                  <a:pt x="1228869" y="77470"/>
                </a:lnTo>
                <a:lnTo>
                  <a:pt x="1217733" y="73660"/>
                </a:lnTo>
                <a:lnTo>
                  <a:pt x="1204597" y="69850"/>
                </a:lnTo>
                <a:close/>
              </a:path>
              <a:path w="1638934" h="853440">
                <a:moveTo>
                  <a:pt x="1298148" y="110490"/>
                </a:moveTo>
                <a:lnTo>
                  <a:pt x="1301795" y="112377"/>
                </a:lnTo>
                <a:lnTo>
                  <a:pt x="1302347" y="111760"/>
                </a:lnTo>
                <a:lnTo>
                  <a:pt x="1298148" y="110490"/>
                </a:lnTo>
                <a:close/>
              </a:path>
              <a:path w="1638934" h="853440">
                <a:moveTo>
                  <a:pt x="403945" y="104140"/>
                </a:moveTo>
                <a:lnTo>
                  <a:pt x="396689" y="105410"/>
                </a:lnTo>
                <a:lnTo>
                  <a:pt x="387757" y="107950"/>
                </a:lnTo>
                <a:lnTo>
                  <a:pt x="382344" y="111760"/>
                </a:lnTo>
                <a:lnTo>
                  <a:pt x="390617" y="109220"/>
                </a:lnTo>
                <a:lnTo>
                  <a:pt x="399478" y="109220"/>
                </a:lnTo>
                <a:lnTo>
                  <a:pt x="402088" y="107950"/>
                </a:lnTo>
                <a:lnTo>
                  <a:pt x="401265" y="107950"/>
                </a:lnTo>
                <a:lnTo>
                  <a:pt x="399474" y="106680"/>
                </a:lnTo>
                <a:lnTo>
                  <a:pt x="397998" y="106680"/>
                </a:lnTo>
                <a:lnTo>
                  <a:pt x="400417" y="105410"/>
                </a:lnTo>
                <a:lnTo>
                  <a:pt x="404197" y="105410"/>
                </a:lnTo>
                <a:lnTo>
                  <a:pt x="403945" y="104140"/>
                </a:lnTo>
                <a:close/>
              </a:path>
              <a:path w="1638934" h="853440">
                <a:moveTo>
                  <a:pt x="1292389" y="106680"/>
                </a:moveTo>
                <a:lnTo>
                  <a:pt x="1293830" y="109220"/>
                </a:lnTo>
                <a:lnTo>
                  <a:pt x="1298260" y="109220"/>
                </a:lnTo>
                <a:lnTo>
                  <a:pt x="1292389" y="106680"/>
                </a:lnTo>
                <a:close/>
              </a:path>
              <a:path w="1638934" h="853440">
                <a:moveTo>
                  <a:pt x="404699" y="106680"/>
                </a:moveTo>
                <a:lnTo>
                  <a:pt x="401265" y="107950"/>
                </a:lnTo>
                <a:lnTo>
                  <a:pt x="402088" y="107950"/>
                </a:lnTo>
                <a:lnTo>
                  <a:pt x="404699" y="106680"/>
                </a:lnTo>
                <a:close/>
              </a:path>
              <a:path w="1638934" h="853440">
                <a:moveTo>
                  <a:pt x="381915" y="105410"/>
                </a:moveTo>
                <a:lnTo>
                  <a:pt x="379307" y="105410"/>
                </a:lnTo>
                <a:lnTo>
                  <a:pt x="380710" y="106680"/>
                </a:lnTo>
                <a:lnTo>
                  <a:pt x="381915" y="105410"/>
                </a:lnTo>
                <a:close/>
              </a:path>
              <a:path w="1638934" h="853440">
                <a:moveTo>
                  <a:pt x="386101" y="103050"/>
                </a:moveTo>
                <a:lnTo>
                  <a:pt x="386406" y="104140"/>
                </a:lnTo>
                <a:lnTo>
                  <a:pt x="384401" y="105410"/>
                </a:lnTo>
                <a:lnTo>
                  <a:pt x="383488" y="106680"/>
                </a:lnTo>
                <a:lnTo>
                  <a:pt x="387119" y="105410"/>
                </a:lnTo>
                <a:lnTo>
                  <a:pt x="391851" y="104140"/>
                </a:lnTo>
                <a:lnTo>
                  <a:pt x="390614" y="104140"/>
                </a:lnTo>
                <a:lnTo>
                  <a:pt x="390932" y="103965"/>
                </a:lnTo>
                <a:lnTo>
                  <a:pt x="386101" y="103050"/>
                </a:lnTo>
                <a:close/>
              </a:path>
              <a:path w="1638934" h="853440">
                <a:moveTo>
                  <a:pt x="1250946" y="95250"/>
                </a:moveTo>
                <a:lnTo>
                  <a:pt x="1245677" y="97590"/>
                </a:lnTo>
                <a:lnTo>
                  <a:pt x="1246475" y="97790"/>
                </a:lnTo>
                <a:lnTo>
                  <a:pt x="1246228" y="98986"/>
                </a:lnTo>
                <a:lnTo>
                  <a:pt x="1250395" y="100330"/>
                </a:lnTo>
                <a:lnTo>
                  <a:pt x="1255665" y="101600"/>
                </a:lnTo>
                <a:lnTo>
                  <a:pt x="1261694" y="102870"/>
                </a:lnTo>
                <a:lnTo>
                  <a:pt x="1271846" y="106680"/>
                </a:lnTo>
                <a:lnTo>
                  <a:pt x="1270767" y="102870"/>
                </a:lnTo>
                <a:lnTo>
                  <a:pt x="1272558" y="102870"/>
                </a:lnTo>
                <a:lnTo>
                  <a:pt x="1266474" y="100330"/>
                </a:lnTo>
                <a:lnTo>
                  <a:pt x="1265699" y="99060"/>
                </a:lnTo>
                <a:lnTo>
                  <a:pt x="1256600" y="99060"/>
                </a:lnTo>
                <a:lnTo>
                  <a:pt x="1250946" y="95250"/>
                </a:lnTo>
                <a:close/>
              </a:path>
              <a:path w="1638934" h="853440">
                <a:moveTo>
                  <a:pt x="1272558" y="102870"/>
                </a:moveTo>
                <a:lnTo>
                  <a:pt x="1270767" y="102870"/>
                </a:lnTo>
                <a:lnTo>
                  <a:pt x="1282034" y="106680"/>
                </a:lnTo>
                <a:lnTo>
                  <a:pt x="1286044" y="105410"/>
                </a:lnTo>
                <a:lnTo>
                  <a:pt x="1278641" y="104140"/>
                </a:lnTo>
                <a:lnTo>
                  <a:pt x="1272558" y="102870"/>
                </a:lnTo>
                <a:close/>
              </a:path>
              <a:path w="1638934" h="853440">
                <a:moveTo>
                  <a:pt x="390932" y="103965"/>
                </a:moveTo>
                <a:lnTo>
                  <a:pt x="390614" y="104140"/>
                </a:lnTo>
                <a:lnTo>
                  <a:pt x="391851" y="104140"/>
                </a:lnTo>
                <a:lnTo>
                  <a:pt x="390932" y="103965"/>
                </a:lnTo>
                <a:close/>
              </a:path>
              <a:path w="1638934" h="853440">
                <a:moveTo>
                  <a:pt x="335570" y="85090"/>
                </a:moveTo>
                <a:lnTo>
                  <a:pt x="329665" y="85090"/>
                </a:lnTo>
                <a:lnTo>
                  <a:pt x="331173" y="88900"/>
                </a:lnTo>
                <a:lnTo>
                  <a:pt x="324656" y="91440"/>
                </a:lnTo>
                <a:lnTo>
                  <a:pt x="317000" y="95250"/>
                </a:lnTo>
                <a:lnTo>
                  <a:pt x="310287" y="99060"/>
                </a:lnTo>
                <a:lnTo>
                  <a:pt x="395652" y="99060"/>
                </a:lnTo>
                <a:lnTo>
                  <a:pt x="396106" y="100330"/>
                </a:lnTo>
                <a:lnTo>
                  <a:pt x="392938" y="102870"/>
                </a:lnTo>
                <a:lnTo>
                  <a:pt x="390932" y="103965"/>
                </a:lnTo>
                <a:lnTo>
                  <a:pt x="391851" y="104140"/>
                </a:lnTo>
                <a:lnTo>
                  <a:pt x="393600" y="104140"/>
                </a:lnTo>
                <a:lnTo>
                  <a:pt x="397151" y="101600"/>
                </a:lnTo>
                <a:lnTo>
                  <a:pt x="404155" y="101600"/>
                </a:lnTo>
                <a:lnTo>
                  <a:pt x="405924" y="100330"/>
                </a:lnTo>
                <a:lnTo>
                  <a:pt x="409725" y="99060"/>
                </a:lnTo>
                <a:lnTo>
                  <a:pt x="409987" y="97790"/>
                </a:lnTo>
                <a:lnTo>
                  <a:pt x="407861" y="96520"/>
                </a:lnTo>
                <a:lnTo>
                  <a:pt x="411872" y="95250"/>
                </a:lnTo>
                <a:lnTo>
                  <a:pt x="415595" y="95250"/>
                </a:lnTo>
                <a:lnTo>
                  <a:pt x="415746" y="92710"/>
                </a:lnTo>
                <a:lnTo>
                  <a:pt x="424583" y="90170"/>
                </a:lnTo>
                <a:lnTo>
                  <a:pt x="437073" y="90170"/>
                </a:lnTo>
                <a:lnTo>
                  <a:pt x="439344" y="88900"/>
                </a:lnTo>
                <a:lnTo>
                  <a:pt x="334555" y="88900"/>
                </a:lnTo>
                <a:lnTo>
                  <a:pt x="332063" y="86360"/>
                </a:lnTo>
                <a:lnTo>
                  <a:pt x="335570" y="85090"/>
                </a:lnTo>
                <a:close/>
              </a:path>
              <a:path w="1638934" h="853440">
                <a:moveTo>
                  <a:pt x="386051" y="102870"/>
                </a:moveTo>
                <a:lnTo>
                  <a:pt x="385799" y="102992"/>
                </a:lnTo>
                <a:lnTo>
                  <a:pt x="386101" y="103050"/>
                </a:lnTo>
                <a:lnTo>
                  <a:pt x="386051" y="102870"/>
                </a:lnTo>
                <a:close/>
              </a:path>
              <a:path w="1638934" h="853440">
                <a:moveTo>
                  <a:pt x="404155" y="101600"/>
                </a:moveTo>
                <a:lnTo>
                  <a:pt x="397392" y="101600"/>
                </a:lnTo>
                <a:lnTo>
                  <a:pt x="398193" y="102870"/>
                </a:lnTo>
                <a:lnTo>
                  <a:pt x="403422" y="102870"/>
                </a:lnTo>
                <a:lnTo>
                  <a:pt x="404155" y="101600"/>
                </a:lnTo>
                <a:close/>
              </a:path>
              <a:path w="1638934" h="853440">
                <a:moveTo>
                  <a:pt x="1283609" y="92710"/>
                </a:moveTo>
                <a:lnTo>
                  <a:pt x="1286086" y="95250"/>
                </a:lnTo>
                <a:lnTo>
                  <a:pt x="1287007" y="95250"/>
                </a:lnTo>
                <a:lnTo>
                  <a:pt x="1301415" y="101600"/>
                </a:lnTo>
                <a:lnTo>
                  <a:pt x="1294976" y="102870"/>
                </a:lnTo>
                <a:lnTo>
                  <a:pt x="1303206" y="102870"/>
                </a:lnTo>
                <a:lnTo>
                  <a:pt x="1305342" y="100330"/>
                </a:lnTo>
                <a:lnTo>
                  <a:pt x="1301091" y="99060"/>
                </a:lnTo>
                <a:lnTo>
                  <a:pt x="1298798" y="97790"/>
                </a:lnTo>
                <a:lnTo>
                  <a:pt x="1295022" y="97790"/>
                </a:lnTo>
                <a:lnTo>
                  <a:pt x="1283609" y="92710"/>
                </a:lnTo>
                <a:close/>
              </a:path>
              <a:path w="1638934" h="853440">
                <a:moveTo>
                  <a:pt x="300472" y="92710"/>
                </a:moveTo>
                <a:lnTo>
                  <a:pt x="294828" y="93980"/>
                </a:lnTo>
                <a:lnTo>
                  <a:pt x="290357" y="95250"/>
                </a:lnTo>
                <a:lnTo>
                  <a:pt x="283086" y="100330"/>
                </a:lnTo>
                <a:lnTo>
                  <a:pt x="283848" y="101600"/>
                </a:lnTo>
                <a:lnTo>
                  <a:pt x="289116" y="101600"/>
                </a:lnTo>
                <a:lnTo>
                  <a:pt x="289263" y="101540"/>
                </a:lnTo>
                <a:lnTo>
                  <a:pt x="294985" y="96520"/>
                </a:lnTo>
                <a:lnTo>
                  <a:pt x="297341" y="95250"/>
                </a:lnTo>
                <a:lnTo>
                  <a:pt x="300692" y="95250"/>
                </a:lnTo>
                <a:lnTo>
                  <a:pt x="300472" y="92710"/>
                </a:lnTo>
                <a:close/>
              </a:path>
              <a:path w="1638934" h="853440">
                <a:moveTo>
                  <a:pt x="295362" y="99060"/>
                </a:moveTo>
                <a:lnTo>
                  <a:pt x="289263" y="101540"/>
                </a:lnTo>
                <a:lnTo>
                  <a:pt x="295362" y="99060"/>
                </a:lnTo>
                <a:close/>
              </a:path>
              <a:path w="1638934" h="853440">
                <a:moveTo>
                  <a:pt x="1267280" y="99060"/>
                </a:moveTo>
                <a:lnTo>
                  <a:pt x="1265699" y="99060"/>
                </a:lnTo>
                <a:lnTo>
                  <a:pt x="1271804" y="100330"/>
                </a:lnTo>
                <a:lnTo>
                  <a:pt x="1267280" y="99060"/>
                </a:lnTo>
                <a:close/>
              </a:path>
              <a:path w="1638934" h="853440">
                <a:moveTo>
                  <a:pt x="415595" y="95250"/>
                </a:moveTo>
                <a:lnTo>
                  <a:pt x="411872" y="95250"/>
                </a:lnTo>
                <a:lnTo>
                  <a:pt x="415369" y="99060"/>
                </a:lnTo>
                <a:lnTo>
                  <a:pt x="415595" y="95250"/>
                </a:lnTo>
                <a:close/>
              </a:path>
              <a:path w="1638934" h="853440">
                <a:moveTo>
                  <a:pt x="1245571" y="98774"/>
                </a:moveTo>
                <a:lnTo>
                  <a:pt x="1246213" y="99060"/>
                </a:lnTo>
                <a:lnTo>
                  <a:pt x="1245571" y="98774"/>
                </a:lnTo>
                <a:close/>
              </a:path>
              <a:path w="1638934" h="853440">
                <a:moveTo>
                  <a:pt x="1257457" y="94371"/>
                </a:moveTo>
                <a:lnTo>
                  <a:pt x="1255506" y="96020"/>
                </a:lnTo>
                <a:lnTo>
                  <a:pt x="1256600" y="99060"/>
                </a:lnTo>
                <a:lnTo>
                  <a:pt x="1266359" y="99060"/>
                </a:lnTo>
                <a:lnTo>
                  <a:pt x="1260537" y="97790"/>
                </a:lnTo>
                <a:lnTo>
                  <a:pt x="1263712" y="97790"/>
                </a:lnTo>
                <a:lnTo>
                  <a:pt x="1259291" y="95250"/>
                </a:lnTo>
                <a:lnTo>
                  <a:pt x="1257457" y="94371"/>
                </a:lnTo>
                <a:close/>
              </a:path>
              <a:path w="1638934" h="853440">
                <a:moveTo>
                  <a:pt x="1243354" y="97790"/>
                </a:moveTo>
                <a:lnTo>
                  <a:pt x="1242517" y="97790"/>
                </a:lnTo>
                <a:lnTo>
                  <a:pt x="1245571" y="98774"/>
                </a:lnTo>
                <a:lnTo>
                  <a:pt x="1243354" y="97790"/>
                </a:lnTo>
                <a:close/>
              </a:path>
              <a:path w="1638934" h="853440">
                <a:moveTo>
                  <a:pt x="1245098" y="97446"/>
                </a:moveTo>
                <a:lnTo>
                  <a:pt x="1245229" y="97790"/>
                </a:lnTo>
                <a:lnTo>
                  <a:pt x="1245677" y="97590"/>
                </a:lnTo>
                <a:lnTo>
                  <a:pt x="1245098" y="97446"/>
                </a:lnTo>
                <a:close/>
              </a:path>
              <a:path w="1638934" h="853440">
                <a:moveTo>
                  <a:pt x="1296180" y="96520"/>
                </a:moveTo>
                <a:lnTo>
                  <a:pt x="1295022" y="97790"/>
                </a:lnTo>
                <a:lnTo>
                  <a:pt x="1298798" y="97790"/>
                </a:lnTo>
                <a:lnTo>
                  <a:pt x="1296180" y="96520"/>
                </a:lnTo>
                <a:close/>
              </a:path>
              <a:path w="1638934" h="853440">
                <a:moveTo>
                  <a:pt x="1234098" y="92710"/>
                </a:moveTo>
                <a:lnTo>
                  <a:pt x="1230130" y="92710"/>
                </a:lnTo>
                <a:lnTo>
                  <a:pt x="1237629" y="95582"/>
                </a:lnTo>
                <a:lnTo>
                  <a:pt x="1245098" y="97446"/>
                </a:lnTo>
                <a:lnTo>
                  <a:pt x="1243784" y="93980"/>
                </a:lnTo>
                <a:lnTo>
                  <a:pt x="1239548" y="93980"/>
                </a:lnTo>
                <a:lnTo>
                  <a:pt x="1234098" y="92710"/>
                </a:lnTo>
                <a:close/>
              </a:path>
              <a:path w="1638934" h="853440">
                <a:moveTo>
                  <a:pt x="300692" y="95250"/>
                </a:moveTo>
                <a:lnTo>
                  <a:pt x="297854" y="95250"/>
                </a:lnTo>
                <a:lnTo>
                  <a:pt x="298346" y="96520"/>
                </a:lnTo>
                <a:lnTo>
                  <a:pt x="300692" y="95250"/>
                </a:lnTo>
                <a:close/>
              </a:path>
              <a:path w="1638934" h="853440">
                <a:moveTo>
                  <a:pt x="422945" y="94030"/>
                </a:moveTo>
                <a:lnTo>
                  <a:pt x="416186" y="95250"/>
                </a:lnTo>
                <a:lnTo>
                  <a:pt x="419463" y="96520"/>
                </a:lnTo>
                <a:lnTo>
                  <a:pt x="422945" y="94030"/>
                </a:lnTo>
                <a:close/>
              </a:path>
              <a:path w="1638934" h="853440">
                <a:moveTo>
                  <a:pt x="1236297" y="95250"/>
                </a:moveTo>
                <a:lnTo>
                  <a:pt x="1240077" y="96520"/>
                </a:lnTo>
                <a:lnTo>
                  <a:pt x="1237629" y="95582"/>
                </a:lnTo>
                <a:lnTo>
                  <a:pt x="1236297" y="95250"/>
                </a:lnTo>
                <a:close/>
              </a:path>
              <a:path w="1638934" h="853440">
                <a:moveTo>
                  <a:pt x="1255228" y="95250"/>
                </a:moveTo>
                <a:lnTo>
                  <a:pt x="1254914" y="96520"/>
                </a:lnTo>
                <a:lnTo>
                  <a:pt x="1255506" y="96020"/>
                </a:lnTo>
                <a:lnTo>
                  <a:pt x="1255228" y="95250"/>
                </a:lnTo>
                <a:close/>
              </a:path>
              <a:path w="1638934" h="853440">
                <a:moveTo>
                  <a:pt x="1279322" y="93980"/>
                </a:moveTo>
                <a:lnTo>
                  <a:pt x="1274599" y="93980"/>
                </a:lnTo>
                <a:lnTo>
                  <a:pt x="1280306" y="96520"/>
                </a:lnTo>
                <a:lnTo>
                  <a:pt x="1285667" y="96520"/>
                </a:lnTo>
                <a:lnTo>
                  <a:pt x="1279322" y="93980"/>
                </a:lnTo>
                <a:close/>
              </a:path>
              <a:path w="1638934" h="853440">
                <a:moveTo>
                  <a:pt x="1243862" y="92710"/>
                </a:moveTo>
                <a:lnTo>
                  <a:pt x="1241445" y="92710"/>
                </a:lnTo>
                <a:lnTo>
                  <a:pt x="1239548" y="93980"/>
                </a:lnTo>
                <a:lnTo>
                  <a:pt x="1244443" y="93980"/>
                </a:lnTo>
                <a:lnTo>
                  <a:pt x="1249982" y="95250"/>
                </a:lnTo>
                <a:lnTo>
                  <a:pt x="1250872" y="95250"/>
                </a:lnTo>
                <a:lnTo>
                  <a:pt x="1243862" y="92710"/>
                </a:lnTo>
                <a:close/>
              </a:path>
              <a:path w="1638934" h="853440">
                <a:moveTo>
                  <a:pt x="1257919" y="93980"/>
                </a:moveTo>
                <a:lnTo>
                  <a:pt x="1256641" y="93980"/>
                </a:lnTo>
                <a:lnTo>
                  <a:pt x="1257457" y="94371"/>
                </a:lnTo>
                <a:lnTo>
                  <a:pt x="1257919" y="93980"/>
                </a:lnTo>
                <a:close/>
              </a:path>
              <a:path w="1638934" h="853440">
                <a:moveTo>
                  <a:pt x="426896" y="91204"/>
                </a:moveTo>
                <a:lnTo>
                  <a:pt x="422945" y="94030"/>
                </a:lnTo>
                <a:lnTo>
                  <a:pt x="430259" y="92710"/>
                </a:lnTo>
                <a:lnTo>
                  <a:pt x="426896" y="91204"/>
                </a:lnTo>
                <a:close/>
              </a:path>
              <a:path w="1638934" h="853440">
                <a:moveTo>
                  <a:pt x="1232412" y="88900"/>
                </a:moveTo>
                <a:lnTo>
                  <a:pt x="1213669" y="88900"/>
                </a:lnTo>
                <a:lnTo>
                  <a:pt x="1221198" y="91440"/>
                </a:lnTo>
                <a:lnTo>
                  <a:pt x="1227302" y="93980"/>
                </a:lnTo>
                <a:lnTo>
                  <a:pt x="1230706" y="93980"/>
                </a:lnTo>
                <a:lnTo>
                  <a:pt x="1230130" y="92710"/>
                </a:lnTo>
                <a:lnTo>
                  <a:pt x="1234098" y="92710"/>
                </a:lnTo>
                <a:lnTo>
                  <a:pt x="1232412" y="88900"/>
                </a:lnTo>
                <a:close/>
              </a:path>
              <a:path w="1638934" h="853440">
                <a:moveTo>
                  <a:pt x="1253990" y="92710"/>
                </a:moveTo>
                <a:lnTo>
                  <a:pt x="1254527" y="93980"/>
                </a:lnTo>
                <a:lnTo>
                  <a:pt x="1256641" y="93980"/>
                </a:lnTo>
                <a:lnTo>
                  <a:pt x="1253990" y="92710"/>
                </a:lnTo>
                <a:close/>
              </a:path>
              <a:path w="1638934" h="853440">
                <a:moveTo>
                  <a:pt x="315759" y="89609"/>
                </a:moveTo>
                <a:lnTo>
                  <a:pt x="310063" y="91440"/>
                </a:lnTo>
                <a:lnTo>
                  <a:pt x="310660" y="92710"/>
                </a:lnTo>
                <a:lnTo>
                  <a:pt x="313163" y="91440"/>
                </a:lnTo>
                <a:lnTo>
                  <a:pt x="315759" y="89609"/>
                </a:lnTo>
                <a:close/>
              </a:path>
              <a:path w="1638934" h="853440">
                <a:moveTo>
                  <a:pt x="320979" y="87931"/>
                </a:moveTo>
                <a:lnTo>
                  <a:pt x="316791" y="89277"/>
                </a:lnTo>
                <a:lnTo>
                  <a:pt x="316943" y="91440"/>
                </a:lnTo>
                <a:lnTo>
                  <a:pt x="317686" y="92710"/>
                </a:lnTo>
                <a:lnTo>
                  <a:pt x="324440" y="90170"/>
                </a:lnTo>
                <a:lnTo>
                  <a:pt x="324796" y="88900"/>
                </a:lnTo>
                <a:lnTo>
                  <a:pt x="320979" y="87931"/>
                </a:lnTo>
                <a:close/>
              </a:path>
              <a:path w="1638934" h="853440">
                <a:moveTo>
                  <a:pt x="437073" y="90170"/>
                </a:moveTo>
                <a:lnTo>
                  <a:pt x="428342" y="90170"/>
                </a:lnTo>
                <a:lnTo>
                  <a:pt x="435117" y="92710"/>
                </a:lnTo>
                <a:lnTo>
                  <a:pt x="438813" y="91440"/>
                </a:lnTo>
                <a:lnTo>
                  <a:pt x="437073" y="90170"/>
                </a:lnTo>
                <a:close/>
              </a:path>
              <a:path w="1638934" h="853440">
                <a:moveTo>
                  <a:pt x="1276605" y="90441"/>
                </a:moveTo>
                <a:lnTo>
                  <a:pt x="1279898" y="92710"/>
                </a:lnTo>
                <a:lnTo>
                  <a:pt x="1280149" y="91440"/>
                </a:lnTo>
                <a:lnTo>
                  <a:pt x="1276605" y="90441"/>
                </a:lnTo>
                <a:close/>
              </a:path>
              <a:path w="1638934" h="853440">
                <a:moveTo>
                  <a:pt x="428342" y="90170"/>
                </a:moveTo>
                <a:lnTo>
                  <a:pt x="424583" y="90170"/>
                </a:lnTo>
                <a:lnTo>
                  <a:pt x="426896" y="91204"/>
                </a:lnTo>
                <a:lnTo>
                  <a:pt x="428342" y="90170"/>
                </a:lnTo>
                <a:close/>
              </a:path>
              <a:path w="1638934" h="853440">
                <a:moveTo>
                  <a:pt x="1276212" y="90170"/>
                </a:moveTo>
                <a:lnTo>
                  <a:pt x="1275643" y="90170"/>
                </a:lnTo>
                <a:lnTo>
                  <a:pt x="1276605" y="90441"/>
                </a:lnTo>
                <a:lnTo>
                  <a:pt x="1276212" y="90170"/>
                </a:lnTo>
                <a:close/>
              </a:path>
              <a:path w="1638934" h="853440">
                <a:moveTo>
                  <a:pt x="1212999" y="78740"/>
                </a:moveTo>
                <a:lnTo>
                  <a:pt x="1209135" y="78740"/>
                </a:lnTo>
                <a:lnTo>
                  <a:pt x="1208937" y="81280"/>
                </a:lnTo>
                <a:lnTo>
                  <a:pt x="1186204" y="81280"/>
                </a:lnTo>
                <a:lnTo>
                  <a:pt x="1192393" y="82550"/>
                </a:lnTo>
                <a:lnTo>
                  <a:pt x="1183576" y="82550"/>
                </a:lnTo>
                <a:lnTo>
                  <a:pt x="1190681" y="85090"/>
                </a:lnTo>
                <a:lnTo>
                  <a:pt x="1198576" y="86360"/>
                </a:lnTo>
                <a:lnTo>
                  <a:pt x="1206494" y="88900"/>
                </a:lnTo>
                <a:lnTo>
                  <a:pt x="1232412" y="88900"/>
                </a:lnTo>
                <a:lnTo>
                  <a:pt x="1238601" y="90170"/>
                </a:lnTo>
                <a:lnTo>
                  <a:pt x="1241899" y="88900"/>
                </a:lnTo>
                <a:lnTo>
                  <a:pt x="1231239" y="85090"/>
                </a:lnTo>
                <a:lnTo>
                  <a:pt x="1226564" y="83820"/>
                </a:lnTo>
                <a:lnTo>
                  <a:pt x="1218507" y="83820"/>
                </a:lnTo>
                <a:lnTo>
                  <a:pt x="1214520" y="82550"/>
                </a:lnTo>
                <a:lnTo>
                  <a:pt x="1214665" y="81280"/>
                </a:lnTo>
                <a:lnTo>
                  <a:pt x="1215354" y="80010"/>
                </a:lnTo>
                <a:lnTo>
                  <a:pt x="1212999" y="78740"/>
                </a:lnTo>
                <a:close/>
              </a:path>
              <a:path w="1638934" h="853440">
                <a:moveTo>
                  <a:pt x="316765" y="88900"/>
                </a:moveTo>
                <a:lnTo>
                  <a:pt x="315759" y="89609"/>
                </a:lnTo>
                <a:lnTo>
                  <a:pt x="316791" y="89277"/>
                </a:lnTo>
                <a:lnTo>
                  <a:pt x="316765" y="88900"/>
                </a:lnTo>
                <a:close/>
              </a:path>
              <a:path w="1638934" h="853440">
                <a:moveTo>
                  <a:pt x="359486" y="77470"/>
                </a:moveTo>
                <a:lnTo>
                  <a:pt x="352026" y="80010"/>
                </a:lnTo>
                <a:lnTo>
                  <a:pt x="346302" y="82550"/>
                </a:lnTo>
                <a:lnTo>
                  <a:pt x="340937" y="85090"/>
                </a:lnTo>
                <a:lnTo>
                  <a:pt x="334555" y="88900"/>
                </a:lnTo>
                <a:lnTo>
                  <a:pt x="439344" y="88900"/>
                </a:lnTo>
                <a:lnTo>
                  <a:pt x="441616" y="87630"/>
                </a:lnTo>
                <a:lnTo>
                  <a:pt x="450865" y="83820"/>
                </a:lnTo>
                <a:lnTo>
                  <a:pt x="350638" y="83820"/>
                </a:lnTo>
                <a:lnTo>
                  <a:pt x="359967" y="80010"/>
                </a:lnTo>
                <a:lnTo>
                  <a:pt x="361610" y="78496"/>
                </a:lnTo>
                <a:lnTo>
                  <a:pt x="359486" y="77470"/>
                </a:lnTo>
                <a:close/>
              </a:path>
              <a:path w="1638934" h="853440">
                <a:moveTo>
                  <a:pt x="321750" y="87125"/>
                </a:moveTo>
                <a:lnTo>
                  <a:pt x="319791" y="87630"/>
                </a:lnTo>
                <a:lnTo>
                  <a:pt x="320979" y="87931"/>
                </a:lnTo>
                <a:lnTo>
                  <a:pt x="321916" y="87630"/>
                </a:lnTo>
                <a:lnTo>
                  <a:pt x="321750" y="87125"/>
                </a:lnTo>
                <a:close/>
              </a:path>
              <a:path w="1638934" h="853440">
                <a:moveTo>
                  <a:pt x="331853" y="81280"/>
                </a:moveTo>
                <a:lnTo>
                  <a:pt x="321498" y="86360"/>
                </a:lnTo>
                <a:lnTo>
                  <a:pt x="321750" y="87125"/>
                </a:lnTo>
                <a:lnTo>
                  <a:pt x="329665" y="85090"/>
                </a:lnTo>
                <a:lnTo>
                  <a:pt x="335570" y="85090"/>
                </a:lnTo>
                <a:lnTo>
                  <a:pt x="339078" y="83820"/>
                </a:lnTo>
                <a:lnTo>
                  <a:pt x="337314" y="82550"/>
                </a:lnTo>
                <a:lnTo>
                  <a:pt x="331581" y="82550"/>
                </a:lnTo>
                <a:lnTo>
                  <a:pt x="331853" y="81280"/>
                </a:lnTo>
                <a:close/>
              </a:path>
              <a:path w="1638934" h="853440">
                <a:moveTo>
                  <a:pt x="453535" y="83820"/>
                </a:moveTo>
                <a:lnTo>
                  <a:pt x="450865" y="83820"/>
                </a:lnTo>
                <a:lnTo>
                  <a:pt x="449389" y="86360"/>
                </a:lnTo>
                <a:lnTo>
                  <a:pt x="453535" y="83820"/>
                </a:lnTo>
                <a:close/>
              </a:path>
              <a:path w="1638934" h="853440">
                <a:moveTo>
                  <a:pt x="1254433" y="82550"/>
                </a:moveTo>
                <a:lnTo>
                  <a:pt x="1255072" y="83820"/>
                </a:lnTo>
                <a:lnTo>
                  <a:pt x="1252445" y="83820"/>
                </a:lnTo>
                <a:lnTo>
                  <a:pt x="1256830" y="86360"/>
                </a:lnTo>
                <a:lnTo>
                  <a:pt x="1262025" y="86360"/>
                </a:lnTo>
                <a:lnTo>
                  <a:pt x="1259433" y="85090"/>
                </a:lnTo>
                <a:lnTo>
                  <a:pt x="1254433" y="82550"/>
                </a:lnTo>
                <a:close/>
              </a:path>
              <a:path w="1638934" h="853440">
                <a:moveTo>
                  <a:pt x="361610" y="78496"/>
                </a:moveTo>
                <a:lnTo>
                  <a:pt x="359967" y="80010"/>
                </a:lnTo>
                <a:lnTo>
                  <a:pt x="350638" y="83820"/>
                </a:lnTo>
                <a:lnTo>
                  <a:pt x="359214" y="81280"/>
                </a:lnTo>
                <a:lnTo>
                  <a:pt x="362114" y="78740"/>
                </a:lnTo>
                <a:lnTo>
                  <a:pt x="361610" y="78496"/>
                </a:lnTo>
                <a:close/>
              </a:path>
              <a:path w="1638934" h="853440">
                <a:moveTo>
                  <a:pt x="369475" y="64770"/>
                </a:moveTo>
                <a:lnTo>
                  <a:pt x="367787" y="66169"/>
                </a:lnTo>
                <a:lnTo>
                  <a:pt x="365025" y="68580"/>
                </a:lnTo>
                <a:lnTo>
                  <a:pt x="360407" y="69850"/>
                </a:lnTo>
                <a:lnTo>
                  <a:pt x="363948" y="72390"/>
                </a:lnTo>
                <a:lnTo>
                  <a:pt x="364102" y="76200"/>
                </a:lnTo>
                <a:lnTo>
                  <a:pt x="361610" y="78496"/>
                </a:lnTo>
                <a:lnTo>
                  <a:pt x="362114" y="78740"/>
                </a:lnTo>
                <a:lnTo>
                  <a:pt x="359214" y="81280"/>
                </a:lnTo>
                <a:lnTo>
                  <a:pt x="350638" y="83820"/>
                </a:lnTo>
                <a:lnTo>
                  <a:pt x="376218" y="83820"/>
                </a:lnTo>
                <a:lnTo>
                  <a:pt x="381321" y="81280"/>
                </a:lnTo>
                <a:lnTo>
                  <a:pt x="386537" y="81280"/>
                </a:lnTo>
                <a:lnTo>
                  <a:pt x="393222" y="80010"/>
                </a:lnTo>
                <a:lnTo>
                  <a:pt x="402731" y="77470"/>
                </a:lnTo>
                <a:lnTo>
                  <a:pt x="479594" y="77470"/>
                </a:lnTo>
                <a:lnTo>
                  <a:pt x="480303" y="76200"/>
                </a:lnTo>
                <a:lnTo>
                  <a:pt x="369810" y="76200"/>
                </a:lnTo>
                <a:lnTo>
                  <a:pt x="372239" y="74930"/>
                </a:lnTo>
                <a:lnTo>
                  <a:pt x="371580" y="66040"/>
                </a:lnTo>
                <a:lnTo>
                  <a:pt x="369475" y="64770"/>
                </a:lnTo>
                <a:close/>
              </a:path>
              <a:path w="1638934" h="853440">
                <a:moveTo>
                  <a:pt x="479594" y="77470"/>
                </a:moveTo>
                <a:lnTo>
                  <a:pt x="402731" y="77470"/>
                </a:lnTo>
                <a:lnTo>
                  <a:pt x="396971" y="80010"/>
                </a:lnTo>
                <a:lnTo>
                  <a:pt x="390393" y="82550"/>
                </a:lnTo>
                <a:lnTo>
                  <a:pt x="383356" y="82550"/>
                </a:lnTo>
                <a:lnTo>
                  <a:pt x="376218" y="83820"/>
                </a:lnTo>
                <a:lnTo>
                  <a:pt x="465556" y="83820"/>
                </a:lnTo>
                <a:lnTo>
                  <a:pt x="465001" y="78740"/>
                </a:lnTo>
                <a:lnTo>
                  <a:pt x="478885" y="78740"/>
                </a:lnTo>
                <a:lnTo>
                  <a:pt x="479594" y="77470"/>
                </a:lnTo>
                <a:close/>
              </a:path>
              <a:path w="1638934" h="853440">
                <a:moveTo>
                  <a:pt x="1221889" y="82550"/>
                </a:moveTo>
                <a:lnTo>
                  <a:pt x="1218507" y="83820"/>
                </a:lnTo>
                <a:lnTo>
                  <a:pt x="1226564" y="83820"/>
                </a:lnTo>
                <a:lnTo>
                  <a:pt x="1221889" y="82550"/>
                </a:lnTo>
                <a:close/>
              </a:path>
              <a:path w="1638934" h="853440">
                <a:moveTo>
                  <a:pt x="335549" y="81280"/>
                </a:moveTo>
                <a:lnTo>
                  <a:pt x="333016" y="82550"/>
                </a:lnTo>
                <a:lnTo>
                  <a:pt x="337314" y="82550"/>
                </a:lnTo>
                <a:lnTo>
                  <a:pt x="335549" y="81280"/>
                </a:lnTo>
                <a:close/>
              </a:path>
              <a:path w="1638934" h="853440">
                <a:moveTo>
                  <a:pt x="1174676" y="76200"/>
                </a:moveTo>
                <a:lnTo>
                  <a:pt x="1174288" y="76200"/>
                </a:lnTo>
                <a:lnTo>
                  <a:pt x="1173317" y="77470"/>
                </a:lnTo>
                <a:lnTo>
                  <a:pt x="1176575" y="80010"/>
                </a:lnTo>
                <a:lnTo>
                  <a:pt x="1179352" y="81280"/>
                </a:lnTo>
                <a:lnTo>
                  <a:pt x="1176937" y="80010"/>
                </a:lnTo>
                <a:lnTo>
                  <a:pt x="1174676" y="76200"/>
                </a:lnTo>
                <a:close/>
              </a:path>
              <a:path w="1638934" h="853440">
                <a:moveTo>
                  <a:pt x="1195513" y="74930"/>
                </a:moveTo>
                <a:lnTo>
                  <a:pt x="1189157" y="75461"/>
                </a:lnTo>
                <a:lnTo>
                  <a:pt x="1188979" y="76200"/>
                </a:lnTo>
                <a:lnTo>
                  <a:pt x="1174676" y="76200"/>
                </a:lnTo>
                <a:lnTo>
                  <a:pt x="1187984" y="81280"/>
                </a:lnTo>
                <a:lnTo>
                  <a:pt x="1208937" y="81280"/>
                </a:lnTo>
                <a:lnTo>
                  <a:pt x="1202078" y="80010"/>
                </a:lnTo>
                <a:lnTo>
                  <a:pt x="1200887" y="78740"/>
                </a:lnTo>
                <a:lnTo>
                  <a:pt x="1191576" y="78740"/>
                </a:lnTo>
                <a:lnTo>
                  <a:pt x="1195513" y="74930"/>
                </a:lnTo>
                <a:close/>
              </a:path>
              <a:path w="1638934" h="853440">
                <a:moveTo>
                  <a:pt x="1236742" y="80642"/>
                </a:moveTo>
                <a:lnTo>
                  <a:pt x="1235591" y="80961"/>
                </a:lnTo>
                <a:lnTo>
                  <a:pt x="1237375" y="81280"/>
                </a:lnTo>
                <a:lnTo>
                  <a:pt x="1236742" y="80642"/>
                </a:lnTo>
                <a:close/>
              </a:path>
              <a:path w="1638934" h="853440">
                <a:moveTo>
                  <a:pt x="1232328" y="76200"/>
                </a:moveTo>
                <a:lnTo>
                  <a:pt x="1236742" y="80642"/>
                </a:lnTo>
                <a:lnTo>
                  <a:pt x="1239022" y="80010"/>
                </a:lnTo>
                <a:lnTo>
                  <a:pt x="1241155" y="80010"/>
                </a:lnTo>
                <a:lnTo>
                  <a:pt x="1232328" y="76200"/>
                </a:lnTo>
                <a:close/>
              </a:path>
              <a:path w="1638934" h="853440">
                <a:moveTo>
                  <a:pt x="448269" y="69850"/>
                </a:moveTo>
                <a:lnTo>
                  <a:pt x="443787" y="71120"/>
                </a:lnTo>
                <a:lnTo>
                  <a:pt x="440541" y="71120"/>
                </a:lnTo>
                <a:lnTo>
                  <a:pt x="440855" y="72390"/>
                </a:lnTo>
                <a:lnTo>
                  <a:pt x="434028" y="73660"/>
                </a:lnTo>
                <a:lnTo>
                  <a:pt x="430793" y="74930"/>
                </a:lnTo>
                <a:lnTo>
                  <a:pt x="486445" y="74930"/>
                </a:lnTo>
                <a:lnTo>
                  <a:pt x="488383" y="76200"/>
                </a:lnTo>
                <a:lnTo>
                  <a:pt x="480540" y="78740"/>
                </a:lnTo>
                <a:lnTo>
                  <a:pt x="482194" y="80010"/>
                </a:lnTo>
                <a:lnTo>
                  <a:pt x="488759" y="77470"/>
                </a:lnTo>
                <a:lnTo>
                  <a:pt x="492393" y="77470"/>
                </a:lnTo>
                <a:lnTo>
                  <a:pt x="493237" y="74930"/>
                </a:lnTo>
                <a:lnTo>
                  <a:pt x="491805" y="72390"/>
                </a:lnTo>
                <a:lnTo>
                  <a:pt x="444541" y="72390"/>
                </a:lnTo>
                <a:lnTo>
                  <a:pt x="448269" y="69850"/>
                </a:lnTo>
                <a:close/>
              </a:path>
              <a:path w="1638934" h="853440">
                <a:moveTo>
                  <a:pt x="1166238" y="68580"/>
                </a:moveTo>
                <a:lnTo>
                  <a:pt x="1144048" y="68580"/>
                </a:lnTo>
                <a:lnTo>
                  <a:pt x="1143151" y="71120"/>
                </a:lnTo>
                <a:lnTo>
                  <a:pt x="1146169" y="72390"/>
                </a:lnTo>
                <a:lnTo>
                  <a:pt x="1148637" y="73660"/>
                </a:lnTo>
                <a:lnTo>
                  <a:pt x="1146090" y="74930"/>
                </a:lnTo>
                <a:lnTo>
                  <a:pt x="1158844" y="78740"/>
                </a:lnTo>
                <a:lnTo>
                  <a:pt x="1158854" y="73660"/>
                </a:lnTo>
                <a:lnTo>
                  <a:pt x="1153839" y="71120"/>
                </a:lnTo>
                <a:lnTo>
                  <a:pt x="1171391" y="71120"/>
                </a:lnTo>
                <a:lnTo>
                  <a:pt x="1166238" y="68580"/>
                </a:lnTo>
                <a:close/>
              </a:path>
              <a:path w="1638934" h="853440">
                <a:moveTo>
                  <a:pt x="1199481" y="76200"/>
                </a:moveTo>
                <a:lnTo>
                  <a:pt x="1196397" y="76200"/>
                </a:lnTo>
                <a:lnTo>
                  <a:pt x="1197013" y="77470"/>
                </a:lnTo>
                <a:lnTo>
                  <a:pt x="1196887" y="78740"/>
                </a:lnTo>
                <a:lnTo>
                  <a:pt x="1200887" y="78740"/>
                </a:lnTo>
                <a:lnTo>
                  <a:pt x="1199696" y="77470"/>
                </a:lnTo>
                <a:lnTo>
                  <a:pt x="1201993" y="77470"/>
                </a:lnTo>
                <a:lnTo>
                  <a:pt x="1199481" y="76200"/>
                </a:lnTo>
                <a:close/>
              </a:path>
              <a:path w="1638934" h="853440">
                <a:moveTo>
                  <a:pt x="391705" y="66040"/>
                </a:moveTo>
                <a:lnTo>
                  <a:pt x="384570" y="68580"/>
                </a:lnTo>
                <a:lnTo>
                  <a:pt x="380271" y="71120"/>
                </a:lnTo>
                <a:lnTo>
                  <a:pt x="376214" y="73660"/>
                </a:lnTo>
                <a:lnTo>
                  <a:pt x="369810" y="76200"/>
                </a:lnTo>
                <a:lnTo>
                  <a:pt x="480303" y="76200"/>
                </a:lnTo>
                <a:lnTo>
                  <a:pt x="481011" y="74930"/>
                </a:lnTo>
                <a:lnTo>
                  <a:pt x="426416" y="74930"/>
                </a:lnTo>
                <a:lnTo>
                  <a:pt x="426625" y="72390"/>
                </a:lnTo>
                <a:lnTo>
                  <a:pt x="429871" y="71120"/>
                </a:lnTo>
                <a:lnTo>
                  <a:pt x="434076" y="71120"/>
                </a:lnTo>
                <a:lnTo>
                  <a:pt x="437821" y="68580"/>
                </a:lnTo>
                <a:lnTo>
                  <a:pt x="441052" y="67310"/>
                </a:lnTo>
                <a:lnTo>
                  <a:pt x="390940" y="67310"/>
                </a:lnTo>
                <a:lnTo>
                  <a:pt x="391705" y="66040"/>
                </a:lnTo>
                <a:close/>
              </a:path>
              <a:path w="1638934" h="853440">
                <a:moveTo>
                  <a:pt x="1171391" y="71120"/>
                </a:moveTo>
                <a:lnTo>
                  <a:pt x="1153839" y="71120"/>
                </a:lnTo>
                <a:lnTo>
                  <a:pt x="1165933" y="73660"/>
                </a:lnTo>
                <a:lnTo>
                  <a:pt x="1168006" y="76200"/>
                </a:lnTo>
                <a:lnTo>
                  <a:pt x="1180341" y="76200"/>
                </a:lnTo>
                <a:lnTo>
                  <a:pt x="1181869" y="73660"/>
                </a:lnTo>
                <a:lnTo>
                  <a:pt x="1185691" y="73660"/>
                </a:lnTo>
                <a:lnTo>
                  <a:pt x="1173967" y="72390"/>
                </a:lnTo>
                <a:lnTo>
                  <a:pt x="1171391" y="71120"/>
                </a:lnTo>
                <a:close/>
              </a:path>
              <a:path w="1638934" h="853440">
                <a:moveTo>
                  <a:pt x="1187339" y="75614"/>
                </a:moveTo>
                <a:lnTo>
                  <a:pt x="1180341" y="76200"/>
                </a:lnTo>
                <a:lnTo>
                  <a:pt x="1188979" y="76200"/>
                </a:lnTo>
                <a:lnTo>
                  <a:pt x="1187339" y="75614"/>
                </a:lnTo>
                <a:close/>
              </a:path>
              <a:path w="1638934" h="853440">
                <a:moveTo>
                  <a:pt x="1189157" y="75461"/>
                </a:moveTo>
                <a:lnTo>
                  <a:pt x="1187339" y="75614"/>
                </a:lnTo>
                <a:lnTo>
                  <a:pt x="1188979" y="76200"/>
                </a:lnTo>
                <a:lnTo>
                  <a:pt x="1189157" y="75461"/>
                </a:lnTo>
                <a:close/>
              </a:path>
              <a:path w="1638934" h="853440">
                <a:moveTo>
                  <a:pt x="1189900" y="72390"/>
                </a:moveTo>
                <a:lnTo>
                  <a:pt x="1185691" y="73660"/>
                </a:lnTo>
                <a:lnTo>
                  <a:pt x="1181869" y="73660"/>
                </a:lnTo>
                <a:lnTo>
                  <a:pt x="1187339" y="75614"/>
                </a:lnTo>
                <a:lnTo>
                  <a:pt x="1189157" y="75461"/>
                </a:lnTo>
                <a:lnTo>
                  <a:pt x="1189900" y="72390"/>
                </a:lnTo>
                <a:close/>
              </a:path>
              <a:path w="1638934" h="853440">
                <a:moveTo>
                  <a:pt x="430698" y="73660"/>
                </a:moveTo>
                <a:lnTo>
                  <a:pt x="426416" y="74930"/>
                </a:lnTo>
                <a:lnTo>
                  <a:pt x="430793" y="74930"/>
                </a:lnTo>
                <a:lnTo>
                  <a:pt x="430698" y="73660"/>
                </a:lnTo>
                <a:close/>
              </a:path>
              <a:path w="1638934" h="853440">
                <a:moveTo>
                  <a:pt x="434076" y="71120"/>
                </a:moveTo>
                <a:lnTo>
                  <a:pt x="429871" y="71120"/>
                </a:lnTo>
                <a:lnTo>
                  <a:pt x="429505" y="72390"/>
                </a:lnTo>
                <a:lnTo>
                  <a:pt x="430332" y="73660"/>
                </a:lnTo>
                <a:lnTo>
                  <a:pt x="434076" y="71120"/>
                </a:lnTo>
                <a:close/>
              </a:path>
              <a:path w="1638934" h="853440">
                <a:moveTo>
                  <a:pt x="509900" y="71120"/>
                </a:moveTo>
                <a:lnTo>
                  <a:pt x="509272" y="73660"/>
                </a:lnTo>
                <a:lnTo>
                  <a:pt x="517345" y="73660"/>
                </a:lnTo>
                <a:lnTo>
                  <a:pt x="519858" y="72390"/>
                </a:lnTo>
                <a:lnTo>
                  <a:pt x="518863" y="72390"/>
                </a:lnTo>
                <a:lnTo>
                  <a:pt x="509900" y="71120"/>
                </a:lnTo>
                <a:close/>
              </a:path>
              <a:path w="1638934" h="853440">
                <a:moveTo>
                  <a:pt x="578369" y="59690"/>
                </a:moveTo>
                <a:lnTo>
                  <a:pt x="489904" y="59690"/>
                </a:lnTo>
                <a:lnTo>
                  <a:pt x="489208" y="60960"/>
                </a:lnTo>
                <a:lnTo>
                  <a:pt x="489831" y="62230"/>
                </a:lnTo>
                <a:lnTo>
                  <a:pt x="495827" y="62230"/>
                </a:lnTo>
                <a:lnTo>
                  <a:pt x="493670" y="63500"/>
                </a:lnTo>
                <a:lnTo>
                  <a:pt x="488016" y="64770"/>
                </a:lnTo>
                <a:lnTo>
                  <a:pt x="489388" y="66040"/>
                </a:lnTo>
                <a:lnTo>
                  <a:pt x="464666" y="66040"/>
                </a:lnTo>
                <a:lnTo>
                  <a:pt x="464907" y="68580"/>
                </a:lnTo>
                <a:lnTo>
                  <a:pt x="449096" y="72390"/>
                </a:lnTo>
                <a:lnTo>
                  <a:pt x="491805" y="72390"/>
                </a:lnTo>
                <a:lnTo>
                  <a:pt x="493693" y="69850"/>
                </a:lnTo>
                <a:lnTo>
                  <a:pt x="504497" y="67310"/>
                </a:lnTo>
                <a:lnTo>
                  <a:pt x="529334" y="67310"/>
                </a:lnTo>
                <a:lnTo>
                  <a:pt x="540001" y="66040"/>
                </a:lnTo>
                <a:lnTo>
                  <a:pt x="551594" y="63500"/>
                </a:lnTo>
                <a:lnTo>
                  <a:pt x="564316" y="60960"/>
                </a:lnTo>
                <a:lnTo>
                  <a:pt x="578369" y="59690"/>
                </a:lnTo>
                <a:close/>
              </a:path>
              <a:path w="1638934" h="853440">
                <a:moveTo>
                  <a:pt x="524884" y="69850"/>
                </a:moveTo>
                <a:lnTo>
                  <a:pt x="518937" y="69850"/>
                </a:lnTo>
                <a:lnTo>
                  <a:pt x="518863" y="72390"/>
                </a:lnTo>
                <a:lnTo>
                  <a:pt x="519858" y="72390"/>
                </a:lnTo>
                <a:lnTo>
                  <a:pt x="524884" y="69850"/>
                </a:lnTo>
                <a:close/>
              </a:path>
              <a:path w="1638934" h="853440">
                <a:moveTo>
                  <a:pt x="1251849" y="67437"/>
                </a:moveTo>
                <a:lnTo>
                  <a:pt x="1245543" y="69850"/>
                </a:lnTo>
                <a:lnTo>
                  <a:pt x="1254087" y="72390"/>
                </a:lnTo>
                <a:lnTo>
                  <a:pt x="1261511" y="72390"/>
                </a:lnTo>
                <a:lnTo>
                  <a:pt x="1258573" y="70426"/>
                </a:lnTo>
                <a:lnTo>
                  <a:pt x="1257008" y="69850"/>
                </a:lnTo>
                <a:lnTo>
                  <a:pt x="1256391" y="69548"/>
                </a:lnTo>
                <a:lnTo>
                  <a:pt x="1252160" y="68580"/>
                </a:lnTo>
                <a:lnTo>
                  <a:pt x="1251849" y="67437"/>
                </a:lnTo>
                <a:close/>
              </a:path>
              <a:path w="1638934" h="853440">
                <a:moveTo>
                  <a:pt x="1249382" y="64770"/>
                </a:moveTo>
                <a:lnTo>
                  <a:pt x="1245616" y="64770"/>
                </a:lnTo>
                <a:lnTo>
                  <a:pt x="1252181" y="67310"/>
                </a:lnTo>
                <a:lnTo>
                  <a:pt x="1252074" y="67437"/>
                </a:lnTo>
                <a:lnTo>
                  <a:pt x="1256391" y="69548"/>
                </a:lnTo>
                <a:lnTo>
                  <a:pt x="1257710" y="69850"/>
                </a:lnTo>
                <a:lnTo>
                  <a:pt x="1258573" y="70426"/>
                </a:lnTo>
                <a:lnTo>
                  <a:pt x="1263898" y="72390"/>
                </a:lnTo>
                <a:lnTo>
                  <a:pt x="1265207" y="71120"/>
                </a:lnTo>
                <a:lnTo>
                  <a:pt x="1254234" y="67310"/>
                </a:lnTo>
                <a:lnTo>
                  <a:pt x="1266526" y="67310"/>
                </a:lnTo>
                <a:lnTo>
                  <a:pt x="1261500" y="66040"/>
                </a:lnTo>
                <a:lnTo>
                  <a:pt x="1254151" y="66040"/>
                </a:lnTo>
                <a:lnTo>
                  <a:pt x="1249382" y="64770"/>
                </a:lnTo>
                <a:close/>
              </a:path>
              <a:path w="1638934" h="853440">
                <a:moveTo>
                  <a:pt x="446719" y="67310"/>
                </a:moveTo>
                <a:lnTo>
                  <a:pt x="443326" y="68580"/>
                </a:lnTo>
                <a:lnTo>
                  <a:pt x="444227" y="69850"/>
                </a:lnTo>
                <a:lnTo>
                  <a:pt x="436918" y="71120"/>
                </a:lnTo>
                <a:lnTo>
                  <a:pt x="443787" y="71120"/>
                </a:lnTo>
                <a:lnTo>
                  <a:pt x="446719" y="67310"/>
                </a:lnTo>
                <a:close/>
              </a:path>
              <a:path w="1638934" h="853440">
                <a:moveTo>
                  <a:pt x="529334" y="67310"/>
                </a:moveTo>
                <a:lnTo>
                  <a:pt x="504497" y="67310"/>
                </a:lnTo>
                <a:lnTo>
                  <a:pt x="502571" y="71120"/>
                </a:lnTo>
                <a:lnTo>
                  <a:pt x="512319" y="69850"/>
                </a:lnTo>
                <a:lnTo>
                  <a:pt x="524884" y="69850"/>
                </a:lnTo>
                <a:lnTo>
                  <a:pt x="529334" y="67310"/>
                </a:lnTo>
                <a:close/>
              </a:path>
              <a:path w="1638934" h="853440">
                <a:moveTo>
                  <a:pt x="1230904" y="58420"/>
                </a:moveTo>
                <a:lnTo>
                  <a:pt x="1228789" y="60960"/>
                </a:lnTo>
                <a:lnTo>
                  <a:pt x="1203134" y="60960"/>
                </a:lnTo>
                <a:lnTo>
                  <a:pt x="1213037" y="62230"/>
                </a:lnTo>
                <a:lnTo>
                  <a:pt x="1235156" y="64770"/>
                </a:lnTo>
                <a:lnTo>
                  <a:pt x="1237516" y="66040"/>
                </a:lnTo>
                <a:lnTo>
                  <a:pt x="1235790" y="66040"/>
                </a:lnTo>
                <a:lnTo>
                  <a:pt x="1234318" y="67310"/>
                </a:lnTo>
                <a:lnTo>
                  <a:pt x="1237438" y="68580"/>
                </a:lnTo>
                <a:lnTo>
                  <a:pt x="1242925" y="71120"/>
                </a:lnTo>
                <a:lnTo>
                  <a:pt x="1247941" y="67310"/>
                </a:lnTo>
                <a:lnTo>
                  <a:pt x="1239124" y="63500"/>
                </a:lnTo>
                <a:lnTo>
                  <a:pt x="1232590" y="62230"/>
                </a:lnTo>
                <a:lnTo>
                  <a:pt x="1232028" y="60960"/>
                </a:lnTo>
                <a:lnTo>
                  <a:pt x="1207167" y="60960"/>
                </a:lnTo>
                <a:lnTo>
                  <a:pt x="1202017" y="59976"/>
                </a:lnTo>
                <a:lnTo>
                  <a:pt x="1231593" y="59976"/>
                </a:lnTo>
                <a:lnTo>
                  <a:pt x="1230904" y="58420"/>
                </a:lnTo>
                <a:close/>
              </a:path>
              <a:path w="1638934" h="853440">
                <a:moveTo>
                  <a:pt x="1256391" y="69548"/>
                </a:moveTo>
                <a:lnTo>
                  <a:pt x="1257008" y="69850"/>
                </a:lnTo>
                <a:lnTo>
                  <a:pt x="1258573" y="70426"/>
                </a:lnTo>
                <a:lnTo>
                  <a:pt x="1257710" y="69850"/>
                </a:lnTo>
                <a:lnTo>
                  <a:pt x="1256391" y="69548"/>
                </a:lnTo>
                <a:close/>
              </a:path>
              <a:path w="1638934" h="853440">
                <a:moveTo>
                  <a:pt x="1141295" y="63500"/>
                </a:moveTo>
                <a:lnTo>
                  <a:pt x="1101526" y="63500"/>
                </a:lnTo>
                <a:lnTo>
                  <a:pt x="1099376" y="64770"/>
                </a:lnTo>
                <a:lnTo>
                  <a:pt x="1112332" y="64770"/>
                </a:lnTo>
                <a:lnTo>
                  <a:pt x="1126762" y="67310"/>
                </a:lnTo>
                <a:lnTo>
                  <a:pt x="1131125" y="68580"/>
                </a:lnTo>
                <a:lnTo>
                  <a:pt x="1129138" y="69850"/>
                </a:lnTo>
                <a:lnTo>
                  <a:pt x="1137677" y="69850"/>
                </a:lnTo>
                <a:lnTo>
                  <a:pt x="1139395" y="68580"/>
                </a:lnTo>
                <a:lnTo>
                  <a:pt x="1166238" y="68580"/>
                </a:lnTo>
                <a:lnTo>
                  <a:pt x="1163662" y="67310"/>
                </a:lnTo>
                <a:lnTo>
                  <a:pt x="1153272" y="64770"/>
                </a:lnTo>
                <a:lnTo>
                  <a:pt x="1141295" y="63500"/>
                </a:lnTo>
                <a:close/>
              </a:path>
              <a:path w="1638934" h="853440">
                <a:moveTo>
                  <a:pt x="1188424" y="63500"/>
                </a:moveTo>
                <a:lnTo>
                  <a:pt x="1173692" y="63500"/>
                </a:lnTo>
                <a:lnTo>
                  <a:pt x="1183450" y="66040"/>
                </a:lnTo>
                <a:lnTo>
                  <a:pt x="1181492" y="68580"/>
                </a:lnTo>
                <a:lnTo>
                  <a:pt x="1182916" y="69850"/>
                </a:lnTo>
                <a:lnTo>
                  <a:pt x="1195199" y="69850"/>
                </a:lnTo>
                <a:lnTo>
                  <a:pt x="1194403" y="68580"/>
                </a:lnTo>
                <a:lnTo>
                  <a:pt x="1188424" y="63500"/>
                </a:lnTo>
                <a:close/>
              </a:path>
              <a:path w="1638934" h="853440">
                <a:moveTo>
                  <a:pt x="456153" y="66117"/>
                </a:moveTo>
                <a:lnTo>
                  <a:pt x="450698" y="67310"/>
                </a:lnTo>
                <a:lnTo>
                  <a:pt x="450007" y="67310"/>
                </a:lnTo>
                <a:lnTo>
                  <a:pt x="449609" y="68580"/>
                </a:lnTo>
                <a:lnTo>
                  <a:pt x="450761" y="68580"/>
                </a:lnTo>
                <a:lnTo>
                  <a:pt x="456215" y="66169"/>
                </a:lnTo>
                <a:close/>
              </a:path>
              <a:path w="1638934" h="853440">
                <a:moveTo>
                  <a:pt x="1266526" y="67310"/>
                </a:moveTo>
                <a:lnTo>
                  <a:pt x="1254234" y="67310"/>
                </a:lnTo>
                <a:lnTo>
                  <a:pt x="1264076" y="68580"/>
                </a:lnTo>
                <a:lnTo>
                  <a:pt x="1266526" y="67310"/>
                </a:lnTo>
                <a:close/>
              </a:path>
              <a:path w="1638934" h="853440">
                <a:moveTo>
                  <a:pt x="1251815" y="67310"/>
                </a:moveTo>
                <a:lnTo>
                  <a:pt x="1251849" y="67437"/>
                </a:lnTo>
                <a:lnTo>
                  <a:pt x="1251815" y="67310"/>
                </a:lnTo>
                <a:close/>
              </a:path>
              <a:path w="1638934" h="853440">
                <a:moveTo>
                  <a:pt x="406375" y="57150"/>
                </a:moveTo>
                <a:lnTo>
                  <a:pt x="404343" y="64770"/>
                </a:lnTo>
                <a:lnTo>
                  <a:pt x="396260" y="67310"/>
                </a:lnTo>
                <a:lnTo>
                  <a:pt x="441052" y="67310"/>
                </a:lnTo>
                <a:lnTo>
                  <a:pt x="444284" y="66040"/>
                </a:lnTo>
                <a:lnTo>
                  <a:pt x="446665" y="63500"/>
                </a:lnTo>
                <a:lnTo>
                  <a:pt x="441902" y="63500"/>
                </a:lnTo>
                <a:lnTo>
                  <a:pt x="450143" y="62230"/>
                </a:lnTo>
                <a:lnTo>
                  <a:pt x="409045" y="62230"/>
                </a:lnTo>
                <a:lnTo>
                  <a:pt x="406375" y="57150"/>
                </a:lnTo>
                <a:close/>
              </a:path>
              <a:path w="1638934" h="853440">
                <a:moveTo>
                  <a:pt x="450111" y="66040"/>
                </a:moveTo>
                <a:lnTo>
                  <a:pt x="446719" y="67310"/>
                </a:lnTo>
                <a:lnTo>
                  <a:pt x="450698" y="67310"/>
                </a:lnTo>
                <a:lnTo>
                  <a:pt x="450111" y="66040"/>
                </a:lnTo>
                <a:close/>
              </a:path>
              <a:path w="1638934" h="853440">
                <a:moveTo>
                  <a:pt x="464666" y="66040"/>
                </a:moveTo>
                <a:lnTo>
                  <a:pt x="456509" y="66040"/>
                </a:lnTo>
                <a:lnTo>
                  <a:pt x="456215" y="66169"/>
                </a:lnTo>
                <a:lnTo>
                  <a:pt x="457587" y="67310"/>
                </a:lnTo>
                <a:lnTo>
                  <a:pt x="464666" y="66040"/>
                </a:lnTo>
                <a:close/>
              </a:path>
              <a:path w="1638934" h="853440">
                <a:moveTo>
                  <a:pt x="1100081" y="64770"/>
                </a:moveTo>
                <a:lnTo>
                  <a:pt x="1095003" y="64770"/>
                </a:lnTo>
                <a:lnTo>
                  <a:pt x="1100908" y="67310"/>
                </a:lnTo>
                <a:lnTo>
                  <a:pt x="1100081" y="64770"/>
                </a:lnTo>
                <a:close/>
              </a:path>
              <a:path w="1638934" h="853440">
                <a:moveTo>
                  <a:pt x="456509" y="66040"/>
                </a:moveTo>
                <a:lnTo>
                  <a:pt x="456153" y="66117"/>
                </a:lnTo>
                <a:lnTo>
                  <a:pt x="456509" y="66040"/>
                </a:lnTo>
                <a:close/>
              </a:path>
              <a:path w="1638934" h="853440">
                <a:moveTo>
                  <a:pt x="463022" y="59690"/>
                </a:moveTo>
                <a:lnTo>
                  <a:pt x="462813" y="59690"/>
                </a:lnTo>
                <a:lnTo>
                  <a:pt x="456080" y="62230"/>
                </a:lnTo>
                <a:lnTo>
                  <a:pt x="454531" y="64770"/>
                </a:lnTo>
                <a:lnTo>
                  <a:pt x="456153" y="66117"/>
                </a:lnTo>
                <a:lnTo>
                  <a:pt x="456509" y="66040"/>
                </a:lnTo>
                <a:lnTo>
                  <a:pt x="487399" y="66040"/>
                </a:lnTo>
                <a:lnTo>
                  <a:pt x="486488" y="64770"/>
                </a:lnTo>
                <a:lnTo>
                  <a:pt x="464247" y="64770"/>
                </a:lnTo>
                <a:lnTo>
                  <a:pt x="463954" y="63500"/>
                </a:lnTo>
                <a:lnTo>
                  <a:pt x="459996" y="63500"/>
                </a:lnTo>
                <a:lnTo>
                  <a:pt x="460404" y="62230"/>
                </a:lnTo>
                <a:lnTo>
                  <a:pt x="459567" y="62230"/>
                </a:lnTo>
                <a:lnTo>
                  <a:pt x="460069" y="60960"/>
                </a:lnTo>
                <a:lnTo>
                  <a:pt x="463022" y="59690"/>
                </a:lnTo>
                <a:close/>
              </a:path>
              <a:path w="1638934" h="853440">
                <a:moveTo>
                  <a:pt x="1095003" y="64770"/>
                </a:moveTo>
                <a:lnTo>
                  <a:pt x="1091459" y="64770"/>
                </a:lnTo>
                <a:lnTo>
                  <a:pt x="1094144" y="66040"/>
                </a:lnTo>
                <a:lnTo>
                  <a:pt x="1095003" y="64770"/>
                </a:lnTo>
                <a:close/>
              </a:path>
              <a:path w="1638934" h="853440">
                <a:moveTo>
                  <a:pt x="1253919" y="60960"/>
                </a:moveTo>
                <a:lnTo>
                  <a:pt x="1249846" y="62230"/>
                </a:lnTo>
                <a:lnTo>
                  <a:pt x="1255710" y="64770"/>
                </a:lnTo>
                <a:lnTo>
                  <a:pt x="1254151" y="66040"/>
                </a:lnTo>
                <a:lnTo>
                  <a:pt x="1261500" y="66040"/>
                </a:lnTo>
                <a:lnTo>
                  <a:pt x="1256474" y="64770"/>
                </a:lnTo>
                <a:lnTo>
                  <a:pt x="1253919" y="60960"/>
                </a:lnTo>
                <a:close/>
              </a:path>
              <a:path w="1638934" h="853440">
                <a:moveTo>
                  <a:pt x="486707" y="54610"/>
                </a:moveTo>
                <a:lnTo>
                  <a:pt x="477317" y="57150"/>
                </a:lnTo>
                <a:lnTo>
                  <a:pt x="474016" y="59690"/>
                </a:lnTo>
                <a:lnTo>
                  <a:pt x="471447" y="62230"/>
                </a:lnTo>
                <a:lnTo>
                  <a:pt x="464247" y="64770"/>
                </a:lnTo>
                <a:lnTo>
                  <a:pt x="474802" y="64770"/>
                </a:lnTo>
                <a:lnTo>
                  <a:pt x="473870" y="63500"/>
                </a:lnTo>
                <a:lnTo>
                  <a:pt x="480487" y="60960"/>
                </a:lnTo>
                <a:lnTo>
                  <a:pt x="487238" y="57150"/>
                </a:lnTo>
                <a:lnTo>
                  <a:pt x="486707" y="54610"/>
                </a:lnTo>
                <a:close/>
              </a:path>
              <a:path w="1638934" h="853440">
                <a:moveTo>
                  <a:pt x="482015" y="62230"/>
                </a:moveTo>
                <a:lnTo>
                  <a:pt x="474802" y="64770"/>
                </a:lnTo>
                <a:lnTo>
                  <a:pt x="486488" y="64770"/>
                </a:lnTo>
                <a:lnTo>
                  <a:pt x="485578" y="63500"/>
                </a:lnTo>
                <a:lnTo>
                  <a:pt x="482015" y="62230"/>
                </a:lnTo>
                <a:close/>
              </a:path>
              <a:path w="1638934" h="853440">
                <a:moveTo>
                  <a:pt x="1138300" y="60960"/>
                </a:moveTo>
                <a:lnTo>
                  <a:pt x="1079516" y="60960"/>
                </a:lnTo>
                <a:lnTo>
                  <a:pt x="1083914" y="62230"/>
                </a:lnTo>
                <a:lnTo>
                  <a:pt x="1076598" y="63408"/>
                </a:lnTo>
                <a:lnTo>
                  <a:pt x="1080071" y="64770"/>
                </a:lnTo>
                <a:lnTo>
                  <a:pt x="1085495" y="63500"/>
                </a:lnTo>
                <a:lnTo>
                  <a:pt x="1141295" y="63500"/>
                </a:lnTo>
                <a:lnTo>
                  <a:pt x="1141473" y="62230"/>
                </a:lnTo>
                <a:lnTo>
                  <a:pt x="1138823" y="62230"/>
                </a:lnTo>
                <a:lnTo>
                  <a:pt x="1138300" y="60960"/>
                </a:lnTo>
                <a:close/>
              </a:path>
              <a:path w="1638934" h="853440">
                <a:moveTo>
                  <a:pt x="1165367" y="58420"/>
                </a:moveTo>
                <a:lnTo>
                  <a:pt x="1074051" y="58420"/>
                </a:lnTo>
                <a:lnTo>
                  <a:pt x="1074352" y="59194"/>
                </a:lnTo>
                <a:lnTo>
                  <a:pt x="1077372" y="59690"/>
                </a:lnTo>
                <a:lnTo>
                  <a:pt x="1084207" y="60960"/>
                </a:lnTo>
                <a:lnTo>
                  <a:pt x="1138300" y="60960"/>
                </a:lnTo>
                <a:lnTo>
                  <a:pt x="1159200" y="63500"/>
                </a:lnTo>
                <a:lnTo>
                  <a:pt x="1168165" y="64770"/>
                </a:lnTo>
                <a:lnTo>
                  <a:pt x="1173692" y="63500"/>
                </a:lnTo>
                <a:lnTo>
                  <a:pt x="1188424" y="63500"/>
                </a:lnTo>
                <a:lnTo>
                  <a:pt x="1175639" y="59690"/>
                </a:lnTo>
                <a:lnTo>
                  <a:pt x="1165367" y="58420"/>
                </a:lnTo>
                <a:close/>
              </a:path>
              <a:path w="1638934" h="853440">
                <a:moveTo>
                  <a:pt x="463996" y="62230"/>
                </a:moveTo>
                <a:lnTo>
                  <a:pt x="459996" y="63500"/>
                </a:lnTo>
                <a:lnTo>
                  <a:pt x="463954" y="63500"/>
                </a:lnTo>
                <a:lnTo>
                  <a:pt x="463996" y="62230"/>
                </a:lnTo>
                <a:close/>
              </a:path>
              <a:path w="1638934" h="853440">
                <a:moveTo>
                  <a:pt x="1075885" y="63128"/>
                </a:moveTo>
                <a:lnTo>
                  <a:pt x="1076030" y="63500"/>
                </a:lnTo>
                <a:lnTo>
                  <a:pt x="1076598" y="63408"/>
                </a:lnTo>
                <a:lnTo>
                  <a:pt x="1075885" y="63128"/>
                </a:lnTo>
                <a:close/>
              </a:path>
              <a:path w="1638934" h="853440">
                <a:moveTo>
                  <a:pt x="1069631" y="58420"/>
                </a:moveTo>
                <a:lnTo>
                  <a:pt x="1065590" y="58420"/>
                </a:lnTo>
                <a:lnTo>
                  <a:pt x="1062438" y="60960"/>
                </a:lnTo>
                <a:lnTo>
                  <a:pt x="1067560" y="60960"/>
                </a:lnTo>
                <a:lnTo>
                  <a:pt x="1073592" y="62230"/>
                </a:lnTo>
                <a:lnTo>
                  <a:pt x="1075885" y="63128"/>
                </a:lnTo>
                <a:lnTo>
                  <a:pt x="1074352" y="59194"/>
                </a:lnTo>
                <a:lnTo>
                  <a:pt x="1069631" y="58420"/>
                </a:lnTo>
                <a:close/>
              </a:path>
              <a:path w="1638934" h="853440">
                <a:moveTo>
                  <a:pt x="418217" y="55880"/>
                </a:moveTo>
                <a:lnTo>
                  <a:pt x="412190" y="57150"/>
                </a:lnTo>
                <a:lnTo>
                  <a:pt x="411976" y="58420"/>
                </a:lnTo>
                <a:lnTo>
                  <a:pt x="411876" y="59976"/>
                </a:lnTo>
                <a:lnTo>
                  <a:pt x="412268" y="60960"/>
                </a:lnTo>
                <a:lnTo>
                  <a:pt x="409045" y="62230"/>
                </a:lnTo>
                <a:lnTo>
                  <a:pt x="450143" y="62230"/>
                </a:lnTo>
                <a:lnTo>
                  <a:pt x="457793" y="59690"/>
                </a:lnTo>
                <a:lnTo>
                  <a:pt x="419160" y="59690"/>
                </a:lnTo>
                <a:lnTo>
                  <a:pt x="418217" y="55880"/>
                </a:lnTo>
                <a:close/>
              </a:path>
              <a:path w="1638934" h="853440">
                <a:moveTo>
                  <a:pt x="470058" y="59690"/>
                </a:moveTo>
                <a:lnTo>
                  <a:pt x="469158" y="59690"/>
                </a:lnTo>
                <a:lnTo>
                  <a:pt x="463577" y="60960"/>
                </a:lnTo>
                <a:lnTo>
                  <a:pt x="459567" y="62230"/>
                </a:lnTo>
                <a:lnTo>
                  <a:pt x="460404" y="62230"/>
                </a:lnTo>
                <a:lnTo>
                  <a:pt x="466100" y="60960"/>
                </a:lnTo>
                <a:lnTo>
                  <a:pt x="470058" y="59690"/>
                </a:lnTo>
                <a:close/>
              </a:path>
              <a:path w="1638934" h="853440">
                <a:moveTo>
                  <a:pt x="671822" y="57150"/>
                </a:moveTo>
                <a:lnTo>
                  <a:pt x="668755" y="59690"/>
                </a:lnTo>
                <a:lnTo>
                  <a:pt x="660415" y="60960"/>
                </a:lnTo>
                <a:lnTo>
                  <a:pt x="643362" y="60960"/>
                </a:lnTo>
                <a:lnTo>
                  <a:pt x="650356" y="62230"/>
                </a:lnTo>
                <a:lnTo>
                  <a:pt x="663191" y="62230"/>
                </a:lnTo>
                <a:lnTo>
                  <a:pt x="673227" y="59690"/>
                </a:lnTo>
                <a:lnTo>
                  <a:pt x="671822" y="57150"/>
                </a:lnTo>
                <a:close/>
              </a:path>
              <a:path w="1638934" h="853440">
                <a:moveTo>
                  <a:pt x="494518" y="55880"/>
                </a:moveTo>
                <a:lnTo>
                  <a:pt x="489587" y="57150"/>
                </a:lnTo>
                <a:lnTo>
                  <a:pt x="486435" y="59690"/>
                </a:lnTo>
                <a:lnTo>
                  <a:pt x="484718" y="60960"/>
                </a:lnTo>
                <a:lnTo>
                  <a:pt x="487744" y="59690"/>
                </a:lnTo>
                <a:lnTo>
                  <a:pt x="578369" y="59690"/>
                </a:lnTo>
                <a:lnTo>
                  <a:pt x="577687" y="58420"/>
                </a:lnTo>
                <a:lnTo>
                  <a:pt x="570190" y="58420"/>
                </a:lnTo>
                <a:lnTo>
                  <a:pt x="572290" y="57150"/>
                </a:lnTo>
                <a:lnTo>
                  <a:pt x="495398" y="57150"/>
                </a:lnTo>
                <a:lnTo>
                  <a:pt x="494518" y="55880"/>
                </a:lnTo>
                <a:close/>
              </a:path>
              <a:path w="1638934" h="853440">
                <a:moveTo>
                  <a:pt x="750919" y="57150"/>
                </a:moveTo>
                <a:lnTo>
                  <a:pt x="748092" y="57150"/>
                </a:lnTo>
                <a:lnTo>
                  <a:pt x="739328" y="58420"/>
                </a:lnTo>
                <a:lnTo>
                  <a:pt x="753924" y="60960"/>
                </a:lnTo>
                <a:lnTo>
                  <a:pt x="755254" y="59690"/>
                </a:lnTo>
                <a:lnTo>
                  <a:pt x="752332" y="58420"/>
                </a:lnTo>
                <a:lnTo>
                  <a:pt x="751652" y="58420"/>
                </a:lnTo>
                <a:lnTo>
                  <a:pt x="750919" y="57150"/>
                </a:lnTo>
                <a:close/>
              </a:path>
              <a:path w="1638934" h="853440">
                <a:moveTo>
                  <a:pt x="1056617" y="59690"/>
                </a:moveTo>
                <a:lnTo>
                  <a:pt x="1053423" y="59690"/>
                </a:lnTo>
                <a:lnTo>
                  <a:pt x="1051884" y="60960"/>
                </a:lnTo>
                <a:lnTo>
                  <a:pt x="1062438" y="60960"/>
                </a:lnTo>
                <a:lnTo>
                  <a:pt x="1056617" y="59690"/>
                </a:lnTo>
                <a:close/>
              </a:path>
              <a:path w="1638934" h="853440">
                <a:moveTo>
                  <a:pt x="1211672" y="52070"/>
                </a:moveTo>
                <a:lnTo>
                  <a:pt x="1183932" y="52070"/>
                </a:lnTo>
                <a:lnTo>
                  <a:pt x="1191890" y="54610"/>
                </a:lnTo>
                <a:lnTo>
                  <a:pt x="1196947" y="55880"/>
                </a:lnTo>
                <a:lnTo>
                  <a:pt x="1201115" y="55880"/>
                </a:lnTo>
                <a:lnTo>
                  <a:pt x="1200675" y="57150"/>
                </a:lnTo>
                <a:lnTo>
                  <a:pt x="1210078" y="59690"/>
                </a:lnTo>
                <a:lnTo>
                  <a:pt x="1207167" y="60960"/>
                </a:lnTo>
                <a:lnTo>
                  <a:pt x="1228789" y="60960"/>
                </a:lnTo>
                <a:lnTo>
                  <a:pt x="1226234" y="59690"/>
                </a:lnTo>
                <a:lnTo>
                  <a:pt x="1222235" y="58420"/>
                </a:lnTo>
                <a:lnTo>
                  <a:pt x="1226852" y="58420"/>
                </a:lnTo>
                <a:lnTo>
                  <a:pt x="1226580" y="57150"/>
                </a:lnTo>
                <a:lnTo>
                  <a:pt x="1229732" y="57150"/>
                </a:lnTo>
                <a:lnTo>
                  <a:pt x="1223051" y="55880"/>
                </a:lnTo>
                <a:lnTo>
                  <a:pt x="1211672" y="52070"/>
                </a:lnTo>
                <a:close/>
              </a:path>
              <a:path w="1638934" h="853440">
                <a:moveTo>
                  <a:pt x="1200065" y="58257"/>
                </a:moveTo>
                <a:lnTo>
                  <a:pt x="1200518" y="59690"/>
                </a:lnTo>
                <a:lnTo>
                  <a:pt x="1202017" y="59976"/>
                </a:lnTo>
                <a:lnTo>
                  <a:pt x="1200065" y="58257"/>
                </a:lnTo>
                <a:close/>
              </a:path>
              <a:path w="1638934" h="853440">
                <a:moveTo>
                  <a:pt x="429348" y="54610"/>
                </a:moveTo>
                <a:lnTo>
                  <a:pt x="419160" y="59690"/>
                </a:lnTo>
                <a:lnTo>
                  <a:pt x="457793" y="59690"/>
                </a:lnTo>
                <a:lnTo>
                  <a:pt x="465021" y="55880"/>
                </a:lnTo>
                <a:lnTo>
                  <a:pt x="428929" y="55880"/>
                </a:lnTo>
                <a:lnTo>
                  <a:pt x="429348" y="54610"/>
                </a:lnTo>
                <a:close/>
              </a:path>
              <a:path w="1638934" h="853440">
                <a:moveTo>
                  <a:pt x="1226852" y="58420"/>
                </a:moveTo>
                <a:lnTo>
                  <a:pt x="1222465" y="58420"/>
                </a:lnTo>
                <a:lnTo>
                  <a:pt x="1227124" y="59690"/>
                </a:lnTo>
                <a:lnTo>
                  <a:pt x="1226852" y="58420"/>
                </a:lnTo>
                <a:close/>
              </a:path>
              <a:path w="1638934" h="853440">
                <a:moveTo>
                  <a:pt x="1156085" y="57150"/>
                </a:moveTo>
                <a:lnTo>
                  <a:pt x="1063803" y="57150"/>
                </a:lnTo>
                <a:lnTo>
                  <a:pt x="1069631" y="58420"/>
                </a:lnTo>
                <a:lnTo>
                  <a:pt x="1074352" y="59194"/>
                </a:lnTo>
                <a:lnTo>
                  <a:pt x="1074051" y="58420"/>
                </a:lnTo>
                <a:lnTo>
                  <a:pt x="1165367" y="58420"/>
                </a:lnTo>
                <a:lnTo>
                  <a:pt x="1156085" y="57150"/>
                </a:lnTo>
                <a:close/>
              </a:path>
              <a:path w="1638934" h="853440">
                <a:moveTo>
                  <a:pt x="533179" y="46990"/>
                </a:moveTo>
                <a:lnTo>
                  <a:pt x="521753" y="46990"/>
                </a:lnTo>
                <a:lnTo>
                  <a:pt x="521073" y="49530"/>
                </a:lnTo>
                <a:lnTo>
                  <a:pt x="514041" y="50580"/>
                </a:lnTo>
                <a:lnTo>
                  <a:pt x="514958" y="50800"/>
                </a:lnTo>
                <a:lnTo>
                  <a:pt x="512472" y="51180"/>
                </a:lnTo>
                <a:lnTo>
                  <a:pt x="511911" y="53340"/>
                </a:lnTo>
                <a:lnTo>
                  <a:pt x="508057" y="55880"/>
                </a:lnTo>
                <a:lnTo>
                  <a:pt x="579898" y="55880"/>
                </a:lnTo>
                <a:lnTo>
                  <a:pt x="577479" y="58420"/>
                </a:lnTo>
                <a:lnTo>
                  <a:pt x="584976" y="55880"/>
                </a:lnTo>
                <a:lnTo>
                  <a:pt x="587336" y="53340"/>
                </a:lnTo>
                <a:lnTo>
                  <a:pt x="540946" y="53340"/>
                </a:lnTo>
                <a:lnTo>
                  <a:pt x="532129" y="52070"/>
                </a:lnTo>
                <a:lnTo>
                  <a:pt x="530558" y="49530"/>
                </a:lnTo>
                <a:lnTo>
                  <a:pt x="533179" y="46990"/>
                </a:lnTo>
                <a:close/>
              </a:path>
              <a:path w="1638934" h="853440">
                <a:moveTo>
                  <a:pt x="758458" y="52070"/>
                </a:moveTo>
                <a:lnTo>
                  <a:pt x="747851" y="52070"/>
                </a:lnTo>
                <a:lnTo>
                  <a:pt x="748050" y="55880"/>
                </a:lnTo>
                <a:lnTo>
                  <a:pt x="756521" y="55880"/>
                </a:lnTo>
                <a:lnTo>
                  <a:pt x="755181" y="58420"/>
                </a:lnTo>
                <a:lnTo>
                  <a:pt x="755815" y="58420"/>
                </a:lnTo>
                <a:lnTo>
                  <a:pt x="762615" y="57150"/>
                </a:lnTo>
                <a:lnTo>
                  <a:pt x="769641" y="57150"/>
                </a:lnTo>
                <a:lnTo>
                  <a:pt x="769170" y="54610"/>
                </a:lnTo>
                <a:lnTo>
                  <a:pt x="758594" y="54610"/>
                </a:lnTo>
                <a:lnTo>
                  <a:pt x="752521" y="53340"/>
                </a:lnTo>
                <a:lnTo>
                  <a:pt x="758683" y="53340"/>
                </a:lnTo>
                <a:lnTo>
                  <a:pt x="758458" y="52070"/>
                </a:lnTo>
                <a:close/>
              </a:path>
              <a:path w="1638934" h="853440">
                <a:moveTo>
                  <a:pt x="946323" y="54610"/>
                </a:moveTo>
                <a:lnTo>
                  <a:pt x="937584" y="54610"/>
                </a:lnTo>
                <a:lnTo>
                  <a:pt x="942599" y="58420"/>
                </a:lnTo>
                <a:lnTo>
                  <a:pt x="943824" y="57150"/>
                </a:lnTo>
                <a:lnTo>
                  <a:pt x="940255" y="55880"/>
                </a:lnTo>
                <a:lnTo>
                  <a:pt x="942493" y="55880"/>
                </a:lnTo>
                <a:lnTo>
                  <a:pt x="946323" y="54610"/>
                </a:lnTo>
                <a:close/>
              </a:path>
              <a:path w="1638934" h="853440">
                <a:moveTo>
                  <a:pt x="1062942" y="58151"/>
                </a:moveTo>
                <a:lnTo>
                  <a:pt x="1062711" y="58420"/>
                </a:lnTo>
                <a:lnTo>
                  <a:pt x="1065590" y="58420"/>
                </a:lnTo>
                <a:lnTo>
                  <a:pt x="1062942" y="58151"/>
                </a:lnTo>
                <a:close/>
              </a:path>
              <a:path w="1638934" h="853440">
                <a:moveTo>
                  <a:pt x="1199314" y="55880"/>
                </a:moveTo>
                <a:lnTo>
                  <a:pt x="1197366" y="55880"/>
                </a:lnTo>
                <a:lnTo>
                  <a:pt x="1200065" y="58257"/>
                </a:lnTo>
                <a:lnTo>
                  <a:pt x="1199314" y="55880"/>
                </a:lnTo>
                <a:close/>
              </a:path>
              <a:path w="1638934" h="853440">
                <a:moveTo>
                  <a:pt x="1097241" y="53340"/>
                </a:moveTo>
                <a:lnTo>
                  <a:pt x="1036175" y="53340"/>
                </a:lnTo>
                <a:lnTo>
                  <a:pt x="1056219" y="55880"/>
                </a:lnTo>
                <a:lnTo>
                  <a:pt x="1053067" y="57150"/>
                </a:lnTo>
                <a:lnTo>
                  <a:pt x="1062942" y="58151"/>
                </a:lnTo>
                <a:lnTo>
                  <a:pt x="1063803" y="57150"/>
                </a:lnTo>
                <a:lnTo>
                  <a:pt x="1156085" y="57150"/>
                </a:lnTo>
                <a:lnTo>
                  <a:pt x="1146802" y="55880"/>
                </a:lnTo>
                <a:lnTo>
                  <a:pt x="1144586" y="54610"/>
                </a:lnTo>
                <a:lnTo>
                  <a:pt x="1098081" y="54610"/>
                </a:lnTo>
                <a:lnTo>
                  <a:pt x="1097241" y="53340"/>
                </a:lnTo>
                <a:close/>
              </a:path>
              <a:path w="1638934" h="853440">
                <a:moveTo>
                  <a:pt x="507590" y="54610"/>
                </a:moveTo>
                <a:lnTo>
                  <a:pt x="501519" y="54610"/>
                </a:lnTo>
                <a:lnTo>
                  <a:pt x="501618" y="55880"/>
                </a:lnTo>
                <a:lnTo>
                  <a:pt x="495398" y="57150"/>
                </a:lnTo>
                <a:lnTo>
                  <a:pt x="572290" y="57150"/>
                </a:lnTo>
                <a:lnTo>
                  <a:pt x="574390" y="55880"/>
                </a:lnTo>
                <a:lnTo>
                  <a:pt x="508057" y="55880"/>
                </a:lnTo>
                <a:lnTo>
                  <a:pt x="507590" y="54610"/>
                </a:lnTo>
                <a:close/>
              </a:path>
              <a:path w="1638934" h="853440">
                <a:moveTo>
                  <a:pt x="1186904" y="56562"/>
                </a:moveTo>
                <a:lnTo>
                  <a:pt x="1190089" y="57150"/>
                </a:lnTo>
                <a:lnTo>
                  <a:pt x="1192968" y="57150"/>
                </a:lnTo>
                <a:lnTo>
                  <a:pt x="1186904" y="56562"/>
                </a:lnTo>
                <a:close/>
              </a:path>
              <a:path w="1638934" h="853440">
                <a:moveTo>
                  <a:pt x="1180405" y="55377"/>
                </a:moveTo>
                <a:lnTo>
                  <a:pt x="1179869" y="55880"/>
                </a:lnTo>
                <a:lnTo>
                  <a:pt x="1186904" y="56562"/>
                </a:lnTo>
                <a:lnTo>
                  <a:pt x="1180405" y="55377"/>
                </a:lnTo>
                <a:close/>
              </a:path>
              <a:path w="1638934" h="853440">
                <a:moveTo>
                  <a:pt x="438813" y="52070"/>
                </a:moveTo>
                <a:lnTo>
                  <a:pt x="428929" y="55880"/>
                </a:lnTo>
                <a:lnTo>
                  <a:pt x="465021" y="55880"/>
                </a:lnTo>
                <a:lnTo>
                  <a:pt x="468509" y="54610"/>
                </a:lnTo>
                <a:lnTo>
                  <a:pt x="443326" y="54610"/>
                </a:lnTo>
                <a:lnTo>
                  <a:pt x="441703" y="53340"/>
                </a:lnTo>
                <a:lnTo>
                  <a:pt x="437944" y="53340"/>
                </a:lnTo>
                <a:lnTo>
                  <a:pt x="438813" y="52070"/>
                </a:lnTo>
                <a:close/>
              </a:path>
              <a:path w="1638934" h="853440">
                <a:moveTo>
                  <a:pt x="494152" y="54610"/>
                </a:moveTo>
                <a:lnTo>
                  <a:pt x="494257" y="55880"/>
                </a:lnTo>
                <a:lnTo>
                  <a:pt x="496830" y="55430"/>
                </a:lnTo>
                <a:lnTo>
                  <a:pt x="494152" y="54610"/>
                </a:lnTo>
                <a:close/>
              </a:path>
              <a:path w="1638934" h="853440">
                <a:moveTo>
                  <a:pt x="500139" y="54851"/>
                </a:moveTo>
                <a:lnTo>
                  <a:pt x="496830" y="55430"/>
                </a:lnTo>
                <a:lnTo>
                  <a:pt x="498298" y="55880"/>
                </a:lnTo>
                <a:lnTo>
                  <a:pt x="500139" y="54851"/>
                </a:lnTo>
                <a:close/>
              </a:path>
              <a:path w="1638934" h="853440">
                <a:moveTo>
                  <a:pt x="938390" y="53340"/>
                </a:moveTo>
                <a:lnTo>
                  <a:pt x="928872" y="53340"/>
                </a:lnTo>
                <a:lnTo>
                  <a:pt x="929416" y="55880"/>
                </a:lnTo>
                <a:lnTo>
                  <a:pt x="937584" y="54610"/>
                </a:lnTo>
                <a:lnTo>
                  <a:pt x="947531" y="54610"/>
                </a:lnTo>
                <a:lnTo>
                  <a:pt x="938390" y="53340"/>
                </a:lnTo>
                <a:close/>
              </a:path>
              <a:path w="1638934" h="853440">
                <a:moveTo>
                  <a:pt x="1141548" y="52776"/>
                </a:moveTo>
                <a:lnTo>
                  <a:pt x="1147682" y="55880"/>
                </a:lnTo>
                <a:lnTo>
                  <a:pt x="1150718" y="54610"/>
                </a:lnTo>
                <a:lnTo>
                  <a:pt x="1141548" y="52776"/>
                </a:lnTo>
                <a:close/>
              </a:path>
              <a:path w="1638934" h="853440">
                <a:moveTo>
                  <a:pt x="1223428" y="50800"/>
                </a:moveTo>
                <a:lnTo>
                  <a:pt x="1216685" y="52070"/>
                </a:lnTo>
                <a:lnTo>
                  <a:pt x="1220612" y="53340"/>
                </a:lnTo>
                <a:lnTo>
                  <a:pt x="1221721" y="54610"/>
                </a:lnTo>
                <a:lnTo>
                  <a:pt x="1223058" y="55784"/>
                </a:lnTo>
                <a:lnTo>
                  <a:pt x="1223428" y="50800"/>
                </a:lnTo>
                <a:close/>
              </a:path>
              <a:path w="1638934" h="853440">
                <a:moveTo>
                  <a:pt x="1121316" y="41910"/>
                </a:moveTo>
                <a:lnTo>
                  <a:pt x="1127347" y="44450"/>
                </a:lnTo>
                <a:lnTo>
                  <a:pt x="1140674" y="44450"/>
                </a:lnTo>
                <a:lnTo>
                  <a:pt x="1152692" y="45720"/>
                </a:lnTo>
                <a:lnTo>
                  <a:pt x="1164459" y="48260"/>
                </a:lnTo>
                <a:lnTo>
                  <a:pt x="1177032" y="50800"/>
                </a:lnTo>
                <a:lnTo>
                  <a:pt x="1162467" y="50800"/>
                </a:lnTo>
                <a:lnTo>
                  <a:pt x="1169105" y="52070"/>
                </a:lnTo>
                <a:lnTo>
                  <a:pt x="1176117" y="54610"/>
                </a:lnTo>
                <a:lnTo>
                  <a:pt x="1180405" y="55377"/>
                </a:lnTo>
                <a:lnTo>
                  <a:pt x="1183932" y="52070"/>
                </a:lnTo>
                <a:lnTo>
                  <a:pt x="1211672" y="52070"/>
                </a:lnTo>
                <a:lnTo>
                  <a:pt x="1203023" y="50800"/>
                </a:lnTo>
                <a:lnTo>
                  <a:pt x="1188298" y="48260"/>
                </a:lnTo>
                <a:lnTo>
                  <a:pt x="1182885" y="48260"/>
                </a:lnTo>
                <a:lnTo>
                  <a:pt x="1177122" y="46990"/>
                </a:lnTo>
                <a:lnTo>
                  <a:pt x="1170760" y="45720"/>
                </a:lnTo>
                <a:lnTo>
                  <a:pt x="1174571" y="45720"/>
                </a:lnTo>
                <a:lnTo>
                  <a:pt x="1174890" y="43372"/>
                </a:lnTo>
                <a:lnTo>
                  <a:pt x="1174285" y="43180"/>
                </a:lnTo>
                <a:lnTo>
                  <a:pt x="1127305" y="43180"/>
                </a:lnTo>
                <a:lnTo>
                  <a:pt x="1121316" y="41910"/>
                </a:lnTo>
                <a:close/>
              </a:path>
              <a:path w="1638934" h="853440">
                <a:moveTo>
                  <a:pt x="509659" y="49530"/>
                </a:moveTo>
                <a:lnTo>
                  <a:pt x="500139" y="54851"/>
                </a:lnTo>
                <a:lnTo>
                  <a:pt x="501519" y="54610"/>
                </a:lnTo>
                <a:lnTo>
                  <a:pt x="507590" y="54610"/>
                </a:lnTo>
                <a:lnTo>
                  <a:pt x="506654" y="52070"/>
                </a:lnTo>
                <a:lnTo>
                  <a:pt x="512472" y="51180"/>
                </a:lnTo>
                <a:lnTo>
                  <a:pt x="512570" y="50800"/>
                </a:lnTo>
                <a:lnTo>
                  <a:pt x="514041" y="50580"/>
                </a:lnTo>
                <a:lnTo>
                  <a:pt x="509659" y="49530"/>
                </a:lnTo>
                <a:close/>
              </a:path>
              <a:path w="1638934" h="853440">
                <a:moveTo>
                  <a:pt x="565008" y="24130"/>
                </a:moveTo>
                <a:lnTo>
                  <a:pt x="557611" y="25400"/>
                </a:lnTo>
                <a:lnTo>
                  <a:pt x="554498" y="26670"/>
                </a:lnTo>
                <a:lnTo>
                  <a:pt x="552292" y="27940"/>
                </a:lnTo>
                <a:lnTo>
                  <a:pt x="547616" y="29210"/>
                </a:lnTo>
                <a:lnTo>
                  <a:pt x="542793" y="29210"/>
                </a:lnTo>
                <a:lnTo>
                  <a:pt x="540664" y="30480"/>
                </a:lnTo>
                <a:lnTo>
                  <a:pt x="535344" y="31750"/>
                </a:lnTo>
                <a:lnTo>
                  <a:pt x="523209" y="31750"/>
                </a:lnTo>
                <a:lnTo>
                  <a:pt x="520413" y="34290"/>
                </a:lnTo>
                <a:lnTo>
                  <a:pt x="519052" y="34290"/>
                </a:lnTo>
                <a:lnTo>
                  <a:pt x="501903" y="38100"/>
                </a:lnTo>
                <a:lnTo>
                  <a:pt x="459504" y="48260"/>
                </a:lnTo>
                <a:lnTo>
                  <a:pt x="443326" y="54610"/>
                </a:lnTo>
                <a:lnTo>
                  <a:pt x="468509" y="54610"/>
                </a:lnTo>
                <a:lnTo>
                  <a:pt x="471996" y="53340"/>
                </a:lnTo>
                <a:lnTo>
                  <a:pt x="479769" y="50862"/>
                </a:lnTo>
                <a:lnTo>
                  <a:pt x="480582" y="49530"/>
                </a:lnTo>
                <a:lnTo>
                  <a:pt x="493461" y="49530"/>
                </a:lnTo>
                <a:lnTo>
                  <a:pt x="496414" y="48260"/>
                </a:lnTo>
                <a:lnTo>
                  <a:pt x="517314" y="48260"/>
                </a:lnTo>
                <a:lnTo>
                  <a:pt x="521753" y="46990"/>
                </a:lnTo>
                <a:lnTo>
                  <a:pt x="533179" y="46990"/>
                </a:lnTo>
                <a:lnTo>
                  <a:pt x="534490" y="45720"/>
                </a:lnTo>
                <a:lnTo>
                  <a:pt x="542182" y="40640"/>
                </a:lnTo>
                <a:lnTo>
                  <a:pt x="555771" y="40640"/>
                </a:lnTo>
                <a:lnTo>
                  <a:pt x="560454" y="39370"/>
                </a:lnTo>
                <a:lnTo>
                  <a:pt x="570862" y="39370"/>
                </a:lnTo>
                <a:lnTo>
                  <a:pt x="571354" y="38100"/>
                </a:lnTo>
                <a:lnTo>
                  <a:pt x="563783" y="38100"/>
                </a:lnTo>
                <a:lnTo>
                  <a:pt x="561011" y="36830"/>
                </a:lnTo>
                <a:lnTo>
                  <a:pt x="564782" y="34290"/>
                </a:lnTo>
                <a:lnTo>
                  <a:pt x="571386" y="31750"/>
                </a:lnTo>
                <a:lnTo>
                  <a:pt x="574249" y="30480"/>
                </a:lnTo>
                <a:lnTo>
                  <a:pt x="553606" y="30480"/>
                </a:lnTo>
                <a:lnTo>
                  <a:pt x="554935" y="27940"/>
                </a:lnTo>
                <a:lnTo>
                  <a:pt x="557920" y="26670"/>
                </a:lnTo>
                <a:lnTo>
                  <a:pt x="563804" y="25942"/>
                </a:lnTo>
                <a:lnTo>
                  <a:pt x="566521" y="24733"/>
                </a:lnTo>
                <a:lnTo>
                  <a:pt x="565008" y="24130"/>
                </a:lnTo>
                <a:close/>
              </a:path>
              <a:path w="1638934" h="853440">
                <a:moveTo>
                  <a:pt x="479462" y="51365"/>
                </a:moveTo>
                <a:lnTo>
                  <a:pt x="476582" y="54610"/>
                </a:lnTo>
                <a:lnTo>
                  <a:pt x="482980" y="53340"/>
                </a:lnTo>
                <a:lnTo>
                  <a:pt x="484138" y="52899"/>
                </a:lnTo>
                <a:lnTo>
                  <a:pt x="483262" y="52070"/>
                </a:lnTo>
                <a:lnTo>
                  <a:pt x="479032" y="52070"/>
                </a:lnTo>
                <a:lnTo>
                  <a:pt x="479462" y="51365"/>
                </a:lnTo>
                <a:close/>
              </a:path>
              <a:path w="1638934" h="853440">
                <a:moveTo>
                  <a:pt x="660472" y="49530"/>
                </a:moveTo>
                <a:lnTo>
                  <a:pt x="625954" y="49530"/>
                </a:lnTo>
                <a:lnTo>
                  <a:pt x="623894" y="52070"/>
                </a:lnTo>
                <a:lnTo>
                  <a:pt x="621171" y="53340"/>
                </a:lnTo>
                <a:lnTo>
                  <a:pt x="624640" y="54610"/>
                </a:lnTo>
                <a:lnTo>
                  <a:pt x="650488" y="52070"/>
                </a:lnTo>
                <a:lnTo>
                  <a:pt x="653978" y="51594"/>
                </a:lnTo>
                <a:lnTo>
                  <a:pt x="653467" y="50800"/>
                </a:lnTo>
                <a:lnTo>
                  <a:pt x="660224" y="50009"/>
                </a:lnTo>
                <a:lnTo>
                  <a:pt x="660472" y="49530"/>
                </a:lnTo>
                <a:close/>
              </a:path>
              <a:path w="1638934" h="853440">
                <a:moveTo>
                  <a:pt x="758683" y="53340"/>
                </a:moveTo>
                <a:lnTo>
                  <a:pt x="752521" y="53340"/>
                </a:lnTo>
                <a:lnTo>
                  <a:pt x="758908" y="54610"/>
                </a:lnTo>
                <a:lnTo>
                  <a:pt x="758683" y="53340"/>
                </a:lnTo>
                <a:close/>
              </a:path>
              <a:path w="1638934" h="853440">
                <a:moveTo>
                  <a:pt x="769463" y="52070"/>
                </a:moveTo>
                <a:lnTo>
                  <a:pt x="763611" y="52070"/>
                </a:lnTo>
                <a:lnTo>
                  <a:pt x="762548" y="53340"/>
                </a:lnTo>
                <a:lnTo>
                  <a:pt x="762226" y="54610"/>
                </a:lnTo>
                <a:lnTo>
                  <a:pt x="765662" y="54610"/>
                </a:lnTo>
                <a:lnTo>
                  <a:pt x="769463" y="52070"/>
                </a:lnTo>
                <a:close/>
              </a:path>
              <a:path w="1638934" h="853440">
                <a:moveTo>
                  <a:pt x="1094720" y="49530"/>
                </a:moveTo>
                <a:lnTo>
                  <a:pt x="1005655" y="49530"/>
                </a:lnTo>
                <a:lnTo>
                  <a:pt x="1015298" y="52070"/>
                </a:lnTo>
                <a:lnTo>
                  <a:pt x="1023905" y="54610"/>
                </a:lnTo>
                <a:lnTo>
                  <a:pt x="1028006" y="53340"/>
                </a:lnTo>
                <a:lnTo>
                  <a:pt x="1097241" y="53340"/>
                </a:lnTo>
                <a:lnTo>
                  <a:pt x="1094720" y="49530"/>
                </a:lnTo>
                <a:close/>
              </a:path>
              <a:path w="1638934" h="853440">
                <a:moveTo>
                  <a:pt x="1098552" y="41910"/>
                </a:moveTo>
                <a:lnTo>
                  <a:pt x="1094704" y="44450"/>
                </a:lnTo>
                <a:lnTo>
                  <a:pt x="1095858" y="46937"/>
                </a:lnTo>
                <a:lnTo>
                  <a:pt x="1095978" y="47108"/>
                </a:lnTo>
                <a:lnTo>
                  <a:pt x="1097940" y="49530"/>
                </a:lnTo>
                <a:lnTo>
                  <a:pt x="1096731" y="52070"/>
                </a:lnTo>
                <a:lnTo>
                  <a:pt x="1098081" y="54610"/>
                </a:lnTo>
                <a:lnTo>
                  <a:pt x="1144586" y="54610"/>
                </a:lnTo>
                <a:lnTo>
                  <a:pt x="1141298" y="52726"/>
                </a:lnTo>
                <a:lnTo>
                  <a:pt x="1131668" y="50800"/>
                </a:lnTo>
                <a:lnTo>
                  <a:pt x="1128990" y="48260"/>
                </a:lnTo>
                <a:lnTo>
                  <a:pt x="1122929" y="48260"/>
                </a:lnTo>
                <a:lnTo>
                  <a:pt x="1115755" y="46990"/>
                </a:lnTo>
                <a:lnTo>
                  <a:pt x="1109260" y="45720"/>
                </a:lnTo>
                <a:lnTo>
                  <a:pt x="1103505" y="44450"/>
                </a:lnTo>
                <a:lnTo>
                  <a:pt x="1098552" y="41910"/>
                </a:lnTo>
                <a:close/>
              </a:path>
              <a:path w="1638934" h="853440">
                <a:moveTo>
                  <a:pt x="487555" y="52070"/>
                </a:moveTo>
                <a:lnTo>
                  <a:pt x="486322" y="52070"/>
                </a:lnTo>
                <a:lnTo>
                  <a:pt x="484138" y="52899"/>
                </a:lnTo>
                <a:lnTo>
                  <a:pt x="484603" y="53340"/>
                </a:lnTo>
                <a:lnTo>
                  <a:pt x="487555" y="52070"/>
                </a:lnTo>
                <a:close/>
              </a:path>
              <a:path w="1638934" h="853440">
                <a:moveTo>
                  <a:pt x="539606" y="49530"/>
                </a:moveTo>
                <a:lnTo>
                  <a:pt x="540946" y="53340"/>
                </a:lnTo>
                <a:lnTo>
                  <a:pt x="587336" y="53340"/>
                </a:lnTo>
                <a:lnTo>
                  <a:pt x="589696" y="50800"/>
                </a:lnTo>
                <a:lnTo>
                  <a:pt x="548716" y="50800"/>
                </a:lnTo>
                <a:lnTo>
                  <a:pt x="539606" y="49530"/>
                </a:lnTo>
                <a:close/>
              </a:path>
              <a:path w="1638934" h="853440">
                <a:moveTo>
                  <a:pt x="791703" y="48260"/>
                </a:moveTo>
                <a:lnTo>
                  <a:pt x="791399" y="50800"/>
                </a:lnTo>
                <a:lnTo>
                  <a:pt x="798195" y="53340"/>
                </a:lnTo>
                <a:lnTo>
                  <a:pt x="802273" y="52118"/>
                </a:lnTo>
                <a:lnTo>
                  <a:pt x="791703" y="48260"/>
                </a:lnTo>
                <a:close/>
              </a:path>
              <a:path w="1638934" h="853440">
                <a:moveTo>
                  <a:pt x="802436" y="52070"/>
                </a:moveTo>
                <a:lnTo>
                  <a:pt x="802273" y="52118"/>
                </a:lnTo>
                <a:lnTo>
                  <a:pt x="805619" y="53340"/>
                </a:lnTo>
                <a:lnTo>
                  <a:pt x="805731" y="52463"/>
                </a:lnTo>
                <a:lnTo>
                  <a:pt x="802436" y="52070"/>
                </a:lnTo>
                <a:close/>
              </a:path>
              <a:path w="1638934" h="853440">
                <a:moveTo>
                  <a:pt x="808042" y="52739"/>
                </a:moveTo>
                <a:lnTo>
                  <a:pt x="807043" y="53340"/>
                </a:lnTo>
                <a:lnTo>
                  <a:pt x="813064" y="53340"/>
                </a:lnTo>
                <a:lnTo>
                  <a:pt x="808042" y="52739"/>
                </a:lnTo>
                <a:close/>
              </a:path>
              <a:path w="1638934" h="853440">
                <a:moveTo>
                  <a:pt x="1092199" y="45720"/>
                </a:moveTo>
                <a:lnTo>
                  <a:pt x="981289" y="45720"/>
                </a:lnTo>
                <a:lnTo>
                  <a:pt x="988296" y="46990"/>
                </a:lnTo>
                <a:lnTo>
                  <a:pt x="994094" y="49530"/>
                </a:lnTo>
                <a:lnTo>
                  <a:pt x="999567" y="52070"/>
                </a:lnTo>
                <a:lnTo>
                  <a:pt x="1005602" y="53340"/>
                </a:lnTo>
                <a:lnTo>
                  <a:pt x="1005655" y="49530"/>
                </a:lnTo>
                <a:lnTo>
                  <a:pt x="1094720" y="49530"/>
                </a:lnTo>
                <a:lnTo>
                  <a:pt x="1092199" y="45720"/>
                </a:lnTo>
                <a:close/>
              </a:path>
              <a:path w="1638934" h="853440">
                <a:moveTo>
                  <a:pt x="493461" y="49530"/>
                </a:moveTo>
                <a:lnTo>
                  <a:pt x="480582" y="49530"/>
                </a:lnTo>
                <a:lnTo>
                  <a:pt x="484138" y="52899"/>
                </a:lnTo>
                <a:lnTo>
                  <a:pt x="486322" y="52070"/>
                </a:lnTo>
                <a:lnTo>
                  <a:pt x="487555" y="52070"/>
                </a:lnTo>
                <a:lnTo>
                  <a:pt x="493461" y="49530"/>
                </a:lnTo>
                <a:close/>
              </a:path>
              <a:path w="1638934" h="853440">
                <a:moveTo>
                  <a:pt x="1140153" y="52070"/>
                </a:moveTo>
                <a:lnTo>
                  <a:pt x="1141298" y="52726"/>
                </a:lnTo>
                <a:lnTo>
                  <a:pt x="1141548" y="52776"/>
                </a:lnTo>
                <a:lnTo>
                  <a:pt x="1140153" y="52070"/>
                </a:lnTo>
                <a:close/>
              </a:path>
              <a:path w="1638934" h="853440">
                <a:moveTo>
                  <a:pt x="811273" y="50800"/>
                </a:moveTo>
                <a:lnTo>
                  <a:pt x="805944" y="50800"/>
                </a:lnTo>
                <a:lnTo>
                  <a:pt x="805731" y="52463"/>
                </a:lnTo>
                <a:lnTo>
                  <a:pt x="808042" y="52739"/>
                </a:lnTo>
                <a:lnTo>
                  <a:pt x="811273" y="50800"/>
                </a:lnTo>
                <a:close/>
              </a:path>
              <a:path w="1638934" h="853440">
                <a:moveTo>
                  <a:pt x="660505" y="49976"/>
                </a:moveTo>
                <a:lnTo>
                  <a:pt x="660224" y="50009"/>
                </a:lnTo>
                <a:lnTo>
                  <a:pt x="659814" y="50800"/>
                </a:lnTo>
                <a:lnTo>
                  <a:pt x="653978" y="51594"/>
                </a:lnTo>
                <a:lnTo>
                  <a:pt x="654283" y="52070"/>
                </a:lnTo>
                <a:lnTo>
                  <a:pt x="660566" y="50800"/>
                </a:lnTo>
                <a:lnTo>
                  <a:pt x="660505" y="49976"/>
                </a:lnTo>
                <a:close/>
              </a:path>
              <a:path w="1638934" h="853440">
                <a:moveTo>
                  <a:pt x="479964" y="50800"/>
                </a:moveTo>
                <a:lnTo>
                  <a:pt x="479769" y="50862"/>
                </a:lnTo>
                <a:lnTo>
                  <a:pt x="479462" y="51365"/>
                </a:lnTo>
                <a:lnTo>
                  <a:pt x="479964" y="50800"/>
                </a:lnTo>
                <a:close/>
              </a:path>
              <a:path w="1638934" h="853440">
                <a:moveTo>
                  <a:pt x="514041" y="50580"/>
                </a:moveTo>
                <a:lnTo>
                  <a:pt x="512570" y="50800"/>
                </a:lnTo>
                <a:lnTo>
                  <a:pt x="512472" y="51180"/>
                </a:lnTo>
                <a:lnTo>
                  <a:pt x="514958" y="50800"/>
                </a:lnTo>
                <a:lnTo>
                  <a:pt x="514041" y="50580"/>
                </a:lnTo>
                <a:close/>
              </a:path>
              <a:path w="1638934" h="853440">
                <a:moveTo>
                  <a:pt x="510518" y="48260"/>
                </a:moveTo>
                <a:lnTo>
                  <a:pt x="496414" y="48260"/>
                </a:lnTo>
                <a:lnTo>
                  <a:pt x="496993" y="50800"/>
                </a:lnTo>
                <a:lnTo>
                  <a:pt x="503716" y="49530"/>
                </a:lnTo>
                <a:lnTo>
                  <a:pt x="507303" y="49530"/>
                </a:lnTo>
                <a:lnTo>
                  <a:pt x="510518" y="48260"/>
                </a:lnTo>
                <a:close/>
              </a:path>
              <a:path w="1638934" h="853440">
                <a:moveTo>
                  <a:pt x="507303" y="49530"/>
                </a:moveTo>
                <a:lnTo>
                  <a:pt x="503716" y="49530"/>
                </a:lnTo>
                <a:lnTo>
                  <a:pt x="504089" y="50800"/>
                </a:lnTo>
                <a:lnTo>
                  <a:pt x="507303" y="49530"/>
                </a:lnTo>
                <a:close/>
              </a:path>
              <a:path w="1638934" h="853440">
                <a:moveTo>
                  <a:pt x="551352" y="50174"/>
                </a:moveTo>
                <a:lnTo>
                  <a:pt x="550663" y="50800"/>
                </a:lnTo>
                <a:lnTo>
                  <a:pt x="551466" y="50528"/>
                </a:lnTo>
                <a:lnTo>
                  <a:pt x="551352" y="50174"/>
                </a:lnTo>
                <a:close/>
              </a:path>
              <a:path w="1638934" h="853440">
                <a:moveTo>
                  <a:pt x="585567" y="36830"/>
                </a:moveTo>
                <a:lnTo>
                  <a:pt x="577647" y="36830"/>
                </a:lnTo>
                <a:lnTo>
                  <a:pt x="579594" y="38100"/>
                </a:lnTo>
                <a:lnTo>
                  <a:pt x="578861" y="40640"/>
                </a:lnTo>
                <a:lnTo>
                  <a:pt x="569981" y="41910"/>
                </a:lnTo>
                <a:lnTo>
                  <a:pt x="562548" y="44450"/>
                </a:lnTo>
                <a:lnTo>
                  <a:pt x="559033" y="45720"/>
                </a:lnTo>
                <a:lnTo>
                  <a:pt x="561909" y="46990"/>
                </a:lnTo>
                <a:lnTo>
                  <a:pt x="551466" y="50528"/>
                </a:lnTo>
                <a:lnTo>
                  <a:pt x="551553" y="50800"/>
                </a:lnTo>
                <a:lnTo>
                  <a:pt x="589696" y="50800"/>
                </a:lnTo>
                <a:lnTo>
                  <a:pt x="608731" y="46990"/>
                </a:lnTo>
                <a:lnTo>
                  <a:pt x="630006" y="44450"/>
                </a:lnTo>
                <a:lnTo>
                  <a:pt x="635726" y="43180"/>
                </a:lnTo>
                <a:lnTo>
                  <a:pt x="582872" y="43180"/>
                </a:lnTo>
                <a:lnTo>
                  <a:pt x="581640" y="40640"/>
                </a:lnTo>
                <a:lnTo>
                  <a:pt x="584283" y="38100"/>
                </a:lnTo>
                <a:lnTo>
                  <a:pt x="585567" y="36830"/>
                </a:lnTo>
                <a:close/>
              </a:path>
              <a:path w="1638934" h="853440">
                <a:moveTo>
                  <a:pt x="631585" y="48260"/>
                </a:moveTo>
                <a:lnTo>
                  <a:pt x="618797" y="48260"/>
                </a:lnTo>
                <a:lnTo>
                  <a:pt x="620494" y="50800"/>
                </a:lnTo>
                <a:lnTo>
                  <a:pt x="625954" y="49530"/>
                </a:lnTo>
                <a:lnTo>
                  <a:pt x="634902" y="49530"/>
                </a:lnTo>
                <a:lnTo>
                  <a:pt x="631585" y="48260"/>
                </a:lnTo>
                <a:close/>
              </a:path>
              <a:path w="1638934" h="853440">
                <a:moveTo>
                  <a:pt x="553459" y="48260"/>
                </a:moveTo>
                <a:lnTo>
                  <a:pt x="550737" y="48260"/>
                </a:lnTo>
                <a:lnTo>
                  <a:pt x="551352" y="50174"/>
                </a:lnTo>
                <a:lnTo>
                  <a:pt x="553459" y="48260"/>
                </a:lnTo>
                <a:close/>
              </a:path>
              <a:path w="1638934" h="853440">
                <a:moveTo>
                  <a:pt x="659404" y="39370"/>
                </a:moveTo>
                <a:lnTo>
                  <a:pt x="662293" y="40640"/>
                </a:lnTo>
                <a:lnTo>
                  <a:pt x="661267" y="40640"/>
                </a:lnTo>
                <a:lnTo>
                  <a:pt x="659843" y="44450"/>
                </a:lnTo>
                <a:lnTo>
                  <a:pt x="651700" y="44450"/>
                </a:lnTo>
                <a:lnTo>
                  <a:pt x="644946" y="45720"/>
                </a:lnTo>
                <a:lnTo>
                  <a:pt x="639405" y="46990"/>
                </a:lnTo>
                <a:lnTo>
                  <a:pt x="634902" y="49530"/>
                </a:lnTo>
                <a:lnTo>
                  <a:pt x="660472" y="49530"/>
                </a:lnTo>
                <a:lnTo>
                  <a:pt x="660505" y="49976"/>
                </a:lnTo>
                <a:lnTo>
                  <a:pt x="664320" y="49530"/>
                </a:lnTo>
                <a:lnTo>
                  <a:pt x="673153" y="48260"/>
                </a:lnTo>
                <a:lnTo>
                  <a:pt x="701809" y="48260"/>
                </a:lnTo>
                <a:lnTo>
                  <a:pt x="700313" y="46990"/>
                </a:lnTo>
                <a:lnTo>
                  <a:pt x="718067" y="45720"/>
                </a:lnTo>
                <a:lnTo>
                  <a:pt x="738886" y="44450"/>
                </a:lnTo>
                <a:lnTo>
                  <a:pt x="750950" y="43180"/>
                </a:lnTo>
                <a:lnTo>
                  <a:pt x="769494" y="43180"/>
                </a:lnTo>
                <a:lnTo>
                  <a:pt x="772500" y="41910"/>
                </a:lnTo>
                <a:lnTo>
                  <a:pt x="665602" y="41910"/>
                </a:lnTo>
                <a:lnTo>
                  <a:pt x="659404" y="39370"/>
                </a:lnTo>
                <a:close/>
              </a:path>
              <a:path w="1638934" h="853440">
                <a:moveTo>
                  <a:pt x="517314" y="48260"/>
                </a:moveTo>
                <a:lnTo>
                  <a:pt x="510518" y="48260"/>
                </a:lnTo>
                <a:lnTo>
                  <a:pt x="512874" y="49530"/>
                </a:lnTo>
                <a:lnTo>
                  <a:pt x="517314" y="48260"/>
                </a:lnTo>
                <a:close/>
              </a:path>
              <a:path w="1638934" h="853440">
                <a:moveTo>
                  <a:pt x="556255" y="45720"/>
                </a:moveTo>
                <a:lnTo>
                  <a:pt x="550642" y="45720"/>
                </a:lnTo>
                <a:lnTo>
                  <a:pt x="544779" y="49530"/>
                </a:lnTo>
                <a:lnTo>
                  <a:pt x="550737" y="48260"/>
                </a:lnTo>
                <a:lnTo>
                  <a:pt x="553459" y="48260"/>
                </a:lnTo>
                <a:lnTo>
                  <a:pt x="556255" y="45720"/>
                </a:lnTo>
                <a:close/>
              </a:path>
              <a:path w="1638934" h="853440">
                <a:moveTo>
                  <a:pt x="694622" y="48260"/>
                </a:moveTo>
                <a:lnTo>
                  <a:pt x="673153" y="48260"/>
                </a:lnTo>
                <a:lnTo>
                  <a:pt x="680276" y="49530"/>
                </a:lnTo>
                <a:lnTo>
                  <a:pt x="686000" y="49530"/>
                </a:lnTo>
                <a:lnTo>
                  <a:pt x="694622" y="48260"/>
                </a:lnTo>
                <a:close/>
              </a:path>
              <a:path w="1638934" h="853440">
                <a:moveTo>
                  <a:pt x="1195673" y="46937"/>
                </a:moveTo>
                <a:lnTo>
                  <a:pt x="1196434" y="49530"/>
                </a:lnTo>
                <a:lnTo>
                  <a:pt x="1200794" y="47915"/>
                </a:lnTo>
                <a:lnTo>
                  <a:pt x="1195673" y="46937"/>
                </a:lnTo>
                <a:close/>
              </a:path>
              <a:path w="1638934" h="853440">
                <a:moveTo>
                  <a:pt x="1203293" y="46990"/>
                </a:moveTo>
                <a:lnTo>
                  <a:pt x="1200794" y="47915"/>
                </a:lnTo>
                <a:lnTo>
                  <a:pt x="1202598" y="48260"/>
                </a:lnTo>
                <a:lnTo>
                  <a:pt x="1206046" y="49530"/>
                </a:lnTo>
                <a:lnTo>
                  <a:pt x="1203293" y="46990"/>
                </a:lnTo>
                <a:close/>
              </a:path>
              <a:path w="1638934" h="853440">
                <a:moveTo>
                  <a:pt x="634025" y="47108"/>
                </a:moveTo>
                <a:lnTo>
                  <a:pt x="631585" y="48260"/>
                </a:lnTo>
                <a:lnTo>
                  <a:pt x="633645" y="48260"/>
                </a:lnTo>
                <a:lnTo>
                  <a:pt x="634025" y="47108"/>
                </a:lnTo>
                <a:close/>
              </a:path>
              <a:path w="1638934" h="853440">
                <a:moveTo>
                  <a:pt x="714931" y="46990"/>
                </a:moveTo>
                <a:lnTo>
                  <a:pt x="713252" y="46990"/>
                </a:lnTo>
                <a:lnTo>
                  <a:pt x="701809" y="48260"/>
                </a:lnTo>
                <a:lnTo>
                  <a:pt x="714601" y="48260"/>
                </a:lnTo>
                <a:lnTo>
                  <a:pt x="714931" y="46990"/>
                </a:lnTo>
                <a:close/>
              </a:path>
              <a:path w="1638934" h="853440">
                <a:moveTo>
                  <a:pt x="1083946" y="41910"/>
                </a:moveTo>
                <a:lnTo>
                  <a:pt x="951709" y="41910"/>
                </a:lnTo>
                <a:lnTo>
                  <a:pt x="955960" y="43180"/>
                </a:lnTo>
                <a:lnTo>
                  <a:pt x="961185" y="44450"/>
                </a:lnTo>
                <a:lnTo>
                  <a:pt x="961352" y="45720"/>
                </a:lnTo>
                <a:lnTo>
                  <a:pt x="966190" y="48260"/>
                </a:lnTo>
                <a:lnTo>
                  <a:pt x="967363" y="46990"/>
                </a:lnTo>
                <a:lnTo>
                  <a:pt x="981865" y="46990"/>
                </a:lnTo>
                <a:lnTo>
                  <a:pt x="975582" y="45720"/>
                </a:lnTo>
                <a:lnTo>
                  <a:pt x="1092199" y="45720"/>
                </a:lnTo>
                <a:lnTo>
                  <a:pt x="1091359" y="44450"/>
                </a:lnTo>
                <a:lnTo>
                  <a:pt x="1083946" y="41910"/>
                </a:lnTo>
                <a:close/>
              </a:path>
              <a:path w="1638934" h="853440">
                <a:moveTo>
                  <a:pt x="981865" y="46990"/>
                </a:moveTo>
                <a:lnTo>
                  <a:pt x="967363" y="46990"/>
                </a:lnTo>
                <a:lnTo>
                  <a:pt x="974336" y="48260"/>
                </a:lnTo>
                <a:lnTo>
                  <a:pt x="977090" y="48260"/>
                </a:lnTo>
                <a:lnTo>
                  <a:pt x="981865" y="46990"/>
                </a:lnTo>
                <a:close/>
              </a:path>
              <a:path w="1638934" h="853440">
                <a:moveTo>
                  <a:pt x="1106594" y="39370"/>
                </a:moveTo>
                <a:lnTo>
                  <a:pt x="1110186" y="43180"/>
                </a:lnTo>
                <a:lnTo>
                  <a:pt x="1109222" y="44450"/>
                </a:lnTo>
                <a:lnTo>
                  <a:pt x="1117170" y="45720"/>
                </a:lnTo>
                <a:lnTo>
                  <a:pt x="1122206" y="46990"/>
                </a:lnTo>
                <a:lnTo>
                  <a:pt x="1122929" y="48260"/>
                </a:lnTo>
                <a:lnTo>
                  <a:pt x="1128990" y="48260"/>
                </a:lnTo>
                <a:lnTo>
                  <a:pt x="1131289" y="46990"/>
                </a:lnTo>
                <a:lnTo>
                  <a:pt x="1124018" y="46990"/>
                </a:lnTo>
                <a:lnTo>
                  <a:pt x="1119840" y="45720"/>
                </a:lnTo>
                <a:lnTo>
                  <a:pt x="1120070" y="44450"/>
                </a:lnTo>
                <a:lnTo>
                  <a:pt x="1113829" y="44450"/>
                </a:lnTo>
                <a:lnTo>
                  <a:pt x="1112971" y="43180"/>
                </a:lnTo>
                <a:lnTo>
                  <a:pt x="1117222" y="43180"/>
                </a:lnTo>
                <a:lnTo>
                  <a:pt x="1116730" y="41910"/>
                </a:lnTo>
                <a:lnTo>
                  <a:pt x="1106594" y="39370"/>
                </a:lnTo>
                <a:close/>
              </a:path>
              <a:path w="1638934" h="853440">
                <a:moveTo>
                  <a:pt x="1189126" y="45720"/>
                </a:moveTo>
                <a:lnTo>
                  <a:pt x="1181660" y="45720"/>
                </a:lnTo>
                <a:lnTo>
                  <a:pt x="1185311" y="46990"/>
                </a:lnTo>
                <a:lnTo>
                  <a:pt x="1182885" y="48260"/>
                </a:lnTo>
                <a:lnTo>
                  <a:pt x="1188236" y="48260"/>
                </a:lnTo>
                <a:lnTo>
                  <a:pt x="1189126" y="45720"/>
                </a:lnTo>
                <a:close/>
              </a:path>
              <a:path w="1638934" h="853440">
                <a:moveTo>
                  <a:pt x="637175" y="45720"/>
                </a:moveTo>
                <a:lnTo>
                  <a:pt x="634483" y="45720"/>
                </a:lnTo>
                <a:lnTo>
                  <a:pt x="634025" y="47108"/>
                </a:lnTo>
                <a:lnTo>
                  <a:pt x="637175" y="45720"/>
                </a:lnTo>
                <a:close/>
              </a:path>
              <a:path w="1638934" h="853440">
                <a:moveTo>
                  <a:pt x="1127169" y="45720"/>
                </a:moveTo>
                <a:lnTo>
                  <a:pt x="1127232" y="46990"/>
                </a:lnTo>
                <a:lnTo>
                  <a:pt x="1131289" y="46990"/>
                </a:lnTo>
                <a:lnTo>
                  <a:pt x="1127169" y="45720"/>
                </a:lnTo>
                <a:close/>
              </a:path>
              <a:path w="1638934" h="853440">
                <a:moveTo>
                  <a:pt x="1193450" y="39370"/>
                </a:moveTo>
                <a:lnTo>
                  <a:pt x="1186602" y="41910"/>
                </a:lnTo>
                <a:lnTo>
                  <a:pt x="1191272" y="43180"/>
                </a:lnTo>
                <a:lnTo>
                  <a:pt x="1190194" y="44450"/>
                </a:lnTo>
                <a:lnTo>
                  <a:pt x="1192696" y="45720"/>
                </a:lnTo>
                <a:lnTo>
                  <a:pt x="1189126" y="45720"/>
                </a:lnTo>
                <a:lnTo>
                  <a:pt x="1195673" y="46937"/>
                </a:lnTo>
                <a:lnTo>
                  <a:pt x="1193450" y="39370"/>
                </a:lnTo>
                <a:close/>
              </a:path>
              <a:path w="1638934" h="853440">
                <a:moveTo>
                  <a:pt x="769494" y="43180"/>
                </a:moveTo>
                <a:lnTo>
                  <a:pt x="750950" y="43180"/>
                </a:lnTo>
                <a:lnTo>
                  <a:pt x="751576" y="44450"/>
                </a:lnTo>
                <a:lnTo>
                  <a:pt x="758866" y="45720"/>
                </a:lnTo>
                <a:lnTo>
                  <a:pt x="769578" y="45720"/>
                </a:lnTo>
                <a:lnTo>
                  <a:pt x="769494" y="43180"/>
                </a:lnTo>
                <a:close/>
              </a:path>
              <a:path w="1638934" h="853440">
                <a:moveTo>
                  <a:pt x="1176600" y="43914"/>
                </a:moveTo>
                <a:lnTo>
                  <a:pt x="1180738" y="45720"/>
                </a:lnTo>
                <a:lnTo>
                  <a:pt x="1185440" y="45720"/>
                </a:lnTo>
                <a:lnTo>
                  <a:pt x="1178288" y="44450"/>
                </a:lnTo>
                <a:lnTo>
                  <a:pt x="1176600" y="43914"/>
                </a:lnTo>
                <a:close/>
              </a:path>
              <a:path w="1638934" h="853440">
                <a:moveTo>
                  <a:pt x="1185586" y="44450"/>
                </a:moveTo>
                <a:lnTo>
                  <a:pt x="1185440" y="45720"/>
                </a:lnTo>
                <a:lnTo>
                  <a:pt x="1192696" y="45720"/>
                </a:lnTo>
                <a:lnTo>
                  <a:pt x="1185586" y="44450"/>
                </a:lnTo>
                <a:close/>
              </a:path>
              <a:path w="1638934" h="853440">
                <a:moveTo>
                  <a:pt x="878036" y="38100"/>
                </a:moveTo>
                <a:lnTo>
                  <a:pt x="871952" y="38100"/>
                </a:lnTo>
                <a:lnTo>
                  <a:pt x="872877" y="40640"/>
                </a:lnTo>
                <a:lnTo>
                  <a:pt x="868484" y="41910"/>
                </a:lnTo>
                <a:lnTo>
                  <a:pt x="863026" y="41910"/>
                </a:lnTo>
                <a:lnTo>
                  <a:pt x="860759" y="43180"/>
                </a:lnTo>
                <a:lnTo>
                  <a:pt x="873575" y="44450"/>
                </a:lnTo>
                <a:lnTo>
                  <a:pt x="873648" y="41910"/>
                </a:lnTo>
                <a:lnTo>
                  <a:pt x="879041" y="40640"/>
                </a:lnTo>
                <a:lnTo>
                  <a:pt x="930757" y="40640"/>
                </a:lnTo>
                <a:lnTo>
                  <a:pt x="924416" y="39370"/>
                </a:lnTo>
                <a:lnTo>
                  <a:pt x="878360" y="39370"/>
                </a:lnTo>
                <a:lnTo>
                  <a:pt x="878036" y="38100"/>
                </a:lnTo>
                <a:close/>
              </a:path>
              <a:path w="1638934" h="853440">
                <a:moveTo>
                  <a:pt x="925756" y="40640"/>
                </a:moveTo>
                <a:lnTo>
                  <a:pt x="879041" y="40640"/>
                </a:lnTo>
                <a:lnTo>
                  <a:pt x="887387" y="41910"/>
                </a:lnTo>
                <a:lnTo>
                  <a:pt x="904694" y="41910"/>
                </a:lnTo>
                <a:lnTo>
                  <a:pt x="904632" y="43180"/>
                </a:lnTo>
                <a:lnTo>
                  <a:pt x="900004" y="43180"/>
                </a:lnTo>
                <a:lnTo>
                  <a:pt x="901009" y="44450"/>
                </a:lnTo>
                <a:lnTo>
                  <a:pt x="912886" y="43180"/>
                </a:lnTo>
                <a:lnTo>
                  <a:pt x="919939" y="41910"/>
                </a:lnTo>
                <a:lnTo>
                  <a:pt x="925756" y="40640"/>
                </a:lnTo>
                <a:close/>
              </a:path>
              <a:path w="1638934" h="853440">
                <a:moveTo>
                  <a:pt x="1048324" y="34290"/>
                </a:moveTo>
                <a:lnTo>
                  <a:pt x="1044449" y="36830"/>
                </a:lnTo>
                <a:lnTo>
                  <a:pt x="875585" y="36830"/>
                </a:lnTo>
                <a:lnTo>
                  <a:pt x="876612" y="38100"/>
                </a:lnTo>
                <a:lnTo>
                  <a:pt x="926997" y="38100"/>
                </a:lnTo>
                <a:lnTo>
                  <a:pt x="933117" y="40640"/>
                </a:lnTo>
                <a:lnTo>
                  <a:pt x="938242" y="41910"/>
                </a:lnTo>
                <a:lnTo>
                  <a:pt x="943962" y="43180"/>
                </a:lnTo>
                <a:lnTo>
                  <a:pt x="951866" y="44450"/>
                </a:lnTo>
                <a:lnTo>
                  <a:pt x="952651" y="44450"/>
                </a:lnTo>
                <a:lnTo>
                  <a:pt x="951709" y="41910"/>
                </a:lnTo>
                <a:lnTo>
                  <a:pt x="1083946" y="41910"/>
                </a:lnTo>
                <a:lnTo>
                  <a:pt x="1076351" y="40640"/>
                </a:lnTo>
                <a:lnTo>
                  <a:pt x="1062145" y="40640"/>
                </a:lnTo>
                <a:lnTo>
                  <a:pt x="1053831" y="38100"/>
                </a:lnTo>
                <a:lnTo>
                  <a:pt x="1054878" y="36830"/>
                </a:lnTo>
                <a:lnTo>
                  <a:pt x="1048324" y="34290"/>
                </a:lnTo>
                <a:close/>
              </a:path>
              <a:path w="1638934" h="853440">
                <a:moveTo>
                  <a:pt x="1174917" y="43180"/>
                </a:moveTo>
                <a:lnTo>
                  <a:pt x="1174890" y="43372"/>
                </a:lnTo>
                <a:lnTo>
                  <a:pt x="1176600" y="43914"/>
                </a:lnTo>
                <a:lnTo>
                  <a:pt x="1174917" y="43180"/>
                </a:lnTo>
                <a:close/>
              </a:path>
              <a:path w="1638934" h="853440">
                <a:moveTo>
                  <a:pt x="656858" y="25400"/>
                </a:moveTo>
                <a:lnTo>
                  <a:pt x="618232" y="25400"/>
                </a:lnTo>
                <a:lnTo>
                  <a:pt x="612201" y="29210"/>
                </a:lnTo>
                <a:lnTo>
                  <a:pt x="617719" y="29210"/>
                </a:lnTo>
                <a:lnTo>
                  <a:pt x="614316" y="30480"/>
                </a:lnTo>
                <a:lnTo>
                  <a:pt x="611028" y="30480"/>
                </a:lnTo>
                <a:lnTo>
                  <a:pt x="605217" y="31804"/>
                </a:lnTo>
                <a:lnTo>
                  <a:pt x="600685" y="33503"/>
                </a:lnTo>
                <a:lnTo>
                  <a:pt x="604078" y="35560"/>
                </a:lnTo>
                <a:lnTo>
                  <a:pt x="601910" y="38100"/>
                </a:lnTo>
                <a:lnTo>
                  <a:pt x="594477" y="40640"/>
                </a:lnTo>
                <a:lnTo>
                  <a:pt x="582872" y="43180"/>
                </a:lnTo>
                <a:lnTo>
                  <a:pt x="635726" y="43180"/>
                </a:lnTo>
                <a:lnTo>
                  <a:pt x="641446" y="41910"/>
                </a:lnTo>
                <a:lnTo>
                  <a:pt x="652718" y="41910"/>
                </a:lnTo>
                <a:lnTo>
                  <a:pt x="661267" y="40640"/>
                </a:lnTo>
                <a:lnTo>
                  <a:pt x="662293" y="40640"/>
                </a:lnTo>
                <a:lnTo>
                  <a:pt x="659404" y="39370"/>
                </a:lnTo>
                <a:lnTo>
                  <a:pt x="669717" y="39370"/>
                </a:lnTo>
                <a:lnTo>
                  <a:pt x="670011" y="38100"/>
                </a:lnTo>
                <a:lnTo>
                  <a:pt x="678820" y="38100"/>
                </a:lnTo>
                <a:lnTo>
                  <a:pt x="684890" y="36830"/>
                </a:lnTo>
                <a:lnTo>
                  <a:pt x="724183" y="36830"/>
                </a:lnTo>
                <a:lnTo>
                  <a:pt x="723405" y="35560"/>
                </a:lnTo>
                <a:lnTo>
                  <a:pt x="628179" y="35560"/>
                </a:lnTo>
                <a:lnTo>
                  <a:pt x="633153" y="32362"/>
                </a:lnTo>
                <a:lnTo>
                  <a:pt x="633436" y="31750"/>
                </a:lnTo>
                <a:lnTo>
                  <a:pt x="634318" y="31533"/>
                </a:lnTo>
                <a:lnTo>
                  <a:pt x="635359" y="30480"/>
                </a:lnTo>
                <a:lnTo>
                  <a:pt x="643973" y="26670"/>
                </a:lnTo>
                <a:lnTo>
                  <a:pt x="656858" y="25400"/>
                </a:lnTo>
                <a:close/>
              </a:path>
              <a:path w="1638934" h="853440">
                <a:moveTo>
                  <a:pt x="652718" y="41910"/>
                </a:moveTo>
                <a:lnTo>
                  <a:pt x="641446" y="41910"/>
                </a:lnTo>
                <a:lnTo>
                  <a:pt x="644168" y="43180"/>
                </a:lnTo>
                <a:lnTo>
                  <a:pt x="652718" y="41910"/>
                </a:lnTo>
                <a:close/>
              </a:path>
              <a:path w="1638934" h="853440">
                <a:moveTo>
                  <a:pt x="785839" y="40640"/>
                </a:moveTo>
                <a:lnTo>
                  <a:pt x="775505" y="40640"/>
                </a:lnTo>
                <a:lnTo>
                  <a:pt x="787682" y="43180"/>
                </a:lnTo>
                <a:lnTo>
                  <a:pt x="785839" y="40640"/>
                </a:lnTo>
                <a:close/>
              </a:path>
              <a:path w="1638934" h="853440">
                <a:moveTo>
                  <a:pt x="812614" y="40640"/>
                </a:moveTo>
                <a:lnTo>
                  <a:pt x="793347" y="40640"/>
                </a:lnTo>
                <a:lnTo>
                  <a:pt x="794813" y="43180"/>
                </a:lnTo>
                <a:lnTo>
                  <a:pt x="813346" y="43180"/>
                </a:lnTo>
                <a:lnTo>
                  <a:pt x="813702" y="41910"/>
                </a:lnTo>
                <a:lnTo>
                  <a:pt x="812614" y="40640"/>
                </a:lnTo>
                <a:close/>
              </a:path>
              <a:path w="1638934" h="853440">
                <a:moveTo>
                  <a:pt x="844180" y="40640"/>
                </a:moveTo>
                <a:lnTo>
                  <a:pt x="816907" y="40640"/>
                </a:lnTo>
                <a:lnTo>
                  <a:pt x="824636" y="41910"/>
                </a:lnTo>
                <a:lnTo>
                  <a:pt x="834867" y="43180"/>
                </a:lnTo>
                <a:lnTo>
                  <a:pt x="846152" y="43180"/>
                </a:lnTo>
                <a:lnTo>
                  <a:pt x="844180" y="40640"/>
                </a:lnTo>
                <a:close/>
              </a:path>
              <a:path w="1638934" h="853440">
                <a:moveTo>
                  <a:pt x="1166277" y="40640"/>
                </a:moveTo>
                <a:lnTo>
                  <a:pt x="1122091" y="40640"/>
                </a:lnTo>
                <a:lnTo>
                  <a:pt x="1127860" y="41910"/>
                </a:lnTo>
                <a:lnTo>
                  <a:pt x="1127305" y="43180"/>
                </a:lnTo>
                <a:lnTo>
                  <a:pt x="1174285" y="43180"/>
                </a:lnTo>
                <a:lnTo>
                  <a:pt x="1166277" y="40640"/>
                </a:lnTo>
                <a:close/>
              </a:path>
              <a:path w="1638934" h="853440">
                <a:moveTo>
                  <a:pt x="555771" y="40640"/>
                </a:moveTo>
                <a:lnTo>
                  <a:pt x="542182" y="40640"/>
                </a:lnTo>
                <a:lnTo>
                  <a:pt x="547324" y="41910"/>
                </a:lnTo>
                <a:lnTo>
                  <a:pt x="551089" y="41910"/>
                </a:lnTo>
                <a:lnTo>
                  <a:pt x="555771" y="40640"/>
                </a:lnTo>
                <a:close/>
              </a:path>
              <a:path w="1638934" h="853440">
                <a:moveTo>
                  <a:pt x="570862" y="39370"/>
                </a:moveTo>
                <a:lnTo>
                  <a:pt x="560454" y="39370"/>
                </a:lnTo>
                <a:lnTo>
                  <a:pt x="554129" y="41910"/>
                </a:lnTo>
                <a:lnTo>
                  <a:pt x="565385" y="40640"/>
                </a:lnTo>
                <a:lnTo>
                  <a:pt x="572893" y="40640"/>
                </a:lnTo>
                <a:lnTo>
                  <a:pt x="570862" y="39370"/>
                </a:lnTo>
                <a:close/>
              </a:path>
              <a:path w="1638934" h="853440">
                <a:moveTo>
                  <a:pt x="572893" y="40640"/>
                </a:moveTo>
                <a:lnTo>
                  <a:pt x="565385" y="40640"/>
                </a:lnTo>
                <a:lnTo>
                  <a:pt x="568108" y="41910"/>
                </a:lnTo>
                <a:lnTo>
                  <a:pt x="572893" y="40640"/>
                </a:lnTo>
                <a:close/>
              </a:path>
              <a:path w="1638934" h="853440">
                <a:moveTo>
                  <a:pt x="724183" y="36830"/>
                </a:moveTo>
                <a:lnTo>
                  <a:pt x="684890" y="36830"/>
                </a:lnTo>
                <a:lnTo>
                  <a:pt x="683668" y="40640"/>
                </a:lnTo>
                <a:lnTo>
                  <a:pt x="675465" y="41910"/>
                </a:lnTo>
                <a:lnTo>
                  <a:pt x="772500" y="41910"/>
                </a:lnTo>
                <a:lnTo>
                  <a:pt x="775505" y="40640"/>
                </a:lnTo>
                <a:lnTo>
                  <a:pt x="785839" y="40640"/>
                </a:lnTo>
                <a:lnTo>
                  <a:pt x="792248" y="39370"/>
                </a:lnTo>
                <a:lnTo>
                  <a:pt x="851843" y="39370"/>
                </a:lnTo>
                <a:lnTo>
                  <a:pt x="846225" y="38100"/>
                </a:lnTo>
                <a:lnTo>
                  <a:pt x="724962" y="38100"/>
                </a:lnTo>
                <a:lnTo>
                  <a:pt x="724183" y="36830"/>
                </a:lnTo>
                <a:close/>
              </a:path>
              <a:path w="1638934" h="853440">
                <a:moveTo>
                  <a:pt x="930757" y="40640"/>
                </a:moveTo>
                <a:lnTo>
                  <a:pt x="925756" y="40640"/>
                </a:lnTo>
                <a:lnTo>
                  <a:pt x="933929" y="41910"/>
                </a:lnTo>
                <a:lnTo>
                  <a:pt x="930757" y="40640"/>
                </a:lnTo>
                <a:close/>
              </a:path>
              <a:path w="1638934" h="853440">
                <a:moveTo>
                  <a:pt x="1121805" y="31750"/>
                </a:moveTo>
                <a:lnTo>
                  <a:pt x="1066710" y="31750"/>
                </a:lnTo>
                <a:lnTo>
                  <a:pt x="1072124" y="33020"/>
                </a:lnTo>
                <a:lnTo>
                  <a:pt x="1077804" y="34290"/>
                </a:lnTo>
                <a:lnTo>
                  <a:pt x="1085370" y="34290"/>
                </a:lnTo>
                <a:lnTo>
                  <a:pt x="1085885" y="35560"/>
                </a:lnTo>
                <a:lnTo>
                  <a:pt x="1103222" y="35560"/>
                </a:lnTo>
                <a:lnTo>
                  <a:pt x="1110751" y="38100"/>
                </a:lnTo>
                <a:lnTo>
                  <a:pt x="1114301" y="39370"/>
                </a:lnTo>
                <a:lnTo>
                  <a:pt x="1120321" y="41910"/>
                </a:lnTo>
                <a:lnTo>
                  <a:pt x="1121201" y="40640"/>
                </a:lnTo>
                <a:lnTo>
                  <a:pt x="1166277" y="40640"/>
                </a:lnTo>
                <a:lnTo>
                  <a:pt x="1162274" y="39370"/>
                </a:lnTo>
                <a:lnTo>
                  <a:pt x="1145438" y="36830"/>
                </a:lnTo>
                <a:lnTo>
                  <a:pt x="1125851" y="33020"/>
                </a:lnTo>
                <a:lnTo>
                  <a:pt x="1121805" y="31750"/>
                </a:lnTo>
                <a:close/>
              </a:path>
              <a:path w="1638934" h="853440">
                <a:moveTo>
                  <a:pt x="669717" y="39370"/>
                </a:moveTo>
                <a:lnTo>
                  <a:pt x="659404" y="39370"/>
                </a:lnTo>
                <a:lnTo>
                  <a:pt x="662503" y="40640"/>
                </a:lnTo>
                <a:lnTo>
                  <a:pt x="669424" y="40640"/>
                </a:lnTo>
                <a:lnTo>
                  <a:pt x="669717" y="39370"/>
                </a:lnTo>
                <a:close/>
              </a:path>
              <a:path w="1638934" h="853440">
                <a:moveTo>
                  <a:pt x="678820" y="38100"/>
                </a:moveTo>
                <a:lnTo>
                  <a:pt x="674262" y="38100"/>
                </a:lnTo>
                <a:lnTo>
                  <a:pt x="673340" y="39370"/>
                </a:lnTo>
                <a:lnTo>
                  <a:pt x="674136" y="40640"/>
                </a:lnTo>
                <a:lnTo>
                  <a:pt x="677549" y="40640"/>
                </a:lnTo>
                <a:lnTo>
                  <a:pt x="677742" y="39370"/>
                </a:lnTo>
                <a:lnTo>
                  <a:pt x="678820" y="38100"/>
                </a:lnTo>
                <a:close/>
              </a:path>
              <a:path w="1638934" h="853440">
                <a:moveTo>
                  <a:pt x="851843" y="39370"/>
                </a:moveTo>
                <a:lnTo>
                  <a:pt x="798666" y="39370"/>
                </a:lnTo>
                <a:lnTo>
                  <a:pt x="801556" y="40640"/>
                </a:lnTo>
                <a:lnTo>
                  <a:pt x="848619" y="40640"/>
                </a:lnTo>
                <a:lnTo>
                  <a:pt x="851843" y="39370"/>
                </a:lnTo>
                <a:close/>
              </a:path>
              <a:path w="1638934" h="853440">
                <a:moveTo>
                  <a:pt x="875585" y="36830"/>
                </a:moveTo>
                <a:lnTo>
                  <a:pt x="857324" y="36830"/>
                </a:lnTo>
                <a:lnTo>
                  <a:pt x="857251" y="40640"/>
                </a:lnTo>
                <a:lnTo>
                  <a:pt x="864227" y="40640"/>
                </a:lnTo>
                <a:lnTo>
                  <a:pt x="867211" y="39370"/>
                </a:lnTo>
                <a:lnTo>
                  <a:pt x="869799" y="38100"/>
                </a:lnTo>
                <a:lnTo>
                  <a:pt x="875585" y="36830"/>
                </a:lnTo>
                <a:close/>
              </a:path>
              <a:path w="1638934" h="853440">
                <a:moveTo>
                  <a:pt x="1066114" y="39370"/>
                </a:moveTo>
                <a:lnTo>
                  <a:pt x="1065307" y="40640"/>
                </a:lnTo>
                <a:lnTo>
                  <a:pt x="1069579" y="40640"/>
                </a:lnTo>
                <a:lnTo>
                  <a:pt x="1066114" y="39370"/>
                </a:lnTo>
                <a:close/>
              </a:path>
              <a:path w="1638934" h="853440">
                <a:moveTo>
                  <a:pt x="1059308" y="35560"/>
                </a:moveTo>
                <a:lnTo>
                  <a:pt x="1055747" y="38100"/>
                </a:lnTo>
                <a:lnTo>
                  <a:pt x="1070983" y="38100"/>
                </a:lnTo>
                <a:lnTo>
                  <a:pt x="1069579" y="40640"/>
                </a:lnTo>
                <a:lnTo>
                  <a:pt x="1076351" y="40640"/>
                </a:lnTo>
                <a:lnTo>
                  <a:pt x="1071269" y="38100"/>
                </a:lnTo>
                <a:lnTo>
                  <a:pt x="1066366" y="36830"/>
                </a:lnTo>
                <a:lnTo>
                  <a:pt x="1059308" y="35560"/>
                </a:lnTo>
                <a:close/>
              </a:path>
              <a:path w="1638934" h="853440">
                <a:moveTo>
                  <a:pt x="918076" y="38100"/>
                </a:moveTo>
                <a:lnTo>
                  <a:pt x="881606" y="38100"/>
                </a:lnTo>
                <a:lnTo>
                  <a:pt x="882988" y="39370"/>
                </a:lnTo>
                <a:lnTo>
                  <a:pt x="924416" y="39370"/>
                </a:lnTo>
                <a:lnTo>
                  <a:pt x="918076" y="38100"/>
                </a:lnTo>
                <a:close/>
              </a:path>
              <a:path w="1638934" h="853440">
                <a:moveTo>
                  <a:pt x="606005" y="29210"/>
                </a:moveTo>
                <a:lnTo>
                  <a:pt x="577113" y="29210"/>
                </a:lnTo>
                <a:lnTo>
                  <a:pt x="578013" y="33020"/>
                </a:lnTo>
                <a:lnTo>
                  <a:pt x="575102" y="33020"/>
                </a:lnTo>
                <a:lnTo>
                  <a:pt x="563783" y="38100"/>
                </a:lnTo>
                <a:lnTo>
                  <a:pt x="571354" y="38100"/>
                </a:lnTo>
                <a:lnTo>
                  <a:pt x="577647" y="36830"/>
                </a:lnTo>
                <a:lnTo>
                  <a:pt x="585567" y="36830"/>
                </a:lnTo>
                <a:lnTo>
                  <a:pt x="586850" y="35560"/>
                </a:lnTo>
                <a:lnTo>
                  <a:pt x="585395" y="34290"/>
                </a:lnTo>
                <a:lnTo>
                  <a:pt x="598589" y="34290"/>
                </a:lnTo>
                <a:lnTo>
                  <a:pt x="600685" y="33503"/>
                </a:lnTo>
                <a:lnTo>
                  <a:pt x="599887" y="33020"/>
                </a:lnTo>
                <a:lnTo>
                  <a:pt x="605217" y="31804"/>
                </a:lnTo>
                <a:lnTo>
                  <a:pt x="605355" y="31753"/>
                </a:lnTo>
                <a:lnTo>
                  <a:pt x="606005" y="29210"/>
                </a:lnTo>
                <a:close/>
              </a:path>
              <a:path w="1638934" h="853440">
                <a:moveTo>
                  <a:pt x="761987" y="33020"/>
                </a:moveTo>
                <a:lnTo>
                  <a:pt x="743328" y="33020"/>
                </a:lnTo>
                <a:lnTo>
                  <a:pt x="745631" y="35560"/>
                </a:lnTo>
                <a:lnTo>
                  <a:pt x="724962" y="38100"/>
                </a:lnTo>
                <a:lnTo>
                  <a:pt x="850874" y="38100"/>
                </a:lnTo>
                <a:lnTo>
                  <a:pt x="851251" y="36830"/>
                </a:lnTo>
                <a:lnTo>
                  <a:pt x="787525" y="36830"/>
                </a:lnTo>
                <a:lnTo>
                  <a:pt x="789117" y="35560"/>
                </a:lnTo>
                <a:lnTo>
                  <a:pt x="768887" y="35560"/>
                </a:lnTo>
                <a:lnTo>
                  <a:pt x="768835" y="34290"/>
                </a:lnTo>
                <a:lnTo>
                  <a:pt x="761683" y="34290"/>
                </a:lnTo>
                <a:lnTo>
                  <a:pt x="761987" y="33020"/>
                </a:lnTo>
                <a:close/>
              </a:path>
              <a:path w="1638934" h="853440">
                <a:moveTo>
                  <a:pt x="1101579" y="25400"/>
                </a:moveTo>
                <a:lnTo>
                  <a:pt x="1097916" y="25400"/>
                </a:lnTo>
                <a:lnTo>
                  <a:pt x="1102359" y="26670"/>
                </a:lnTo>
                <a:lnTo>
                  <a:pt x="1108953" y="29210"/>
                </a:lnTo>
                <a:lnTo>
                  <a:pt x="1111746" y="30480"/>
                </a:lnTo>
                <a:lnTo>
                  <a:pt x="1041769" y="30480"/>
                </a:lnTo>
                <a:lnTo>
                  <a:pt x="1052371" y="31753"/>
                </a:lnTo>
                <a:lnTo>
                  <a:pt x="1059141" y="33020"/>
                </a:lnTo>
                <a:lnTo>
                  <a:pt x="1065168" y="34290"/>
                </a:lnTo>
                <a:lnTo>
                  <a:pt x="1073475" y="38100"/>
                </a:lnTo>
                <a:lnTo>
                  <a:pt x="1073653" y="36830"/>
                </a:lnTo>
                <a:lnTo>
                  <a:pt x="1077359" y="36830"/>
                </a:lnTo>
                <a:lnTo>
                  <a:pt x="1073035" y="34290"/>
                </a:lnTo>
                <a:lnTo>
                  <a:pt x="1059967" y="33020"/>
                </a:lnTo>
                <a:lnTo>
                  <a:pt x="1059946" y="31750"/>
                </a:lnTo>
                <a:lnTo>
                  <a:pt x="1121805" y="31750"/>
                </a:lnTo>
                <a:lnTo>
                  <a:pt x="1101579" y="25400"/>
                </a:lnTo>
                <a:close/>
              </a:path>
              <a:path w="1638934" h="853440">
                <a:moveTo>
                  <a:pt x="805734" y="31750"/>
                </a:moveTo>
                <a:lnTo>
                  <a:pt x="798185" y="31750"/>
                </a:lnTo>
                <a:lnTo>
                  <a:pt x="800813" y="33020"/>
                </a:lnTo>
                <a:lnTo>
                  <a:pt x="798910" y="34290"/>
                </a:lnTo>
                <a:lnTo>
                  <a:pt x="793979" y="35560"/>
                </a:lnTo>
                <a:lnTo>
                  <a:pt x="787525" y="36830"/>
                </a:lnTo>
                <a:lnTo>
                  <a:pt x="968994" y="36830"/>
                </a:lnTo>
                <a:lnTo>
                  <a:pt x="956163" y="35560"/>
                </a:lnTo>
                <a:lnTo>
                  <a:pt x="864895" y="35560"/>
                </a:lnTo>
                <a:lnTo>
                  <a:pt x="864549" y="34290"/>
                </a:lnTo>
                <a:lnTo>
                  <a:pt x="805755" y="34290"/>
                </a:lnTo>
                <a:lnTo>
                  <a:pt x="806457" y="33020"/>
                </a:lnTo>
                <a:lnTo>
                  <a:pt x="805734" y="31750"/>
                </a:lnTo>
                <a:close/>
              </a:path>
              <a:path w="1638934" h="853440">
                <a:moveTo>
                  <a:pt x="1037790" y="33020"/>
                </a:moveTo>
                <a:lnTo>
                  <a:pt x="1034847" y="33020"/>
                </a:lnTo>
                <a:lnTo>
                  <a:pt x="1035779" y="34290"/>
                </a:lnTo>
                <a:lnTo>
                  <a:pt x="1036665" y="35560"/>
                </a:lnTo>
                <a:lnTo>
                  <a:pt x="968645" y="35560"/>
                </a:lnTo>
                <a:lnTo>
                  <a:pt x="974703" y="36830"/>
                </a:lnTo>
                <a:lnTo>
                  <a:pt x="1044449" y="36830"/>
                </a:lnTo>
                <a:lnTo>
                  <a:pt x="1042565" y="34290"/>
                </a:lnTo>
                <a:lnTo>
                  <a:pt x="1037790" y="33020"/>
                </a:lnTo>
                <a:close/>
              </a:path>
              <a:path w="1638934" h="853440">
                <a:moveTo>
                  <a:pt x="1089610" y="35560"/>
                </a:moveTo>
                <a:lnTo>
                  <a:pt x="1081591" y="35560"/>
                </a:lnTo>
                <a:lnTo>
                  <a:pt x="1084804" y="36830"/>
                </a:lnTo>
                <a:lnTo>
                  <a:pt x="1089610" y="35560"/>
                </a:lnTo>
                <a:close/>
              </a:path>
              <a:path w="1638934" h="853440">
                <a:moveTo>
                  <a:pt x="652636" y="30480"/>
                </a:moveTo>
                <a:lnTo>
                  <a:pt x="648775" y="31753"/>
                </a:lnTo>
                <a:lnTo>
                  <a:pt x="641606" y="33020"/>
                </a:lnTo>
                <a:lnTo>
                  <a:pt x="636682" y="34290"/>
                </a:lnTo>
                <a:lnTo>
                  <a:pt x="628179" y="35560"/>
                </a:lnTo>
                <a:lnTo>
                  <a:pt x="723405" y="35560"/>
                </a:lnTo>
                <a:lnTo>
                  <a:pt x="722627" y="34290"/>
                </a:lnTo>
                <a:lnTo>
                  <a:pt x="732239" y="34290"/>
                </a:lnTo>
                <a:lnTo>
                  <a:pt x="743328" y="33020"/>
                </a:lnTo>
                <a:lnTo>
                  <a:pt x="647530" y="33020"/>
                </a:lnTo>
                <a:lnTo>
                  <a:pt x="652636" y="30480"/>
                </a:lnTo>
                <a:close/>
              </a:path>
              <a:path w="1638934" h="853440">
                <a:moveTo>
                  <a:pt x="798185" y="31750"/>
                </a:moveTo>
                <a:lnTo>
                  <a:pt x="793516" y="31753"/>
                </a:lnTo>
                <a:lnTo>
                  <a:pt x="789017" y="33020"/>
                </a:lnTo>
                <a:lnTo>
                  <a:pt x="783636" y="33020"/>
                </a:lnTo>
                <a:lnTo>
                  <a:pt x="783546" y="35560"/>
                </a:lnTo>
                <a:lnTo>
                  <a:pt x="789117" y="35560"/>
                </a:lnTo>
                <a:lnTo>
                  <a:pt x="790708" y="34290"/>
                </a:lnTo>
                <a:lnTo>
                  <a:pt x="792824" y="33020"/>
                </a:lnTo>
                <a:lnTo>
                  <a:pt x="798185" y="31750"/>
                </a:lnTo>
                <a:close/>
              </a:path>
              <a:path w="1638934" h="853440">
                <a:moveTo>
                  <a:pt x="949939" y="24130"/>
                </a:moveTo>
                <a:lnTo>
                  <a:pt x="942704" y="24130"/>
                </a:lnTo>
                <a:lnTo>
                  <a:pt x="942578" y="26670"/>
                </a:lnTo>
                <a:lnTo>
                  <a:pt x="871952" y="26670"/>
                </a:lnTo>
                <a:lnTo>
                  <a:pt x="871135" y="30480"/>
                </a:lnTo>
                <a:lnTo>
                  <a:pt x="858916" y="31750"/>
                </a:lnTo>
                <a:lnTo>
                  <a:pt x="868120" y="35560"/>
                </a:lnTo>
                <a:lnTo>
                  <a:pt x="949070" y="35560"/>
                </a:lnTo>
                <a:lnTo>
                  <a:pt x="950578" y="34290"/>
                </a:lnTo>
                <a:lnTo>
                  <a:pt x="955572" y="34290"/>
                </a:lnTo>
                <a:lnTo>
                  <a:pt x="956389" y="33020"/>
                </a:lnTo>
                <a:lnTo>
                  <a:pt x="1016335" y="33020"/>
                </a:lnTo>
                <a:lnTo>
                  <a:pt x="1012073" y="31750"/>
                </a:lnTo>
                <a:lnTo>
                  <a:pt x="1006093" y="30480"/>
                </a:lnTo>
                <a:lnTo>
                  <a:pt x="978148" y="30480"/>
                </a:lnTo>
                <a:lnTo>
                  <a:pt x="974120" y="27940"/>
                </a:lnTo>
                <a:lnTo>
                  <a:pt x="964389" y="27940"/>
                </a:lnTo>
                <a:lnTo>
                  <a:pt x="959457" y="26670"/>
                </a:lnTo>
                <a:lnTo>
                  <a:pt x="957447" y="25400"/>
                </a:lnTo>
                <a:lnTo>
                  <a:pt x="949939" y="24130"/>
                </a:lnTo>
                <a:close/>
              </a:path>
              <a:path w="1638934" h="853440">
                <a:moveTo>
                  <a:pt x="1018796" y="30480"/>
                </a:moveTo>
                <a:lnTo>
                  <a:pt x="1015927" y="30480"/>
                </a:lnTo>
                <a:lnTo>
                  <a:pt x="1015232" y="31533"/>
                </a:lnTo>
                <a:lnTo>
                  <a:pt x="1015143" y="31804"/>
                </a:lnTo>
                <a:lnTo>
                  <a:pt x="1016335" y="33020"/>
                </a:lnTo>
                <a:lnTo>
                  <a:pt x="956389" y="33020"/>
                </a:lnTo>
                <a:lnTo>
                  <a:pt x="962477" y="34290"/>
                </a:lnTo>
                <a:lnTo>
                  <a:pt x="965566" y="35560"/>
                </a:lnTo>
                <a:lnTo>
                  <a:pt x="1033581" y="35560"/>
                </a:lnTo>
                <a:lnTo>
                  <a:pt x="1024712" y="34290"/>
                </a:lnTo>
                <a:lnTo>
                  <a:pt x="1018796" y="30480"/>
                </a:lnTo>
                <a:close/>
              </a:path>
              <a:path w="1638934" h="853440">
                <a:moveTo>
                  <a:pt x="683110" y="21590"/>
                </a:moveTo>
                <a:lnTo>
                  <a:pt x="674767" y="24130"/>
                </a:lnTo>
                <a:lnTo>
                  <a:pt x="667966" y="26670"/>
                </a:lnTo>
                <a:lnTo>
                  <a:pt x="659842" y="30480"/>
                </a:lnTo>
                <a:lnTo>
                  <a:pt x="647530" y="33020"/>
                </a:lnTo>
                <a:lnTo>
                  <a:pt x="761987" y="33020"/>
                </a:lnTo>
                <a:lnTo>
                  <a:pt x="773840" y="34290"/>
                </a:lnTo>
                <a:lnTo>
                  <a:pt x="772698" y="31750"/>
                </a:lnTo>
                <a:lnTo>
                  <a:pt x="821279" y="31750"/>
                </a:lnTo>
                <a:lnTo>
                  <a:pt x="826100" y="30480"/>
                </a:lnTo>
                <a:lnTo>
                  <a:pt x="669183" y="30480"/>
                </a:lnTo>
                <a:lnTo>
                  <a:pt x="667113" y="29210"/>
                </a:lnTo>
                <a:lnTo>
                  <a:pt x="670898" y="26670"/>
                </a:lnTo>
                <a:lnTo>
                  <a:pt x="678330" y="24130"/>
                </a:lnTo>
                <a:lnTo>
                  <a:pt x="687204" y="22860"/>
                </a:lnTo>
                <a:lnTo>
                  <a:pt x="683193" y="22860"/>
                </a:lnTo>
                <a:lnTo>
                  <a:pt x="683110" y="21590"/>
                </a:lnTo>
                <a:close/>
              </a:path>
              <a:path w="1638934" h="853440">
                <a:moveTo>
                  <a:pt x="851742" y="31750"/>
                </a:moveTo>
                <a:lnTo>
                  <a:pt x="825333" y="34290"/>
                </a:lnTo>
                <a:lnTo>
                  <a:pt x="864560" y="34290"/>
                </a:lnTo>
                <a:lnTo>
                  <a:pt x="851742" y="31750"/>
                </a:lnTo>
                <a:close/>
              </a:path>
              <a:path w="1638934" h="853440">
                <a:moveTo>
                  <a:pt x="605217" y="31804"/>
                </a:moveTo>
                <a:lnTo>
                  <a:pt x="599887" y="33020"/>
                </a:lnTo>
                <a:lnTo>
                  <a:pt x="600685" y="33503"/>
                </a:lnTo>
                <a:lnTo>
                  <a:pt x="605217" y="31804"/>
                </a:lnTo>
                <a:close/>
              </a:path>
              <a:path w="1638934" h="853440">
                <a:moveTo>
                  <a:pt x="634101" y="31753"/>
                </a:moveTo>
                <a:lnTo>
                  <a:pt x="633153" y="32362"/>
                </a:lnTo>
                <a:lnTo>
                  <a:pt x="632849" y="33020"/>
                </a:lnTo>
                <a:lnTo>
                  <a:pt x="634101" y="31753"/>
                </a:lnTo>
                <a:close/>
              </a:path>
              <a:path w="1638934" h="853440">
                <a:moveTo>
                  <a:pt x="791002" y="31750"/>
                </a:moveTo>
                <a:lnTo>
                  <a:pt x="772698" y="31750"/>
                </a:lnTo>
                <a:lnTo>
                  <a:pt x="781002" y="33020"/>
                </a:lnTo>
                <a:lnTo>
                  <a:pt x="782426" y="33020"/>
                </a:lnTo>
                <a:lnTo>
                  <a:pt x="791002" y="31750"/>
                </a:lnTo>
                <a:close/>
              </a:path>
              <a:path w="1638934" h="853440">
                <a:moveTo>
                  <a:pt x="821279" y="31750"/>
                </a:moveTo>
                <a:lnTo>
                  <a:pt x="809315" y="31750"/>
                </a:lnTo>
                <a:lnTo>
                  <a:pt x="814160" y="33020"/>
                </a:lnTo>
                <a:lnTo>
                  <a:pt x="821279" y="31750"/>
                </a:lnTo>
                <a:close/>
              </a:path>
              <a:path w="1638934" h="853440">
                <a:moveTo>
                  <a:pt x="634318" y="31533"/>
                </a:moveTo>
                <a:lnTo>
                  <a:pt x="633436" y="31750"/>
                </a:lnTo>
                <a:lnTo>
                  <a:pt x="633153" y="32362"/>
                </a:lnTo>
                <a:lnTo>
                  <a:pt x="634104" y="31750"/>
                </a:lnTo>
                <a:lnTo>
                  <a:pt x="634318" y="31533"/>
                </a:lnTo>
                <a:close/>
              </a:path>
              <a:path w="1638934" h="853440">
                <a:moveTo>
                  <a:pt x="639812" y="30480"/>
                </a:moveTo>
                <a:lnTo>
                  <a:pt x="638608" y="30480"/>
                </a:lnTo>
                <a:lnTo>
                  <a:pt x="634318" y="31533"/>
                </a:lnTo>
                <a:lnTo>
                  <a:pt x="634101" y="31753"/>
                </a:lnTo>
                <a:lnTo>
                  <a:pt x="639812" y="30480"/>
                </a:lnTo>
                <a:close/>
              </a:path>
              <a:path w="1638934" h="853440">
                <a:moveTo>
                  <a:pt x="707894" y="24130"/>
                </a:moveTo>
                <a:lnTo>
                  <a:pt x="702428" y="27940"/>
                </a:lnTo>
                <a:lnTo>
                  <a:pt x="824770" y="27940"/>
                </a:lnTo>
                <a:lnTo>
                  <a:pt x="827639" y="29210"/>
                </a:lnTo>
                <a:lnTo>
                  <a:pt x="835199" y="29210"/>
                </a:lnTo>
                <a:lnTo>
                  <a:pt x="833744" y="30480"/>
                </a:lnTo>
                <a:lnTo>
                  <a:pt x="828718" y="30480"/>
                </a:lnTo>
                <a:lnTo>
                  <a:pt x="827639" y="31750"/>
                </a:lnTo>
                <a:lnTo>
                  <a:pt x="836624" y="31750"/>
                </a:lnTo>
                <a:lnTo>
                  <a:pt x="844270" y="30480"/>
                </a:lnTo>
                <a:lnTo>
                  <a:pt x="848283" y="29210"/>
                </a:lnTo>
                <a:lnTo>
                  <a:pt x="846372" y="26670"/>
                </a:lnTo>
                <a:lnTo>
                  <a:pt x="705161" y="26670"/>
                </a:lnTo>
                <a:lnTo>
                  <a:pt x="707894" y="24130"/>
                </a:lnTo>
                <a:close/>
              </a:path>
              <a:path w="1638934" h="853440">
                <a:moveTo>
                  <a:pt x="567877" y="24130"/>
                </a:moveTo>
                <a:lnTo>
                  <a:pt x="566521" y="24733"/>
                </a:lnTo>
                <a:lnTo>
                  <a:pt x="568192" y="25400"/>
                </a:lnTo>
                <a:lnTo>
                  <a:pt x="563804" y="25942"/>
                </a:lnTo>
                <a:lnTo>
                  <a:pt x="553606" y="30480"/>
                </a:lnTo>
                <a:lnTo>
                  <a:pt x="574249" y="30480"/>
                </a:lnTo>
                <a:lnTo>
                  <a:pt x="577113" y="29210"/>
                </a:lnTo>
                <a:lnTo>
                  <a:pt x="606005" y="29210"/>
                </a:lnTo>
                <a:lnTo>
                  <a:pt x="606327" y="27940"/>
                </a:lnTo>
                <a:lnTo>
                  <a:pt x="612279" y="26670"/>
                </a:lnTo>
                <a:lnTo>
                  <a:pt x="569417" y="26670"/>
                </a:lnTo>
                <a:lnTo>
                  <a:pt x="567877" y="24130"/>
                </a:lnTo>
                <a:close/>
              </a:path>
              <a:path w="1638934" h="853440">
                <a:moveTo>
                  <a:pt x="613426" y="29210"/>
                </a:moveTo>
                <a:lnTo>
                  <a:pt x="606557" y="29210"/>
                </a:lnTo>
                <a:lnTo>
                  <a:pt x="609133" y="30480"/>
                </a:lnTo>
                <a:lnTo>
                  <a:pt x="613426" y="29210"/>
                </a:lnTo>
                <a:close/>
              </a:path>
              <a:path w="1638934" h="853440">
                <a:moveTo>
                  <a:pt x="824770" y="27940"/>
                </a:moveTo>
                <a:lnTo>
                  <a:pt x="685833" y="27940"/>
                </a:lnTo>
                <a:lnTo>
                  <a:pt x="669183" y="30480"/>
                </a:lnTo>
                <a:lnTo>
                  <a:pt x="826100" y="30480"/>
                </a:lnTo>
                <a:lnTo>
                  <a:pt x="824048" y="29210"/>
                </a:lnTo>
                <a:lnTo>
                  <a:pt x="824770" y="27940"/>
                </a:lnTo>
                <a:close/>
              </a:path>
              <a:path w="1638934" h="853440">
                <a:moveTo>
                  <a:pt x="860434" y="26670"/>
                </a:moveTo>
                <a:lnTo>
                  <a:pt x="846372" y="26670"/>
                </a:lnTo>
                <a:lnTo>
                  <a:pt x="853576" y="27940"/>
                </a:lnTo>
                <a:lnTo>
                  <a:pt x="856068" y="29210"/>
                </a:lnTo>
                <a:lnTo>
                  <a:pt x="861073" y="30480"/>
                </a:lnTo>
                <a:lnTo>
                  <a:pt x="865753" y="29210"/>
                </a:lnTo>
                <a:lnTo>
                  <a:pt x="865816" y="27940"/>
                </a:lnTo>
                <a:lnTo>
                  <a:pt x="861136" y="27940"/>
                </a:lnTo>
                <a:lnTo>
                  <a:pt x="860434" y="26670"/>
                </a:lnTo>
                <a:close/>
              </a:path>
              <a:path w="1638934" h="853440">
                <a:moveTo>
                  <a:pt x="985153" y="25400"/>
                </a:moveTo>
                <a:lnTo>
                  <a:pt x="978148" y="30480"/>
                </a:lnTo>
                <a:lnTo>
                  <a:pt x="990105" y="30480"/>
                </a:lnTo>
                <a:lnTo>
                  <a:pt x="985153" y="25400"/>
                </a:lnTo>
                <a:close/>
              </a:path>
              <a:path w="1638934" h="853440">
                <a:moveTo>
                  <a:pt x="1003676" y="29210"/>
                </a:moveTo>
                <a:lnTo>
                  <a:pt x="990880" y="29210"/>
                </a:lnTo>
                <a:lnTo>
                  <a:pt x="990105" y="30480"/>
                </a:lnTo>
                <a:lnTo>
                  <a:pt x="1006093" y="30480"/>
                </a:lnTo>
                <a:lnTo>
                  <a:pt x="1003676" y="29210"/>
                </a:lnTo>
                <a:close/>
              </a:path>
              <a:path w="1638934" h="853440">
                <a:moveTo>
                  <a:pt x="1084497" y="25400"/>
                </a:moveTo>
                <a:lnTo>
                  <a:pt x="1035905" y="25400"/>
                </a:lnTo>
                <a:lnTo>
                  <a:pt x="1042366" y="26670"/>
                </a:lnTo>
                <a:lnTo>
                  <a:pt x="1037853" y="30480"/>
                </a:lnTo>
                <a:lnTo>
                  <a:pt x="1049758" y="27940"/>
                </a:lnTo>
                <a:lnTo>
                  <a:pt x="1096437" y="27940"/>
                </a:lnTo>
                <a:lnTo>
                  <a:pt x="1095191" y="26670"/>
                </a:lnTo>
                <a:lnTo>
                  <a:pt x="1091269" y="26670"/>
                </a:lnTo>
                <a:lnTo>
                  <a:pt x="1084497" y="25400"/>
                </a:lnTo>
                <a:close/>
              </a:path>
              <a:path w="1638934" h="853440">
                <a:moveTo>
                  <a:pt x="1096437" y="27940"/>
                </a:moveTo>
                <a:lnTo>
                  <a:pt x="1049758" y="27940"/>
                </a:lnTo>
                <a:lnTo>
                  <a:pt x="1052920" y="30480"/>
                </a:lnTo>
                <a:lnTo>
                  <a:pt x="1104301" y="30480"/>
                </a:lnTo>
                <a:lnTo>
                  <a:pt x="1104400" y="29210"/>
                </a:lnTo>
                <a:lnTo>
                  <a:pt x="1097683" y="29210"/>
                </a:lnTo>
                <a:lnTo>
                  <a:pt x="1096437" y="27940"/>
                </a:lnTo>
                <a:close/>
              </a:path>
              <a:path w="1638934" h="853440">
                <a:moveTo>
                  <a:pt x="553543" y="26670"/>
                </a:moveTo>
                <a:lnTo>
                  <a:pt x="547166" y="26670"/>
                </a:lnTo>
                <a:lnTo>
                  <a:pt x="542893" y="27940"/>
                </a:lnTo>
                <a:lnTo>
                  <a:pt x="542486" y="29210"/>
                </a:lnTo>
                <a:lnTo>
                  <a:pt x="547616" y="29210"/>
                </a:lnTo>
                <a:lnTo>
                  <a:pt x="548129" y="27940"/>
                </a:lnTo>
                <a:lnTo>
                  <a:pt x="553543" y="26670"/>
                </a:lnTo>
                <a:close/>
              </a:path>
              <a:path w="1638934" h="853440">
                <a:moveTo>
                  <a:pt x="998315" y="24130"/>
                </a:moveTo>
                <a:lnTo>
                  <a:pt x="986807" y="24130"/>
                </a:lnTo>
                <a:lnTo>
                  <a:pt x="995676" y="25400"/>
                </a:lnTo>
                <a:lnTo>
                  <a:pt x="994660" y="27940"/>
                </a:lnTo>
                <a:lnTo>
                  <a:pt x="997289" y="29210"/>
                </a:lnTo>
                <a:lnTo>
                  <a:pt x="1012492" y="29210"/>
                </a:lnTo>
                <a:lnTo>
                  <a:pt x="1001100" y="27940"/>
                </a:lnTo>
                <a:lnTo>
                  <a:pt x="996231" y="26670"/>
                </a:lnTo>
                <a:lnTo>
                  <a:pt x="998315" y="24130"/>
                </a:lnTo>
                <a:close/>
              </a:path>
              <a:path w="1638934" h="853440">
                <a:moveTo>
                  <a:pt x="1104500" y="27940"/>
                </a:moveTo>
                <a:lnTo>
                  <a:pt x="1097683" y="29210"/>
                </a:lnTo>
                <a:lnTo>
                  <a:pt x="1104400" y="29210"/>
                </a:lnTo>
                <a:lnTo>
                  <a:pt x="1104500" y="27940"/>
                </a:lnTo>
                <a:close/>
              </a:path>
              <a:path w="1638934" h="853440">
                <a:moveTo>
                  <a:pt x="972106" y="26670"/>
                </a:moveTo>
                <a:lnTo>
                  <a:pt x="966682" y="26670"/>
                </a:lnTo>
                <a:lnTo>
                  <a:pt x="973404" y="27940"/>
                </a:lnTo>
                <a:lnTo>
                  <a:pt x="974120" y="27940"/>
                </a:lnTo>
                <a:lnTo>
                  <a:pt x="972106" y="26670"/>
                </a:lnTo>
                <a:close/>
              </a:path>
              <a:path w="1638934" h="853440">
                <a:moveTo>
                  <a:pt x="1076030" y="24130"/>
                </a:moveTo>
                <a:lnTo>
                  <a:pt x="1027853" y="24130"/>
                </a:lnTo>
                <a:lnTo>
                  <a:pt x="1030680" y="27940"/>
                </a:lnTo>
                <a:lnTo>
                  <a:pt x="1035905" y="25400"/>
                </a:lnTo>
                <a:lnTo>
                  <a:pt x="1084497" y="25400"/>
                </a:lnTo>
                <a:lnTo>
                  <a:pt x="1076030" y="24130"/>
                </a:lnTo>
                <a:close/>
              </a:path>
              <a:path w="1638934" h="853440">
                <a:moveTo>
                  <a:pt x="594515" y="19050"/>
                </a:moveTo>
                <a:lnTo>
                  <a:pt x="590243" y="19050"/>
                </a:lnTo>
                <a:lnTo>
                  <a:pt x="589688" y="20320"/>
                </a:lnTo>
                <a:lnTo>
                  <a:pt x="583175" y="20320"/>
                </a:lnTo>
                <a:lnTo>
                  <a:pt x="586285" y="24130"/>
                </a:lnTo>
                <a:lnTo>
                  <a:pt x="572202" y="24130"/>
                </a:lnTo>
                <a:lnTo>
                  <a:pt x="572527" y="25400"/>
                </a:lnTo>
                <a:lnTo>
                  <a:pt x="569417" y="26670"/>
                </a:lnTo>
                <a:lnTo>
                  <a:pt x="612279" y="26670"/>
                </a:lnTo>
                <a:lnTo>
                  <a:pt x="618232" y="25400"/>
                </a:lnTo>
                <a:lnTo>
                  <a:pt x="656858" y="25400"/>
                </a:lnTo>
                <a:lnTo>
                  <a:pt x="672178" y="24130"/>
                </a:lnTo>
                <a:lnTo>
                  <a:pt x="670103" y="22860"/>
                </a:lnTo>
                <a:lnTo>
                  <a:pt x="674487" y="21590"/>
                </a:lnTo>
                <a:lnTo>
                  <a:pt x="594515" y="21590"/>
                </a:lnTo>
                <a:lnTo>
                  <a:pt x="593657" y="20320"/>
                </a:lnTo>
                <a:lnTo>
                  <a:pt x="594515" y="19050"/>
                </a:lnTo>
                <a:close/>
              </a:path>
              <a:path w="1638934" h="853440">
                <a:moveTo>
                  <a:pt x="727558" y="21590"/>
                </a:moveTo>
                <a:lnTo>
                  <a:pt x="719944" y="21590"/>
                </a:lnTo>
                <a:lnTo>
                  <a:pt x="718533" y="21926"/>
                </a:lnTo>
                <a:lnTo>
                  <a:pt x="721998" y="25400"/>
                </a:lnTo>
                <a:lnTo>
                  <a:pt x="717046" y="26670"/>
                </a:lnTo>
                <a:lnTo>
                  <a:pt x="942578" y="26670"/>
                </a:lnTo>
                <a:lnTo>
                  <a:pt x="935102" y="25400"/>
                </a:lnTo>
                <a:lnTo>
                  <a:pt x="727757" y="25400"/>
                </a:lnTo>
                <a:lnTo>
                  <a:pt x="727558" y="21590"/>
                </a:lnTo>
                <a:close/>
              </a:path>
              <a:path w="1638934" h="853440">
                <a:moveTo>
                  <a:pt x="1093945" y="25400"/>
                </a:moveTo>
                <a:lnTo>
                  <a:pt x="1091269" y="26670"/>
                </a:lnTo>
                <a:lnTo>
                  <a:pt x="1095191" y="26670"/>
                </a:lnTo>
                <a:lnTo>
                  <a:pt x="1093945" y="25400"/>
                </a:lnTo>
                <a:close/>
              </a:path>
              <a:path w="1638934" h="853440">
                <a:moveTo>
                  <a:pt x="566521" y="24733"/>
                </a:moveTo>
                <a:lnTo>
                  <a:pt x="563804" y="25942"/>
                </a:lnTo>
                <a:lnTo>
                  <a:pt x="568192" y="25400"/>
                </a:lnTo>
                <a:lnTo>
                  <a:pt x="566521" y="24733"/>
                </a:lnTo>
                <a:close/>
              </a:path>
              <a:path w="1638934" h="853440">
                <a:moveTo>
                  <a:pt x="739223" y="24130"/>
                </a:moveTo>
                <a:lnTo>
                  <a:pt x="727757" y="25400"/>
                </a:lnTo>
                <a:lnTo>
                  <a:pt x="741464" y="25400"/>
                </a:lnTo>
                <a:lnTo>
                  <a:pt x="739223" y="24130"/>
                </a:lnTo>
                <a:close/>
              </a:path>
              <a:path w="1638934" h="853440">
                <a:moveTo>
                  <a:pt x="750983" y="21590"/>
                </a:moveTo>
                <a:lnTo>
                  <a:pt x="750710" y="21590"/>
                </a:lnTo>
                <a:lnTo>
                  <a:pt x="750102" y="24130"/>
                </a:lnTo>
                <a:lnTo>
                  <a:pt x="741464" y="25400"/>
                </a:lnTo>
                <a:lnTo>
                  <a:pt x="920338" y="25400"/>
                </a:lnTo>
                <a:lnTo>
                  <a:pt x="917055" y="24130"/>
                </a:lnTo>
                <a:lnTo>
                  <a:pt x="768468" y="24130"/>
                </a:lnTo>
                <a:lnTo>
                  <a:pt x="753903" y="22860"/>
                </a:lnTo>
                <a:lnTo>
                  <a:pt x="750983" y="21590"/>
                </a:lnTo>
                <a:close/>
              </a:path>
              <a:path w="1638934" h="853440">
                <a:moveTo>
                  <a:pt x="920485" y="22860"/>
                </a:moveTo>
                <a:lnTo>
                  <a:pt x="915071" y="22860"/>
                </a:lnTo>
                <a:lnTo>
                  <a:pt x="921856" y="24130"/>
                </a:lnTo>
                <a:lnTo>
                  <a:pt x="920338" y="25400"/>
                </a:lnTo>
                <a:lnTo>
                  <a:pt x="935102" y="25400"/>
                </a:lnTo>
                <a:lnTo>
                  <a:pt x="920485" y="22860"/>
                </a:lnTo>
                <a:close/>
              </a:path>
              <a:path w="1638934" h="853440">
                <a:moveTo>
                  <a:pt x="986807" y="24130"/>
                </a:moveTo>
                <a:lnTo>
                  <a:pt x="969374" y="24130"/>
                </a:lnTo>
                <a:lnTo>
                  <a:pt x="979190" y="25400"/>
                </a:lnTo>
                <a:lnTo>
                  <a:pt x="986807" y="24130"/>
                </a:lnTo>
                <a:close/>
              </a:path>
              <a:path w="1638934" h="853440">
                <a:moveTo>
                  <a:pt x="1027853" y="24130"/>
                </a:moveTo>
                <a:lnTo>
                  <a:pt x="998315" y="24130"/>
                </a:lnTo>
                <a:lnTo>
                  <a:pt x="1008997" y="25400"/>
                </a:lnTo>
                <a:lnTo>
                  <a:pt x="1022166" y="25400"/>
                </a:lnTo>
                <a:lnTo>
                  <a:pt x="1027853" y="24130"/>
                </a:lnTo>
                <a:close/>
              </a:path>
              <a:path w="1638934" h="853440">
                <a:moveTo>
                  <a:pt x="569595" y="21590"/>
                </a:moveTo>
                <a:lnTo>
                  <a:pt x="568998" y="24130"/>
                </a:lnTo>
                <a:lnTo>
                  <a:pt x="586285" y="24130"/>
                </a:lnTo>
                <a:lnTo>
                  <a:pt x="569595" y="21590"/>
                </a:lnTo>
                <a:close/>
              </a:path>
              <a:path w="1638934" h="853440">
                <a:moveTo>
                  <a:pt x="708105" y="20320"/>
                </a:moveTo>
                <a:lnTo>
                  <a:pt x="697821" y="20320"/>
                </a:lnTo>
                <a:lnTo>
                  <a:pt x="696125" y="21590"/>
                </a:lnTo>
                <a:lnTo>
                  <a:pt x="692617" y="22860"/>
                </a:lnTo>
                <a:lnTo>
                  <a:pt x="690931" y="24130"/>
                </a:lnTo>
                <a:lnTo>
                  <a:pt x="698969" y="22860"/>
                </a:lnTo>
                <a:lnTo>
                  <a:pt x="708105" y="20320"/>
                </a:lnTo>
                <a:close/>
              </a:path>
              <a:path w="1638934" h="853440">
                <a:moveTo>
                  <a:pt x="718198" y="21590"/>
                </a:moveTo>
                <a:lnTo>
                  <a:pt x="709151" y="21590"/>
                </a:lnTo>
                <a:lnTo>
                  <a:pt x="709276" y="24130"/>
                </a:lnTo>
                <a:lnTo>
                  <a:pt x="718533" y="21926"/>
                </a:lnTo>
                <a:lnTo>
                  <a:pt x="718198" y="21590"/>
                </a:lnTo>
                <a:close/>
              </a:path>
              <a:path w="1638934" h="853440">
                <a:moveTo>
                  <a:pt x="772322" y="20320"/>
                </a:moveTo>
                <a:lnTo>
                  <a:pt x="767275" y="20320"/>
                </a:lnTo>
                <a:lnTo>
                  <a:pt x="769138" y="22860"/>
                </a:lnTo>
                <a:lnTo>
                  <a:pt x="768468" y="24130"/>
                </a:lnTo>
                <a:lnTo>
                  <a:pt x="917055" y="24130"/>
                </a:lnTo>
                <a:lnTo>
                  <a:pt x="913772" y="22860"/>
                </a:lnTo>
                <a:lnTo>
                  <a:pt x="814299" y="22860"/>
                </a:lnTo>
                <a:lnTo>
                  <a:pt x="813807" y="21590"/>
                </a:lnTo>
                <a:lnTo>
                  <a:pt x="791507" y="21590"/>
                </a:lnTo>
                <a:lnTo>
                  <a:pt x="772322" y="20320"/>
                </a:lnTo>
                <a:close/>
              </a:path>
              <a:path w="1638934" h="853440">
                <a:moveTo>
                  <a:pt x="929301" y="20320"/>
                </a:moveTo>
                <a:lnTo>
                  <a:pt x="928097" y="21590"/>
                </a:lnTo>
                <a:lnTo>
                  <a:pt x="929480" y="22860"/>
                </a:lnTo>
                <a:lnTo>
                  <a:pt x="941127" y="24130"/>
                </a:lnTo>
                <a:lnTo>
                  <a:pt x="1068271" y="24130"/>
                </a:lnTo>
                <a:lnTo>
                  <a:pt x="1068072" y="22860"/>
                </a:lnTo>
                <a:lnTo>
                  <a:pt x="945384" y="22860"/>
                </a:lnTo>
                <a:lnTo>
                  <a:pt x="929301" y="20320"/>
                </a:lnTo>
                <a:close/>
              </a:path>
              <a:path w="1638934" h="853440">
                <a:moveTo>
                  <a:pt x="686429" y="21590"/>
                </a:moveTo>
                <a:lnTo>
                  <a:pt x="683193" y="22860"/>
                </a:lnTo>
                <a:lnTo>
                  <a:pt x="687204" y="22860"/>
                </a:lnTo>
                <a:lnTo>
                  <a:pt x="686429" y="21590"/>
                </a:lnTo>
                <a:close/>
              </a:path>
              <a:path w="1638934" h="853440">
                <a:moveTo>
                  <a:pt x="749369" y="20320"/>
                </a:moveTo>
                <a:lnTo>
                  <a:pt x="738720" y="20320"/>
                </a:lnTo>
                <a:lnTo>
                  <a:pt x="738846" y="22860"/>
                </a:lnTo>
                <a:lnTo>
                  <a:pt x="750710" y="21590"/>
                </a:lnTo>
                <a:lnTo>
                  <a:pt x="750983" y="21590"/>
                </a:lnTo>
                <a:lnTo>
                  <a:pt x="749369" y="20320"/>
                </a:lnTo>
                <a:close/>
              </a:path>
              <a:path w="1638934" h="853440">
                <a:moveTo>
                  <a:pt x="824053" y="19050"/>
                </a:moveTo>
                <a:lnTo>
                  <a:pt x="812823" y="19050"/>
                </a:lnTo>
                <a:lnTo>
                  <a:pt x="814299" y="22860"/>
                </a:lnTo>
                <a:lnTo>
                  <a:pt x="824053" y="19050"/>
                </a:lnTo>
                <a:close/>
              </a:path>
              <a:path w="1638934" h="853440">
                <a:moveTo>
                  <a:pt x="835567" y="21590"/>
                </a:moveTo>
                <a:lnTo>
                  <a:pt x="817551" y="21590"/>
                </a:lnTo>
                <a:lnTo>
                  <a:pt x="814299" y="22860"/>
                </a:lnTo>
                <a:lnTo>
                  <a:pt x="857261" y="22860"/>
                </a:lnTo>
                <a:lnTo>
                  <a:pt x="835567" y="21590"/>
                </a:lnTo>
                <a:close/>
              </a:path>
              <a:path w="1638934" h="853440">
                <a:moveTo>
                  <a:pt x="857335" y="20320"/>
                </a:moveTo>
                <a:lnTo>
                  <a:pt x="854124" y="20320"/>
                </a:lnTo>
                <a:lnTo>
                  <a:pt x="858252" y="21590"/>
                </a:lnTo>
                <a:lnTo>
                  <a:pt x="857261" y="22860"/>
                </a:lnTo>
                <a:lnTo>
                  <a:pt x="879841" y="22860"/>
                </a:lnTo>
                <a:lnTo>
                  <a:pt x="870584" y="21590"/>
                </a:lnTo>
                <a:lnTo>
                  <a:pt x="863076" y="21590"/>
                </a:lnTo>
                <a:lnTo>
                  <a:pt x="857335" y="20320"/>
                </a:lnTo>
                <a:close/>
              </a:path>
              <a:path w="1638934" h="853440">
                <a:moveTo>
                  <a:pt x="904077" y="21590"/>
                </a:moveTo>
                <a:lnTo>
                  <a:pt x="895135" y="21590"/>
                </a:lnTo>
                <a:lnTo>
                  <a:pt x="890831" y="22860"/>
                </a:lnTo>
                <a:lnTo>
                  <a:pt x="913772" y="22860"/>
                </a:lnTo>
                <a:lnTo>
                  <a:pt x="904077" y="21590"/>
                </a:lnTo>
                <a:close/>
              </a:path>
              <a:path w="1638934" h="853440">
                <a:moveTo>
                  <a:pt x="1032758" y="17780"/>
                </a:moveTo>
                <a:lnTo>
                  <a:pt x="920788" y="17780"/>
                </a:lnTo>
                <a:lnTo>
                  <a:pt x="925060" y="19050"/>
                </a:lnTo>
                <a:lnTo>
                  <a:pt x="933720" y="19050"/>
                </a:lnTo>
                <a:lnTo>
                  <a:pt x="943081" y="20320"/>
                </a:lnTo>
                <a:lnTo>
                  <a:pt x="945384" y="22860"/>
                </a:lnTo>
                <a:lnTo>
                  <a:pt x="1068072" y="22860"/>
                </a:lnTo>
                <a:lnTo>
                  <a:pt x="1069360" y="21590"/>
                </a:lnTo>
                <a:lnTo>
                  <a:pt x="1065140" y="21590"/>
                </a:lnTo>
                <a:lnTo>
                  <a:pt x="1041657" y="19045"/>
                </a:lnTo>
                <a:lnTo>
                  <a:pt x="1032758" y="17780"/>
                </a:lnTo>
                <a:close/>
              </a:path>
              <a:path w="1638934" h="853440">
                <a:moveTo>
                  <a:pt x="742427" y="15240"/>
                </a:moveTo>
                <a:lnTo>
                  <a:pt x="727506" y="15240"/>
                </a:lnTo>
                <a:lnTo>
                  <a:pt x="721761" y="16510"/>
                </a:lnTo>
                <a:lnTo>
                  <a:pt x="716783" y="17780"/>
                </a:lnTo>
                <a:lnTo>
                  <a:pt x="710719" y="17780"/>
                </a:lnTo>
                <a:lnTo>
                  <a:pt x="701716" y="19050"/>
                </a:lnTo>
                <a:lnTo>
                  <a:pt x="683677" y="19050"/>
                </a:lnTo>
                <a:lnTo>
                  <a:pt x="685958" y="20320"/>
                </a:lnTo>
                <a:lnTo>
                  <a:pt x="716595" y="20320"/>
                </a:lnTo>
                <a:lnTo>
                  <a:pt x="719266" y="21590"/>
                </a:lnTo>
                <a:lnTo>
                  <a:pt x="718198" y="21590"/>
                </a:lnTo>
                <a:lnTo>
                  <a:pt x="718533" y="21926"/>
                </a:lnTo>
                <a:lnTo>
                  <a:pt x="719944" y="21590"/>
                </a:lnTo>
                <a:lnTo>
                  <a:pt x="727984" y="19045"/>
                </a:lnTo>
                <a:lnTo>
                  <a:pt x="734922" y="17780"/>
                </a:lnTo>
                <a:lnTo>
                  <a:pt x="742427" y="15240"/>
                </a:lnTo>
                <a:close/>
              </a:path>
              <a:path w="1638934" h="853440">
                <a:moveTo>
                  <a:pt x="600746" y="16510"/>
                </a:moveTo>
                <a:lnTo>
                  <a:pt x="599091" y="20320"/>
                </a:lnTo>
                <a:lnTo>
                  <a:pt x="594515" y="21590"/>
                </a:lnTo>
                <a:lnTo>
                  <a:pt x="678580" y="21590"/>
                </a:lnTo>
                <a:lnTo>
                  <a:pt x="677107" y="20320"/>
                </a:lnTo>
                <a:lnTo>
                  <a:pt x="601594" y="20320"/>
                </a:lnTo>
                <a:lnTo>
                  <a:pt x="600746" y="16510"/>
                </a:lnTo>
                <a:close/>
              </a:path>
              <a:path w="1638934" h="853440">
                <a:moveTo>
                  <a:pt x="834916" y="17780"/>
                </a:moveTo>
                <a:lnTo>
                  <a:pt x="827304" y="17780"/>
                </a:lnTo>
                <a:lnTo>
                  <a:pt x="826947" y="18197"/>
                </a:lnTo>
                <a:lnTo>
                  <a:pt x="826582" y="19050"/>
                </a:lnTo>
                <a:lnTo>
                  <a:pt x="826219" y="19050"/>
                </a:lnTo>
                <a:lnTo>
                  <a:pt x="824048" y="21590"/>
                </a:lnTo>
                <a:lnTo>
                  <a:pt x="826938" y="19050"/>
                </a:lnTo>
                <a:lnTo>
                  <a:pt x="834916" y="17780"/>
                </a:lnTo>
                <a:close/>
              </a:path>
              <a:path w="1638934" h="853440">
                <a:moveTo>
                  <a:pt x="850131" y="17780"/>
                </a:moveTo>
                <a:lnTo>
                  <a:pt x="835272" y="17780"/>
                </a:lnTo>
                <a:lnTo>
                  <a:pt x="834173" y="19050"/>
                </a:lnTo>
                <a:lnTo>
                  <a:pt x="835985" y="20320"/>
                </a:lnTo>
                <a:lnTo>
                  <a:pt x="842487" y="21590"/>
                </a:lnTo>
                <a:lnTo>
                  <a:pt x="842508" y="19050"/>
                </a:lnTo>
                <a:lnTo>
                  <a:pt x="851377" y="19050"/>
                </a:lnTo>
                <a:lnTo>
                  <a:pt x="850131" y="17780"/>
                </a:lnTo>
                <a:close/>
              </a:path>
              <a:path w="1638934" h="853440">
                <a:moveTo>
                  <a:pt x="715674" y="6350"/>
                </a:moveTo>
                <a:lnTo>
                  <a:pt x="708386" y="6350"/>
                </a:lnTo>
                <a:lnTo>
                  <a:pt x="699915" y="10160"/>
                </a:lnTo>
                <a:lnTo>
                  <a:pt x="663441" y="10160"/>
                </a:lnTo>
                <a:lnTo>
                  <a:pt x="659811" y="12700"/>
                </a:lnTo>
                <a:lnTo>
                  <a:pt x="649027" y="13970"/>
                </a:lnTo>
                <a:lnTo>
                  <a:pt x="642704" y="13970"/>
                </a:lnTo>
                <a:lnTo>
                  <a:pt x="628683" y="15240"/>
                </a:lnTo>
                <a:lnTo>
                  <a:pt x="612976" y="17780"/>
                </a:lnTo>
                <a:lnTo>
                  <a:pt x="601594" y="20320"/>
                </a:lnTo>
                <a:lnTo>
                  <a:pt x="677107" y="20320"/>
                </a:lnTo>
                <a:lnTo>
                  <a:pt x="675633" y="19050"/>
                </a:lnTo>
                <a:lnTo>
                  <a:pt x="701716" y="19050"/>
                </a:lnTo>
                <a:lnTo>
                  <a:pt x="700826" y="16510"/>
                </a:lnTo>
                <a:lnTo>
                  <a:pt x="700680" y="15240"/>
                </a:lnTo>
                <a:lnTo>
                  <a:pt x="704931" y="13970"/>
                </a:lnTo>
                <a:lnTo>
                  <a:pt x="712801" y="12700"/>
                </a:lnTo>
                <a:lnTo>
                  <a:pt x="759513" y="12700"/>
                </a:lnTo>
                <a:lnTo>
                  <a:pt x="772028" y="11430"/>
                </a:lnTo>
                <a:lnTo>
                  <a:pt x="969572" y="11430"/>
                </a:lnTo>
                <a:lnTo>
                  <a:pt x="970483" y="8890"/>
                </a:lnTo>
                <a:lnTo>
                  <a:pt x="712219" y="8890"/>
                </a:lnTo>
                <a:lnTo>
                  <a:pt x="711779" y="7620"/>
                </a:lnTo>
                <a:lnTo>
                  <a:pt x="713904" y="7620"/>
                </a:lnTo>
                <a:lnTo>
                  <a:pt x="715674" y="6350"/>
                </a:lnTo>
                <a:close/>
              </a:path>
              <a:path w="1638934" h="853440">
                <a:moveTo>
                  <a:pt x="789092" y="19050"/>
                </a:moveTo>
                <a:lnTo>
                  <a:pt x="783645" y="19050"/>
                </a:lnTo>
                <a:lnTo>
                  <a:pt x="783190" y="20320"/>
                </a:lnTo>
                <a:lnTo>
                  <a:pt x="794373" y="20320"/>
                </a:lnTo>
                <a:lnTo>
                  <a:pt x="789092" y="19050"/>
                </a:lnTo>
                <a:close/>
              </a:path>
              <a:path w="1638934" h="853440">
                <a:moveTo>
                  <a:pt x="851377" y="19050"/>
                </a:moveTo>
                <a:lnTo>
                  <a:pt x="842508" y="19050"/>
                </a:lnTo>
                <a:lnTo>
                  <a:pt x="852623" y="20320"/>
                </a:lnTo>
                <a:lnTo>
                  <a:pt x="851377" y="19050"/>
                </a:lnTo>
                <a:close/>
              </a:path>
              <a:path w="1638934" h="853440">
                <a:moveTo>
                  <a:pt x="1023828" y="16510"/>
                </a:moveTo>
                <a:lnTo>
                  <a:pt x="905993" y="16510"/>
                </a:lnTo>
                <a:lnTo>
                  <a:pt x="917322" y="20320"/>
                </a:lnTo>
                <a:lnTo>
                  <a:pt x="920788" y="17780"/>
                </a:lnTo>
                <a:lnTo>
                  <a:pt x="1032758" y="17780"/>
                </a:lnTo>
                <a:lnTo>
                  <a:pt x="1023828" y="16510"/>
                </a:lnTo>
                <a:close/>
              </a:path>
              <a:path w="1638934" h="853440">
                <a:moveTo>
                  <a:pt x="760929" y="15240"/>
                </a:moveTo>
                <a:lnTo>
                  <a:pt x="742427" y="15240"/>
                </a:lnTo>
                <a:lnTo>
                  <a:pt x="744678" y="16510"/>
                </a:lnTo>
                <a:lnTo>
                  <a:pt x="741883" y="19050"/>
                </a:lnTo>
                <a:lnTo>
                  <a:pt x="760992" y="17780"/>
                </a:lnTo>
                <a:lnTo>
                  <a:pt x="760929" y="15240"/>
                </a:lnTo>
                <a:close/>
              </a:path>
              <a:path w="1638934" h="853440">
                <a:moveTo>
                  <a:pt x="783054" y="15240"/>
                </a:moveTo>
                <a:lnTo>
                  <a:pt x="779819" y="16510"/>
                </a:lnTo>
                <a:lnTo>
                  <a:pt x="769306" y="16510"/>
                </a:lnTo>
                <a:lnTo>
                  <a:pt x="772269" y="19050"/>
                </a:lnTo>
                <a:lnTo>
                  <a:pt x="789069" y="19045"/>
                </a:lnTo>
                <a:lnTo>
                  <a:pt x="793563" y="17780"/>
                </a:lnTo>
                <a:lnTo>
                  <a:pt x="784196" y="17780"/>
                </a:lnTo>
                <a:lnTo>
                  <a:pt x="783442" y="16510"/>
                </a:lnTo>
                <a:lnTo>
                  <a:pt x="783054" y="15240"/>
                </a:lnTo>
                <a:close/>
              </a:path>
              <a:path w="1638934" h="853440">
                <a:moveTo>
                  <a:pt x="809546" y="16510"/>
                </a:moveTo>
                <a:lnTo>
                  <a:pt x="801923" y="16510"/>
                </a:lnTo>
                <a:lnTo>
                  <a:pt x="801975" y="19050"/>
                </a:lnTo>
                <a:lnTo>
                  <a:pt x="802688" y="19045"/>
                </a:lnTo>
                <a:lnTo>
                  <a:pt x="809546" y="16510"/>
                </a:lnTo>
                <a:close/>
              </a:path>
              <a:path w="1638934" h="853440">
                <a:moveTo>
                  <a:pt x="827090" y="17863"/>
                </a:moveTo>
                <a:lnTo>
                  <a:pt x="824053" y="19050"/>
                </a:lnTo>
                <a:lnTo>
                  <a:pt x="826222" y="19045"/>
                </a:lnTo>
                <a:lnTo>
                  <a:pt x="826947" y="18197"/>
                </a:lnTo>
                <a:lnTo>
                  <a:pt x="827090" y="17863"/>
                </a:lnTo>
                <a:close/>
              </a:path>
              <a:path w="1638934" h="853440">
                <a:moveTo>
                  <a:pt x="821552" y="12700"/>
                </a:moveTo>
                <a:lnTo>
                  <a:pt x="809148" y="12700"/>
                </a:lnTo>
                <a:lnTo>
                  <a:pt x="815013" y="13970"/>
                </a:lnTo>
                <a:lnTo>
                  <a:pt x="817608" y="15240"/>
                </a:lnTo>
                <a:lnTo>
                  <a:pt x="820603" y="16510"/>
                </a:lnTo>
                <a:lnTo>
                  <a:pt x="827671" y="16510"/>
                </a:lnTo>
                <a:lnTo>
                  <a:pt x="827090" y="17863"/>
                </a:lnTo>
                <a:lnTo>
                  <a:pt x="827304" y="17780"/>
                </a:lnTo>
                <a:lnTo>
                  <a:pt x="834916" y="17780"/>
                </a:lnTo>
                <a:lnTo>
                  <a:pt x="835293" y="15240"/>
                </a:lnTo>
                <a:lnTo>
                  <a:pt x="828001" y="13970"/>
                </a:lnTo>
                <a:lnTo>
                  <a:pt x="821552" y="12700"/>
                </a:lnTo>
                <a:close/>
              </a:path>
              <a:path w="1638934" h="853440">
                <a:moveTo>
                  <a:pt x="809280" y="13970"/>
                </a:moveTo>
                <a:lnTo>
                  <a:pt x="801891" y="13970"/>
                </a:lnTo>
                <a:lnTo>
                  <a:pt x="801686" y="15240"/>
                </a:lnTo>
                <a:lnTo>
                  <a:pt x="790908" y="15240"/>
                </a:lnTo>
                <a:lnTo>
                  <a:pt x="790708" y="17780"/>
                </a:lnTo>
                <a:lnTo>
                  <a:pt x="793563" y="17780"/>
                </a:lnTo>
                <a:lnTo>
                  <a:pt x="801923" y="16510"/>
                </a:lnTo>
                <a:lnTo>
                  <a:pt x="809546" y="16510"/>
                </a:lnTo>
                <a:lnTo>
                  <a:pt x="809280" y="13970"/>
                </a:lnTo>
                <a:close/>
              </a:path>
              <a:path w="1638934" h="853440">
                <a:moveTo>
                  <a:pt x="1006378" y="13970"/>
                </a:moveTo>
                <a:lnTo>
                  <a:pt x="886520" y="13970"/>
                </a:lnTo>
                <a:lnTo>
                  <a:pt x="895035" y="15240"/>
                </a:lnTo>
                <a:lnTo>
                  <a:pt x="898307" y="17780"/>
                </a:lnTo>
                <a:lnTo>
                  <a:pt x="905993" y="16510"/>
                </a:lnTo>
                <a:lnTo>
                  <a:pt x="1023828" y="16510"/>
                </a:lnTo>
                <a:lnTo>
                  <a:pt x="1006378" y="13970"/>
                </a:lnTo>
                <a:close/>
              </a:path>
              <a:path w="1638934" h="853440">
                <a:moveTo>
                  <a:pt x="850214" y="12700"/>
                </a:moveTo>
                <a:lnTo>
                  <a:pt x="842581" y="12700"/>
                </a:lnTo>
                <a:lnTo>
                  <a:pt x="841105" y="15240"/>
                </a:lnTo>
                <a:lnTo>
                  <a:pt x="849450" y="15240"/>
                </a:lnTo>
                <a:lnTo>
                  <a:pt x="846518" y="16510"/>
                </a:lnTo>
                <a:lnTo>
                  <a:pt x="857397" y="16510"/>
                </a:lnTo>
                <a:lnTo>
                  <a:pt x="852382" y="13970"/>
                </a:lnTo>
                <a:lnTo>
                  <a:pt x="850214" y="12700"/>
                </a:lnTo>
                <a:close/>
              </a:path>
              <a:path w="1638934" h="853440">
                <a:moveTo>
                  <a:pt x="759513" y="12700"/>
                </a:moveTo>
                <a:lnTo>
                  <a:pt x="712801" y="12700"/>
                </a:lnTo>
                <a:lnTo>
                  <a:pt x="717275" y="13970"/>
                </a:lnTo>
                <a:lnTo>
                  <a:pt x="721221" y="15240"/>
                </a:lnTo>
                <a:lnTo>
                  <a:pt x="755681" y="15240"/>
                </a:lnTo>
                <a:lnTo>
                  <a:pt x="754636" y="13970"/>
                </a:lnTo>
                <a:lnTo>
                  <a:pt x="759513" y="12700"/>
                </a:lnTo>
                <a:close/>
              </a:path>
              <a:path w="1638934" h="853440">
                <a:moveTo>
                  <a:pt x="787682" y="12700"/>
                </a:moveTo>
                <a:lnTo>
                  <a:pt x="760835" y="12700"/>
                </a:lnTo>
                <a:lnTo>
                  <a:pt x="763432" y="15240"/>
                </a:lnTo>
                <a:lnTo>
                  <a:pt x="779410" y="15240"/>
                </a:lnTo>
                <a:lnTo>
                  <a:pt x="783756" y="13970"/>
                </a:lnTo>
                <a:lnTo>
                  <a:pt x="787887" y="12932"/>
                </a:lnTo>
                <a:lnTo>
                  <a:pt x="787682" y="12700"/>
                </a:lnTo>
                <a:close/>
              </a:path>
              <a:path w="1638934" h="853440">
                <a:moveTo>
                  <a:pt x="809148" y="12700"/>
                </a:moveTo>
                <a:lnTo>
                  <a:pt x="788813" y="12700"/>
                </a:lnTo>
                <a:lnTo>
                  <a:pt x="787887" y="12932"/>
                </a:lnTo>
                <a:lnTo>
                  <a:pt x="789923" y="15240"/>
                </a:lnTo>
                <a:lnTo>
                  <a:pt x="801891" y="13970"/>
                </a:lnTo>
                <a:lnTo>
                  <a:pt x="809280" y="13970"/>
                </a:lnTo>
                <a:lnTo>
                  <a:pt x="809148" y="12700"/>
                </a:lnTo>
                <a:close/>
              </a:path>
              <a:path w="1638934" h="853440">
                <a:moveTo>
                  <a:pt x="997857" y="12700"/>
                </a:moveTo>
                <a:lnTo>
                  <a:pt x="863109" y="12700"/>
                </a:lnTo>
                <a:lnTo>
                  <a:pt x="870214" y="13970"/>
                </a:lnTo>
                <a:lnTo>
                  <a:pt x="872674" y="15240"/>
                </a:lnTo>
                <a:lnTo>
                  <a:pt x="877489" y="13970"/>
                </a:lnTo>
                <a:lnTo>
                  <a:pt x="1006378" y="13970"/>
                </a:lnTo>
                <a:lnTo>
                  <a:pt x="997857" y="12700"/>
                </a:lnTo>
                <a:close/>
              </a:path>
              <a:path w="1638934" h="853440">
                <a:moveTo>
                  <a:pt x="989337" y="11430"/>
                </a:moveTo>
                <a:lnTo>
                  <a:pt x="815782" y="11430"/>
                </a:lnTo>
                <a:lnTo>
                  <a:pt x="823660" y="12700"/>
                </a:lnTo>
                <a:lnTo>
                  <a:pt x="832638" y="13970"/>
                </a:lnTo>
                <a:lnTo>
                  <a:pt x="842581" y="12700"/>
                </a:lnTo>
                <a:lnTo>
                  <a:pt x="997857" y="12700"/>
                </a:lnTo>
                <a:lnTo>
                  <a:pt x="989337" y="11430"/>
                </a:lnTo>
                <a:close/>
              </a:path>
              <a:path w="1638934" h="853440">
                <a:moveTo>
                  <a:pt x="809137" y="11430"/>
                </a:moveTo>
                <a:lnTo>
                  <a:pt x="786562" y="11430"/>
                </a:lnTo>
                <a:lnTo>
                  <a:pt x="787887" y="12932"/>
                </a:lnTo>
                <a:lnTo>
                  <a:pt x="788813" y="12700"/>
                </a:lnTo>
                <a:lnTo>
                  <a:pt x="815434" y="12700"/>
                </a:lnTo>
                <a:lnTo>
                  <a:pt x="809137" y="11430"/>
                </a:lnTo>
                <a:close/>
              </a:path>
              <a:path w="1638934" h="853440">
                <a:moveTo>
                  <a:pt x="786562" y="11430"/>
                </a:moveTo>
                <a:lnTo>
                  <a:pt x="772028" y="11430"/>
                </a:lnTo>
                <a:lnTo>
                  <a:pt x="773536" y="12700"/>
                </a:lnTo>
                <a:lnTo>
                  <a:pt x="782991" y="12700"/>
                </a:lnTo>
                <a:lnTo>
                  <a:pt x="786562" y="11430"/>
                </a:lnTo>
                <a:close/>
              </a:path>
              <a:path w="1638934" h="853440">
                <a:moveTo>
                  <a:pt x="667466" y="8890"/>
                </a:moveTo>
                <a:lnTo>
                  <a:pt x="664475" y="10160"/>
                </a:lnTo>
                <a:lnTo>
                  <a:pt x="674391" y="10160"/>
                </a:lnTo>
                <a:lnTo>
                  <a:pt x="667466" y="8890"/>
                </a:lnTo>
                <a:close/>
              </a:path>
              <a:path w="1638934" h="853440">
                <a:moveTo>
                  <a:pt x="700743" y="6350"/>
                </a:moveTo>
                <a:lnTo>
                  <a:pt x="689859" y="7620"/>
                </a:lnTo>
                <a:lnTo>
                  <a:pt x="681466" y="8890"/>
                </a:lnTo>
                <a:lnTo>
                  <a:pt x="674391" y="10160"/>
                </a:lnTo>
                <a:lnTo>
                  <a:pt x="699915" y="10160"/>
                </a:lnTo>
                <a:lnTo>
                  <a:pt x="700743" y="6350"/>
                </a:lnTo>
                <a:close/>
              </a:path>
              <a:path w="1638934" h="853440">
                <a:moveTo>
                  <a:pt x="865387" y="2540"/>
                </a:moveTo>
                <a:lnTo>
                  <a:pt x="859611" y="2540"/>
                </a:lnTo>
                <a:lnTo>
                  <a:pt x="856197" y="3810"/>
                </a:lnTo>
                <a:lnTo>
                  <a:pt x="783045" y="3810"/>
                </a:lnTo>
                <a:lnTo>
                  <a:pt x="781355" y="5080"/>
                </a:lnTo>
                <a:lnTo>
                  <a:pt x="781381" y="6350"/>
                </a:lnTo>
                <a:lnTo>
                  <a:pt x="720346" y="6350"/>
                </a:lnTo>
                <a:lnTo>
                  <a:pt x="712219" y="8890"/>
                </a:lnTo>
                <a:lnTo>
                  <a:pt x="970483" y="8890"/>
                </a:lnTo>
                <a:lnTo>
                  <a:pt x="961447" y="7620"/>
                </a:lnTo>
                <a:lnTo>
                  <a:pt x="936348" y="7620"/>
                </a:lnTo>
                <a:lnTo>
                  <a:pt x="915867" y="5080"/>
                </a:lnTo>
                <a:lnTo>
                  <a:pt x="896976" y="5080"/>
                </a:lnTo>
                <a:lnTo>
                  <a:pt x="880030" y="3810"/>
                </a:lnTo>
                <a:lnTo>
                  <a:pt x="788530" y="3810"/>
                </a:lnTo>
                <a:lnTo>
                  <a:pt x="790405" y="2540"/>
                </a:lnTo>
                <a:lnTo>
                  <a:pt x="865387" y="2540"/>
                </a:lnTo>
                <a:close/>
              </a:path>
              <a:path w="1638934" h="853440">
                <a:moveTo>
                  <a:pt x="923479" y="3810"/>
                </a:moveTo>
                <a:lnTo>
                  <a:pt x="934578" y="6350"/>
                </a:lnTo>
                <a:lnTo>
                  <a:pt x="936348" y="7620"/>
                </a:lnTo>
                <a:lnTo>
                  <a:pt x="961447" y="7620"/>
                </a:lnTo>
                <a:lnTo>
                  <a:pt x="959017" y="6350"/>
                </a:lnTo>
                <a:lnTo>
                  <a:pt x="943038" y="6350"/>
                </a:lnTo>
                <a:lnTo>
                  <a:pt x="923479" y="3810"/>
                </a:lnTo>
                <a:close/>
              </a:path>
              <a:path w="1638934" h="853440">
                <a:moveTo>
                  <a:pt x="764521" y="5080"/>
                </a:moveTo>
                <a:lnTo>
                  <a:pt x="764950" y="6350"/>
                </a:lnTo>
                <a:lnTo>
                  <a:pt x="771861" y="6350"/>
                </a:lnTo>
                <a:lnTo>
                  <a:pt x="764521" y="5080"/>
                </a:lnTo>
                <a:close/>
              </a:path>
              <a:path w="1638934" h="853440">
                <a:moveTo>
                  <a:pt x="775298" y="3810"/>
                </a:moveTo>
                <a:lnTo>
                  <a:pt x="765222" y="3810"/>
                </a:lnTo>
                <a:lnTo>
                  <a:pt x="770719" y="5080"/>
                </a:lnTo>
                <a:lnTo>
                  <a:pt x="771861" y="6350"/>
                </a:lnTo>
                <a:lnTo>
                  <a:pt x="779169" y="6350"/>
                </a:lnTo>
                <a:lnTo>
                  <a:pt x="775030" y="5080"/>
                </a:lnTo>
                <a:lnTo>
                  <a:pt x="775298" y="3810"/>
                </a:lnTo>
                <a:close/>
              </a:path>
              <a:path w="1638934" h="853440">
                <a:moveTo>
                  <a:pt x="771672" y="0"/>
                </a:moveTo>
                <a:lnTo>
                  <a:pt x="772856" y="2540"/>
                </a:lnTo>
                <a:lnTo>
                  <a:pt x="763673" y="2540"/>
                </a:lnTo>
                <a:lnTo>
                  <a:pt x="756846" y="5080"/>
                </a:lnTo>
                <a:lnTo>
                  <a:pt x="765222" y="3810"/>
                </a:lnTo>
                <a:lnTo>
                  <a:pt x="775298" y="3810"/>
                </a:lnTo>
                <a:lnTo>
                  <a:pt x="775836" y="1270"/>
                </a:lnTo>
                <a:lnTo>
                  <a:pt x="771672" y="0"/>
                </a:lnTo>
                <a:close/>
              </a:path>
              <a:path w="1638934" h="853440">
                <a:moveTo>
                  <a:pt x="813074" y="1270"/>
                </a:moveTo>
                <a:lnTo>
                  <a:pt x="794087" y="3810"/>
                </a:lnTo>
                <a:lnTo>
                  <a:pt x="819993" y="3810"/>
                </a:lnTo>
                <a:lnTo>
                  <a:pt x="813074" y="1270"/>
                </a:lnTo>
                <a:close/>
              </a:path>
              <a:path w="1638934" h="853440">
                <a:moveTo>
                  <a:pt x="841880" y="2540"/>
                </a:moveTo>
                <a:lnTo>
                  <a:pt x="831287" y="3810"/>
                </a:lnTo>
                <a:lnTo>
                  <a:pt x="846696" y="3810"/>
                </a:lnTo>
                <a:lnTo>
                  <a:pt x="841880" y="2540"/>
                </a:lnTo>
                <a:close/>
              </a:path>
            </a:pathLst>
          </a:custGeom>
          <a:solidFill>
            <a:srgbClr val="0078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296372" y="7616608"/>
            <a:ext cx="1638935" cy="853440"/>
          </a:xfrm>
          <a:custGeom>
            <a:avLst/>
            <a:gdLst/>
            <a:ahLst/>
            <a:cxnLst/>
            <a:rect l="l" t="t" r="r" b="b"/>
            <a:pathLst>
              <a:path w="1638934" h="853440">
                <a:moveTo>
                  <a:pt x="752230" y="850900"/>
                </a:moveTo>
                <a:lnTo>
                  <a:pt x="756141" y="853440"/>
                </a:lnTo>
                <a:lnTo>
                  <a:pt x="767057" y="853440"/>
                </a:lnTo>
                <a:lnTo>
                  <a:pt x="769786" y="852170"/>
                </a:lnTo>
                <a:lnTo>
                  <a:pt x="762067" y="852170"/>
                </a:lnTo>
                <a:lnTo>
                  <a:pt x="752230" y="850900"/>
                </a:lnTo>
                <a:close/>
              </a:path>
              <a:path w="1638934" h="853440">
                <a:moveTo>
                  <a:pt x="771433" y="845820"/>
                </a:moveTo>
                <a:lnTo>
                  <a:pt x="749185" y="845820"/>
                </a:lnTo>
                <a:lnTo>
                  <a:pt x="749134" y="847090"/>
                </a:lnTo>
                <a:lnTo>
                  <a:pt x="755697" y="847090"/>
                </a:lnTo>
                <a:lnTo>
                  <a:pt x="756386" y="848360"/>
                </a:lnTo>
                <a:lnTo>
                  <a:pt x="747270" y="848360"/>
                </a:lnTo>
                <a:lnTo>
                  <a:pt x="762874" y="849630"/>
                </a:lnTo>
                <a:lnTo>
                  <a:pt x="763942" y="850900"/>
                </a:lnTo>
                <a:lnTo>
                  <a:pt x="762067" y="852170"/>
                </a:lnTo>
                <a:lnTo>
                  <a:pt x="769786" y="852170"/>
                </a:lnTo>
                <a:lnTo>
                  <a:pt x="775206" y="853440"/>
                </a:lnTo>
                <a:lnTo>
                  <a:pt x="776353" y="850900"/>
                </a:lnTo>
                <a:lnTo>
                  <a:pt x="778199" y="850900"/>
                </a:lnTo>
                <a:lnTo>
                  <a:pt x="778956" y="849630"/>
                </a:lnTo>
                <a:lnTo>
                  <a:pt x="773504" y="848360"/>
                </a:lnTo>
                <a:lnTo>
                  <a:pt x="773568" y="847090"/>
                </a:lnTo>
                <a:lnTo>
                  <a:pt x="771433" y="845820"/>
                </a:lnTo>
                <a:close/>
              </a:path>
              <a:path w="1638934" h="853440">
                <a:moveTo>
                  <a:pt x="820226" y="845820"/>
                </a:moveTo>
                <a:lnTo>
                  <a:pt x="771433" y="845820"/>
                </a:lnTo>
                <a:lnTo>
                  <a:pt x="777515" y="847090"/>
                </a:lnTo>
                <a:lnTo>
                  <a:pt x="785772" y="847090"/>
                </a:lnTo>
                <a:lnTo>
                  <a:pt x="782626" y="849630"/>
                </a:lnTo>
                <a:lnTo>
                  <a:pt x="801557" y="849630"/>
                </a:lnTo>
                <a:lnTo>
                  <a:pt x="805035" y="850900"/>
                </a:lnTo>
                <a:lnTo>
                  <a:pt x="801552" y="852170"/>
                </a:lnTo>
                <a:lnTo>
                  <a:pt x="809878" y="852170"/>
                </a:lnTo>
                <a:lnTo>
                  <a:pt x="811745" y="850900"/>
                </a:lnTo>
                <a:lnTo>
                  <a:pt x="815829" y="850900"/>
                </a:lnTo>
                <a:lnTo>
                  <a:pt x="815105" y="849630"/>
                </a:lnTo>
                <a:lnTo>
                  <a:pt x="812209" y="847090"/>
                </a:lnTo>
                <a:lnTo>
                  <a:pt x="820226" y="845820"/>
                </a:lnTo>
                <a:close/>
              </a:path>
              <a:path w="1638934" h="853440">
                <a:moveTo>
                  <a:pt x="815829" y="850900"/>
                </a:moveTo>
                <a:lnTo>
                  <a:pt x="811745" y="850900"/>
                </a:lnTo>
                <a:lnTo>
                  <a:pt x="816554" y="852170"/>
                </a:lnTo>
                <a:lnTo>
                  <a:pt x="815829" y="850900"/>
                </a:lnTo>
                <a:close/>
              </a:path>
              <a:path w="1638934" h="853440">
                <a:moveTo>
                  <a:pt x="682097" y="847090"/>
                </a:moveTo>
                <a:lnTo>
                  <a:pt x="663447" y="847090"/>
                </a:lnTo>
                <a:lnTo>
                  <a:pt x="662988" y="848360"/>
                </a:lnTo>
                <a:lnTo>
                  <a:pt x="674592" y="849630"/>
                </a:lnTo>
                <a:lnTo>
                  <a:pt x="674049" y="850900"/>
                </a:lnTo>
                <a:lnTo>
                  <a:pt x="681435" y="849630"/>
                </a:lnTo>
                <a:lnTo>
                  <a:pt x="682097" y="847090"/>
                </a:lnTo>
                <a:close/>
              </a:path>
              <a:path w="1638934" h="853440">
                <a:moveTo>
                  <a:pt x="857707" y="844550"/>
                </a:moveTo>
                <a:lnTo>
                  <a:pt x="704517" y="844550"/>
                </a:lnTo>
                <a:lnTo>
                  <a:pt x="703641" y="845820"/>
                </a:lnTo>
                <a:lnTo>
                  <a:pt x="710122" y="847090"/>
                </a:lnTo>
                <a:lnTo>
                  <a:pt x="711465" y="849630"/>
                </a:lnTo>
                <a:lnTo>
                  <a:pt x="736235" y="849630"/>
                </a:lnTo>
                <a:lnTo>
                  <a:pt x="742414" y="848360"/>
                </a:lnTo>
                <a:lnTo>
                  <a:pt x="749185" y="845820"/>
                </a:lnTo>
                <a:lnTo>
                  <a:pt x="852458" y="845820"/>
                </a:lnTo>
                <a:lnTo>
                  <a:pt x="857707" y="844550"/>
                </a:lnTo>
                <a:close/>
              </a:path>
              <a:path w="1638934" h="853440">
                <a:moveTo>
                  <a:pt x="747270" y="848360"/>
                </a:moveTo>
                <a:lnTo>
                  <a:pt x="744659" y="848360"/>
                </a:lnTo>
                <a:lnTo>
                  <a:pt x="749028" y="849630"/>
                </a:lnTo>
                <a:lnTo>
                  <a:pt x="747270" y="848360"/>
                </a:lnTo>
                <a:close/>
              </a:path>
              <a:path w="1638934" h="853440">
                <a:moveTo>
                  <a:pt x="852458" y="845820"/>
                </a:moveTo>
                <a:lnTo>
                  <a:pt x="820226" y="845820"/>
                </a:lnTo>
                <a:lnTo>
                  <a:pt x="821679" y="847090"/>
                </a:lnTo>
                <a:lnTo>
                  <a:pt x="828243" y="847090"/>
                </a:lnTo>
                <a:lnTo>
                  <a:pt x="827518" y="849630"/>
                </a:lnTo>
                <a:lnTo>
                  <a:pt x="838766" y="849630"/>
                </a:lnTo>
                <a:lnTo>
                  <a:pt x="846611" y="848360"/>
                </a:lnTo>
                <a:lnTo>
                  <a:pt x="852458" y="845820"/>
                </a:lnTo>
                <a:close/>
              </a:path>
              <a:path w="1638934" h="853440">
                <a:moveTo>
                  <a:pt x="611733" y="839470"/>
                </a:moveTo>
                <a:lnTo>
                  <a:pt x="606167" y="839470"/>
                </a:lnTo>
                <a:lnTo>
                  <a:pt x="607712" y="842010"/>
                </a:lnTo>
                <a:lnTo>
                  <a:pt x="616249" y="842010"/>
                </a:lnTo>
                <a:lnTo>
                  <a:pt x="624797" y="844550"/>
                </a:lnTo>
                <a:lnTo>
                  <a:pt x="632964" y="845820"/>
                </a:lnTo>
                <a:lnTo>
                  <a:pt x="640356" y="848360"/>
                </a:lnTo>
                <a:lnTo>
                  <a:pt x="640744" y="844550"/>
                </a:lnTo>
                <a:lnTo>
                  <a:pt x="629714" y="844550"/>
                </a:lnTo>
                <a:lnTo>
                  <a:pt x="622194" y="842010"/>
                </a:lnTo>
                <a:lnTo>
                  <a:pt x="616697" y="840740"/>
                </a:lnTo>
                <a:lnTo>
                  <a:pt x="611733" y="839470"/>
                </a:lnTo>
                <a:close/>
              </a:path>
              <a:path w="1638934" h="853440">
                <a:moveTo>
                  <a:pt x="699018" y="844550"/>
                </a:moveTo>
                <a:lnTo>
                  <a:pt x="689560" y="844550"/>
                </a:lnTo>
                <a:lnTo>
                  <a:pt x="699125" y="848360"/>
                </a:lnTo>
                <a:lnTo>
                  <a:pt x="699018" y="844550"/>
                </a:lnTo>
                <a:close/>
              </a:path>
              <a:path w="1638934" h="853440">
                <a:moveTo>
                  <a:pt x="750545" y="847090"/>
                </a:moveTo>
                <a:lnTo>
                  <a:pt x="745901" y="848360"/>
                </a:lnTo>
                <a:lnTo>
                  <a:pt x="756386" y="848360"/>
                </a:lnTo>
                <a:lnTo>
                  <a:pt x="750545" y="847090"/>
                </a:lnTo>
                <a:close/>
              </a:path>
              <a:path w="1638934" h="853440">
                <a:moveTo>
                  <a:pt x="905913" y="845820"/>
                </a:moveTo>
                <a:lnTo>
                  <a:pt x="893858" y="845820"/>
                </a:lnTo>
                <a:lnTo>
                  <a:pt x="894989" y="848360"/>
                </a:lnTo>
                <a:lnTo>
                  <a:pt x="905913" y="845820"/>
                </a:lnTo>
                <a:close/>
              </a:path>
              <a:path w="1638934" h="853440">
                <a:moveTo>
                  <a:pt x="662845" y="845820"/>
                </a:moveTo>
                <a:lnTo>
                  <a:pt x="659191" y="845820"/>
                </a:lnTo>
                <a:lnTo>
                  <a:pt x="662058" y="847090"/>
                </a:lnTo>
                <a:lnTo>
                  <a:pt x="663157" y="847090"/>
                </a:lnTo>
                <a:lnTo>
                  <a:pt x="662845" y="845820"/>
                </a:lnTo>
                <a:close/>
              </a:path>
              <a:path w="1638934" h="853440">
                <a:moveTo>
                  <a:pt x="902302" y="840740"/>
                </a:moveTo>
                <a:lnTo>
                  <a:pt x="671044" y="840740"/>
                </a:lnTo>
                <a:lnTo>
                  <a:pt x="675163" y="842010"/>
                </a:lnTo>
                <a:lnTo>
                  <a:pt x="675235" y="844550"/>
                </a:lnTo>
                <a:lnTo>
                  <a:pt x="675869" y="845820"/>
                </a:lnTo>
                <a:lnTo>
                  <a:pt x="681676" y="847090"/>
                </a:lnTo>
                <a:lnTo>
                  <a:pt x="689793" y="845820"/>
                </a:lnTo>
                <a:lnTo>
                  <a:pt x="680087" y="844550"/>
                </a:lnTo>
                <a:lnTo>
                  <a:pt x="682125" y="842010"/>
                </a:lnTo>
                <a:lnTo>
                  <a:pt x="902384" y="842010"/>
                </a:lnTo>
                <a:lnTo>
                  <a:pt x="902302" y="840740"/>
                </a:lnTo>
                <a:close/>
              </a:path>
              <a:path w="1638934" h="853440">
                <a:moveTo>
                  <a:pt x="902384" y="842010"/>
                </a:moveTo>
                <a:lnTo>
                  <a:pt x="696731" y="842010"/>
                </a:lnTo>
                <a:lnTo>
                  <a:pt x="696838" y="844550"/>
                </a:lnTo>
                <a:lnTo>
                  <a:pt x="857707" y="844550"/>
                </a:lnTo>
                <a:lnTo>
                  <a:pt x="855460" y="845820"/>
                </a:lnTo>
                <a:lnTo>
                  <a:pt x="862362" y="845820"/>
                </a:lnTo>
                <a:lnTo>
                  <a:pt x="868709" y="847090"/>
                </a:lnTo>
                <a:lnTo>
                  <a:pt x="871266" y="845820"/>
                </a:lnTo>
                <a:lnTo>
                  <a:pt x="872686" y="844550"/>
                </a:lnTo>
                <a:lnTo>
                  <a:pt x="875819" y="843280"/>
                </a:lnTo>
                <a:lnTo>
                  <a:pt x="904949" y="843280"/>
                </a:lnTo>
                <a:lnTo>
                  <a:pt x="902384" y="842010"/>
                </a:lnTo>
                <a:close/>
              </a:path>
              <a:path w="1638934" h="853440">
                <a:moveTo>
                  <a:pt x="925534" y="840740"/>
                </a:moveTo>
                <a:lnTo>
                  <a:pt x="917188" y="840740"/>
                </a:lnTo>
                <a:lnTo>
                  <a:pt x="917182" y="842010"/>
                </a:lnTo>
                <a:lnTo>
                  <a:pt x="911492" y="843280"/>
                </a:lnTo>
                <a:lnTo>
                  <a:pt x="883513" y="843280"/>
                </a:lnTo>
                <a:lnTo>
                  <a:pt x="879721" y="845820"/>
                </a:lnTo>
                <a:lnTo>
                  <a:pt x="913366" y="845820"/>
                </a:lnTo>
                <a:lnTo>
                  <a:pt x="920942" y="844550"/>
                </a:lnTo>
                <a:lnTo>
                  <a:pt x="932238" y="843280"/>
                </a:lnTo>
                <a:lnTo>
                  <a:pt x="930304" y="842010"/>
                </a:lnTo>
                <a:lnTo>
                  <a:pt x="925534" y="840740"/>
                </a:lnTo>
                <a:close/>
              </a:path>
              <a:path w="1638934" h="853440">
                <a:moveTo>
                  <a:pt x="958182" y="840740"/>
                </a:moveTo>
                <a:lnTo>
                  <a:pt x="958754" y="842010"/>
                </a:lnTo>
                <a:lnTo>
                  <a:pt x="956093" y="843280"/>
                </a:lnTo>
                <a:lnTo>
                  <a:pt x="954564" y="844550"/>
                </a:lnTo>
                <a:lnTo>
                  <a:pt x="958534" y="844550"/>
                </a:lnTo>
                <a:lnTo>
                  <a:pt x="961590" y="843280"/>
                </a:lnTo>
                <a:lnTo>
                  <a:pt x="974002" y="843280"/>
                </a:lnTo>
                <a:lnTo>
                  <a:pt x="973248" y="842010"/>
                </a:lnTo>
                <a:lnTo>
                  <a:pt x="963747" y="842010"/>
                </a:lnTo>
                <a:lnTo>
                  <a:pt x="958182" y="840740"/>
                </a:lnTo>
                <a:close/>
              </a:path>
              <a:path w="1638934" h="853440">
                <a:moveTo>
                  <a:pt x="972857" y="838200"/>
                </a:moveTo>
                <a:lnTo>
                  <a:pt x="968176" y="838200"/>
                </a:lnTo>
                <a:lnTo>
                  <a:pt x="963847" y="839470"/>
                </a:lnTo>
                <a:lnTo>
                  <a:pt x="941424" y="839470"/>
                </a:lnTo>
                <a:lnTo>
                  <a:pt x="939474" y="843280"/>
                </a:lnTo>
                <a:lnTo>
                  <a:pt x="949411" y="840740"/>
                </a:lnTo>
                <a:lnTo>
                  <a:pt x="958904" y="840740"/>
                </a:lnTo>
                <a:lnTo>
                  <a:pt x="967027" y="839470"/>
                </a:lnTo>
                <a:lnTo>
                  <a:pt x="972857" y="838200"/>
                </a:lnTo>
                <a:close/>
              </a:path>
              <a:path w="1638934" h="853440">
                <a:moveTo>
                  <a:pt x="987229" y="836930"/>
                </a:moveTo>
                <a:lnTo>
                  <a:pt x="977126" y="836930"/>
                </a:lnTo>
                <a:lnTo>
                  <a:pt x="976610" y="839470"/>
                </a:lnTo>
                <a:lnTo>
                  <a:pt x="965901" y="842010"/>
                </a:lnTo>
                <a:lnTo>
                  <a:pt x="970232" y="842010"/>
                </a:lnTo>
                <a:lnTo>
                  <a:pt x="975394" y="840740"/>
                </a:lnTo>
                <a:lnTo>
                  <a:pt x="982979" y="838200"/>
                </a:lnTo>
                <a:lnTo>
                  <a:pt x="987229" y="836930"/>
                </a:lnTo>
                <a:close/>
              </a:path>
              <a:path w="1638934" h="853440">
                <a:moveTo>
                  <a:pt x="586054" y="835660"/>
                </a:moveTo>
                <a:lnTo>
                  <a:pt x="586136" y="838200"/>
                </a:lnTo>
                <a:lnTo>
                  <a:pt x="580602" y="838200"/>
                </a:lnTo>
                <a:lnTo>
                  <a:pt x="584135" y="839470"/>
                </a:lnTo>
                <a:lnTo>
                  <a:pt x="588967" y="840740"/>
                </a:lnTo>
                <a:lnTo>
                  <a:pt x="587378" y="839470"/>
                </a:lnTo>
                <a:lnTo>
                  <a:pt x="593861" y="836930"/>
                </a:lnTo>
                <a:lnTo>
                  <a:pt x="586054" y="835660"/>
                </a:lnTo>
                <a:close/>
              </a:path>
              <a:path w="1638934" h="853440">
                <a:moveTo>
                  <a:pt x="641736" y="839470"/>
                </a:moveTo>
                <a:lnTo>
                  <a:pt x="633360" y="839470"/>
                </a:lnTo>
                <a:lnTo>
                  <a:pt x="637575" y="840740"/>
                </a:lnTo>
                <a:lnTo>
                  <a:pt x="641736" y="839470"/>
                </a:lnTo>
                <a:close/>
              </a:path>
              <a:path w="1638934" h="853440">
                <a:moveTo>
                  <a:pt x="994485" y="835660"/>
                </a:moveTo>
                <a:lnTo>
                  <a:pt x="624549" y="835660"/>
                </a:lnTo>
                <a:lnTo>
                  <a:pt x="626808" y="836930"/>
                </a:lnTo>
                <a:lnTo>
                  <a:pt x="626672" y="838200"/>
                </a:lnTo>
                <a:lnTo>
                  <a:pt x="619464" y="838200"/>
                </a:lnTo>
                <a:lnTo>
                  <a:pt x="627695" y="839470"/>
                </a:lnTo>
                <a:lnTo>
                  <a:pt x="649063" y="839470"/>
                </a:lnTo>
                <a:lnTo>
                  <a:pt x="659013" y="840740"/>
                </a:lnTo>
                <a:lnTo>
                  <a:pt x="912036" y="840740"/>
                </a:lnTo>
                <a:lnTo>
                  <a:pt x="920113" y="839470"/>
                </a:lnTo>
                <a:lnTo>
                  <a:pt x="926668" y="838200"/>
                </a:lnTo>
                <a:lnTo>
                  <a:pt x="626672" y="838200"/>
                </a:lnTo>
                <a:lnTo>
                  <a:pt x="620297" y="836930"/>
                </a:lnTo>
                <a:lnTo>
                  <a:pt x="995306" y="836930"/>
                </a:lnTo>
                <a:lnTo>
                  <a:pt x="994485" y="835660"/>
                </a:lnTo>
                <a:close/>
              </a:path>
              <a:path w="1638934" h="853440">
                <a:moveTo>
                  <a:pt x="995306" y="836930"/>
                </a:moveTo>
                <a:lnTo>
                  <a:pt x="987229" y="836930"/>
                </a:lnTo>
                <a:lnTo>
                  <a:pt x="987089" y="839470"/>
                </a:lnTo>
                <a:lnTo>
                  <a:pt x="980326" y="840740"/>
                </a:lnTo>
                <a:lnTo>
                  <a:pt x="991171" y="840740"/>
                </a:lnTo>
                <a:lnTo>
                  <a:pt x="996127" y="838200"/>
                </a:lnTo>
                <a:lnTo>
                  <a:pt x="995306" y="836930"/>
                </a:lnTo>
                <a:close/>
              </a:path>
              <a:path w="1638934" h="853440">
                <a:moveTo>
                  <a:pt x="580602" y="838200"/>
                </a:moveTo>
                <a:lnTo>
                  <a:pt x="571896" y="838200"/>
                </a:lnTo>
                <a:lnTo>
                  <a:pt x="578194" y="839470"/>
                </a:lnTo>
                <a:lnTo>
                  <a:pt x="580602" y="838200"/>
                </a:lnTo>
                <a:close/>
              </a:path>
              <a:path w="1638934" h="853440">
                <a:moveTo>
                  <a:pt x="965159" y="836930"/>
                </a:moveTo>
                <a:lnTo>
                  <a:pt x="931838" y="836930"/>
                </a:lnTo>
                <a:lnTo>
                  <a:pt x="934847" y="839470"/>
                </a:lnTo>
                <a:lnTo>
                  <a:pt x="963847" y="839470"/>
                </a:lnTo>
                <a:lnTo>
                  <a:pt x="965159" y="836930"/>
                </a:lnTo>
                <a:close/>
              </a:path>
              <a:path w="1638934" h="853440">
                <a:moveTo>
                  <a:pt x="624549" y="835660"/>
                </a:moveTo>
                <a:lnTo>
                  <a:pt x="602107" y="835660"/>
                </a:lnTo>
                <a:lnTo>
                  <a:pt x="609106" y="836930"/>
                </a:lnTo>
                <a:lnTo>
                  <a:pt x="611872" y="838200"/>
                </a:lnTo>
                <a:lnTo>
                  <a:pt x="612766" y="836930"/>
                </a:lnTo>
                <a:lnTo>
                  <a:pt x="624549" y="835660"/>
                </a:lnTo>
                <a:close/>
              </a:path>
              <a:path w="1638934" h="853440">
                <a:moveTo>
                  <a:pt x="977126" y="836930"/>
                </a:moveTo>
                <a:lnTo>
                  <a:pt x="965159" y="836930"/>
                </a:lnTo>
                <a:lnTo>
                  <a:pt x="970616" y="838200"/>
                </a:lnTo>
                <a:lnTo>
                  <a:pt x="977126" y="836930"/>
                </a:lnTo>
                <a:close/>
              </a:path>
              <a:path w="1638934" h="853440">
                <a:moveTo>
                  <a:pt x="876558" y="830580"/>
                </a:moveTo>
                <a:lnTo>
                  <a:pt x="579293" y="830580"/>
                </a:lnTo>
                <a:lnTo>
                  <a:pt x="586731" y="831850"/>
                </a:lnTo>
                <a:lnTo>
                  <a:pt x="587633" y="833120"/>
                </a:lnTo>
                <a:lnTo>
                  <a:pt x="594145" y="833120"/>
                </a:lnTo>
                <a:lnTo>
                  <a:pt x="593576" y="834390"/>
                </a:lnTo>
                <a:lnTo>
                  <a:pt x="596655" y="835660"/>
                </a:lnTo>
                <a:lnTo>
                  <a:pt x="600858" y="836930"/>
                </a:lnTo>
                <a:lnTo>
                  <a:pt x="602107" y="835660"/>
                </a:lnTo>
                <a:lnTo>
                  <a:pt x="994485" y="835660"/>
                </a:lnTo>
                <a:lnTo>
                  <a:pt x="988235" y="834390"/>
                </a:lnTo>
                <a:lnTo>
                  <a:pt x="979370" y="834390"/>
                </a:lnTo>
                <a:lnTo>
                  <a:pt x="979040" y="831850"/>
                </a:lnTo>
                <a:lnTo>
                  <a:pt x="881986" y="831850"/>
                </a:lnTo>
                <a:lnTo>
                  <a:pt x="876558" y="830580"/>
                </a:lnTo>
                <a:close/>
              </a:path>
              <a:path w="1638934" h="853440">
                <a:moveTo>
                  <a:pt x="893712" y="826770"/>
                </a:moveTo>
                <a:lnTo>
                  <a:pt x="556456" y="826770"/>
                </a:lnTo>
                <a:lnTo>
                  <a:pt x="565293" y="828040"/>
                </a:lnTo>
                <a:lnTo>
                  <a:pt x="568505" y="830580"/>
                </a:lnTo>
                <a:lnTo>
                  <a:pt x="569175" y="833120"/>
                </a:lnTo>
                <a:lnTo>
                  <a:pt x="579030" y="834390"/>
                </a:lnTo>
                <a:lnTo>
                  <a:pt x="585459" y="835660"/>
                </a:lnTo>
                <a:lnTo>
                  <a:pt x="579293" y="830580"/>
                </a:lnTo>
                <a:lnTo>
                  <a:pt x="876558" y="830580"/>
                </a:lnTo>
                <a:lnTo>
                  <a:pt x="875429" y="829310"/>
                </a:lnTo>
                <a:lnTo>
                  <a:pt x="878620" y="828040"/>
                </a:lnTo>
                <a:lnTo>
                  <a:pt x="890118" y="828040"/>
                </a:lnTo>
                <a:lnTo>
                  <a:pt x="893712" y="826770"/>
                </a:lnTo>
                <a:close/>
              </a:path>
              <a:path w="1638934" h="853440">
                <a:moveTo>
                  <a:pt x="1014382" y="827056"/>
                </a:moveTo>
                <a:lnTo>
                  <a:pt x="1011627" y="828040"/>
                </a:lnTo>
                <a:lnTo>
                  <a:pt x="1001242" y="829310"/>
                </a:lnTo>
                <a:lnTo>
                  <a:pt x="1002133" y="830580"/>
                </a:lnTo>
                <a:lnTo>
                  <a:pt x="999755" y="831850"/>
                </a:lnTo>
                <a:lnTo>
                  <a:pt x="998215" y="833120"/>
                </a:lnTo>
                <a:lnTo>
                  <a:pt x="1001615" y="833120"/>
                </a:lnTo>
                <a:lnTo>
                  <a:pt x="1007409" y="830580"/>
                </a:lnTo>
                <a:lnTo>
                  <a:pt x="1014382" y="827056"/>
                </a:lnTo>
                <a:close/>
              </a:path>
              <a:path w="1638934" h="853440">
                <a:moveTo>
                  <a:pt x="950987" y="822960"/>
                </a:moveTo>
                <a:lnTo>
                  <a:pt x="533256" y="822960"/>
                </a:lnTo>
                <a:lnTo>
                  <a:pt x="543099" y="824230"/>
                </a:lnTo>
                <a:lnTo>
                  <a:pt x="546757" y="826770"/>
                </a:lnTo>
                <a:lnTo>
                  <a:pt x="548744" y="829310"/>
                </a:lnTo>
                <a:lnTo>
                  <a:pt x="553574" y="831850"/>
                </a:lnTo>
                <a:lnTo>
                  <a:pt x="556699" y="830580"/>
                </a:lnTo>
                <a:lnTo>
                  <a:pt x="556456" y="826770"/>
                </a:lnTo>
                <a:lnTo>
                  <a:pt x="945493" y="826770"/>
                </a:lnTo>
                <a:lnTo>
                  <a:pt x="947884" y="825500"/>
                </a:lnTo>
                <a:lnTo>
                  <a:pt x="956569" y="825500"/>
                </a:lnTo>
                <a:lnTo>
                  <a:pt x="957517" y="824230"/>
                </a:lnTo>
                <a:lnTo>
                  <a:pt x="948935" y="824230"/>
                </a:lnTo>
                <a:lnTo>
                  <a:pt x="950987" y="822960"/>
                </a:lnTo>
                <a:close/>
              </a:path>
              <a:path w="1638934" h="853440">
                <a:moveTo>
                  <a:pt x="990016" y="829310"/>
                </a:moveTo>
                <a:lnTo>
                  <a:pt x="890979" y="829310"/>
                </a:lnTo>
                <a:lnTo>
                  <a:pt x="890258" y="830580"/>
                </a:lnTo>
                <a:lnTo>
                  <a:pt x="881986" y="831850"/>
                </a:lnTo>
                <a:lnTo>
                  <a:pt x="979040" y="831850"/>
                </a:lnTo>
                <a:lnTo>
                  <a:pt x="984046" y="830580"/>
                </a:lnTo>
                <a:lnTo>
                  <a:pt x="987212" y="830580"/>
                </a:lnTo>
                <a:lnTo>
                  <a:pt x="990016" y="829310"/>
                </a:lnTo>
                <a:close/>
              </a:path>
              <a:path w="1638934" h="853440">
                <a:moveTo>
                  <a:pt x="888362" y="828040"/>
                </a:moveTo>
                <a:lnTo>
                  <a:pt x="878620" y="828040"/>
                </a:lnTo>
                <a:lnTo>
                  <a:pt x="877622" y="830580"/>
                </a:lnTo>
                <a:lnTo>
                  <a:pt x="883021" y="830580"/>
                </a:lnTo>
                <a:lnTo>
                  <a:pt x="886240" y="829310"/>
                </a:lnTo>
                <a:lnTo>
                  <a:pt x="888362" y="828040"/>
                </a:lnTo>
                <a:close/>
              </a:path>
              <a:path w="1638934" h="853440">
                <a:moveTo>
                  <a:pt x="998337" y="828040"/>
                </a:moveTo>
                <a:lnTo>
                  <a:pt x="897703" y="828040"/>
                </a:lnTo>
                <a:lnTo>
                  <a:pt x="900207" y="829310"/>
                </a:lnTo>
                <a:lnTo>
                  <a:pt x="990016" y="829310"/>
                </a:lnTo>
                <a:lnTo>
                  <a:pt x="992947" y="830580"/>
                </a:lnTo>
                <a:lnTo>
                  <a:pt x="998337" y="828040"/>
                </a:lnTo>
                <a:close/>
              </a:path>
              <a:path w="1638934" h="853440">
                <a:moveTo>
                  <a:pt x="1025778" y="826770"/>
                </a:moveTo>
                <a:lnTo>
                  <a:pt x="1016334" y="827888"/>
                </a:lnTo>
                <a:lnTo>
                  <a:pt x="1019662" y="830580"/>
                </a:lnTo>
                <a:lnTo>
                  <a:pt x="1025778" y="826770"/>
                </a:lnTo>
                <a:close/>
              </a:path>
              <a:path w="1638934" h="853440">
                <a:moveTo>
                  <a:pt x="1010563" y="820420"/>
                </a:moveTo>
                <a:lnTo>
                  <a:pt x="1002457" y="821690"/>
                </a:lnTo>
                <a:lnTo>
                  <a:pt x="953039" y="821690"/>
                </a:lnTo>
                <a:lnTo>
                  <a:pt x="968543" y="822960"/>
                </a:lnTo>
                <a:lnTo>
                  <a:pt x="963775" y="825500"/>
                </a:lnTo>
                <a:lnTo>
                  <a:pt x="955240" y="826770"/>
                </a:lnTo>
                <a:lnTo>
                  <a:pt x="893712" y="826770"/>
                </a:lnTo>
                <a:lnTo>
                  <a:pt x="893037" y="828040"/>
                </a:lnTo>
                <a:lnTo>
                  <a:pt x="894145" y="829310"/>
                </a:lnTo>
                <a:lnTo>
                  <a:pt x="897027" y="829310"/>
                </a:lnTo>
                <a:lnTo>
                  <a:pt x="897366" y="828040"/>
                </a:lnTo>
                <a:lnTo>
                  <a:pt x="998337" y="828040"/>
                </a:lnTo>
                <a:lnTo>
                  <a:pt x="1006821" y="826770"/>
                </a:lnTo>
                <a:lnTo>
                  <a:pt x="1018627" y="825542"/>
                </a:lnTo>
                <a:lnTo>
                  <a:pt x="1018881" y="825451"/>
                </a:lnTo>
                <a:lnTo>
                  <a:pt x="1015052" y="824230"/>
                </a:lnTo>
                <a:lnTo>
                  <a:pt x="1014263" y="822960"/>
                </a:lnTo>
                <a:lnTo>
                  <a:pt x="1007659" y="822960"/>
                </a:lnTo>
                <a:lnTo>
                  <a:pt x="1010563" y="820420"/>
                </a:lnTo>
                <a:close/>
              </a:path>
              <a:path w="1638934" h="853440">
                <a:moveTo>
                  <a:pt x="483896" y="817880"/>
                </a:moveTo>
                <a:lnTo>
                  <a:pt x="486642" y="821690"/>
                </a:lnTo>
                <a:lnTo>
                  <a:pt x="481627" y="821690"/>
                </a:lnTo>
                <a:lnTo>
                  <a:pt x="490030" y="822960"/>
                </a:lnTo>
                <a:lnTo>
                  <a:pt x="502906" y="826770"/>
                </a:lnTo>
                <a:lnTo>
                  <a:pt x="509807" y="828040"/>
                </a:lnTo>
                <a:lnTo>
                  <a:pt x="497974" y="824230"/>
                </a:lnTo>
                <a:lnTo>
                  <a:pt x="494955" y="820420"/>
                </a:lnTo>
                <a:lnTo>
                  <a:pt x="493155" y="820420"/>
                </a:lnTo>
                <a:lnTo>
                  <a:pt x="483896" y="817880"/>
                </a:lnTo>
                <a:close/>
              </a:path>
              <a:path w="1638934" h="853440">
                <a:moveTo>
                  <a:pt x="1016093" y="827694"/>
                </a:moveTo>
                <a:lnTo>
                  <a:pt x="1015059" y="828040"/>
                </a:lnTo>
                <a:lnTo>
                  <a:pt x="1016334" y="827888"/>
                </a:lnTo>
                <a:lnTo>
                  <a:pt x="1016093" y="827694"/>
                </a:lnTo>
                <a:close/>
              </a:path>
              <a:path w="1638934" h="853440">
                <a:moveTo>
                  <a:pt x="1078634" y="817880"/>
                </a:moveTo>
                <a:lnTo>
                  <a:pt x="1073346" y="819150"/>
                </a:lnTo>
                <a:lnTo>
                  <a:pt x="1063721" y="820420"/>
                </a:lnTo>
                <a:lnTo>
                  <a:pt x="1054813" y="825500"/>
                </a:lnTo>
                <a:lnTo>
                  <a:pt x="1045356" y="828040"/>
                </a:lnTo>
                <a:lnTo>
                  <a:pt x="1060927" y="828040"/>
                </a:lnTo>
                <a:lnTo>
                  <a:pt x="1068978" y="826770"/>
                </a:lnTo>
                <a:lnTo>
                  <a:pt x="1063436" y="826770"/>
                </a:lnTo>
                <a:lnTo>
                  <a:pt x="1065076" y="823731"/>
                </a:lnTo>
                <a:lnTo>
                  <a:pt x="1062784" y="821690"/>
                </a:lnTo>
                <a:lnTo>
                  <a:pt x="1073758" y="821690"/>
                </a:lnTo>
                <a:lnTo>
                  <a:pt x="1072125" y="820420"/>
                </a:lnTo>
                <a:lnTo>
                  <a:pt x="1078634" y="817880"/>
                </a:lnTo>
                <a:close/>
              </a:path>
              <a:path w="1638934" h="853440">
                <a:moveTo>
                  <a:pt x="1035522" y="822960"/>
                </a:moveTo>
                <a:lnTo>
                  <a:pt x="1031397" y="822960"/>
                </a:lnTo>
                <a:lnTo>
                  <a:pt x="1022304" y="824230"/>
                </a:lnTo>
                <a:lnTo>
                  <a:pt x="1018881" y="825451"/>
                </a:lnTo>
                <a:lnTo>
                  <a:pt x="1019032" y="825500"/>
                </a:lnTo>
                <a:lnTo>
                  <a:pt x="1018627" y="825542"/>
                </a:lnTo>
                <a:lnTo>
                  <a:pt x="1015022" y="826828"/>
                </a:lnTo>
                <a:lnTo>
                  <a:pt x="1016093" y="827694"/>
                </a:lnTo>
                <a:lnTo>
                  <a:pt x="1022670" y="825500"/>
                </a:lnTo>
                <a:lnTo>
                  <a:pt x="1028126" y="825500"/>
                </a:lnTo>
                <a:lnTo>
                  <a:pt x="1031233" y="824230"/>
                </a:lnTo>
                <a:lnTo>
                  <a:pt x="1035522" y="822960"/>
                </a:lnTo>
                <a:close/>
              </a:path>
              <a:path w="1638934" h="853440">
                <a:moveTo>
                  <a:pt x="1014950" y="826770"/>
                </a:moveTo>
                <a:lnTo>
                  <a:pt x="1014382" y="827056"/>
                </a:lnTo>
                <a:lnTo>
                  <a:pt x="1015022" y="826828"/>
                </a:lnTo>
                <a:close/>
              </a:path>
              <a:path w="1638934" h="853440">
                <a:moveTo>
                  <a:pt x="953039" y="821690"/>
                </a:moveTo>
                <a:lnTo>
                  <a:pt x="524033" y="821690"/>
                </a:lnTo>
                <a:lnTo>
                  <a:pt x="529294" y="822960"/>
                </a:lnTo>
                <a:lnTo>
                  <a:pt x="532585" y="824230"/>
                </a:lnTo>
                <a:lnTo>
                  <a:pt x="539566" y="826770"/>
                </a:lnTo>
                <a:lnTo>
                  <a:pt x="544223" y="825500"/>
                </a:lnTo>
                <a:lnTo>
                  <a:pt x="534393" y="824230"/>
                </a:lnTo>
                <a:lnTo>
                  <a:pt x="533256" y="822960"/>
                </a:lnTo>
                <a:lnTo>
                  <a:pt x="950987" y="822960"/>
                </a:lnTo>
                <a:lnTo>
                  <a:pt x="953039" y="821690"/>
                </a:lnTo>
                <a:close/>
              </a:path>
              <a:path w="1638934" h="853440">
                <a:moveTo>
                  <a:pt x="1077657" y="822960"/>
                </a:moveTo>
                <a:lnTo>
                  <a:pt x="1070994" y="824230"/>
                </a:lnTo>
                <a:lnTo>
                  <a:pt x="1070125" y="825500"/>
                </a:lnTo>
                <a:lnTo>
                  <a:pt x="1063436" y="826770"/>
                </a:lnTo>
                <a:lnTo>
                  <a:pt x="1074707" y="826770"/>
                </a:lnTo>
                <a:lnTo>
                  <a:pt x="1073751" y="825500"/>
                </a:lnTo>
                <a:lnTo>
                  <a:pt x="1078256" y="824230"/>
                </a:lnTo>
                <a:lnTo>
                  <a:pt x="1077657" y="822960"/>
                </a:lnTo>
                <a:close/>
              </a:path>
              <a:path w="1638934" h="853440">
                <a:moveTo>
                  <a:pt x="1018881" y="825451"/>
                </a:moveTo>
                <a:lnTo>
                  <a:pt x="1018627" y="825542"/>
                </a:lnTo>
                <a:lnTo>
                  <a:pt x="1019032" y="825500"/>
                </a:lnTo>
                <a:lnTo>
                  <a:pt x="1018881" y="825451"/>
                </a:lnTo>
                <a:close/>
              </a:path>
              <a:path w="1638934" h="853440">
                <a:moveTo>
                  <a:pt x="524033" y="821690"/>
                </a:moveTo>
                <a:lnTo>
                  <a:pt x="514635" y="821690"/>
                </a:lnTo>
                <a:lnTo>
                  <a:pt x="528802" y="825500"/>
                </a:lnTo>
                <a:lnTo>
                  <a:pt x="530470" y="824230"/>
                </a:lnTo>
                <a:lnTo>
                  <a:pt x="524033" y="821690"/>
                </a:lnTo>
                <a:close/>
              </a:path>
              <a:path w="1638934" h="853440">
                <a:moveTo>
                  <a:pt x="1065493" y="822960"/>
                </a:moveTo>
                <a:lnTo>
                  <a:pt x="1065076" y="823731"/>
                </a:lnTo>
                <a:lnTo>
                  <a:pt x="1065636" y="824230"/>
                </a:lnTo>
                <a:lnTo>
                  <a:pt x="1065493" y="822960"/>
                </a:lnTo>
                <a:close/>
              </a:path>
              <a:path w="1638934" h="853440">
                <a:moveTo>
                  <a:pt x="1013016" y="821690"/>
                </a:moveTo>
                <a:lnTo>
                  <a:pt x="1007659" y="822960"/>
                </a:lnTo>
                <a:lnTo>
                  <a:pt x="1014263" y="822960"/>
                </a:lnTo>
                <a:lnTo>
                  <a:pt x="1013016" y="821690"/>
                </a:lnTo>
                <a:close/>
              </a:path>
              <a:path w="1638934" h="853440">
                <a:moveTo>
                  <a:pt x="1041434" y="819711"/>
                </a:moveTo>
                <a:lnTo>
                  <a:pt x="1039947" y="820420"/>
                </a:lnTo>
                <a:lnTo>
                  <a:pt x="1040956" y="820420"/>
                </a:lnTo>
                <a:lnTo>
                  <a:pt x="1037026" y="822960"/>
                </a:lnTo>
                <a:lnTo>
                  <a:pt x="1044525" y="822960"/>
                </a:lnTo>
                <a:lnTo>
                  <a:pt x="1041434" y="819711"/>
                </a:lnTo>
                <a:close/>
              </a:path>
              <a:path w="1638934" h="853440">
                <a:moveTo>
                  <a:pt x="1003633" y="819150"/>
                </a:moveTo>
                <a:lnTo>
                  <a:pt x="519266" y="819150"/>
                </a:lnTo>
                <a:lnTo>
                  <a:pt x="519917" y="820420"/>
                </a:lnTo>
                <a:lnTo>
                  <a:pt x="517935" y="821690"/>
                </a:lnTo>
                <a:lnTo>
                  <a:pt x="1002457" y="821690"/>
                </a:lnTo>
                <a:lnTo>
                  <a:pt x="1003633" y="819150"/>
                </a:lnTo>
                <a:close/>
              </a:path>
              <a:path w="1638934" h="853440">
                <a:moveTo>
                  <a:pt x="1032950" y="817880"/>
                </a:moveTo>
                <a:lnTo>
                  <a:pt x="1021043" y="817880"/>
                </a:lnTo>
                <a:lnTo>
                  <a:pt x="1018612" y="821690"/>
                </a:lnTo>
                <a:lnTo>
                  <a:pt x="1024970" y="821690"/>
                </a:lnTo>
                <a:lnTo>
                  <a:pt x="1029861" y="820420"/>
                </a:lnTo>
                <a:lnTo>
                  <a:pt x="1032936" y="819150"/>
                </a:lnTo>
                <a:lnTo>
                  <a:pt x="1032950" y="817880"/>
                </a:lnTo>
                <a:close/>
              </a:path>
              <a:path w="1638934" h="853440">
                <a:moveTo>
                  <a:pt x="414708" y="786130"/>
                </a:moveTo>
                <a:lnTo>
                  <a:pt x="381387" y="786130"/>
                </a:lnTo>
                <a:lnTo>
                  <a:pt x="395035" y="791210"/>
                </a:lnTo>
                <a:lnTo>
                  <a:pt x="425377" y="800100"/>
                </a:lnTo>
                <a:lnTo>
                  <a:pt x="441573" y="805180"/>
                </a:lnTo>
                <a:lnTo>
                  <a:pt x="451342" y="805180"/>
                </a:lnTo>
                <a:lnTo>
                  <a:pt x="457820" y="806450"/>
                </a:lnTo>
                <a:lnTo>
                  <a:pt x="466698" y="807720"/>
                </a:lnTo>
                <a:lnTo>
                  <a:pt x="465735" y="810260"/>
                </a:lnTo>
                <a:lnTo>
                  <a:pt x="476537" y="812800"/>
                </a:lnTo>
                <a:lnTo>
                  <a:pt x="486739" y="815340"/>
                </a:lnTo>
                <a:lnTo>
                  <a:pt x="483834" y="816610"/>
                </a:lnTo>
                <a:lnTo>
                  <a:pt x="493524" y="817880"/>
                </a:lnTo>
                <a:lnTo>
                  <a:pt x="493155" y="820420"/>
                </a:lnTo>
                <a:lnTo>
                  <a:pt x="494955" y="820420"/>
                </a:lnTo>
                <a:lnTo>
                  <a:pt x="494082" y="815340"/>
                </a:lnTo>
                <a:lnTo>
                  <a:pt x="541594" y="815340"/>
                </a:lnTo>
                <a:lnTo>
                  <a:pt x="534070" y="814070"/>
                </a:lnTo>
                <a:lnTo>
                  <a:pt x="515781" y="810260"/>
                </a:lnTo>
                <a:lnTo>
                  <a:pt x="494738" y="806450"/>
                </a:lnTo>
                <a:lnTo>
                  <a:pt x="471430" y="802640"/>
                </a:lnTo>
                <a:lnTo>
                  <a:pt x="468083" y="802640"/>
                </a:lnTo>
                <a:lnTo>
                  <a:pt x="461352" y="801370"/>
                </a:lnTo>
                <a:lnTo>
                  <a:pt x="456748" y="798830"/>
                </a:lnTo>
                <a:lnTo>
                  <a:pt x="451116" y="796290"/>
                </a:lnTo>
                <a:lnTo>
                  <a:pt x="440416" y="796290"/>
                </a:lnTo>
                <a:lnTo>
                  <a:pt x="434348" y="793750"/>
                </a:lnTo>
                <a:lnTo>
                  <a:pt x="432505" y="792480"/>
                </a:lnTo>
                <a:lnTo>
                  <a:pt x="426943" y="792480"/>
                </a:lnTo>
                <a:lnTo>
                  <a:pt x="420312" y="789940"/>
                </a:lnTo>
                <a:lnTo>
                  <a:pt x="414708" y="786130"/>
                </a:lnTo>
                <a:close/>
              </a:path>
              <a:path w="1638934" h="853440">
                <a:moveTo>
                  <a:pt x="1025467" y="816610"/>
                </a:moveTo>
                <a:lnTo>
                  <a:pt x="569315" y="816610"/>
                </a:lnTo>
                <a:lnTo>
                  <a:pt x="566453" y="817880"/>
                </a:lnTo>
                <a:lnTo>
                  <a:pt x="566807" y="819150"/>
                </a:lnTo>
                <a:lnTo>
                  <a:pt x="1003633" y="819150"/>
                </a:lnTo>
                <a:lnTo>
                  <a:pt x="1008732" y="820420"/>
                </a:lnTo>
                <a:lnTo>
                  <a:pt x="1021043" y="817880"/>
                </a:lnTo>
                <a:lnTo>
                  <a:pt x="1025450" y="817880"/>
                </a:lnTo>
                <a:lnTo>
                  <a:pt x="1025467" y="816610"/>
                </a:lnTo>
                <a:close/>
              </a:path>
              <a:path w="1638934" h="853440">
                <a:moveTo>
                  <a:pt x="1039205" y="815802"/>
                </a:moveTo>
                <a:lnTo>
                  <a:pt x="1037836" y="816173"/>
                </a:lnTo>
                <a:lnTo>
                  <a:pt x="1036335" y="817880"/>
                </a:lnTo>
                <a:lnTo>
                  <a:pt x="1033787" y="819150"/>
                </a:lnTo>
                <a:lnTo>
                  <a:pt x="1037602" y="820420"/>
                </a:lnTo>
                <a:lnTo>
                  <a:pt x="1039947" y="820420"/>
                </a:lnTo>
                <a:lnTo>
                  <a:pt x="1036446" y="819150"/>
                </a:lnTo>
                <a:lnTo>
                  <a:pt x="1042069" y="817880"/>
                </a:lnTo>
                <a:lnTo>
                  <a:pt x="1039205" y="815802"/>
                </a:lnTo>
                <a:close/>
              </a:path>
              <a:path w="1638934" h="853440">
                <a:moveTo>
                  <a:pt x="1043103" y="818916"/>
                </a:moveTo>
                <a:lnTo>
                  <a:pt x="1040900" y="819150"/>
                </a:lnTo>
                <a:lnTo>
                  <a:pt x="1041434" y="819711"/>
                </a:lnTo>
                <a:lnTo>
                  <a:pt x="1043103" y="818916"/>
                </a:lnTo>
                <a:close/>
              </a:path>
              <a:path w="1638934" h="853440">
                <a:moveTo>
                  <a:pt x="541594" y="815340"/>
                </a:moveTo>
                <a:lnTo>
                  <a:pt x="494082" y="815340"/>
                </a:lnTo>
                <a:lnTo>
                  <a:pt x="503545" y="817880"/>
                </a:lnTo>
                <a:lnTo>
                  <a:pt x="510791" y="819150"/>
                </a:lnTo>
                <a:lnTo>
                  <a:pt x="566807" y="819150"/>
                </a:lnTo>
                <a:lnTo>
                  <a:pt x="559507" y="817880"/>
                </a:lnTo>
                <a:lnTo>
                  <a:pt x="556041" y="817880"/>
                </a:lnTo>
                <a:lnTo>
                  <a:pt x="557998" y="816610"/>
                </a:lnTo>
                <a:lnTo>
                  <a:pt x="549117" y="816610"/>
                </a:lnTo>
                <a:lnTo>
                  <a:pt x="541594" y="815340"/>
                </a:lnTo>
                <a:close/>
              </a:path>
              <a:path w="1638934" h="853440">
                <a:moveTo>
                  <a:pt x="1068786" y="812800"/>
                </a:moveTo>
                <a:lnTo>
                  <a:pt x="1060445" y="815340"/>
                </a:lnTo>
                <a:lnTo>
                  <a:pt x="1057346" y="816610"/>
                </a:lnTo>
                <a:lnTo>
                  <a:pt x="1056559" y="817880"/>
                </a:lnTo>
                <a:lnTo>
                  <a:pt x="1055150" y="819150"/>
                </a:lnTo>
                <a:lnTo>
                  <a:pt x="1064058" y="819150"/>
                </a:lnTo>
                <a:lnTo>
                  <a:pt x="1066256" y="816610"/>
                </a:lnTo>
                <a:lnTo>
                  <a:pt x="1075353" y="816610"/>
                </a:lnTo>
                <a:lnTo>
                  <a:pt x="1076079" y="815340"/>
                </a:lnTo>
                <a:lnTo>
                  <a:pt x="1066315" y="815340"/>
                </a:lnTo>
                <a:lnTo>
                  <a:pt x="1065100" y="814070"/>
                </a:lnTo>
                <a:lnTo>
                  <a:pt x="1069593" y="814070"/>
                </a:lnTo>
                <a:lnTo>
                  <a:pt x="1068786" y="812800"/>
                </a:lnTo>
                <a:close/>
              </a:path>
              <a:path w="1638934" h="853440">
                <a:moveTo>
                  <a:pt x="1075353" y="816610"/>
                </a:moveTo>
                <a:lnTo>
                  <a:pt x="1066256" y="816610"/>
                </a:lnTo>
                <a:lnTo>
                  <a:pt x="1069591" y="817880"/>
                </a:lnTo>
                <a:lnTo>
                  <a:pt x="1067508" y="817880"/>
                </a:lnTo>
                <a:lnTo>
                  <a:pt x="1065432" y="819150"/>
                </a:lnTo>
                <a:lnTo>
                  <a:pt x="1065892" y="819150"/>
                </a:lnTo>
                <a:lnTo>
                  <a:pt x="1074628" y="817880"/>
                </a:lnTo>
                <a:lnTo>
                  <a:pt x="1075353" y="816610"/>
                </a:lnTo>
                <a:close/>
              </a:path>
              <a:path w="1638934" h="853440">
                <a:moveTo>
                  <a:pt x="1128401" y="806633"/>
                </a:moveTo>
                <a:lnTo>
                  <a:pt x="1128186" y="806673"/>
                </a:lnTo>
                <a:lnTo>
                  <a:pt x="1120115" y="812800"/>
                </a:lnTo>
                <a:lnTo>
                  <a:pt x="1113836" y="812800"/>
                </a:lnTo>
                <a:lnTo>
                  <a:pt x="1118552" y="814070"/>
                </a:lnTo>
                <a:lnTo>
                  <a:pt x="1118771" y="816610"/>
                </a:lnTo>
                <a:lnTo>
                  <a:pt x="1113735" y="819150"/>
                </a:lnTo>
                <a:lnTo>
                  <a:pt x="1126206" y="815340"/>
                </a:lnTo>
                <a:lnTo>
                  <a:pt x="1124242" y="815340"/>
                </a:lnTo>
                <a:lnTo>
                  <a:pt x="1124017" y="814070"/>
                </a:lnTo>
                <a:lnTo>
                  <a:pt x="1119963" y="814070"/>
                </a:lnTo>
                <a:lnTo>
                  <a:pt x="1127244" y="812800"/>
                </a:lnTo>
                <a:lnTo>
                  <a:pt x="1132990" y="810260"/>
                </a:lnTo>
                <a:lnTo>
                  <a:pt x="1126826" y="810260"/>
                </a:lnTo>
                <a:lnTo>
                  <a:pt x="1128401" y="806633"/>
                </a:lnTo>
                <a:close/>
              </a:path>
              <a:path w="1638934" h="853440">
                <a:moveTo>
                  <a:pt x="1054647" y="815340"/>
                </a:moveTo>
                <a:lnTo>
                  <a:pt x="1047942" y="816610"/>
                </a:lnTo>
                <a:lnTo>
                  <a:pt x="1043103" y="818916"/>
                </a:lnTo>
                <a:lnTo>
                  <a:pt x="1052861" y="817880"/>
                </a:lnTo>
                <a:lnTo>
                  <a:pt x="1054647" y="815340"/>
                </a:lnTo>
                <a:close/>
              </a:path>
              <a:path w="1638934" h="853440">
                <a:moveTo>
                  <a:pt x="1038568" y="815340"/>
                </a:moveTo>
                <a:lnTo>
                  <a:pt x="1033213" y="815340"/>
                </a:lnTo>
                <a:lnTo>
                  <a:pt x="1031995" y="817880"/>
                </a:lnTo>
                <a:lnTo>
                  <a:pt x="1036223" y="816610"/>
                </a:lnTo>
                <a:lnTo>
                  <a:pt x="1037836" y="816173"/>
                </a:lnTo>
                <a:lnTo>
                  <a:pt x="1038568" y="815340"/>
                </a:lnTo>
                <a:close/>
              </a:path>
              <a:path w="1638934" h="853440">
                <a:moveTo>
                  <a:pt x="539304" y="811626"/>
                </a:moveTo>
                <a:lnTo>
                  <a:pt x="545459" y="814070"/>
                </a:lnTo>
                <a:lnTo>
                  <a:pt x="549117" y="816610"/>
                </a:lnTo>
                <a:lnTo>
                  <a:pt x="563994" y="816610"/>
                </a:lnTo>
                <a:lnTo>
                  <a:pt x="560080" y="815340"/>
                </a:lnTo>
                <a:lnTo>
                  <a:pt x="560941" y="814070"/>
                </a:lnTo>
                <a:lnTo>
                  <a:pt x="1041307" y="814070"/>
                </a:lnTo>
                <a:lnTo>
                  <a:pt x="1042624" y="812800"/>
                </a:lnTo>
                <a:lnTo>
                  <a:pt x="544346" y="812800"/>
                </a:lnTo>
                <a:lnTo>
                  <a:pt x="539304" y="811626"/>
                </a:lnTo>
                <a:close/>
              </a:path>
              <a:path w="1638934" h="853440">
                <a:moveTo>
                  <a:pt x="567506" y="815340"/>
                </a:moveTo>
                <a:lnTo>
                  <a:pt x="563545" y="815340"/>
                </a:lnTo>
                <a:lnTo>
                  <a:pt x="566647" y="816610"/>
                </a:lnTo>
                <a:lnTo>
                  <a:pt x="567506" y="815340"/>
                </a:lnTo>
                <a:close/>
              </a:path>
              <a:path w="1638934" h="853440">
                <a:moveTo>
                  <a:pt x="1029593" y="815340"/>
                </a:moveTo>
                <a:lnTo>
                  <a:pt x="567506" y="815340"/>
                </a:lnTo>
                <a:lnTo>
                  <a:pt x="571098" y="816610"/>
                </a:lnTo>
                <a:lnTo>
                  <a:pt x="1028978" y="816610"/>
                </a:lnTo>
                <a:lnTo>
                  <a:pt x="1029593" y="815340"/>
                </a:lnTo>
                <a:close/>
              </a:path>
              <a:path w="1638934" h="853440">
                <a:moveTo>
                  <a:pt x="1138985" y="815340"/>
                </a:moveTo>
                <a:lnTo>
                  <a:pt x="1131690" y="815340"/>
                </a:lnTo>
                <a:lnTo>
                  <a:pt x="1134510" y="816610"/>
                </a:lnTo>
                <a:lnTo>
                  <a:pt x="1138985" y="815340"/>
                </a:lnTo>
                <a:close/>
              </a:path>
              <a:path w="1638934" h="853440">
                <a:moveTo>
                  <a:pt x="1038568" y="815340"/>
                </a:moveTo>
                <a:lnTo>
                  <a:pt x="1037836" y="816173"/>
                </a:lnTo>
                <a:lnTo>
                  <a:pt x="1039205" y="815802"/>
                </a:lnTo>
                <a:lnTo>
                  <a:pt x="1038568" y="815340"/>
                </a:lnTo>
                <a:close/>
              </a:path>
              <a:path w="1638934" h="853440">
                <a:moveTo>
                  <a:pt x="1041307" y="814070"/>
                </a:moveTo>
                <a:lnTo>
                  <a:pt x="560941" y="814070"/>
                </a:lnTo>
                <a:lnTo>
                  <a:pt x="563627" y="815340"/>
                </a:lnTo>
                <a:lnTo>
                  <a:pt x="1038568" y="815340"/>
                </a:lnTo>
                <a:lnTo>
                  <a:pt x="1039205" y="815802"/>
                </a:lnTo>
                <a:lnTo>
                  <a:pt x="1040911" y="815340"/>
                </a:lnTo>
                <a:lnTo>
                  <a:pt x="1041307" y="814070"/>
                </a:lnTo>
                <a:close/>
              </a:path>
              <a:path w="1638934" h="853440">
                <a:moveTo>
                  <a:pt x="1061101" y="811530"/>
                </a:moveTo>
                <a:lnTo>
                  <a:pt x="1050072" y="811530"/>
                </a:lnTo>
                <a:lnTo>
                  <a:pt x="1051348" y="812800"/>
                </a:lnTo>
                <a:lnTo>
                  <a:pt x="1046505" y="814070"/>
                </a:lnTo>
                <a:lnTo>
                  <a:pt x="1047073" y="815340"/>
                </a:lnTo>
                <a:lnTo>
                  <a:pt x="1054623" y="815340"/>
                </a:lnTo>
                <a:lnTo>
                  <a:pt x="1053959" y="814070"/>
                </a:lnTo>
                <a:lnTo>
                  <a:pt x="1061494" y="814070"/>
                </a:lnTo>
                <a:lnTo>
                  <a:pt x="1062660" y="812800"/>
                </a:lnTo>
                <a:lnTo>
                  <a:pt x="1055947" y="812800"/>
                </a:lnTo>
                <a:lnTo>
                  <a:pt x="1061101" y="811530"/>
                </a:lnTo>
                <a:close/>
              </a:path>
              <a:path w="1638934" h="853440">
                <a:moveTo>
                  <a:pt x="1078256" y="811530"/>
                </a:moveTo>
                <a:lnTo>
                  <a:pt x="1075865" y="812800"/>
                </a:lnTo>
                <a:lnTo>
                  <a:pt x="1076043" y="814070"/>
                </a:lnTo>
                <a:lnTo>
                  <a:pt x="1066315" y="815340"/>
                </a:lnTo>
                <a:lnTo>
                  <a:pt x="1076079" y="815340"/>
                </a:lnTo>
                <a:lnTo>
                  <a:pt x="1078256" y="811530"/>
                </a:lnTo>
                <a:close/>
              </a:path>
              <a:path w="1638934" h="853440">
                <a:moveTo>
                  <a:pt x="1130833" y="812800"/>
                </a:moveTo>
                <a:lnTo>
                  <a:pt x="1124242" y="815340"/>
                </a:lnTo>
                <a:lnTo>
                  <a:pt x="1128745" y="815340"/>
                </a:lnTo>
                <a:lnTo>
                  <a:pt x="1130833" y="812800"/>
                </a:lnTo>
                <a:close/>
              </a:path>
              <a:path w="1638934" h="853440">
                <a:moveTo>
                  <a:pt x="1138283" y="812800"/>
                </a:moveTo>
                <a:lnTo>
                  <a:pt x="1128745" y="815340"/>
                </a:lnTo>
                <a:lnTo>
                  <a:pt x="1141994" y="815340"/>
                </a:lnTo>
                <a:lnTo>
                  <a:pt x="1140310" y="814070"/>
                </a:lnTo>
                <a:lnTo>
                  <a:pt x="1137788" y="814070"/>
                </a:lnTo>
                <a:lnTo>
                  <a:pt x="1138283" y="812800"/>
                </a:lnTo>
                <a:close/>
              </a:path>
              <a:path w="1638934" h="853440">
                <a:moveTo>
                  <a:pt x="984774" y="801370"/>
                </a:moveTo>
                <a:lnTo>
                  <a:pt x="954519" y="801370"/>
                </a:lnTo>
                <a:lnTo>
                  <a:pt x="944622" y="803910"/>
                </a:lnTo>
                <a:lnTo>
                  <a:pt x="918227" y="803910"/>
                </a:lnTo>
                <a:lnTo>
                  <a:pt x="917563" y="805180"/>
                </a:lnTo>
                <a:lnTo>
                  <a:pt x="1100096" y="805180"/>
                </a:lnTo>
                <a:lnTo>
                  <a:pt x="1103724" y="807720"/>
                </a:lnTo>
                <a:lnTo>
                  <a:pt x="1111361" y="808990"/>
                </a:lnTo>
                <a:lnTo>
                  <a:pt x="1114688" y="808990"/>
                </a:lnTo>
                <a:lnTo>
                  <a:pt x="1105384" y="814070"/>
                </a:lnTo>
                <a:lnTo>
                  <a:pt x="1113836" y="812800"/>
                </a:lnTo>
                <a:lnTo>
                  <a:pt x="1120115" y="812800"/>
                </a:lnTo>
                <a:lnTo>
                  <a:pt x="1119307" y="810260"/>
                </a:lnTo>
                <a:lnTo>
                  <a:pt x="1119486" y="807720"/>
                </a:lnTo>
                <a:lnTo>
                  <a:pt x="1117139" y="806450"/>
                </a:lnTo>
                <a:lnTo>
                  <a:pt x="1116485" y="805180"/>
                </a:lnTo>
                <a:lnTo>
                  <a:pt x="1121741" y="802640"/>
                </a:lnTo>
                <a:lnTo>
                  <a:pt x="983674" y="802640"/>
                </a:lnTo>
                <a:lnTo>
                  <a:pt x="984774" y="801370"/>
                </a:lnTo>
                <a:close/>
              </a:path>
              <a:path w="1638934" h="853440">
                <a:moveTo>
                  <a:pt x="529014" y="808990"/>
                </a:moveTo>
                <a:lnTo>
                  <a:pt x="528095" y="810260"/>
                </a:lnTo>
                <a:lnTo>
                  <a:pt x="530133" y="812800"/>
                </a:lnTo>
                <a:lnTo>
                  <a:pt x="539180" y="811642"/>
                </a:lnTo>
                <a:lnTo>
                  <a:pt x="538888" y="811530"/>
                </a:lnTo>
                <a:lnTo>
                  <a:pt x="540062" y="811530"/>
                </a:lnTo>
                <a:lnTo>
                  <a:pt x="542638" y="810260"/>
                </a:lnTo>
                <a:lnTo>
                  <a:pt x="534195" y="810260"/>
                </a:lnTo>
                <a:lnTo>
                  <a:pt x="529014" y="808990"/>
                </a:lnTo>
                <a:close/>
              </a:path>
              <a:path w="1638934" h="853440">
                <a:moveTo>
                  <a:pt x="649140" y="800100"/>
                </a:moveTo>
                <a:lnTo>
                  <a:pt x="645889" y="801370"/>
                </a:lnTo>
                <a:lnTo>
                  <a:pt x="512609" y="801370"/>
                </a:lnTo>
                <a:lnTo>
                  <a:pt x="518695" y="802640"/>
                </a:lnTo>
                <a:lnTo>
                  <a:pt x="514982" y="803910"/>
                </a:lnTo>
                <a:lnTo>
                  <a:pt x="517361" y="805180"/>
                </a:lnTo>
                <a:lnTo>
                  <a:pt x="524590" y="807720"/>
                </a:lnTo>
                <a:lnTo>
                  <a:pt x="535429" y="808990"/>
                </a:lnTo>
                <a:lnTo>
                  <a:pt x="534195" y="810260"/>
                </a:lnTo>
                <a:lnTo>
                  <a:pt x="542638" y="810260"/>
                </a:lnTo>
                <a:lnTo>
                  <a:pt x="548382" y="812800"/>
                </a:lnTo>
                <a:lnTo>
                  <a:pt x="1042624" y="812800"/>
                </a:lnTo>
                <a:lnTo>
                  <a:pt x="1050072" y="811530"/>
                </a:lnTo>
                <a:lnTo>
                  <a:pt x="819236" y="811530"/>
                </a:lnTo>
                <a:lnTo>
                  <a:pt x="819598" y="808990"/>
                </a:lnTo>
                <a:lnTo>
                  <a:pt x="708282" y="808990"/>
                </a:lnTo>
                <a:lnTo>
                  <a:pt x="704447" y="807720"/>
                </a:lnTo>
                <a:lnTo>
                  <a:pt x="696253" y="807720"/>
                </a:lnTo>
                <a:lnTo>
                  <a:pt x="692920" y="806450"/>
                </a:lnTo>
                <a:lnTo>
                  <a:pt x="665460" y="806450"/>
                </a:lnTo>
                <a:lnTo>
                  <a:pt x="668275" y="802640"/>
                </a:lnTo>
                <a:lnTo>
                  <a:pt x="660211" y="802640"/>
                </a:lnTo>
                <a:lnTo>
                  <a:pt x="653975" y="801370"/>
                </a:lnTo>
                <a:lnTo>
                  <a:pt x="649140" y="800100"/>
                </a:lnTo>
                <a:close/>
              </a:path>
              <a:path w="1638934" h="853440">
                <a:moveTo>
                  <a:pt x="1153683" y="806450"/>
                </a:moveTo>
                <a:lnTo>
                  <a:pt x="1147776" y="807720"/>
                </a:lnTo>
                <a:lnTo>
                  <a:pt x="1148596" y="808990"/>
                </a:lnTo>
                <a:lnTo>
                  <a:pt x="1147158" y="812800"/>
                </a:lnTo>
                <a:lnTo>
                  <a:pt x="1156002" y="810260"/>
                </a:lnTo>
                <a:lnTo>
                  <a:pt x="1156416" y="808990"/>
                </a:lnTo>
                <a:lnTo>
                  <a:pt x="1161443" y="807720"/>
                </a:lnTo>
                <a:lnTo>
                  <a:pt x="1156332" y="807720"/>
                </a:lnTo>
                <a:lnTo>
                  <a:pt x="1153683" y="806450"/>
                </a:lnTo>
                <a:close/>
              </a:path>
              <a:path w="1638934" h="853440">
                <a:moveTo>
                  <a:pt x="538888" y="811530"/>
                </a:moveTo>
                <a:lnTo>
                  <a:pt x="539180" y="811642"/>
                </a:lnTo>
                <a:lnTo>
                  <a:pt x="538888" y="811530"/>
                </a:lnTo>
                <a:close/>
              </a:path>
              <a:path w="1638934" h="853440">
                <a:moveTo>
                  <a:pt x="540062" y="811530"/>
                </a:moveTo>
                <a:lnTo>
                  <a:pt x="538888" y="811530"/>
                </a:lnTo>
                <a:lnTo>
                  <a:pt x="539304" y="811626"/>
                </a:lnTo>
                <a:lnTo>
                  <a:pt x="540062" y="811530"/>
                </a:lnTo>
                <a:close/>
              </a:path>
              <a:path w="1638934" h="853440">
                <a:moveTo>
                  <a:pt x="852631" y="805180"/>
                </a:moveTo>
                <a:lnTo>
                  <a:pt x="849739" y="806218"/>
                </a:lnTo>
                <a:lnTo>
                  <a:pt x="850872" y="806450"/>
                </a:lnTo>
                <a:lnTo>
                  <a:pt x="845561" y="807720"/>
                </a:lnTo>
                <a:lnTo>
                  <a:pt x="834538" y="807720"/>
                </a:lnTo>
                <a:lnTo>
                  <a:pt x="833125" y="808990"/>
                </a:lnTo>
                <a:lnTo>
                  <a:pt x="823150" y="808990"/>
                </a:lnTo>
                <a:lnTo>
                  <a:pt x="827433" y="811530"/>
                </a:lnTo>
                <a:lnTo>
                  <a:pt x="1065690" y="811530"/>
                </a:lnTo>
                <a:lnTo>
                  <a:pt x="1071593" y="810260"/>
                </a:lnTo>
                <a:lnTo>
                  <a:pt x="854140" y="810260"/>
                </a:lnTo>
                <a:lnTo>
                  <a:pt x="852631" y="805180"/>
                </a:lnTo>
                <a:close/>
              </a:path>
              <a:path w="1638934" h="853440">
                <a:moveTo>
                  <a:pt x="892702" y="794120"/>
                </a:moveTo>
                <a:lnTo>
                  <a:pt x="885242" y="795020"/>
                </a:lnTo>
                <a:lnTo>
                  <a:pt x="881806" y="797560"/>
                </a:lnTo>
                <a:lnTo>
                  <a:pt x="900912" y="797560"/>
                </a:lnTo>
                <a:lnTo>
                  <a:pt x="908762" y="798830"/>
                </a:lnTo>
                <a:lnTo>
                  <a:pt x="914859" y="800100"/>
                </a:lnTo>
                <a:lnTo>
                  <a:pt x="918127" y="802640"/>
                </a:lnTo>
                <a:lnTo>
                  <a:pt x="909592" y="803910"/>
                </a:lnTo>
                <a:lnTo>
                  <a:pt x="906342" y="805180"/>
                </a:lnTo>
                <a:lnTo>
                  <a:pt x="905417" y="806450"/>
                </a:lnTo>
                <a:lnTo>
                  <a:pt x="903860" y="807720"/>
                </a:lnTo>
                <a:lnTo>
                  <a:pt x="1086160" y="807720"/>
                </a:lnTo>
                <a:lnTo>
                  <a:pt x="1084039" y="811530"/>
                </a:lnTo>
                <a:lnTo>
                  <a:pt x="1090781" y="808990"/>
                </a:lnTo>
                <a:lnTo>
                  <a:pt x="1099378" y="808990"/>
                </a:lnTo>
                <a:lnTo>
                  <a:pt x="1092236" y="806450"/>
                </a:lnTo>
                <a:lnTo>
                  <a:pt x="920478" y="806450"/>
                </a:lnTo>
                <a:lnTo>
                  <a:pt x="917200" y="805180"/>
                </a:lnTo>
                <a:lnTo>
                  <a:pt x="911206" y="805180"/>
                </a:lnTo>
                <a:lnTo>
                  <a:pt x="923763" y="802640"/>
                </a:lnTo>
                <a:lnTo>
                  <a:pt x="931973" y="801370"/>
                </a:lnTo>
                <a:lnTo>
                  <a:pt x="984774" y="801370"/>
                </a:lnTo>
                <a:lnTo>
                  <a:pt x="985874" y="800100"/>
                </a:lnTo>
                <a:lnTo>
                  <a:pt x="1002702" y="798830"/>
                </a:lnTo>
                <a:lnTo>
                  <a:pt x="916489" y="798830"/>
                </a:lnTo>
                <a:lnTo>
                  <a:pt x="907170" y="796290"/>
                </a:lnTo>
                <a:lnTo>
                  <a:pt x="916242" y="795020"/>
                </a:lnTo>
                <a:lnTo>
                  <a:pt x="896141" y="795020"/>
                </a:lnTo>
                <a:lnTo>
                  <a:pt x="892702" y="794120"/>
                </a:lnTo>
                <a:close/>
              </a:path>
              <a:path w="1638934" h="853440">
                <a:moveTo>
                  <a:pt x="1086160" y="807720"/>
                </a:moveTo>
                <a:lnTo>
                  <a:pt x="858537" y="807720"/>
                </a:lnTo>
                <a:lnTo>
                  <a:pt x="860192" y="810260"/>
                </a:lnTo>
                <a:lnTo>
                  <a:pt x="1071593" y="810260"/>
                </a:lnTo>
                <a:lnTo>
                  <a:pt x="1078515" y="808990"/>
                </a:lnTo>
                <a:lnTo>
                  <a:pt x="1086160" y="807720"/>
                </a:lnTo>
                <a:close/>
              </a:path>
              <a:path w="1638934" h="853440">
                <a:moveTo>
                  <a:pt x="1099378" y="808990"/>
                </a:moveTo>
                <a:lnTo>
                  <a:pt x="1090781" y="808990"/>
                </a:lnTo>
                <a:lnTo>
                  <a:pt x="1097574" y="810260"/>
                </a:lnTo>
                <a:lnTo>
                  <a:pt x="1099378" y="808990"/>
                </a:lnTo>
                <a:close/>
              </a:path>
              <a:path w="1638934" h="853440">
                <a:moveTo>
                  <a:pt x="1132974" y="806450"/>
                </a:moveTo>
                <a:lnTo>
                  <a:pt x="1128314" y="807720"/>
                </a:lnTo>
                <a:lnTo>
                  <a:pt x="1133301" y="808990"/>
                </a:lnTo>
                <a:lnTo>
                  <a:pt x="1126826" y="810260"/>
                </a:lnTo>
                <a:lnTo>
                  <a:pt x="1132990" y="810260"/>
                </a:lnTo>
                <a:lnTo>
                  <a:pt x="1135475" y="807720"/>
                </a:lnTo>
                <a:lnTo>
                  <a:pt x="1132974" y="806450"/>
                </a:lnTo>
                <a:close/>
              </a:path>
              <a:path w="1638934" h="853440">
                <a:moveTo>
                  <a:pt x="821749" y="802640"/>
                </a:moveTo>
                <a:lnTo>
                  <a:pt x="711165" y="802640"/>
                </a:lnTo>
                <a:lnTo>
                  <a:pt x="715236" y="805180"/>
                </a:lnTo>
                <a:lnTo>
                  <a:pt x="712283" y="807720"/>
                </a:lnTo>
                <a:lnTo>
                  <a:pt x="710738" y="808990"/>
                </a:lnTo>
                <a:lnTo>
                  <a:pt x="819598" y="808990"/>
                </a:lnTo>
                <a:lnTo>
                  <a:pt x="819960" y="806450"/>
                </a:lnTo>
                <a:lnTo>
                  <a:pt x="849096" y="806450"/>
                </a:lnTo>
                <a:lnTo>
                  <a:pt x="849739" y="806218"/>
                </a:lnTo>
                <a:lnTo>
                  <a:pt x="838423" y="803910"/>
                </a:lnTo>
                <a:lnTo>
                  <a:pt x="816418" y="803910"/>
                </a:lnTo>
                <a:lnTo>
                  <a:pt x="821749" y="802640"/>
                </a:lnTo>
                <a:close/>
              </a:path>
              <a:path w="1638934" h="853440">
                <a:moveTo>
                  <a:pt x="697256" y="805338"/>
                </a:moveTo>
                <a:lnTo>
                  <a:pt x="696570" y="806218"/>
                </a:lnTo>
                <a:lnTo>
                  <a:pt x="696253" y="807720"/>
                </a:lnTo>
                <a:lnTo>
                  <a:pt x="704447" y="807720"/>
                </a:lnTo>
                <a:lnTo>
                  <a:pt x="697256" y="805338"/>
                </a:lnTo>
                <a:close/>
              </a:path>
              <a:path w="1638934" h="853440">
                <a:moveTo>
                  <a:pt x="709108" y="806450"/>
                </a:moveTo>
                <a:lnTo>
                  <a:pt x="703823" y="806450"/>
                </a:lnTo>
                <a:lnTo>
                  <a:pt x="705871" y="807720"/>
                </a:lnTo>
                <a:lnTo>
                  <a:pt x="710801" y="807720"/>
                </a:lnTo>
                <a:lnTo>
                  <a:pt x="709108" y="806450"/>
                </a:lnTo>
                <a:close/>
              </a:path>
              <a:path w="1638934" h="853440">
                <a:moveTo>
                  <a:pt x="849096" y="806450"/>
                </a:moveTo>
                <a:lnTo>
                  <a:pt x="819960" y="806450"/>
                </a:lnTo>
                <a:lnTo>
                  <a:pt x="823157" y="807720"/>
                </a:lnTo>
                <a:lnTo>
                  <a:pt x="845561" y="807720"/>
                </a:lnTo>
                <a:lnTo>
                  <a:pt x="849096" y="806450"/>
                </a:lnTo>
                <a:close/>
              </a:path>
              <a:path w="1638934" h="853440">
                <a:moveTo>
                  <a:pt x="849739" y="806218"/>
                </a:moveTo>
                <a:lnTo>
                  <a:pt x="845561" y="807720"/>
                </a:lnTo>
                <a:lnTo>
                  <a:pt x="850872" y="806450"/>
                </a:lnTo>
                <a:lnTo>
                  <a:pt x="849739" y="806218"/>
                </a:lnTo>
                <a:close/>
              </a:path>
              <a:path w="1638934" h="853440">
                <a:moveTo>
                  <a:pt x="856881" y="805180"/>
                </a:moveTo>
                <a:lnTo>
                  <a:pt x="857989" y="807720"/>
                </a:lnTo>
                <a:lnTo>
                  <a:pt x="858537" y="807720"/>
                </a:lnTo>
                <a:lnTo>
                  <a:pt x="856881" y="805180"/>
                </a:lnTo>
                <a:close/>
              </a:path>
              <a:path w="1638934" h="853440">
                <a:moveTo>
                  <a:pt x="901689" y="806450"/>
                </a:moveTo>
                <a:lnTo>
                  <a:pt x="870781" y="806450"/>
                </a:lnTo>
                <a:lnTo>
                  <a:pt x="871171" y="807720"/>
                </a:lnTo>
                <a:lnTo>
                  <a:pt x="899597" y="807720"/>
                </a:lnTo>
                <a:lnTo>
                  <a:pt x="901689" y="806450"/>
                </a:lnTo>
                <a:close/>
              </a:path>
              <a:path w="1638934" h="853440">
                <a:moveTo>
                  <a:pt x="1141202" y="798830"/>
                </a:moveTo>
                <a:lnTo>
                  <a:pt x="1020265" y="798830"/>
                </a:lnTo>
                <a:lnTo>
                  <a:pt x="1019354" y="800100"/>
                </a:lnTo>
                <a:lnTo>
                  <a:pt x="996940" y="800100"/>
                </a:lnTo>
                <a:lnTo>
                  <a:pt x="992088" y="801370"/>
                </a:lnTo>
                <a:lnTo>
                  <a:pt x="983674" y="802640"/>
                </a:lnTo>
                <a:lnTo>
                  <a:pt x="1121741" y="802640"/>
                </a:lnTo>
                <a:lnTo>
                  <a:pt x="1122567" y="807720"/>
                </a:lnTo>
                <a:lnTo>
                  <a:pt x="1128186" y="806673"/>
                </a:lnTo>
                <a:lnTo>
                  <a:pt x="1128480" y="806450"/>
                </a:lnTo>
                <a:lnTo>
                  <a:pt x="1129387" y="806450"/>
                </a:lnTo>
                <a:lnTo>
                  <a:pt x="1132785" y="805180"/>
                </a:lnTo>
                <a:lnTo>
                  <a:pt x="1135320" y="802640"/>
                </a:lnTo>
                <a:lnTo>
                  <a:pt x="1132596" y="801370"/>
                </a:lnTo>
                <a:lnTo>
                  <a:pt x="1135469" y="800100"/>
                </a:lnTo>
                <a:lnTo>
                  <a:pt x="1141202" y="798830"/>
                </a:lnTo>
                <a:close/>
              </a:path>
              <a:path w="1638934" h="853440">
                <a:moveTo>
                  <a:pt x="1162197" y="806450"/>
                </a:moveTo>
                <a:lnTo>
                  <a:pt x="1156332" y="807720"/>
                </a:lnTo>
                <a:lnTo>
                  <a:pt x="1161443" y="807720"/>
                </a:lnTo>
                <a:lnTo>
                  <a:pt x="1162197" y="806450"/>
                </a:lnTo>
                <a:close/>
              </a:path>
              <a:path w="1638934" h="853440">
                <a:moveTo>
                  <a:pt x="1128480" y="806450"/>
                </a:moveTo>
                <a:lnTo>
                  <a:pt x="1128186" y="806673"/>
                </a:lnTo>
                <a:lnTo>
                  <a:pt x="1128401" y="806633"/>
                </a:lnTo>
                <a:lnTo>
                  <a:pt x="1128480" y="806450"/>
                </a:lnTo>
                <a:close/>
              </a:path>
              <a:path w="1638934" h="853440">
                <a:moveTo>
                  <a:pt x="1129387" y="806450"/>
                </a:moveTo>
                <a:lnTo>
                  <a:pt x="1128480" y="806450"/>
                </a:lnTo>
                <a:lnTo>
                  <a:pt x="1128401" y="806633"/>
                </a:lnTo>
                <a:lnTo>
                  <a:pt x="1129387" y="806450"/>
                </a:lnTo>
                <a:close/>
              </a:path>
              <a:path w="1638934" h="853440">
                <a:moveTo>
                  <a:pt x="418758" y="803910"/>
                </a:moveTo>
                <a:lnTo>
                  <a:pt x="416296" y="803910"/>
                </a:lnTo>
                <a:lnTo>
                  <a:pt x="419614" y="805180"/>
                </a:lnTo>
                <a:lnTo>
                  <a:pt x="422302" y="805180"/>
                </a:lnTo>
                <a:lnTo>
                  <a:pt x="426235" y="806450"/>
                </a:lnTo>
                <a:lnTo>
                  <a:pt x="426787" y="806450"/>
                </a:lnTo>
                <a:lnTo>
                  <a:pt x="418758" y="803910"/>
                </a:lnTo>
                <a:close/>
              </a:path>
              <a:path w="1638934" h="853440">
                <a:moveTo>
                  <a:pt x="685753" y="802595"/>
                </a:moveTo>
                <a:lnTo>
                  <a:pt x="672927" y="802640"/>
                </a:lnTo>
                <a:lnTo>
                  <a:pt x="670753" y="803910"/>
                </a:lnTo>
                <a:lnTo>
                  <a:pt x="670992" y="805180"/>
                </a:lnTo>
                <a:lnTo>
                  <a:pt x="665460" y="806450"/>
                </a:lnTo>
                <a:lnTo>
                  <a:pt x="692920" y="806450"/>
                </a:lnTo>
                <a:lnTo>
                  <a:pt x="689587" y="805180"/>
                </a:lnTo>
                <a:lnTo>
                  <a:pt x="687976" y="803910"/>
                </a:lnTo>
                <a:lnTo>
                  <a:pt x="686023" y="802640"/>
                </a:lnTo>
                <a:lnTo>
                  <a:pt x="685753" y="802595"/>
                </a:lnTo>
                <a:close/>
              </a:path>
              <a:path w="1638934" h="853440">
                <a:moveTo>
                  <a:pt x="696561" y="806230"/>
                </a:moveTo>
                <a:lnTo>
                  <a:pt x="696390" y="806450"/>
                </a:lnTo>
                <a:lnTo>
                  <a:pt x="696561" y="806230"/>
                </a:lnTo>
                <a:close/>
              </a:path>
              <a:path w="1638934" h="853440">
                <a:moveTo>
                  <a:pt x="816433" y="801370"/>
                </a:moveTo>
                <a:lnTo>
                  <a:pt x="685850" y="801370"/>
                </a:lnTo>
                <a:lnTo>
                  <a:pt x="698370" y="803910"/>
                </a:lnTo>
                <a:lnTo>
                  <a:pt x="697256" y="805338"/>
                </a:lnTo>
                <a:lnTo>
                  <a:pt x="700613" y="806450"/>
                </a:lnTo>
                <a:lnTo>
                  <a:pt x="706334" y="806450"/>
                </a:lnTo>
                <a:lnTo>
                  <a:pt x="699984" y="805180"/>
                </a:lnTo>
                <a:lnTo>
                  <a:pt x="699100" y="802640"/>
                </a:lnTo>
                <a:lnTo>
                  <a:pt x="825633" y="802640"/>
                </a:lnTo>
                <a:lnTo>
                  <a:pt x="816433" y="801370"/>
                </a:lnTo>
                <a:close/>
              </a:path>
              <a:path w="1638934" h="853440">
                <a:moveTo>
                  <a:pt x="859313" y="801370"/>
                </a:moveTo>
                <a:lnTo>
                  <a:pt x="841938" y="801370"/>
                </a:lnTo>
                <a:lnTo>
                  <a:pt x="851742" y="803945"/>
                </a:lnTo>
                <a:lnTo>
                  <a:pt x="855373" y="805180"/>
                </a:lnTo>
                <a:lnTo>
                  <a:pt x="874641" y="805180"/>
                </a:lnTo>
                <a:lnTo>
                  <a:pt x="872890" y="806450"/>
                </a:lnTo>
                <a:lnTo>
                  <a:pt x="878217" y="806450"/>
                </a:lnTo>
                <a:lnTo>
                  <a:pt x="880313" y="805180"/>
                </a:lnTo>
                <a:lnTo>
                  <a:pt x="884090" y="803910"/>
                </a:lnTo>
                <a:lnTo>
                  <a:pt x="874586" y="803910"/>
                </a:lnTo>
                <a:lnTo>
                  <a:pt x="879946" y="802640"/>
                </a:lnTo>
                <a:lnTo>
                  <a:pt x="856475" y="802640"/>
                </a:lnTo>
                <a:lnTo>
                  <a:pt x="859313" y="801370"/>
                </a:lnTo>
                <a:close/>
              </a:path>
              <a:path w="1638934" h="853440">
                <a:moveTo>
                  <a:pt x="898466" y="805180"/>
                </a:moveTo>
                <a:lnTo>
                  <a:pt x="891246" y="806450"/>
                </a:lnTo>
                <a:lnTo>
                  <a:pt x="903815" y="806450"/>
                </a:lnTo>
                <a:lnTo>
                  <a:pt x="898466" y="805180"/>
                </a:lnTo>
                <a:close/>
              </a:path>
              <a:path w="1638934" h="853440">
                <a:moveTo>
                  <a:pt x="1100096" y="805180"/>
                </a:moveTo>
                <a:lnTo>
                  <a:pt x="921813" y="805180"/>
                </a:lnTo>
                <a:lnTo>
                  <a:pt x="920478" y="806450"/>
                </a:lnTo>
                <a:lnTo>
                  <a:pt x="1092236" y="806450"/>
                </a:lnTo>
                <a:lnTo>
                  <a:pt x="1100096" y="805180"/>
                </a:lnTo>
                <a:close/>
              </a:path>
              <a:path w="1638934" h="853440">
                <a:moveTo>
                  <a:pt x="1163587" y="796290"/>
                </a:moveTo>
                <a:lnTo>
                  <a:pt x="1156016" y="798830"/>
                </a:lnTo>
                <a:lnTo>
                  <a:pt x="1150859" y="801370"/>
                </a:lnTo>
                <a:lnTo>
                  <a:pt x="1146248" y="803945"/>
                </a:lnTo>
                <a:lnTo>
                  <a:pt x="1140631" y="806450"/>
                </a:lnTo>
                <a:lnTo>
                  <a:pt x="1150999" y="803910"/>
                </a:lnTo>
                <a:lnTo>
                  <a:pt x="1151293" y="803910"/>
                </a:lnTo>
                <a:lnTo>
                  <a:pt x="1150766" y="802640"/>
                </a:lnTo>
                <a:lnTo>
                  <a:pt x="1160169" y="800100"/>
                </a:lnTo>
                <a:lnTo>
                  <a:pt x="1160644" y="798830"/>
                </a:lnTo>
                <a:lnTo>
                  <a:pt x="1163587" y="796290"/>
                </a:lnTo>
                <a:close/>
              </a:path>
              <a:path w="1638934" h="853440">
                <a:moveTo>
                  <a:pt x="696778" y="805180"/>
                </a:moveTo>
                <a:lnTo>
                  <a:pt x="696561" y="806230"/>
                </a:lnTo>
                <a:lnTo>
                  <a:pt x="697256" y="805338"/>
                </a:lnTo>
                <a:lnTo>
                  <a:pt x="696778" y="805180"/>
                </a:lnTo>
                <a:close/>
              </a:path>
              <a:path w="1638934" h="853440">
                <a:moveTo>
                  <a:pt x="409871" y="800100"/>
                </a:moveTo>
                <a:lnTo>
                  <a:pt x="409873" y="801370"/>
                </a:lnTo>
                <a:lnTo>
                  <a:pt x="405874" y="801370"/>
                </a:lnTo>
                <a:lnTo>
                  <a:pt x="410480" y="802640"/>
                </a:lnTo>
                <a:lnTo>
                  <a:pt x="413392" y="803945"/>
                </a:lnTo>
                <a:lnTo>
                  <a:pt x="415828" y="805180"/>
                </a:lnTo>
                <a:lnTo>
                  <a:pt x="416671" y="805180"/>
                </a:lnTo>
                <a:lnTo>
                  <a:pt x="416296" y="803910"/>
                </a:lnTo>
                <a:lnTo>
                  <a:pt x="418758" y="803910"/>
                </a:lnTo>
                <a:lnTo>
                  <a:pt x="413603" y="801370"/>
                </a:lnTo>
                <a:lnTo>
                  <a:pt x="409871" y="800100"/>
                </a:lnTo>
                <a:close/>
              </a:path>
              <a:path w="1638934" h="853440">
                <a:moveTo>
                  <a:pt x="1151308" y="803945"/>
                </a:moveTo>
                <a:lnTo>
                  <a:pt x="1151821" y="805180"/>
                </a:lnTo>
                <a:lnTo>
                  <a:pt x="1154655" y="804325"/>
                </a:lnTo>
                <a:lnTo>
                  <a:pt x="1151308" y="803945"/>
                </a:lnTo>
                <a:close/>
              </a:path>
              <a:path w="1638934" h="853440">
                <a:moveTo>
                  <a:pt x="1165133" y="802640"/>
                </a:moveTo>
                <a:lnTo>
                  <a:pt x="1160243" y="802640"/>
                </a:lnTo>
                <a:lnTo>
                  <a:pt x="1154655" y="804325"/>
                </a:lnTo>
                <a:lnTo>
                  <a:pt x="1162184" y="805180"/>
                </a:lnTo>
                <a:lnTo>
                  <a:pt x="1165133" y="802640"/>
                </a:lnTo>
                <a:close/>
              </a:path>
              <a:path w="1638934" h="853440">
                <a:moveTo>
                  <a:pt x="1151293" y="803910"/>
                </a:moveTo>
                <a:lnTo>
                  <a:pt x="1150999" y="803910"/>
                </a:lnTo>
                <a:lnTo>
                  <a:pt x="1151308" y="803945"/>
                </a:lnTo>
                <a:close/>
              </a:path>
              <a:path w="1638934" h="853440">
                <a:moveTo>
                  <a:pt x="856748" y="800100"/>
                </a:moveTo>
                <a:lnTo>
                  <a:pt x="841919" y="800100"/>
                </a:lnTo>
                <a:lnTo>
                  <a:pt x="838002" y="801370"/>
                </a:lnTo>
                <a:lnTo>
                  <a:pt x="831713" y="802640"/>
                </a:lnTo>
                <a:lnTo>
                  <a:pt x="824152" y="803910"/>
                </a:lnTo>
                <a:lnTo>
                  <a:pt x="838423" y="803910"/>
                </a:lnTo>
                <a:lnTo>
                  <a:pt x="841938" y="801370"/>
                </a:lnTo>
                <a:lnTo>
                  <a:pt x="859313" y="801370"/>
                </a:lnTo>
                <a:lnTo>
                  <a:pt x="856748" y="800100"/>
                </a:lnTo>
                <a:close/>
              </a:path>
              <a:path w="1638934" h="853440">
                <a:moveTo>
                  <a:pt x="1065439" y="792480"/>
                </a:moveTo>
                <a:lnTo>
                  <a:pt x="1056800" y="792480"/>
                </a:lnTo>
                <a:lnTo>
                  <a:pt x="1044560" y="793750"/>
                </a:lnTo>
                <a:lnTo>
                  <a:pt x="1033060" y="796290"/>
                </a:lnTo>
                <a:lnTo>
                  <a:pt x="1026639" y="798830"/>
                </a:lnTo>
                <a:lnTo>
                  <a:pt x="1146284" y="798830"/>
                </a:lnTo>
                <a:lnTo>
                  <a:pt x="1141202" y="800100"/>
                </a:lnTo>
                <a:lnTo>
                  <a:pt x="1137761" y="802595"/>
                </a:lnTo>
                <a:lnTo>
                  <a:pt x="1137741" y="803910"/>
                </a:lnTo>
                <a:lnTo>
                  <a:pt x="1143295" y="802640"/>
                </a:lnTo>
                <a:lnTo>
                  <a:pt x="1143365" y="800100"/>
                </a:lnTo>
                <a:lnTo>
                  <a:pt x="1148103" y="798830"/>
                </a:lnTo>
                <a:lnTo>
                  <a:pt x="1151981" y="797560"/>
                </a:lnTo>
                <a:lnTo>
                  <a:pt x="1149471" y="797560"/>
                </a:lnTo>
                <a:lnTo>
                  <a:pt x="1155677" y="795020"/>
                </a:lnTo>
                <a:lnTo>
                  <a:pt x="1051500" y="795020"/>
                </a:lnTo>
                <a:lnTo>
                  <a:pt x="1052362" y="793750"/>
                </a:lnTo>
                <a:lnTo>
                  <a:pt x="1059983" y="793750"/>
                </a:lnTo>
                <a:lnTo>
                  <a:pt x="1065439" y="792480"/>
                </a:lnTo>
                <a:close/>
              </a:path>
              <a:path w="1638934" h="853440">
                <a:moveTo>
                  <a:pt x="461486" y="798830"/>
                </a:moveTo>
                <a:lnTo>
                  <a:pt x="459794" y="800100"/>
                </a:lnTo>
                <a:lnTo>
                  <a:pt x="463748" y="801370"/>
                </a:lnTo>
                <a:lnTo>
                  <a:pt x="468083" y="802640"/>
                </a:lnTo>
                <a:lnTo>
                  <a:pt x="477964" y="802640"/>
                </a:lnTo>
                <a:lnTo>
                  <a:pt x="471031" y="800100"/>
                </a:lnTo>
                <a:lnTo>
                  <a:pt x="461486" y="798830"/>
                </a:lnTo>
                <a:close/>
              </a:path>
              <a:path w="1638934" h="853440">
                <a:moveTo>
                  <a:pt x="660567" y="798830"/>
                </a:moveTo>
                <a:lnTo>
                  <a:pt x="501452" y="798830"/>
                </a:lnTo>
                <a:lnTo>
                  <a:pt x="506108" y="800100"/>
                </a:lnTo>
                <a:lnTo>
                  <a:pt x="503693" y="801370"/>
                </a:lnTo>
                <a:lnTo>
                  <a:pt x="504102" y="802640"/>
                </a:lnTo>
                <a:lnTo>
                  <a:pt x="510059" y="802640"/>
                </a:lnTo>
                <a:lnTo>
                  <a:pt x="512609" y="801370"/>
                </a:lnTo>
                <a:lnTo>
                  <a:pt x="645889" y="801370"/>
                </a:lnTo>
                <a:lnTo>
                  <a:pt x="643672" y="800100"/>
                </a:lnTo>
                <a:lnTo>
                  <a:pt x="655551" y="800100"/>
                </a:lnTo>
                <a:lnTo>
                  <a:pt x="660567" y="798830"/>
                </a:lnTo>
                <a:close/>
              </a:path>
              <a:path w="1638934" h="853440">
                <a:moveTo>
                  <a:pt x="663975" y="800100"/>
                </a:moveTo>
                <a:lnTo>
                  <a:pt x="659764" y="800100"/>
                </a:lnTo>
                <a:lnTo>
                  <a:pt x="661020" y="801370"/>
                </a:lnTo>
                <a:lnTo>
                  <a:pt x="660211" y="802640"/>
                </a:lnTo>
                <a:lnTo>
                  <a:pt x="664867" y="802640"/>
                </a:lnTo>
                <a:lnTo>
                  <a:pt x="666821" y="800789"/>
                </a:lnTo>
                <a:lnTo>
                  <a:pt x="663975" y="800100"/>
                </a:lnTo>
                <a:close/>
              </a:path>
              <a:path w="1638934" h="853440">
                <a:moveTo>
                  <a:pt x="666821" y="800789"/>
                </a:moveTo>
                <a:lnTo>
                  <a:pt x="664867" y="802640"/>
                </a:lnTo>
                <a:lnTo>
                  <a:pt x="668275" y="802640"/>
                </a:lnTo>
                <a:lnTo>
                  <a:pt x="669214" y="801370"/>
                </a:lnTo>
                <a:lnTo>
                  <a:pt x="666821" y="800789"/>
                </a:lnTo>
                <a:close/>
              </a:path>
              <a:path w="1638934" h="853440">
                <a:moveTo>
                  <a:pt x="836249" y="798830"/>
                </a:moveTo>
                <a:lnTo>
                  <a:pt x="660567" y="798830"/>
                </a:lnTo>
                <a:lnTo>
                  <a:pt x="667549" y="800100"/>
                </a:lnTo>
                <a:lnTo>
                  <a:pt x="666821" y="800789"/>
                </a:lnTo>
                <a:lnTo>
                  <a:pt x="669214" y="801370"/>
                </a:lnTo>
                <a:lnTo>
                  <a:pt x="668275" y="802640"/>
                </a:lnTo>
                <a:lnTo>
                  <a:pt x="685749" y="802640"/>
                </a:lnTo>
                <a:lnTo>
                  <a:pt x="684532" y="802393"/>
                </a:lnTo>
                <a:lnTo>
                  <a:pt x="678331" y="801370"/>
                </a:lnTo>
                <a:lnTo>
                  <a:pt x="816433" y="801370"/>
                </a:lnTo>
                <a:lnTo>
                  <a:pt x="821396" y="800100"/>
                </a:lnTo>
                <a:lnTo>
                  <a:pt x="834485" y="800100"/>
                </a:lnTo>
                <a:lnTo>
                  <a:pt x="836249" y="798830"/>
                </a:lnTo>
                <a:close/>
              </a:path>
              <a:path w="1638934" h="853440">
                <a:moveTo>
                  <a:pt x="684532" y="802393"/>
                </a:moveTo>
                <a:lnTo>
                  <a:pt x="685749" y="802640"/>
                </a:lnTo>
                <a:lnTo>
                  <a:pt x="684532" y="802393"/>
                </a:lnTo>
                <a:close/>
              </a:path>
              <a:path w="1638934" h="853440">
                <a:moveTo>
                  <a:pt x="874343" y="796290"/>
                </a:moveTo>
                <a:lnTo>
                  <a:pt x="865398" y="796290"/>
                </a:lnTo>
                <a:lnTo>
                  <a:pt x="864105" y="798830"/>
                </a:lnTo>
                <a:lnTo>
                  <a:pt x="863463" y="801370"/>
                </a:lnTo>
                <a:lnTo>
                  <a:pt x="856475" y="802640"/>
                </a:lnTo>
                <a:lnTo>
                  <a:pt x="888712" y="802640"/>
                </a:lnTo>
                <a:lnTo>
                  <a:pt x="898540" y="801370"/>
                </a:lnTo>
                <a:lnTo>
                  <a:pt x="878070" y="801370"/>
                </a:lnTo>
                <a:lnTo>
                  <a:pt x="882036" y="800100"/>
                </a:lnTo>
                <a:lnTo>
                  <a:pt x="877535" y="798830"/>
                </a:lnTo>
                <a:lnTo>
                  <a:pt x="872370" y="797560"/>
                </a:lnTo>
                <a:lnTo>
                  <a:pt x="874343" y="796290"/>
                </a:lnTo>
                <a:close/>
              </a:path>
              <a:path w="1638934" h="853440">
                <a:moveTo>
                  <a:pt x="951006" y="801370"/>
                </a:moveTo>
                <a:lnTo>
                  <a:pt x="943489" y="801370"/>
                </a:lnTo>
                <a:lnTo>
                  <a:pt x="943618" y="802640"/>
                </a:lnTo>
                <a:lnTo>
                  <a:pt x="951006" y="801370"/>
                </a:lnTo>
                <a:close/>
              </a:path>
              <a:path w="1638934" h="853440">
                <a:moveTo>
                  <a:pt x="685850" y="801370"/>
                </a:moveTo>
                <a:lnTo>
                  <a:pt x="679470" y="801370"/>
                </a:lnTo>
                <a:lnTo>
                  <a:pt x="684532" y="802393"/>
                </a:lnTo>
                <a:lnTo>
                  <a:pt x="685753" y="802595"/>
                </a:lnTo>
                <a:lnTo>
                  <a:pt x="685850" y="801370"/>
                </a:lnTo>
                <a:close/>
              </a:path>
              <a:path w="1638934" h="853440">
                <a:moveTo>
                  <a:pt x="834485" y="800100"/>
                </a:moveTo>
                <a:lnTo>
                  <a:pt x="829882" y="800100"/>
                </a:lnTo>
                <a:lnTo>
                  <a:pt x="834493" y="801370"/>
                </a:lnTo>
                <a:lnTo>
                  <a:pt x="834485" y="800100"/>
                </a:lnTo>
                <a:close/>
              </a:path>
              <a:path w="1638934" h="853440">
                <a:moveTo>
                  <a:pt x="904849" y="798830"/>
                </a:moveTo>
                <a:lnTo>
                  <a:pt x="891807" y="800100"/>
                </a:lnTo>
                <a:lnTo>
                  <a:pt x="888999" y="800100"/>
                </a:lnTo>
                <a:lnTo>
                  <a:pt x="884051" y="801370"/>
                </a:lnTo>
                <a:lnTo>
                  <a:pt x="907089" y="801370"/>
                </a:lnTo>
                <a:lnTo>
                  <a:pt x="904849" y="798830"/>
                </a:lnTo>
                <a:close/>
              </a:path>
              <a:path w="1638934" h="853440">
                <a:moveTo>
                  <a:pt x="1210314" y="795687"/>
                </a:moveTo>
                <a:lnTo>
                  <a:pt x="1200428" y="800100"/>
                </a:lnTo>
                <a:lnTo>
                  <a:pt x="1201046" y="801370"/>
                </a:lnTo>
                <a:lnTo>
                  <a:pt x="1206899" y="798830"/>
                </a:lnTo>
                <a:lnTo>
                  <a:pt x="1215150" y="796290"/>
                </a:lnTo>
                <a:lnTo>
                  <a:pt x="1211590" y="796290"/>
                </a:lnTo>
                <a:lnTo>
                  <a:pt x="1210314" y="795687"/>
                </a:lnTo>
                <a:close/>
              </a:path>
              <a:path w="1638934" h="853440">
                <a:moveTo>
                  <a:pt x="608784" y="796290"/>
                </a:moveTo>
                <a:lnTo>
                  <a:pt x="491040" y="796290"/>
                </a:lnTo>
                <a:lnTo>
                  <a:pt x="496772" y="797560"/>
                </a:lnTo>
                <a:lnTo>
                  <a:pt x="499463" y="800100"/>
                </a:lnTo>
                <a:lnTo>
                  <a:pt x="501452" y="798830"/>
                </a:lnTo>
                <a:lnTo>
                  <a:pt x="802657" y="798830"/>
                </a:lnTo>
                <a:lnTo>
                  <a:pt x="789262" y="797560"/>
                </a:lnTo>
                <a:lnTo>
                  <a:pt x="613237" y="797560"/>
                </a:lnTo>
                <a:lnTo>
                  <a:pt x="612282" y="797167"/>
                </a:lnTo>
                <a:lnTo>
                  <a:pt x="608784" y="796290"/>
                </a:lnTo>
                <a:close/>
              </a:path>
              <a:path w="1638934" h="853440">
                <a:moveTo>
                  <a:pt x="892384" y="797560"/>
                </a:moveTo>
                <a:lnTo>
                  <a:pt x="887776" y="797560"/>
                </a:lnTo>
                <a:lnTo>
                  <a:pt x="887224" y="798830"/>
                </a:lnTo>
                <a:lnTo>
                  <a:pt x="885761" y="800100"/>
                </a:lnTo>
                <a:lnTo>
                  <a:pt x="891807" y="800100"/>
                </a:lnTo>
                <a:lnTo>
                  <a:pt x="892384" y="797560"/>
                </a:lnTo>
                <a:close/>
              </a:path>
              <a:path w="1638934" h="853440">
                <a:moveTo>
                  <a:pt x="1019604" y="798830"/>
                </a:moveTo>
                <a:lnTo>
                  <a:pt x="1008490" y="798830"/>
                </a:lnTo>
                <a:lnTo>
                  <a:pt x="1008815" y="800100"/>
                </a:lnTo>
                <a:lnTo>
                  <a:pt x="1019354" y="800100"/>
                </a:lnTo>
                <a:lnTo>
                  <a:pt x="1019604" y="798830"/>
                </a:lnTo>
                <a:close/>
              </a:path>
              <a:path w="1638934" h="853440">
                <a:moveTo>
                  <a:pt x="525602" y="783590"/>
                </a:moveTo>
                <a:lnTo>
                  <a:pt x="451974" y="783590"/>
                </a:lnTo>
                <a:lnTo>
                  <a:pt x="453456" y="784053"/>
                </a:lnTo>
                <a:lnTo>
                  <a:pt x="459030" y="784860"/>
                </a:lnTo>
                <a:lnTo>
                  <a:pt x="470512" y="788670"/>
                </a:lnTo>
                <a:lnTo>
                  <a:pt x="481463" y="791210"/>
                </a:lnTo>
                <a:lnTo>
                  <a:pt x="476044" y="791210"/>
                </a:lnTo>
                <a:lnTo>
                  <a:pt x="475997" y="792480"/>
                </a:lnTo>
                <a:lnTo>
                  <a:pt x="479128" y="795020"/>
                </a:lnTo>
                <a:lnTo>
                  <a:pt x="483242" y="797560"/>
                </a:lnTo>
                <a:lnTo>
                  <a:pt x="487446" y="798830"/>
                </a:lnTo>
                <a:lnTo>
                  <a:pt x="483675" y="796290"/>
                </a:lnTo>
                <a:lnTo>
                  <a:pt x="608784" y="796290"/>
                </a:lnTo>
                <a:lnTo>
                  <a:pt x="603248" y="795020"/>
                </a:lnTo>
                <a:lnTo>
                  <a:pt x="604277" y="793750"/>
                </a:lnTo>
                <a:lnTo>
                  <a:pt x="589022" y="793750"/>
                </a:lnTo>
                <a:lnTo>
                  <a:pt x="584151" y="792480"/>
                </a:lnTo>
                <a:lnTo>
                  <a:pt x="565723" y="792480"/>
                </a:lnTo>
                <a:lnTo>
                  <a:pt x="562622" y="788670"/>
                </a:lnTo>
                <a:lnTo>
                  <a:pt x="557791" y="787400"/>
                </a:lnTo>
                <a:lnTo>
                  <a:pt x="561603" y="786130"/>
                </a:lnTo>
                <a:lnTo>
                  <a:pt x="566863" y="786130"/>
                </a:lnTo>
                <a:lnTo>
                  <a:pt x="565307" y="784860"/>
                </a:lnTo>
                <a:lnTo>
                  <a:pt x="527265" y="784860"/>
                </a:lnTo>
                <a:lnTo>
                  <a:pt x="525602" y="783590"/>
                </a:lnTo>
                <a:close/>
              </a:path>
              <a:path w="1638934" h="853440">
                <a:moveTo>
                  <a:pt x="809392" y="796290"/>
                </a:moveTo>
                <a:lnTo>
                  <a:pt x="801976" y="796290"/>
                </a:lnTo>
                <a:lnTo>
                  <a:pt x="802657" y="798830"/>
                </a:lnTo>
                <a:lnTo>
                  <a:pt x="812911" y="798830"/>
                </a:lnTo>
                <a:lnTo>
                  <a:pt x="812916" y="797560"/>
                </a:lnTo>
                <a:lnTo>
                  <a:pt x="809738" y="797560"/>
                </a:lnTo>
                <a:lnTo>
                  <a:pt x="809392" y="796290"/>
                </a:lnTo>
                <a:close/>
              </a:path>
              <a:path w="1638934" h="853440">
                <a:moveTo>
                  <a:pt x="831284" y="796290"/>
                </a:moveTo>
                <a:lnTo>
                  <a:pt x="827399" y="796290"/>
                </a:lnTo>
                <a:lnTo>
                  <a:pt x="823873" y="797560"/>
                </a:lnTo>
                <a:lnTo>
                  <a:pt x="815042" y="797560"/>
                </a:lnTo>
                <a:lnTo>
                  <a:pt x="812911" y="798830"/>
                </a:lnTo>
                <a:lnTo>
                  <a:pt x="838365" y="798830"/>
                </a:lnTo>
                <a:lnTo>
                  <a:pt x="826341" y="797560"/>
                </a:lnTo>
                <a:lnTo>
                  <a:pt x="831284" y="796290"/>
                </a:lnTo>
                <a:close/>
              </a:path>
              <a:path w="1638934" h="853440">
                <a:moveTo>
                  <a:pt x="998884" y="778510"/>
                </a:moveTo>
                <a:lnTo>
                  <a:pt x="987775" y="778510"/>
                </a:lnTo>
                <a:lnTo>
                  <a:pt x="988225" y="779780"/>
                </a:lnTo>
                <a:lnTo>
                  <a:pt x="976682" y="783590"/>
                </a:lnTo>
                <a:lnTo>
                  <a:pt x="967051" y="787400"/>
                </a:lnTo>
                <a:lnTo>
                  <a:pt x="956660" y="789940"/>
                </a:lnTo>
                <a:lnTo>
                  <a:pt x="942839" y="792480"/>
                </a:lnTo>
                <a:lnTo>
                  <a:pt x="947090" y="792480"/>
                </a:lnTo>
                <a:lnTo>
                  <a:pt x="946467" y="793750"/>
                </a:lnTo>
                <a:lnTo>
                  <a:pt x="932497" y="795020"/>
                </a:lnTo>
                <a:lnTo>
                  <a:pt x="923435" y="797560"/>
                </a:lnTo>
                <a:lnTo>
                  <a:pt x="925311" y="798830"/>
                </a:lnTo>
                <a:lnTo>
                  <a:pt x="1002702" y="798830"/>
                </a:lnTo>
                <a:lnTo>
                  <a:pt x="1000919" y="796290"/>
                </a:lnTo>
                <a:lnTo>
                  <a:pt x="1010014" y="796290"/>
                </a:lnTo>
                <a:lnTo>
                  <a:pt x="1018702" y="795020"/>
                </a:lnTo>
                <a:lnTo>
                  <a:pt x="1026399" y="792480"/>
                </a:lnTo>
                <a:lnTo>
                  <a:pt x="1029462" y="791210"/>
                </a:lnTo>
                <a:lnTo>
                  <a:pt x="974924" y="791210"/>
                </a:lnTo>
                <a:lnTo>
                  <a:pt x="975149" y="789715"/>
                </a:lnTo>
                <a:lnTo>
                  <a:pt x="975262" y="788670"/>
                </a:lnTo>
                <a:lnTo>
                  <a:pt x="973631" y="788670"/>
                </a:lnTo>
                <a:lnTo>
                  <a:pt x="978588" y="787400"/>
                </a:lnTo>
                <a:lnTo>
                  <a:pt x="981601" y="786130"/>
                </a:lnTo>
                <a:lnTo>
                  <a:pt x="978049" y="786130"/>
                </a:lnTo>
                <a:lnTo>
                  <a:pt x="984042" y="784860"/>
                </a:lnTo>
                <a:lnTo>
                  <a:pt x="1052058" y="784860"/>
                </a:lnTo>
                <a:lnTo>
                  <a:pt x="1063960" y="783590"/>
                </a:lnTo>
                <a:lnTo>
                  <a:pt x="1005349" y="783590"/>
                </a:lnTo>
                <a:lnTo>
                  <a:pt x="1002813" y="782320"/>
                </a:lnTo>
                <a:lnTo>
                  <a:pt x="992292" y="782320"/>
                </a:lnTo>
                <a:lnTo>
                  <a:pt x="992843" y="781050"/>
                </a:lnTo>
                <a:lnTo>
                  <a:pt x="997979" y="779780"/>
                </a:lnTo>
                <a:lnTo>
                  <a:pt x="998884" y="778510"/>
                </a:lnTo>
                <a:close/>
              </a:path>
              <a:path w="1638934" h="853440">
                <a:moveTo>
                  <a:pt x="1008412" y="796290"/>
                </a:moveTo>
                <a:lnTo>
                  <a:pt x="1004377" y="797560"/>
                </a:lnTo>
                <a:lnTo>
                  <a:pt x="1005707" y="798830"/>
                </a:lnTo>
                <a:lnTo>
                  <a:pt x="1011464" y="798830"/>
                </a:lnTo>
                <a:lnTo>
                  <a:pt x="1015568" y="797560"/>
                </a:lnTo>
                <a:lnTo>
                  <a:pt x="1008549" y="797560"/>
                </a:lnTo>
                <a:lnTo>
                  <a:pt x="1008412" y="796290"/>
                </a:lnTo>
                <a:close/>
              </a:path>
              <a:path w="1638934" h="853440">
                <a:moveTo>
                  <a:pt x="612282" y="797167"/>
                </a:moveTo>
                <a:lnTo>
                  <a:pt x="613237" y="797560"/>
                </a:lnTo>
                <a:lnTo>
                  <a:pt x="613323" y="797428"/>
                </a:lnTo>
                <a:lnTo>
                  <a:pt x="612282" y="797167"/>
                </a:lnTo>
                <a:close/>
              </a:path>
              <a:path w="1638934" h="853440">
                <a:moveTo>
                  <a:pt x="613323" y="797428"/>
                </a:moveTo>
                <a:lnTo>
                  <a:pt x="613237" y="797560"/>
                </a:lnTo>
                <a:lnTo>
                  <a:pt x="613846" y="797560"/>
                </a:lnTo>
                <a:lnTo>
                  <a:pt x="613323" y="797428"/>
                </a:lnTo>
                <a:close/>
              </a:path>
              <a:path w="1638934" h="853440">
                <a:moveTo>
                  <a:pt x="783978" y="796290"/>
                </a:moveTo>
                <a:lnTo>
                  <a:pt x="614064" y="796290"/>
                </a:lnTo>
                <a:lnTo>
                  <a:pt x="616312" y="797560"/>
                </a:lnTo>
                <a:lnTo>
                  <a:pt x="783957" y="797560"/>
                </a:lnTo>
                <a:lnTo>
                  <a:pt x="783978" y="796290"/>
                </a:lnTo>
                <a:close/>
              </a:path>
              <a:path w="1638934" h="853440">
                <a:moveTo>
                  <a:pt x="856354" y="796290"/>
                </a:moveTo>
                <a:lnTo>
                  <a:pt x="833043" y="796290"/>
                </a:lnTo>
                <a:lnTo>
                  <a:pt x="834470" y="797560"/>
                </a:lnTo>
                <a:lnTo>
                  <a:pt x="857215" y="797560"/>
                </a:lnTo>
                <a:lnTo>
                  <a:pt x="856354" y="796290"/>
                </a:lnTo>
                <a:close/>
              </a:path>
              <a:path w="1638934" h="853440">
                <a:moveTo>
                  <a:pt x="1014758" y="796290"/>
                </a:moveTo>
                <a:lnTo>
                  <a:pt x="1008549" y="797560"/>
                </a:lnTo>
                <a:lnTo>
                  <a:pt x="1015568" y="797560"/>
                </a:lnTo>
                <a:lnTo>
                  <a:pt x="1014758" y="796290"/>
                </a:lnTo>
                <a:close/>
              </a:path>
              <a:path w="1638934" h="853440">
                <a:moveTo>
                  <a:pt x="606719" y="793750"/>
                </a:moveTo>
                <a:lnTo>
                  <a:pt x="610145" y="796290"/>
                </a:lnTo>
                <a:lnTo>
                  <a:pt x="612282" y="797167"/>
                </a:lnTo>
                <a:lnTo>
                  <a:pt x="613323" y="797428"/>
                </a:lnTo>
                <a:lnTo>
                  <a:pt x="614064" y="796290"/>
                </a:lnTo>
                <a:lnTo>
                  <a:pt x="789638" y="796290"/>
                </a:lnTo>
                <a:lnTo>
                  <a:pt x="787893" y="795020"/>
                </a:lnTo>
                <a:lnTo>
                  <a:pt x="615956" y="795020"/>
                </a:lnTo>
                <a:lnTo>
                  <a:pt x="606719" y="793750"/>
                </a:lnTo>
                <a:close/>
              </a:path>
              <a:path w="1638934" h="853440">
                <a:moveTo>
                  <a:pt x="441300" y="793750"/>
                </a:moveTo>
                <a:lnTo>
                  <a:pt x="438684" y="793750"/>
                </a:lnTo>
                <a:lnTo>
                  <a:pt x="441309" y="795020"/>
                </a:lnTo>
                <a:lnTo>
                  <a:pt x="443709" y="796290"/>
                </a:lnTo>
                <a:lnTo>
                  <a:pt x="451116" y="796290"/>
                </a:lnTo>
                <a:lnTo>
                  <a:pt x="441300" y="793750"/>
                </a:lnTo>
                <a:close/>
              </a:path>
              <a:path w="1638934" h="853440">
                <a:moveTo>
                  <a:pt x="816474" y="792480"/>
                </a:moveTo>
                <a:lnTo>
                  <a:pt x="786890" y="792480"/>
                </a:lnTo>
                <a:lnTo>
                  <a:pt x="796683" y="796290"/>
                </a:lnTo>
                <a:lnTo>
                  <a:pt x="815567" y="796290"/>
                </a:lnTo>
                <a:lnTo>
                  <a:pt x="815060" y="795020"/>
                </a:lnTo>
                <a:lnTo>
                  <a:pt x="813490" y="793750"/>
                </a:lnTo>
                <a:lnTo>
                  <a:pt x="816474" y="792480"/>
                </a:lnTo>
                <a:close/>
              </a:path>
              <a:path w="1638934" h="853440">
                <a:moveTo>
                  <a:pt x="848890" y="793750"/>
                </a:moveTo>
                <a:lnTo>
                  <a:pt x="837966" y="793750"/>
                </a:lnTo>
                <a:lnTo>
                  <a:pt x="841158" y="796290"/>
                </a:lnTo>
                <a:lnTo>
                  <a:pt x="848925" y="796290"/>
                </a:lnTo>
                <a:lnTo>
                  <a:pt x="848890" y="793750"/>
                </a:lnTo>
                <a:close/>
              </a:path>
              <a:path w="1638934" h="853440">
                <a:moveTo>
                  <a:pt x="908720" y="791210"/>
                </a:moveTo>
                <a:lnTo>
                  <a:pt x="903044" y="791210"/>
                </a:lnTo>
                <a:lnTo>
                  <a:pt x="898591" y="793750"/>
                </a:lnTo>
                <a:lnTo>
                  <a:pt x="905290" y="793750"/>
                </a:lnTo>
                <a:lnTo>
                  <a:pt x="899699" y="795020"/>
                </a:lnTo>
                <a:lnTo>
                  <a:pt x="916242" y="795020"/>
                </a:lnTo>
                <a:lnTo>
                  <a:pt x="919542" y="796290"/>
                </a:lnTo>
                <a:lnTo>
                  <a:pt x="925039" y="795020"/>
                </a:lnTo>
                <a:lnTo>
                  <a:pt x="921496" y="793750"/>
                </a:lnTo>
                <a:lnTo>
                  <a:pt x="924048" y="792480"/>
                </a:lnTo>
                <a:lnTo>
                  <a:pt x="911311" y="792480"/>
                </a:lnTo>
                <a:lnTo>
                  <a:pt x="908720" y="791210"/>
                </a:lnTo>
                <a:close/>
              </a:path>
              <a:path w="1638934" h="853440">
                <a:moveTo>
                  <a:pt x="1206429" y="793854"/>
                </a:moveTo>
                <a:lnTo>
                  <a:pt x="1205921" y="794019"/>
                </a:lnTo>
                <a:lnTo>
                  <a:pt x="1203496" y="796290"/>
                </a:lnTo>
                <a:lnTo>
                  <a:pt x="1209611" y="795355"/>
                </a:lnTo>
                <a:lnTo>
                  <a:pt x="1206429" y="793854"/>
                </a:lnTo>
                <a:close/>
              </a:path>
              <a:path w="1638934" h="853440">
                <a:moveTo>
                  <a:pt x="1217443" y="795020"/>
                </a:moveTo>
                <a:lnTo>
                  <a:pt x="1211590" y="796290"/>
                </a:lnTo>
                <a:lnTo>
                  <a:pt x="1215150" y="796290"/>
                </a:lnTo>
                <a:lnTo>
                  <a:pt x="1217443" y="795020"/>
                </a:lnTo>
                <a:close/>
              </a:path>
              <a:path w="1638934" h="853440">
                <a:moveTo>
                  <a:pt x="1211810" y="795020"/>
                </a:moveTo>
                <a:lnTo>
                  <a:pt x="1209611" y="795355"/>
                </a:lnTo>
                <a:lnTo>
                  <a:pt x="1210314" y="795687"/>
                </a:lnTo>
                <a:lnTo>
                  <a:pt x="1211810" y="795020"/>
                </a:lnTo>
                <a:close/>
              </a:path>
              <a:path w="1638934" h="853440">
                <a:moveTo>
                  <a:pt x="821108" y="791210"/>
                </a:moveTo>
                <a:lnTo>
                  <a:pt x="610858" y="791210"/>
                </a:lnTo>
                <a:lnTo>
                  <a:pt x="614612" y="792480"/>
                </a:lnTo>
                <a:lnTo>
                  <a:pt x="613031" y="793750"/>
                </a:lnTo>
                <a:lnTo>
                  <a:pt x="617857" y="793750"/>
                </a:lnTo>
                <a:lnTo>
                  <a:pt x="615956" y="795020"/>
                </a:lnTo>
                <a:lnTo>
                  <a:pt x="784021" y="795020"/>
                </a:lnTo>
                <a:lnTo>
                  <a:pt x="786890" y="792480"/>
                </a:lnTo>
                <a:lnTo>
                  <a:pt x="826561" y="792480"/>
                </a:lnTo>
                <a:lnTo>
                  <a:pt x="821108" y="791210"/>
                </a:lnTo>
                <a:close/>
              </a:path>
              <a:path w="1638934" h="853440">
                <a:moveTo>
                  <a:pt x="826561" y="792480"/>
                </a:moveTo>
                <a:lnTo>
                  <a:pt x="823165" y="792480"/>
                </a:lnTo>
                <a:lnTo>
                  <a:pt x="818932" y="795020"/>
                </a:lnTo>
                <a:lnTo>
                  <a:pt x="827398" y="795020"/>
                </a:lnTo>
                <a:lnTo>
                  <a:pt x="829705" y="793750"/>
                </a:lnTo>
                <a:lnTo>
                  <a:pt x="826561" y="792480"/>
                </a:lnTo>
                <a:close/>
              </a:path>
              <a:path w="1638934" h="853440">
                <a:moveTo>
                  <a:pt x="895777" y="793750"/>
                </a:moveTo>
                <a:lnTo>
                  <a:pt x="892702" y="794120"/>
                </a:lnTo>
                <a:lnTo>
                  <a:pt x="896141" y="795020"/>
                </a:lnTo>
                <a:lnTo>
                  <a:pt x="896585" y="794120"/>
                </a:lnTo>
                <a:lnTo>
                  <a:pt x="895777" y="793750"/>
                </a:lnTo>
                <a:close/>
              </a:path>
              <a:path w="1638934" h="853440">
                <a:moveTo>
                  <a:pt x="896631" y="794026"/>
                </a:moveTo>
                <a:lnTo>
                  <a:pt x="896141" y="795020"/>
                </a:lnTo>
                <a:lnTo>
                  <a:pt x="899699" y="795020"/>
                </a:lnTo>
                <a:lnTo>
                  <a:pt x="896631" y="794026"/>
                </a:lnTo>
                <a:close/>
              </a:path>
              <a:path w="1638934" h="853440">
                <a:moveTo>
                  <a:pt x="1176334" y="789940"/>
                </a:moveTo>
                <a:lnTo>
                  <a:pt x="1079419" y="789940"/>
                </a:lnTo>
                <a:lnTo>
                  <a:pt x="1070928" y="791210"/>
                </a:lnTo>
                <a:lnTo>
                  <a:pt x="1065204" y="793750"/>
                </a:lnTo>
                <a:lnTo>
                  <a:pt x="1059608" y="795020"/>
                </a:lnTo>
                <a:lnTo>
                  <a:pt x="1155677" y="795020"/>
                </a:lnTo>
                <a:lnTo>
                  <a:pt x="1161882" y="792480"/>
                </a:lnTo>
                <a:lnTo>
                  <a:pt x="1169476" y="792480"/>
                </a:lnTo>
                <a:lnTo>
                  <a:pt x="1169660" y="791210"/>
                </a:lnTo>
                <a:lnTo>
                  <a:pt x="1176334" y="789940"/>
                </a:lnTo>
                <a:close/>
              </a:path>
              <a:path w="1638934" h="853440">
                <a:moveTo>
                  <a:pt x="1169476" y="792480"/>
                </a:moveTo>
                <a:lnTo>
                  <a:pt x="1161882" y="792480"/>
                </a:lnTo>
                <a:lnTo>
                  <a:pt x="1169108" y="795020"/>
                </a:lnTo>
                <a:lnTo>
                  <a:pt x="1169476" y="792480"/>
                </a:lnTo>
                <a:close/>
              </a:path>
              <a:path w="1638934" h="853440">
                <a:moveTo>
                  <a:pt x="1212804" y="791210"/>
                </a:moveTo>
                <a:lnTo>
                  <a:pt x="1210134" y="791210"/>
                </a:lnTo>
                <a:lnTo>
                  <a:pt x="1206239" y="792480"/>
                </a:lnTo>
                <a:lnTo>
                  <a:pt x="1203705" y="792480"/>
                </a:lnTo>
                <a:lnTo>
                  <a:pt x="1202826" y="795020"/>
                </a:lnTo>
                <a:lnTo>
                  <a:pt x="1205921" y="794019"/>
                </a:lnTo>
                <a:lnTo>
                  <a:pt x="1206208" y="793750"/>
                </a:lnTo>
                <a:lnTo>
                  <a:pt x="1206752" y="793750"/>
                </a:lnTo>
                <a:lnTo>
                  <a:pt x="1212731" y="792480"/>
                </a:lnTo>
                <a:lnTo>
                  <a:pt x="1212804" y="791210"/>
                </a:lnTo>
                <a:close/>
              </a:path>
              <a:path w="1638934" h="853440">
                <a:moveTo>
                  <a:pt x="874126" y="789940"/>
                </a:moveTo>
                <a:lnTo>
                  <a:pt x="869380" y="792480"/>
                </a:lnTo>
                <a:lnTo>
                  <a:pt x="886428" y="792480"/>
                </a:lnTo>
                <a:lnTo>
                  <a:pt x="892702" y="794120"/>
                </a:lnTo>
                <a:lnTo>
                  <a:pt x="895777" y="793750"/>
                </a:lnTo>
                <a:lnTo>
                  <a:pt x="896768" y="793750"/>
                </a:lnTo>
                <a:lnTo>
                  <a:pt x="897395" y="792480"/>
                </a:lnTo>
                <a:lnTo>
                  <a:pt x="898458" y="791210"/>
                </a:lnTo>
                <a:lnTo>
                  <a:pt x="879471" y="791210"/>
                </a:lnTo>
                <a:lnTo>
                  <a:pt x="874126" y="789940"/>
                </a:lnTo>
                <a:close/>
              </a:path>
              <a:path w="1638934" h="853440">
                <a:moveTo>
                  <a:pt x="896768" y="793750"/>
                </a:moveTo>
                <a:lnTo>
                  <a:pt x="895777" y="793750"/>
                </a:lnTo>
                <a:lnTo>
                  <a:pt x="896631" y="794026"/>
                </a:lnTo>
                <a:lnTo>
                  <a:pt x="896768" y="793750"/>
                </a:lnTo>
                <a:close/>
              </a:path>
              <a:path w="1638934" h="853440">
                <a:moveTo>
                  <a:pt x="1206208" y="793750"/>
                </a:moveTo>
                <a:lnTo>
                  <a:pt x="1205921" y="794019"/>
                </a:lnTo>
                <a:lnTo>
                  <a:pt x="1206429" y="793854"/>
                </a:lnTo>
                <a:lnTo>
                  <a:pt x="1206208" y="793750"/>
                </a:lnTo>
                <a:close/>
              </a:path>
              <a:path w="1638934" h="853440">
                <a:moveTo>
                  <a:pt x="1206752" y="793750"/>
                </a:moveTo>
                <a:lnTo>
                  <a:pt x="1206208" y="793750"/>
                </a:lnTo>
                <a:lnTo>
                  <a:pt x="1206429" y="793854"/>
                </a:lnTo>
                <a:lnTo>
                  <a:pt x="1206752" y="793750"/>
                </a:lnTo>
                <a:close/>
              </a:path>
              <a:path w="1638934" h="853440">
                <a:moveTo>
                  <a:pt x="595835" y="792480"/>
                </a:moveTo>
                <a:lnTo>
                  <a:pt x="593096" y="792480"/>
                </a:lnTo>
                <a:lnTo>
                  <a:pt x="590897" y="793750"/>
                </a:lnTo>
                <a:lnTo>
                  <a:pt x="599387" y="793750"/>
                </a:lnTo>
                <a:lnTo>
                  <a:pt x="595835" y="792480"/>
                </a:lnTo>
                <a:close/>
              </a:path>
              <a:path w="1638934" h="853440">
                <a:moveTo>
                  <a:pt x="575687" y="787400"/>
                </a:moveTo>
                <a:lnTo>
                  <a:pt x="576870" y="788670"/>
                </a:lnTo>
                <a:lnTo>
                  <a:pt x="581611" y="789940"/>
                </a:lnTo>
                <a:lnTo>
                  <a:pt x="582103" y="791210"/>
                </a:lnTo>
                <a:lnTo>
                  <a:pt x="588959" y="791210"/>
                </a:lnTo>
                <a:lnTo>
                  <a:pt x="595835" y="792480"/>
                </a:lnTo>
                <a:lnTo>
                  <a:pt x="599387" y="793750"/>
                </a:lnTo>
                <a:lnTo>
                  <a:pt x="596273" y="792480"/>
                </a:lnTo>
                <a:lnTo>
                  <a:pt x="600180" y="792480"/>
                </a:lnTo>
                <a:lnTo>
                  <a:pt x="599093" y="789940"/>
                </a:lnTo>
                <a:lnTo>
                  <a:pt x="816490" y="789940"/>
                </a:lnTo>
                <a:lnTo>
                  <a:pt x="820010" y="788670"/>
                </a:lnTo>
                <a:lnTo>
                  <a:pt x="582823" y="788670"/>
                </a:lnTo>
                <a:lnTo>
                  <a:pt x="575687" y="787400"/>
                </a:lnTo>
                <a:close/>
              </a:path>
              <a:path w="1638934" h="853440">
                <a:moveTo>
                  <a:pt x="600180" y="792480"/>
                </a:moveTo>
                <a:lnTo>
                  <a:pt x="596273" y="792480"/>
                </a:lnTo>
                <a:lnTo>
                  <a:pt x="599387" y="793750"/>
                </a:lnTo>
                <a:lnTo>
                  <a:pt x="604277" y="793750"/>
                </a:lnTo>
                <a:lnTo>
                  <a:pt x="600180" y="792480"/>
                </a:lnTo>
                <a:close/>
              </a:path>
              <a:path w="1638934" h="853440">
                <a:moveTo>
                  <a:pt x="1090061" y="787193"/>
                </a:moveTo>
                <a:lnTo>
                  <a:pt x="1089643" y="787335"/>
                </a:lnTo>
                <a:lnTo>
                  <a:pt x="1093602" y="788670"/>
                </a:lnTo>
                <a:lnTo>
                  <a:pt x="1085420" y="789940"/>
                </a:lnTo>
                <a:lnTo>
                  <a:pt x="1176334" y="789940"/>
                </a:lnTo>
                <a:lnTo>
                  <a:pt x="1172672" y="793750"/>
                </a:lnTo>
                <a:lnTo>
                  <a:pt x="1180554" y="791210"/>
                </a:lnTo>
                <a:lnTo>
                  <a:pt x="1187545" y="788670"/>
                </a:lnTo>
                <a:lnTo>
                  <a:pt x="1098154" y="788670"/>
                </a:lnTo>
                <a:lnTo>
                  <a:pt x="1097984" y="787400"/>
                </a:lnTo>
                <a:lnTo>
                  <a:pt x="1090169" y="787400"/>
                </a:lnTo>
                <a:lnTo>
                  <a:pt x="1090061" y="787193"/>
                </a:lnTo>
                <a:close/>
              </a:path>
              <a:path w="1638934" h="853440">
                <a:moveTo>
                  <a:pt x="1198515" y="791254"/>
                </a:moveTo>
                <a:lnTo>
                  <a:pt x="1195204" y="792480"/>
                </a:lnTo>
                <a:lnTo>
                  <a:pt x="1195590" y="793750"/>
                </a:lnTo>
                <a:lnTo>
                  <a:pt x="1201506" y="792480"/>
                </a:lnTo>
                <a:lnTo>
                  <a:pt x="1200365" y="792480"/>
                </a:lnTo>
                <a:lnTo>
                  <a:pt x="1198515" y="791254"/>
                </a:lnTo>
                <a:close/>
              </a:path>
              <a:path w="1638934" h="853440">
                <a:moveTo>
                  <a:pt x="430662" y="791210"/>
                </a:moveTo>
                <a:lnTo>
                  <a:pt x="426943" y="792480"/>
                </a:lnTo>
                <a:lnTo>
                  <a:pt x="432505" y="792480"/>
                </a:lnTo>
                <a:lnTo>
                  <a:pt x="430662" y="791210"/>
                </a:lnTo>
                <a:close/>
              </a:path>
              <a:path w="1638934" h="853440">
                <a:moveTo>
                  <a:pt x="568780" y="789940"/>
                </a:moveTo>
                <a:lnTo>
                  <a:pt x="567878" y="791158"/>
                </a:lnTo>
                <a:lnTo>
                  <a:pt x="565723" y="792480"/>
                </a:lnTo>
                <a:lnTo>
                  <a:pt x="584151" y="792480"/>
                </a:lnTo>
                <a:lnTo>
                  <a:pt x="575810" y="791210"/>
                </a:lnTo>
                <a:lnTo>
                  <a:pt x="568780" y="789940"/>
                </a:lnTo>
                <a:close/>
              </a:path>
              <a:path w="1638934" h="853440">
                <a:moveTo>
                  <a:pt x="816490" y="789940"/>
                </a:moveTo>
                <a:lnTo>
                  <a:pt x="599093" y="789940"/>
                </a:lnTo>
                <a:lnTo>
                  <a:pt x="610287" y="792480"/>
                </a:lnTo>
                <a:lnTo>
                  <a:pt x="610858" y="791210"/>
                </a:lnTo>
                <a:lnTo>
                  <a:pt x="821108" y="791210"/>
                </a:lnTo>
                <a:lnTo>
                  <a:pt x="816490" y="789940"/>
                </a:lnTo>
                <a:close/>
              </a:path>
              <a:path w="1638934" h="853440">
                <a:moveTo>
                  <a:pt x="927861" y="790582"/>
                </a:moveTo>
                <a:lnTo>
                  <a:pt x="921374" y="792480"/>
                </a:lnTo>
                <a:lnTo>
                  <a:pt x="924048" y="792480"/>
                </a:lnTo>
                <a:lnTo>
                  <a:pt x="927861" y="790582"/>
                </a:lnTo>
                <a:close/>
              </a:path>
              <a:path w="1638934" h="853440">
                <a:moveTo>
                  <a:pt x="1037471" y="773430"/>
                </a:moveTo>
                <a:lnTo>
                  <a:pt x="1031430" y="774700"/>
                </a:lnTo>
                <a:lnTo>
                  <a:pt x="1022901" y="775970"/>
                </a:lnTo>
                <a:lnTo>
                  <a:pt x="1020329" y="777240"/>
                </a:lnTo>
                <a:lnTo>
                  <a:pt x="1027882" y="777240"/>
                </a:lnTo>
                <a:lnTo>
                  <a:pt x="1020124" y="781050"/>
                </a:lnTo>
                <a:lnTo>
                  <a:pt x="1017106" y="782320"/>
                </a:lnTo>
                <a:lnTo>
                  <a:pt x="1010573" y="783590"/>
                </a:lnTo>
                <a:lnTo>
                  <a:pt x="1063960" y="783590"/>
                </a:lnTo>
                <a:lnTo>
                  <a:pt x="1056412" y="786130"/>
                </a:lnTo>
                <a:lnTo>
                  <a:pt x="1052332" y="788670"/>
                </a:lnTo>
                <a:lnTo>
                  <a:pt x="1039750" y="789940"/>
                </a:lnTo>
                <a:lnTo>
                  <a:pt x="1032525" y="789940"/>
                </a:lnTo>
                <a:lnTo>
                  <a:pt x="1033263" y="792480"/>
                </a:lnTo>
                <a:lnTo>
                  <a:pt x="1046517" y="792480"/>
                </a:lnTo>
                <a:lnTo>
                  <a:pt x="1065276" y="789940"/>
                </a:lnTo>
                <a:lnTo>
                  <a:pt x="1082531" y="787400"/>
                </a:lnTo>
                <a:lnTo>
                  <a:pt x="1081572" y="786130"/>
                </a:lnTo>
                <a:lnTo>
                  <a:pt x="1088443" y="784860"/>
                </a:lnTo>
                <a:lnTo>
                  <a:pt x="1071157" y="784860"/>
                </a:lnTo>
                <a:lnTo>
                  <a:pt x="1071149" y="782320"/>
                </a:lnTo>
                <a:lnTo>
                  <a:pt x="1031716" y="782320"/>
                </a:lnTo>
                <a:lnTo>
                  <a:pt x="1041931" y="779780"/>
                </a:lnTo>
                <a:lnTo>
                  <a:pt x="1035263" y="779780"/>
                </a:lnTo>
                <a:lnTo>
                  <a:pt x="1034665" y="778510"/>
                </a:lnTo>
                <a:lnTo>
                  <a:pt x="1035369" y="775970"/>
                </a:lnTo>
                <a:lnTo>
                  <a:pt x="1032684" y="775970"/>
                </a:lnTo>
                <a:lnTo>
                  <a:pt x="1037471" y="773430"/>
                </a:lnTo>
                <a:close/>
              </a:path>
              <a:path w="1638934" h="853440">
                <a:moveTo>
                  <a:pt x="1209077" y="789940"/>
                </a:moveTo>
                <a:lnTo>
                  <a:pt x="1203192" y="791210"/>
                </a:lnTo>
                <a:lnTo>
                  <a:pt x="1200365" y="792480"/>
                </a:lnTo>
                <a:lnTo>
                  <a:pt x="1206239" y="792480"/>
                </a:lnTo>
                <a:lnTo>
                  <a:pt x="1206009" y="791210"/>
                </a:lnTo>
                <a:lnTo>
                  <a:pt x="1209914" y="791210"/>
                </a:lnTo>
                <a:lnTo>
                  <a:pt x="1209077" y="789940"/>
                </a:lnTo>
                <a:close/>
              </a:path>
              <a:path w="1638934" h="853440">
                <a:moveTo>
                  <a:pt x="1198737" y="791158"/>
                </a:moveTo>
                <a:lnTo>
                  <a:pt x="1198449" y="791210"/>
                </a:lnTo>
                <a:lnTo>
                  <a:pt x="1198737" y="791158"/>
                </a:lnTo>
                <a:close/>
              </a:path>
              <a:path w="1638934" h="853440">
                <a:moveTo>
                  <a:pt x="424577" y="787426"/>
                </a:moveTo>
                <a:lnTo>
                  <a:pt x="431350" y="789940"/>
                </a:lnTo>
                <a:lnTo>
                  <a:pt x="434624" y="791210"/>
                </a:lnTo>
                <a:lnTo>
                  <a:pt x="433664" y="788670"/>
                </a:lnTo>
                <a:lnTo>
                  <a:pt x="424577" y="787426"/>
                </a:lnTo>
                <a:close/>
              </a:path>
              <a:path w="1638934" h="853440">
                <a:moveTo>
                  <a:pt x="826629" y="786130"/>
                </a:moveTo>
                <a:lnTo>
                  <a:pt x="817550" y="786130"/>
                </a:lnTo>
                <a:lnTo>
                  <a:pt x="807946" y="787400"/>
                </a:lnTo>
                <a:lnTo>
                  <a:pt x="823529" y="787400"/>
                </a:lnTo>
                <a:lnTo>
                  <a:pt x="831966" y="791210"/>
                </a:lnTo>
                <a:lnTo>
                  <a:pt x="834402" y="787400"/>
                </a:lnTo>
                <a:lnTo>
                  <a:pt x="826629" y="786130"/>
                </a:lnTo>
                <a:close/>
              </a:path>
              <a:path w="1638934" h="853440">
                <a:moveTo>
                  <a:pt x="883246" y="788670"/>
                </a:moveTo>
                <a:lnTo>
                  <a:pt x="879471" y="791210"/>
                </a:lnTo>
                <a:lnTo>
                  <a:pt x="898458" y="791210"/>
                </a:lnTo>
                <a:lnTo>
                  <a:pt x="899521" y="789940"/>
                </a:lnTo>
                <a:lnTo>
                  <a:pt x="892089" y="789940"/>
                </a:lnTo>
                <a:lnTo>
                  <a:pt x="883246" y="788670"/>
                </a:lnTo>
                <a:close/>
              </a:path>
              <a:path w="1638934" h="853440">
                <a:moveTo>
                  <a:pt x="1052058" y="784860"/>
                </a:moveTo>
                <a:lnTo>
                  <a:pt x="984042" y="784860"/>
                </a:lnTo>
                <a:lnTo>
                  <a:pt x="983367" y="787193"/>
                </a:lnTo>
                <a:lnTo>
                  <a:pt x="983273" y="787426"/>
                </a:lnTo>
                <a:lnTo>
                  <a:pt x="980091" y="789940"/>
                </a:lnTo>
                <a:lnTo>
                  <a:pt x="978638" y="791210"/>
                </a:lnTo>
                <a:lnTo>
                  <a:pt x="1029462" y="791210"/>
                </a:lnTo>
                <a:lnTo>
                  <a:pt x="1032525" y="789940"/>
                </a:lnTo>
                <a:lnTo>
                  <a:pt x="1039750" y="789940"/>
                </a:lnTo>
                <a:lnTo>
                  <a:pt x="1045385" y="787400"/>
                </a:lnTo>
                <a:lnTo>
                  <a:pt x="1052058" y="784860"/>
                </a:lnTo>
                <a:close/>
              </a:path>
              <a:path w="1638934" h="853440">
                <a:moveTo>
                  <a:pt x="1208877" y="785571"/>
                </a:moveTo>
                <a:lnTo>
                  <a:pt x="1204679" y="787400"/>
                </a:lnTo>
                <a:lnTo>
                  <a:pt x="1204114" y="788670"/>
                </a:lnTo>
                <a:lnTo>
                  <a:pt x="1199004" y="788670"/>
                </a:lnTo>
                <a:lnTo>
                  <a:pt x="1198020" y="789940"/>
                </a:lnTo>
                <a:lnTo>
                  <a:pt x="1201150" y="789940"/>
                </a:lnTo>
                <a:lnTo>
                  <a:pt x="1198737" y="791158"/>
                </a:lnTo>
                <a:lnTo>
                  <a:pt x="1205559" y="789940"/>
                </a:lnTo>
                <a:lnTo>
                  <a:pt x="1209301" y="786101"/>
                </a:lnTo>
                <a:lnTo>
                  <a:pt x="1208877" y="785571"/>
                </a:lnTo>
                <a:close/>
              </a:path>
              <a:path w="1638934" h="853440">
                <a:moveTo>
                  <a:pt x="929604" y="789715"/>
                </a:moveTo>
                <a:lnTo>
                  <a:pt x="927861" y="790582"/>
                </a:lnTo>
                <a:lnTo>
                  <a:pt x="930059" y="789940"/>
                </a:lnTo>
                <a:lnTo>
                  <a:pt x="929604" y="789715"/>
                </a:lnTo>
                <a:close/>
              </a:path>
              <a:path w="1638934" h="853440">
                <a:moveTo>
                  <a:pt x="437797" y="786130"/>
                </a:moveTo>
                <a:lnTo>
                  <a:pt x="432921" y="786130"/>
                </a:lnTo>
                <a:lnTo>
                  <a:pt x="442071" y="789940"/>
                </a:lnTo>
                <a:lnTo>
                  <a:pt x="437797" y="786130"/>
                </a:lnTo>
                <a:close/>
              </a:path>
              <a:path w="1638934" h="853440">
                <a:moveTo>
                  <a:pt x="507637" y="775970"/>
                </a:moveTo>
                <a:lnTo>
                  <a:pt x="500183" y="775970"/>
                </a:lnTo>
                <a:lnTo>
                  <a:pt x="499294" y="778510"/>
                </a:lnTo>
                <a:lnTo>
                  <a:pt x="501773" y="782320"/>
                </a:lnTo>
                <a:lnTo>
                  <a:pt x="440369" y="782320"/>
                </a:lnTo>
                <a:lnTo>
                  <a:pt x="442612" y="784860"/>
                </a:lnTo>
                <a:lnTo>
                  <a:pt x="450813" y="787400"/>
                </a:lnTo>
                <a:lnTo>
                  <a:pt x="449626" y="788670"/>
                </a:lnTo>
                <a:lnTo>
                  <a:pt x="454914" y="789940"/>
                </a:lnTo>
                <a:lnTo>
                  <a:pt x="455223" y="788670"/>
                </a:lnTo>
                <a:lnTo>
                  <a:pt x="456320" y="787400"/>
                </a:lnTo>
                <a:lnTo>
                  <a:pt x="464163" y="787400"/>
                </a:lnTo>
                <a:lnTo>
                  <a:pt x="453456" y="784053"/>
                </a:lnTo>
                <a:lnTo>
                  <a:pt x="450257" y="783590"/>
                </a:lnTo>
                <a:lnTo>
                  <a:pt x="525602" y="783590"/>
                </a:lnTo>
                <a:lnTo>
                  <a:pt x="518951" y="778510"/>
                </a:lnTo>
                <a:lnTo>
                  <a:pt x="509499" y="778510"/>
                </a:lnTo>
                <a:lnTo>
                  <a:pt x="505536" y="777240"/>
                </a:lnTo>
                <a:lnTo>
                  <a:pt x="507637" y="775970"/>
                </a:lnTo>
                <a:close/>
              </a:path>
              <a:path w="1638934" h="853440">
                <a:moveTo>
                  <a:pt x="566863" y="786130"/>
                </a:moveTo>
                <a:lnTo>
                  <a:pt x="561603" y="786130"/>
                </a:lnTo>
                <a:lnTo>
                  <a:pt x="571531" y="789940"/>
                </a:lnTo>
                <a:lnTo>
                  <a:pt x="566863" y="786130"/>
                </a:lnTo>
                <a:close/>
              </a:path>
              <a:path w="1638934" h="853440">
                <a:moveTo>
                  <a:pt x="895595" y="782320"/>
                </a:moveTo>
                <a:lnTo>
                  <a:pt x="892552" y="784860"/>
                </a:lnTo>
                <a:lnTo>
                  <a:pt x="891035" y="787193"/>
                </a:lnTo>
                <a:lnTo>
                  <a:pt x="890913" y="787426"/>
                </a:lnTo>
                <a:lnTo>
                  <a:pt x="892089" y="789940"/>
                </a:lnTo>
                <a:lnTo>
                  <a:pt x="899521" y="789940"/>
                </a:lnTo>
                <a:lnTo>
                  <a:pt x="900585" y="788670"/>
                </a:lnTo>
                <a:lnTo>
                  <a:pt x="901416" y="784860"/>
                </a:lnTo>
                <a:lnTo>
                  <a:pt x="895595" y="782320"/>
                </a:lnTo>
                <a:close/>
              </a:path>
              <a:path w="1638934" h="853440">
                <a:moveTo>
                  <a:pt x="957942" y="784860"/>
                </a:moveTo>
                <a:lnTo>
                  <a:pt x="939229" y="784860"/>
                </a:lnTo>
                <a:lnTo>
                  <a:pt x="924548" y="787400"/>
                </a:lnTo>
                <a:lnTo>
                  <a:pt x="927479" y="788670"/>
                </a:lnTo>
                <a:lnTo>
                  <a:pt x="929604" y="789715"/>
                </a:lnTo>
                <a:lnTo>
                  <a:pt x="931705" y="788670"/>
                </a:lnTo>
                <a:lnTo>
                  <a:pt x="935419" y="787400"/>
                </a:lnTo>
                <a:lnTo>
                  <a:pt x="944751" y="787400"/>
                </a:lnTo>
                <a:lnTo>
                  <a:pt x="957942" y="784860"/>
                </a:lnTo>
                <a:close/>
              </a:path>
              <a:path w="1638934" h="853440">
                <a:moveTo>
                  <a:pt x="367718" y="774700"/>
                </a:moveTo>
                <a:lnTo>
                  <a:pt x="343362" y="774700"/>
                </a:lnTo>
                <a:lnTo>
                  <a:pt x="351328" y="778510"/>
                </a:lnTo>
                <a:lnTo>
                  <a:pt x="358278" y="779780"/>
                </a:lnTo>
                <a:lnTo>
                  <a:pt x="357427" y="782320"/>
                </a:lnTo>
                <a:lnTo>
                  <a:pt x="371827" y="788670"/>
                </a:lnTo>
                <a:lnTo>
                  <a:pt x="375923" y="787400"/>
                </a:lnTo>
                <a:lnTo>
                  <a:pt x="381387" y="786130"/>
                </a:lnTo>
                <a:lnTo>
                  <a:pt x="414708" y="786130"/>
                </a:lnTo>
                <a:lnTo>
                  <a:pt x="398048" y="779780"/>
                </a:lnTo>
                <a:lnTo>
                  <a:pt x="434741" y="779780"/>
                </a:lnTo>
                <a:lnTo>
                  <a:pt x="428846" y="777240"/>
                </a:lnTo>
                <a:lnTo>
                  <a:pt x="387918" y="777240"/>
                </a:lnTo>
                <a:lnTo>
                  <a:pt x="384614" y="775970"/>
                </a:lnTo>
                <a:lnTo>
                  <a:pt x="370432" y="775970"/>
                </a:lnTo>
                <a:lnTo>
                  <a:pt x="367718" y="774700"/>
                </a:lnTo>
                <a:close/>
              </a:path>
              <a:path w="1638934" h="853440">
                <a:moveTo>
                  <a:pt x="432921" y="786130"/>
                </a:moveTo>
                <a:lnTo>
                  <a:pt x="428686" y="786130"/>
                </a:lnTo>
                <a:lnTo>
                  <a:pt x="435127" y="788670"/>
                </a:lnTo>
                <a:lnTo>
                  <a:pt x="432921" y="786130"/>
                </a:lnTo>
                <a:close/>
              </a:path>
              <a:path w="1638934" h="853440">
                <a:moveTo>
                  <a:pt x="464163" y="787400"/>
                </a:moveTo>
                <a:lnTo>
                  <a:pt x="456320" y="787400"/>
                </a:lnTo>
                <a:lnTo>
                  <a:pt x="463972" y="788670"/>
                </a:lnTo>
                <a:lnTo>
                  <a:pt x="464163" y="787400"/>
                </a:lnTo>
                <a:close/>
              </a:path>
              <a:path w="1638934" h="853440">
                <a:moveTo>
                  <a:pt x="513713" y="774700"/>
                </a:moveTo>
                <a:lnTo>
                  <a:pt x="506738" y="774700"/>
                </a:lnTo>
                <a:lnTo>
                  <a:pt x="513825" y="777240"/>
                </a:lnTo>
                <a:lnTo>
                  <a:pt x="530468" y="781050"/>
                </a:lnTo>
                <a:lnTo>
                  <a:pt x="540398" y="783590"/>
                </a:lnTo>
                <a:lnTo>
                  <a:pt x="538827" y="784860"/>
                </a:lnTo>
                <a:lnTo>
                  <a:pt x="565307" y="784860"/>
                </a:lnTo>
                <a:lnTo>
                  <a:pt x="575601" y="786130"/>
                </a:lnTo>
                <a:lnTo>
                  <a:pt x="576271" y="786130"/>
                </a:lnTo>
                <a:lnTo>
                  <a:pt x="586394" y="788670"/>
                </a:lnTo>
                <a:lnTo>
                  <a:pt x="730130" y="788670"/>
                </a:lnTo>
                <a:lnTo>
                  <a:pt x="718591" y="786130"/>
                </a:lnTo>
                <a:lnTo>
                  <a:pt x="712930" y="783590"/>
                </a:lnTo>
                <a:lnTo>
                  <a:pt x="663917" y="783590"/>
                </a:lnTo>
                <a:lnTo>
                  <a:pt x="656330" y="782320"/>
                </a:lnTo>
                <a:lnTo>
                  <a:pt x="650018" y="781050"/>
                </a:lnTo>
                <a:lnTo>
                  <a:pt x="537924" y="781050"/>
                </a:lnTo>
                <a:lnTo>
                  <a:pt x="530144" y="779780"/>
                </a:lnTo>
                <a:lnTo>
                  <a:pt x="526605" y="779780"/>
                </a:lnTo>
                <a:lnTo>
                  <a:pt x="527829" y="779191"/>
                </a:lnTo>
                <a:lnTo>
                  <a:pt x="520142" y="777240"/>
                </a:lnTo>
                <a:lnTo>
                  <a:pt x="513713" y="774700"/>
                </a:lnTo>
                <a:close/>
              </a:path>
              <a:path w="1638934" h="853440">
                <a:moveTo>
                  <a:pt x="795764" y="786130"/>
                </a:moveTo>
                <a:lnTo>
                  <a:pt x="723572" y="786130"/>
                </a:lnTo>
                <a:lnTo>
                  <a:pt x="727441" y="787426"/>
                </a:lnTo>
                <a:lnTo>
                  <a:pt x="730130" y="788670"/>
                </a:lnTo>
                <a:lnTo>
                  <a:pt x="820010" y="788670"/>
                </a:lnTo>
                <a:lnTo>
                  <a:pt x="823529" y="787400"/>
                </a:lnTo>
                <a:lnTo>
                  <a:pt x="798597" y="787400"/>
                </a:lnTo>
                <a:lnTo>
                  <a:pt x="795764" y="786130"/>
                </a:lnTo>
                <a:close/>
              </a:path>
              <a:path w="1638934" h="853440">
                <a:moveTo>
                  <a:pt x="1208700" y="782320"/>
                </a:moveTo>
                <a:lnTo>
                  <a:pt x="1110208" y="782320"/>
                </a:lnTo>
                <a:lnTo>
                  <a:pt x="1103443" y="784860"/>
                </a:lnTo>
                <a:lnTo>
                  <a:pt x="1107686" y="786130"/>
                </a:lnTo>
                <a:lnTo>
                  <a:pt x="1104107" y="787400"/>
                </a:lnTo>
                <a:lnTo>
                  <a:pt x="1098154" y="788670"/>
                </a:lnTo>
                <a:lnTo>
                  <a:pt x="1192408" y="788670"/>
                </a:lnTo>
                <a:lnTo>
                  <a:pt x="1198028" y="787400"/>
                </a:lnTo>
                <a:lnTo>
                  <a:pt x="1207286" y="783590"/>
                </a:lnTo>
                <a:lnTo>
                  <a:pt x="1209111" y="783590"/>
                </a:lnTo>
                <a:lnTo>
                  <a:pt x="1208700" y="782320"/>
                </a:lnTo>
                <a:close/>
              </a:path>
              <a:path w="1638934" h="853440">
                <a:moveTo>
                  <a:pt x="424597" y="787335"/>
                </a:moveTo>
                <a:lnTo>
                  <a:pt x="424379" y="787400"/>
                </a:lnTo>
                <a:lnTo>
                  <a:pt x="424577" y="787426"/>
                </a:lnTo>
                <a:close/>
              </a:path>
              <a:path w="1638934" h="853440">
                <a:moveTo>
                  <a:pt x="442395" y="786130"/>
                </a:moveTo>
                <a:lnTo>
                  <a:pt x="437797" y="786130"/>
                </a:lnTo>
                <a:lnTo>
                  <a:pt x="443070" y="787400"/>
                </a:lnTo>
                <a:lnTo>
                  <a:pt x="442395" y="786130"/>
                </a:lnTo>
                <a:close/>
              </a:path>
              <a:path w="1638934" h="853440">
                <a:moveTo>
                  <a:pt x="1098359" y="785155"/>
                </a:moveTo>
                <a:lnTo>
                  <a:pt x="1093180" y="786130"/>
                </a:lnTo>
                <a:lnTo>
                  <a:pt x="1090061" y="787193"/>
                </a:lnTo>
                <a:lnTo>
                  <a:pt x="1090169" y="787400"/>
                </a:lnTo>
                <a:lnTo>
                  <a:pt x="1098359" y="785155"/>
                </a:lnTo>
                <a:close/>
              </a:path>
              <a:path w="1638934" h="853440">
                <a:moveTo>
                  <a:pt x="1099930" y="784895"/>
                </a:moveTo>
                <a:lnTo>
                  <a:pt x="1099424" y="784955"/>
                </a:lnTo>
                <a:lnTo>
                  <a:pt x="1098359" y="785155"/>
                </a:lnTo>
                <a:lnTo>
                  <a:pt x="1090169" y="787400"/>
                </a:lnTo>
                <a:lnTo>
                  <a:pt x="1097984" y="787400"/>
                </a:lnTo>
                <a:lnTo>
                  <a:pt x="1099831" y="786130"/>
                </a:lnTo>
                <a:lnTo>
                  <a:pt x="1099930" y="784895"/>
                </a:lnTo>
                <a:close/>
              </a:path>
              <a:path w="1638934" h="853440">
                <a:moveTo>
                  <a:pt x="1209768" y="785622"/>
                </a:moveTo>
                <a:lnTo>
                  <a:pt x="1209301" y="786101"/>
                </a:lnTo>
                <a:lnTo>
                  <a:pt x="1210344" y="787400"/>
                </a:lnTo>
                <a:lnTo>
                  <a:pt x="1209768" y="785622"/>
                </a:lnTo>
                <a:close/>
              </a:path>
              <a:path w="1638934" h="853440">
                <a:moveTo>
                  <a:pt x="418961" y="782320"/>
                </a:moveTo>
                <a:lnTo>
                  <a:pt x="421593" y="784860"/>
                </a:lnTo>
                <a:lnTo>
                  <a:pt x="428191" y="784860"/>
                </a:lnTo>
                <a:lnTo>
                  <a:pt x="424597" y="787335"/>
                </a:lnTo>
                <a:lnTo>
                  <a:pt x="428686" y="786130"/>
                </a:lnTo>
                <a:lnTo>
                  <a:pt x="442395" y="786130"/>
                </a:lnTo>
                <a:lnTo>
                  <a:pt x="441044" y="783590"/>
                </a:lnTo>
                <a:lnTo>
                  <a:pt x="424900" y="783590"/>
                </a:lnTo>
                <a:lnTo>
                  <a:pt x="418961" y="782320"/>
                </a:lnTo>
                <a:close/>
              </a:path>
              <a:path w="1638934" h="853440">
                <a:moveTo>
                  <a:pt x="1098836" y="785025"/>
                </a:moveTo>
                <a:lnTo>
                  <a:pt x="1089505" y="786130"/>
                </a:lnTo>
                <a:lnTo>
                  <a:pt x="1090061" y="787193"/>
                </a:lnTo>
                <a:lnTo>
                  <a:pt x="1093180" y="786130"/>
                </a:lnTo>
                <a:lnTo>
                  <a:pt x="1098359" y="785155"/>
                </a:lnTo>
                <a:lnTo>
                  <a:pt x="1098836" y="785025"/>
                </a:lnTo>
                <a:close/>
              </a:path>
              <a:path w="1638934" h="853440">
                <a:moveTo>
                  <a:pt x="727061" y="781050"/>
                </a:moveTo>
                <a:lnTo>
                  <a:pt x="724175" y="782320"/>
                </a:lnTo>
                <a:lnTo>
                  <a:pt x="720945" y="783590"/>
                </a:lnTo>
                <a:lnTo>
                  <a:pt x="719414" y="786130"/>
                </a:lnTo>
                <a:lnTo>
                  <a:pt x="758989" y="786130"/>
                </a:lnTo>
                <a:lnTo>
                  <a:pt x="758702" y="784860"/>
                </a:lnTo>
                <a:lnTo>
                  <a:pt x="759800" y="783590"/>
                </a:lnTo>
                <a:lnTo>
                  <a:pt x="745811" y="783590"/>
                </a:lnTo>
                <a:lnTo>
                  <a:pt x="737849" y="782320"/>
                </a:lnTo>
                <a:lnTo>
                  <a:pt x="727061" y="781050"/>
                </a:lnTo>
                <a:close/>
              </a:path>
              <a:path w="1638934" h="853440">
                <a:moveTo>
                  <a:pt x="766469" y="783590"/>
                </a:moveTo>
                <a:lnTo>
                  <a:pt x="762486" y="786130"/>
                </a:lnTo>
                <a:lnTo>
                  <a:pt x="769874" y="786130"/>
                </a:lnTo>
                <a:lnTo>
                  <a:pt x="766469" y="783590"/>
                </a:lnTo>
                <a:close/>
              </a:path>
              <a:path w="1638934" h="853440">
                <a:moveTo>
                  <a:pt x="776956" y="783590"/>
                </a:moveTo>
                <a:lnTo>
                  <a:pt x="775176" y="784860"/>
                </a:lnTo>
                <a:lnTo>
                  <a:pt x="773046" y="784860"/>
                </a:lnTo>
                <a:lnTo>
                  <a:pt x="769874" y="786130"/>
                </a:lnTo>
                <a:lnTo>
                  <a:pt x="781128" y="786130"/>
                </a:lnTo>
                <a:lnTo>
                  <a:pt x="776956" y="783590"/>
                </a:lnTo>
                <a:close/>
              </a:path>
              <a:path w="1638934" h="853440">
                <a:moveTo>
                  <a:pt x="1209644" y="785237"/>
                </a:moveTo>
                <a:lnTo>
                  <a:pt x="1208877" y="785571"/>
                </a:lnTo>
                <a:lnTo>
                  <a:pt x="1209301" y="786101"/>
                </a:lnTo>
                <a:lnTo>
                  <a:pt x="1209768" y="785622"/>
                </a:lnTo>
                <a:lnTo>
                  <a:pt x="1209644" y="785237"/>
                </a:lnTo>
                <a:close/>
              </a:path>
              <a:path w="1638934" h="853440">
                <a:moveTo>
                  <a:pt x="1210511" y="784860"/>
                </a:moveTo>
                <a:lnTo>
                  <a:pt x="1209832" y="785155"/>
                </a:lnTo>
                <a:lnTo>
                  <a:pt x="1209768" y="785622"/>
                </a:lnTo>
                <a:lnTo>
                  <a:pt x="1210511" y="784860"/>
                </a:lnTo>
                <a:close/>
              </a:path>
              <a:path w="1638934" h="853440">
                <a:moveTo>
                  <a:pt x="1209111" y="783590"/>
                </a:moveTo>
                <a:lnTo>
                  <a:pt x="1207286" y="783590"/>
                </a:lnTo>
                <a:lnTo>
                  <a:pt x="1208877" y="785571"/>
                </a:lnTo>
                <a:lnTo>
                  <a:pt x="1209644" y="785237"/>
                </a:lnTo>
                <a:lnTo>
                  <a:pt x="1209111" y="783590"/>
                </a:lnTo>
                <a:close/>
              </a:path>
              <a:path w="1638934" h="853440">
                <a:moveTo>
                  <a:pt x="1100255" y="784636"/>
                </a:moveTo>
                <a:lnTo>
                  <a:pt x="1098836" y="785025"/>
                </a:lnTo>
                <a:lnTo>
                  <a:pt x="1099424" y="784955"/>
                </a:lnTo>
                <a:lnTo>
                  <a:pt x="1099933" y="784860"/>
                </a:lnTo>
                <a:lnTo>
                  <a:pt x="1100232" y="784860"/>
                </a:lnTo>
                <a:lnTo>
                  <a:pt x="1100255" y="784636"/>
                </a:lnTo>
                <a:close/>
              </a:path>
              <a:path w="1638934" h="853440">
                <a:moveTo>
                  <a:pt x="1100232" y="784860"/>
                </a:moveTo>
                <a:lnTo>
                  <a:pt x="1099933" y="784860"/>
                </a:lnTo>
                <a:lnTo>
                  <a:pt x="1100232" y="784860"/>
                </a:lnTo>
                <a:close/>
              </a:path>
              <a:path w="1638934" h="853440">
                <a:moveTo>
                  <a:pt x="529570" y="783590"/>
                </a:moveTo>
                <a:lnTo>
                  <a:pt x="526144" y="783590"/>
                </a:lnTo>
                <a:lnTo>
                  <a:pt x="527265" y="784860"/>
                </a:lnTo>
                <a:lnTo>
                  <a:pt x="532493" y="784860"/>
                </a:lnTo>
                <a:lnTo>
                  <a:pt x="529570" y="783590"/>
                </a:lnTo>
                <a:close/>
              </a:path>
              <a:path w="1638934" h="853440">
                <a:moveTo>
                  <a:pt x="529600" y="782320"/>
                </a:moveTo>
                <a:lnTo>
                  <a:pt x="533355" y="783590"/>
                </a:lnTo>
                <a:lnTo>
                  <a:pt x="532493" y="784860"/>
                </a:lnTo>
                <a:lnTo>
                  <a:pt x="538827" y="784860"/>
                </a:lnTo>
                <a:lnTo>
                  <a:pt x="529600" y="782320"/>
                </a:lnTo>
                <a:close/>
              </a:path>
              <a:path w="1638934" h="853440">
                <a:moveTo>
                  <a:pt x="974003" y="779780"/>
                </a:moveTo>
                <a:lnTo>
                  <a:pt x="963299" y="783590"/>
                </a:lnTo>
                <a:lnTo>
                  <a:pt x="951927" y="784860"/>
                </a:lnTo>
                <a:lnTo>
                  <a:pt x="967407" y="784860"/>
                </a:lnTo>
                <a:lnTo>
                  <a:pt x="967098" y="783590"/>
                </a:lnTo>
                <a:lnTo>
                  <a:pt x="974309" y="781050"/>
                </a:lnTo>
                <a:lnTo>
                  <a:pt x="974003" y="779780"/>
                </a:lnTo>
                <a:close/>
              </a:path>
              <a:path w="1638934" h="853440">
                <a:moveTo>
                  <a:pt x="1100880" y="778510"/>
                </a:moveTo>
                <a:lnTo>
                  <a:pt x="1098700" y="778510"/>
                </a:lnTo>
                <a:lnTo>
                  <a:pt x="1092783" y="781050"/>
                </a:lnTo>
                <a:lnTo>
                  <a:pt x="1077567" y="783590"/>
                </a:lnTo>
                <a:lnTo>
                  <a:pt x="1071157" y="784860"/>
                </a:lnTo>
                <a:lnTo>
                  <a:pt x="1088443" y="784860"/>
                </a:lnTo>
                <a:lnTo>
                  <a:pt x="1095944" y="782320"/>
                </a:lnTo>
                <a:lnTo>
                  <a:pt x="1100880" y="778510"/>
                </a:lnTo>
                <a:close/>
              </a:path>
              <a:path w="1638934" h="853440">
                <a:moveTo>
                  <a:pt x="1127833" y="777781"/>
                </a:moveTo>
                <a:lnTo>
                  <a:pt x="1126849" y="778510"/>
                </a:lnTo>
                <a:lnTo>
                  <a:pt x="1124099" y="781050"/>
                </a:lnTo>
                <a:lnTo>
                  <a:pt x="1213883" y="781050"/>
                </a:lnTo>
                <a:lnTo>
                  <a:pt x="1215035" y="784860"/>
                </a:lnTo>
                <a:lnTo>
                  <a:pt x="1220303" y="782320"/>
                </a:lnTo>
                <a:lnTo>
                  <a:pt x="1227871" y="778510"/>
                </a:lnTo>
                <a:lnTo>
                  <a:pt x="1128499" y="778510"/>
                </a:lnTo>
                <a:lnTo>
                  <a:pt x="1127833" y="777781"/>
                </a:lnTo>
                <a:close/>
              </a:path>
              <a:path w="1638934" h="853440">
                <a:moveTo>
                  <a:pt x="1120669" y="778510"/>
                </a:moveTo>
                <a:lnTo>
                  <a:pt x="1100880" y="778510"/>
                </a:lnTo>
                <a:lnTo>
                  <a:pt x="1100255" y="784636"/>
                </a:lnTo>
                <a:lnTo>
                  <a:pt x="1104074" y="783590"/>
                </a:lnTo>
                <a:lnTo>
                  <a:pt x="1110208" y="782320"/>
                </a:lnTo>
                <a:lnTo>
                  <a:pt x="1208700" y="782320"/>
                </a:lnTo>
                <a:lnTo>
                  <a:pt x="1213883" y="781050"/>
                </a:lnTo>
                <a:lnTo>
                  <a:pt x="1119373" y="781050"/>
                </a:lnTo>
                <a:lnTo>
                  <a:pt x="1120669" y="778510"/>
                </a:lnTo>
                <a:close/>
              </a:path>
              <a:path w="1638934" h="853440">
                <a:moveTo>
                  <a:pt x="451974" y="783590"/>
                </a:moveTo>
                <a:lnTo>
                  <a:pt x="450257" y="783590"/>
                </a:lnTo>
                <a:lnTo>
                  <a:pt x="453456" y="784053"/>
                </a:lnTo>
                <a:lnTo>
                  <a:pt x="451974" y="783590"/>
                </a:lnTo>
                <a:close/>
              </a:path>
              <a:path w="1638934" h="853440">
                <a:moveTo>
                  <a:pt x="415892" y="779780"/>
                </a:moveTo>
                <a:lnTo>
                  <a:pt x="417606" y="781050"/>
                </a:lnTo>
                <a:lnTo>
                  <a:pt x="424900" y="783590"/>
                </a:lnTo>
                <a:lnTo>
                  <a:pt x="441044" y="783590"/>
                </a:lnTo>
                <a:lnTo>
                  <a:pt x="440369" y="782320"/>
                </a:lnTo>
                <a:lnTo>
                  <a:pt x="422682" y="782320"/>
                </a:lnTo>
                <a:lnTo>
                  <a:pt x="418513" y="781050"/>
                </a:lnTo>
                <a:lnTo>
                  <a:pt x="415892" y="779780"/>
                </a:lnTo>
                <a:close/>
              </a:path>
              <a:path w="1638934" h="853440">
                <a:moveTo>
                  <a:pt x="527018" y="782320"/>
                </a:moveTo>
                <a:lnTo>
                  <a:pt x="526588" y="783590"/>
                </a:lnTo>
                <a:lnTo>
                  <a:pt x="529666" y="783590"/>
                </a:lnTo>
                <a:lnTo>
                  <a:pt x="527018" y="782320"/>
                </a:lnTo>
                <a:close/>
              </a:path>
              <a:path w="1638934" h="853440">
                <a:moveTo>
                  <a:pt x="709057" y="779780"/>
                </a:moveTo>
                <a:lnTo>
                  <a:pt x="676575" y="779780"/>
                </a:lnTo>
                <a:lnTo>
                  <a:pt x="673070" y="783590"/>
                </a:lnTo>
                <a:lnTo>
                  <a:pt x="705202" y="783590"/>
                </a:lnTo>
                <a:lnTo>
                  <a:pt x="706002" y="782320"/>
                </a:lnTo>
                <a:lnTo>
                  <a:pt x="717672" y="781050"/>
                </a:lnTo>
                <a:lnTo>
                  <a:pt x="709057" y="779780"/>
                </a:lnTo>
                <a:close/>
              </a:path>
              <a:path w="1638934" h="853440">
                <a:moveTo>
                  <a:pt x="434741" y="779780"/>
                </a:moveTo>
                <a:lnTo>
                  <a:pt x="416458" y="779780"/>
                </a:lnTo>
                <a:lnTo>
                  <a:pt x="422910" y="781050"/>
                </a:lnTo>
                <a:lnTo>
                  <a:pt x="422682" y="782320"/>
                </a:lnTo>
                <a:lnTo>
                  <a:pt x="501773" y="782320"/>
                </a:lnTo>
                <a:lnTo>
                  <a:pt x="499825" y="781050"/>
                </a:lnTo>
                <a:lnTo>
                  <a:pt x="440816" y="781050"/>
                </a:lnTo>
                <a:lnTo>
                  <a:pt x="434741" y="779780"/>
                </a:lnTo>
                <a:close/>
              </a:path>
              <a:path w="1638934" h="853440">
                <a:moveTo>
                  <a:pt x="1009330" y="778510"/>
                </a:moveTo>
                <a:lnTo>
                  <a:pt x="1006186" y="778510"/>
                </a:lnTo>
                <a:lnTo>
                  <a:pt x="1005688" y="779780"/>
                </a:lnTo>
                <a:lnTo>
                  <a:pt x="994228" y="781050"/>
                </a:lnTo>
                <a:lnTo>
                  <a:pt x="992292" y="782320"/>
                </a:lnTo>
                <a:lnTo>
                  <a:pt x="1012912" y="782320"/>
                </a:lnTo>
                <a:lnTo>
                  <a:pt x="1016460" y="779780"/>
                </a:lnTo>
                <a:lnTo>
                  <a:pt x="1011616" y="779780"/>
                </a:lnTo>
                <a:lnTo>
                  <a:pt x="1009330" y="778510"/>
                </a:lnTo>
                <a:close/>
              </a:path>
              <a:path w="1638934" h="853440">
                <a:moveTo>
                  <a:pt x="1074162" y="773430"/>
                </a:moveTo>
                <a:lnTo>
                  <a:pt x="1069356" y="773430"/>
                </a:lnTo>
                <a:lnTo>
                  <a:pt x="1059138" y="775970"/>
                </a:lnTo>
                <a:lnTo>
                  <a:pt x="1056687" y="777240"/>
                </a:lnTo>
                <a:lnTo>
                  <a:pt x="1059759" y="778510"/>
                </a:lnTo>
                <a:lnTo>
                  <a:pt x="1038829" y="782320"/>
                </a:lnTo>
                <a:lnTo>
                  <a:pt x="1071149" y="782320"/>
                </a:lnTo>
                <a:lnTo>
                  <a:pt x="1084497" y="781050"/>
                </a:lnTo>
                <a:lnTo>
                  <a:pt x="1084455" y="778510"/>
                </a:lnTo>
                <a:lnTo>
                  <a:pt x="1068136" y="778510"/>
                </a:lnTo>
                <a:lnTo>
                  <a:pt x="1066258" y="775970"/>
                </a:lnTo>
                <a:lnTo>
                  <a:pt x="1072968" y="774700"/>
                </a:lnTo>
                <a:lnTo>
                  <a:pt x="1076388" y="774700"/>
                </a:lnTo>
                <a:lnTo>
                  <a:pt x="1074162" y="773430"/>
                </a:lnTo>
                <a:close/>
              </a:path>
              <a:path w="1638934" h="853440">
                <a:moveTo>
                  <a:pt x="469195" y="772160"/>
                </a:moveTo>
                <a:lnTo>
                  <a:pt x="418297" y="772160"/>
                </a:lnTo>
                <a:lnTo>
                  <a:pt x="426334" y="775970"/>
                </a:lnTo>
                <a:lnTo>
                  <a:pt x="430608" y="775970"/>
                </a:lnTo>
                <a:lnTo>
                  <a:pt x="440816" y="781050"/>
                </a:lnTo>
                <a:lnTo>
                  <a:pt x="499825" y="781050"/>
                </a:lnTo>
                <a:lnTo>
                  <a:pt x="493980" y="777240"/>
                </a:lnTo>
                <a:lnTo>
                  <a:pt x="492002" y="774700"/>
                </a:lnTo>
                <a:lnTo>
                  <a:pt x="485188" y="774700"/>
                </a:lnTo>
                <a:lnTo>
                  <a:pt x="476359" y="773430"/>
                </a:lnTo>
                <a:lnTo>
                  <a:pt x="469195" y="772160"/>
                </a:lnTo>
                <a:close/>
              </a:path>
              <a:path w="1638934" h="853440">
                <a:moveTo>
                  <a:pt x="577145" y="772160"/>
                </a:moveTo>
                <a:lnTo>
                  <a:pt x="524127" y="772160"/>
                </a:lnTo>
                <a:lnTo>
                  <a:pt x="522676" y="777240"/>
                </a:lnTo>
                <a:lnTo>
                  <a:pt x="534670" y="777240"/>
                </a:lnTo>
                <a:lnTo>
                  <a:pt x="529247" y="778510"/>
                </a:lnTo>
                <a:lnTo>
                  <a:pt x="527829" y="779191"/>
                </a:lnTo>
                <a:lnTo>
                  <a:pt x="530144" y="779780"/>
                </a:lnTo>
                <a:lnTo>
                  <a:pt x="537687" y="779780"/>
                </a:lnTo>
                <a:lnTo>
                  <a:pt x="537924" y="781050"/>
                </a:lnTo>
                <a:lnTo>
                  <a:pt x="640583" y="781050"/>
                </a:lnTo>
                <a:lnTo>
                  <a:pt x="639311" y="779780"/>
                </a:lnTo>
                <a:lnTo>
                  <a:pt x="637690" y="778510"/>
                </a:lnTo>
                <a:lnTo>
                  <a:pt x="623438" y="778510"/>
                </a:lnTo>
                <a:lnTo>
                  <a:pt x="603010" y="775956"/>
                </a:lnTo>
                <a:lnTo>
                  <a:pt x="577145" y="772160"/>
                </a:lnTo>
                <a:close/>
              </a:path>
              <a:path w="1638934" h="853440">
                <a:moveTo>
                  <a:pt x="659043" y="778199"/>
                </a:moveTo>
                <a:lnTo>
                  <a:pt x="655735" y="779780"/>
                </a:lnTo>
                <a:lnTo>
                  <a:pt x="667394" y="781050"/>
                </a:lnTo>
                <a:lnTo>
                  <a:pt x="670701" y="779780"/>
                </a:lnTo>
                <a:lnTo>
                  <a:pt x="677017" y="778510"/>
                </a:lnTo>
                <a:lnTo>
                  <a:pt x="659990" y="778510"/>
                </a:lnTo>
                <a:lnTo>
                  <a:pt x="659043" y="778199"/>
                </a:lnTo>
                <a:close/>
              </a:path>
              <a:path w="1638934" h="853440">
                <a:moveTo>
                  <a:pt x="1143524" y="756920"/>
                </a:moveTo>
                <a:lnTo>
                  <a:pt x="1140253" y="756920"/>
                </a:lnTo>
                <a:lnTo>
                  <a:pt x="1134575" y="759460"/>
                </a:lnTo>
                <a:lnTo>
                  <a:pt x="1121397" y="764540"/>
                </a:lnTo>
                <a:lnTo>
                  <a:pt x="1124808" y="765810"/>
                </a:lnTo>
                <a:lnTo>
                  <a:pt x="1110770" y="765810"/>
                </a:lnTo>
                <a:lnTo>
                  <a:pt x="1102133" y="767080"/>
                </a:lnTo>
                <a:lnTo>
                  <a:pt x="1101669" y="767764"/>
                </a:lnTo>
                <a:lnTo>
                  <a:pt x="1102166" y="768350"/>
                </a:lnTo>
                <a:lnTo>
                  <a:pt x="1100887" y="768917"/>
                </a:lnTo>
                <a:lnTo>
                  <a:pt x="1100432" y="769586"/>
                </a:lnTo>
                <a:lnTo>
                  <a:pt x="1098458" y="769995"/>
                </a:lnTo>
                <a:lnTo>
                  <a:pt x="1096440" y="770890"/>
                </a:lnTo>
                <a:lnTo>
                  <a:pt x="1101127" y="770890"/>
                </a:lnTo>
                <a:lnTo>
                  <a:pt x="1099249" y="772160"/>
                </a:lnTo>
                <a:lnTo>
                  <a:pt x="1097707" y="773430"/>
                </a:lnTo>
                <a:lnTo>
                  <a:pt x="1097918" y="774700"/>
                </a:lnTo>
                <a:lnTo>
                  <a:pt x="1091272" y="774700"/>
                </a:lnTo>
                <a:lnTo>
                  <a:pt x="1080655" y="777240"/>
                </a:lnTo>
                <a:lnTo>
                  <a:pt x="1091374" y="777240"/>
                </a:lnTo>
                <a:lnTo>
                  <a:pt x="1087546" y="778052"/>
                </a:lnTo>
                <a:lnTo>
                  <a:pt x="1088071" y="781050"/>
                </a:lnTo>
                <a:lnTo>
                  <a:pt x="1091676" y="778510"/>
                </a:lnTo>
                <a:lnTo>
                  <a:pt x="1126849" y="778510"/>
                </a:lnTo>
                <a:lnTo>
                  <a:pt x="1127833" y="777781"/>
                </a:lnTo>
                <a:lnTo>
                  <a:pt x="1126178" y="775970"/>
                </a:lnTo>
                <a:lnTo>
                  <a:pt x="1136842" y="773430"/>
                </a:lnTo>
                <a:lnTo>
                  <a:pt x="1161896" y="773430"/>
                </a:lnTo>
                <a:lnTo>
                  <a:pt x="1168550" y="769620"/>
                </a:lnTo>
                <a:lnTo>
                  <a:pt x="1149608" y="769620"/>
                </a:lnTo>
                <a:lnTo>
                  <a:pt x="1149771" y="768350"/>
                </a:lnTo>
                <a:lnTo>
                  <a:pt x="1156742" y="765810"/>
                </a:lnTo>
                <a:lnTo>
                  <a:pt x="1163028" y="763707"/>
                </a:lnTo>
                <a:lnTo>
                  <a:pt x="1163885" y="763270"/>
                </a:lnTo>
                <a:lnTo>
                  <a:pt x="1132372" y="763270"/>
                </a:lnTo>
                <a:lnTo>
                  <a:pt x="1130858" y="762000"/>
                </a:lnTo>
                <a:lnTo>
                  <a:pt x="1137759" y="760730"/>
                </a:lnTo>
                <a:lnTo>
                  <a:pt x="1142337" y="759460"/>
                </a:lnTo>
                <a:lnTo>
                  <a:pt x="1143524" y="756920"/>
                </a:lnTo>
                <a:close/>
              </a:path>
              <a:path w="1638934" h="853440">
                <a:moveTo>
                  <a:pt x="527829" y="779191"/>
                </a:moveTo>
                <a:lnTo>
                  <a:pt x="526605" y="779780"/>
                </a:lnTo>
                <a:lnTo>
                  <a:pt x="530144" y="779780"/>
                </a:lnTo>
                <a:lnTo>
                  <a:pt x="527829" y="779191"/>
                </a:lnTo>
                <a:close/>
              </a:path>
              <a:path w="1638934" h="853440">
                <a:moveTo>
                  <a:pt x="982258" y="775970"/>
                </a:moveTo>
                <a:lnTo>
                  <a:pt x="977795" y="779780"/>
                </a:lnTo>
                <a:lnTo>
                  <a:pt x="981951" y="779780"/>
                </a:lnTo>
                <a:lnTo>
                  <a:pt x="987775" y="778510"/>
                </a:lnTo>
                <a:lnTo>
                  <a:pt x="992267" y="778510"/>
                </a:lnTo>
                <a:lnTo>
                  <a:pt x="982258" y="775970"/>
                </a:lnTo>
                <a:close/>
              </a:path>
              <a:path w="1638934" h="853440">
                <a:moveTo>
                  <a:pt x="1020007" y="777240"/>
                </a:moveTo>
                <a:lnTo>
                  <a:pt x="1013146" y="778510"/>
                </a:lnTo>
                <a:lnTo>
                  <a:pt x="1011616" y="779780"/>
                </a:lnTo>
                <a:lnTo>
                  <a:pt x="1016460" y="779780"/>
                </a:lnTo>
                <a:lnTo>
                  <a:pt x="1020007" y="777240"/>
                </a:lnTo>
                <a:close/>
              </a:path>
              <a:path w="1638934" h="853440">
                <a:moveTo>
                  <a:pt x="1051997" y="775970"/>
                </a:moveTo>
                <a:lnTo>
                  <a:pt x="1043361" y="775970"/>
                </a:lnTo>
                <a:lnTo>
                  <a:pt x="1035263" y="779780"/>
                </a:lnTo>
                <a:lnTo>
                  <a:pt x="1041931" y="779780"/>
                </a:lnTo>
                <a:lnTo>
                  <a:pt x="1049261" y="778510"/>
                </a:lnTo>
                <a:lnTo>
                  <a:pt x="1051997" y="775970"/>
                </a:lnTo>
                <a:close/>
              </a:path>
              <a:path w="1638934" h="853440">
                <a:moveTo>
                  <a:pt x="1098700" y="778510"/>
                </a:moveTo>
                <a:lnTo>
                  <a:pt x="1093221" y="778510"/>
                </a:lnTo>
                <a:lnTo>
                  <a:pt x="1092648" y="779780"/>
                </a:lnTo>
                <a:lnTo>
                  <a:pt x="1098700" y="778510"/>
                </a:lnTo>
                <a:close/>
              </a:path>
              <a:path w="1638934" h="853440">
                <a:moveTo>
                  <a:pt x="343713" y="760730"/>
                </a:moveTo>
                <a:lnTo>
                  <a:pt x="304334" y="760730"/>
                </a:lnTo>
                <a:lnTo>
                  <a:pt x="311752" y="763270"/>
                </a:lnTo>
                <a:lnTo>
                  <a:pt x="321514" y="767080"/>
                </a:lnTo>
                <a:lnTo>
                  <a:pt x="329574" y="768350"/>
                </a:lnTo>
                <a:lnTo>
                  <a:pt x="333622" y="772160"/>
                </a:lnTo>
                <a:lnTo>
                  <a:pt x="341412" y="778510"/>
                </a:lnTo>
                <a:lnTo>
                  <a:pt x="340805" y="777240"/>
                </a:lnTo>
                <a:lnTo>
                  <a:pt x="343362" y="774700"/>
                </a:lnTo>
                <a:lnTo>
                  <a:pt x="367718" y="774700"/>
                </a:lnTo>
                <a:lnTo>
                  <a:pt x="365004" y="773430"/>
                </a:lnTo>
                <a:lnTo>
                  <a:pt x="367297" y="771016"/>
                </a:lnTo>
                <a:lnTo>
                  <a:pt x="355320" y="768350"/>
                </a:lnTo>
                <a:lnTo>
                  <a:pt x="362380" y="768350"/>
                </a:lnTo>
                <a:lnTo>
                  <a:pt x="354559" y="765810"/>
                </a:lnTo>
                <a:lnTo>
                  <a:pt x="355255" y="763270"/>
                </a:lnTo>
                <a:lnTo>
                  <a:pt x="352908" y="762000"/>
                </a:lnTo>
                <a:lnTo>
                  <a:pt x="346602" y="762000"/>
                </a:lnTo>
                <a:lnTo>
                  <a:pt x="343713" y="760730"/>
                </a:lnTo>
                <a:close/>
              </a:path>
              <a:path w="1638934" h="853440">
                <a:moveTo>
                  <a:pt x="611803" y="769620"/>
                </a:moveTo>
                <a:lnTo>
                  <a:pt x="610061" y="772160"/>
                </a:lnTo>
                <a:lnTo>
                  <a:pt x="618923" y="773430"/>
                </a:lnTo>
                <a:lnTo>
                  <a:pt x="625564" y="775970"/>
                </a:lnTo>
                <a:lnTo>
                  <a:pt x="627797" y="777240"/>
                </a:lnTo>
                <a:lnTo>
                  <a:pt x="623438" y="778510"/>
                </a:lnTo>
                <a:lnTo>
                  <a:pt x="637690" y="778510"/>
                </a:lnTo>
                <a:lnTo>
                  <a:pt x="641989" y="777240"/>
                </a:lnTo>
                <a:lnTo>
                  <a:pt x="647285" y="777240"/>
                </a:lnTo>
                <a:lnTo>
                  <a:pt x="652240" y="775970"/>
                </a:lnTo>
                <a:lnTo>
                  <a:pt x="631160" y="775970"/>
                </a:lnTo>
                <a:lnTo>
                  <a:pt x="629688" y="773430"/>
                </a:lnTo>
                <a:lnTo>
                  <a:pt x="611803" y="769620"/>
                </a:lnTo>
                <a:close/>
              </a:path>
              <a:path w="1638934" h="853440">
                <a:moveTo>
                  <a:pt x="661970" y="776801"/>
                </a:moveTo>
                <a:lnTo>
                  <a:pt x="659043" y="778199"/>
                </a:lnTo>
                <a:lnTo>
                  <a:pt x="659990" y="778510"/>
                </a:lnTo>
                <a:lnTo>
                  <a:pt x="662410" y="776857"/>
                </a:lnTo>
                <a:lnTo>
                  <a:pt x="661970" y="776801"/>
                </a:lnTo>
                <a:close/>
              </a:path>
              <a:path w="1638934" h="853440">
                <a:moveTo>
                  <a:pt x="662410" y="776857"/>
                </a:moveTo>
                <a:lnTo>
                  <a:pt x="659990" y="778510"/>
                </a:lnTo>
                <a:lnTo>
                  <a:pt x="677017" y="778510"/>
                </a:lnTo>
                <a:lnTo>
                  <a:pt x="665402" y="777240"/>
                </a:lnTo>
                <a:lnTo>
                  <a:pt x="662410" y="776857"/>
                </a:lnTo>
                <a:close/>
              </a:path>
              <a:path w="1638934" h="853440">
                <a:moveTo>
                  <a:pt x="1081129" y="774638"/>
                </a:moveTo>
                <a:lnTo>
                  <a:pt x="1078442" y="775970"/>
                </a:lnTo>
                <a:lnTo>
                  <a:pt x="1068136" y="778510"/>
                </a:lnTo>
                <a:lnTo>
                  <a:pt x="1080945" y="778510"/>
                </a:lnTo>
                <a:lnTo>
                  <a:pt x="1082079" y="777240"/>
                </a:lnTo>
                <a:lnTo>
                  <a:pt x="1080655" y="777240"/>
                </a:lnTo>
                <a:lnTo>
                  <a:pt x="1081129" y="774638"/>
                </a:lnTo>
                <a:close/>
              </a:path>
              <a:path w="1638934" h="853440">
                <a:moveTo>
                  <a:pt x="1087404" y="777240"/>
                </a:moveTo>
                <a:lnTo>
                  <a:pt x="1082079" y="777240"/>
                </a:lnTo>
                <a:lnTo>
                  <a:pt x="1085389" y="778510"/>
                </a:lnTo>
                <a:lnTo>
                  <a:pt x="1087546" y="778052"/>
                </a:lnTo>
                <a:lnTo>
                  <a:pt x="1087404" y="777240"/>
                </a:lnTo>
                <a:close/>
              </a:path>
              <a:path w="1638934" h="853440">
                <a:moveTo>
                  <a:pt x="1137202" y="774700"/>
                </a:moveTo>
                <a:lnTo>
                  <a:pt x="1128565" y="777240"/>
                </a:lnTo>
                <a:lnTo>
                  <a:pt x="1127833" y="777781"/>
                </a:lnTo>
                <a:lnTo>
                  <a:pt x="1128499" y="778510"/>
                </a:lnTo>
                <a:lnTo>
                  <a:pt x="1227871" y="778510"/>
                </a:lnTo>
                <a:lnTo>
                  <a:pt x="1232518" y="777240"/>
                </a:lnTo>
                <a:lnTo>
                  <a:pt x="1155242" y="777240"/>
                </a:lnTo>
                <a:lnTo>
                  <a:pt x="1157460" y="775970"/>
                </a:lnTo>
                <a:lnTo>
                  <a:pt x="1137295" y="775970"/>
                </a:lnTo>
                <a:lnTo>
                  <a:pt x="1137202" y="774700"/>
                </a:lnTo>
                <a:close/>
              </a:path>
              <a:path w="1638934" h="853440">
                <a:moveTo>
                  <a:pt x="645782" y="772160"/>
                </a:moveTo>
                <a:lnTo>
                  <a:pt x="640137" y="773430"/>
                </a:lnTo>
                <a:lnTo>
                  <a:pt x="635821" y="774700"/>
                </a:lnTo>
                <a:lnTo>
                  <a:pt x="631160" y="775970"/>
                </a:lnTo>
                <a:lnTo>
                  <a:pt x="652240" y="775970"/>
                </a:lnTo>
                <a:lnTo>
                  <a:pt x="659043" y="778199"/>
                </a:lnTo>
                <a:lnTo>
                  <a:pt x="661970" y="776801"/>
                </a:lnTo>
                <a:lnTo>
                  <a:pt x="655398" y="775956"/>
                </a:lnTo>
                <a:lnTo>
                  <a:pt x="648504" y="774700"/>
                </a:lnTo>
                <a:lnTo>
                  <a:pt x="645782" y="772160"/>
                </a:lnTo>
                <a:close/>
              </a:path>
              <a:path w="1638934" h="853440">
                <a:moveTo>
                  <a:pt x="1091374" y="777240"/>
                </a:moveTo>
                <a:lnTo>
                  <a:pt x="1087404" y="777240"/>
                </a:lnTo>
                <a:lnTo>
                  <a:pt x="1087546" y="778052"/>
                </a:lnTo>
                <a:lnTo>
                  <a:pt x="1091374" y="777240"/>
                </a:lnTo>
                <a:close/>
              </a:path>
              <a:path w="1638934" h="853440">
                <a:moveTo>
                  <a:pt x="390587" y="773430"/>
                </a:moveTo>
                <a:lnTo>
                  <a:pt x="389211" y="773430"/>
                </a:lnTo>
                <a:lnTo>
                  <a:pt x="391559" y="774700"/>
                </a:lnTo>
                <a:lnTo>
                  <a:pt x="386067" y="774700"/>
                </a:lnTo>
                <a:lnTo>
                  <a:pt x="387918" y="777240"/>
                </a:lnTo>
                <a:lnTo>
                  <a:pt x="398798" y="777240"/>
                </a:lnTo>
                <a:lnTo>
                  <a:pt x="396061" y="775970"/>
                </a:lnTo>
                <a:lnTo>
                  <a:pt x="395599" y="775970"/>
                </a:lnTo>
                <a:lnTo>
                  <a:pt x="395671" y="775789"/>
                </a:lnTo>
                <a:lnTo>
                  <a:pt x="390587" y="773430"/>
                </a:lnTo>
                <a:close/>
              </a:path>
              <a:path w="1638934" h="853440">
                <a:moveTo>
                  <a:pt x="417583" y="774700"/>
                </a:moveTo>
                <a:lnTo>
                  <a:pt x="399564" y="774700"/>
                </a:lnTo>
                <a:lnTo>
                  <a:pt x="402748" y="775970"/>
                </a:lnTo>
                <a:lnTo>
                  <a:pt x="401806" y="777240"/>
                </a:lnTo>
                <a:lnTo>
                  <a:pt x="428846" y="777240"/>
                </a:lnTo>
                <a:lnTo>
                  <a:pt x="425898" y="775970"/>
                </a:lnTo>
                <a:lnTo>
                  <a:pt x="417583" y="774700"/>
                </a:lnTo>
                <a:close/>
              </a:path>
              <a:path w="1638934" h="853440">
                <a:moveTo>
                  <a:pt x="1169711" y="772980"/>
                </a:moveTo>
                <a:lnTo>
                  <a:pt x="1166945" y="773430"/>
                </a:lnTo>
                <a:lnTo>
                  <a:pt x="1162236" y="775970"/>
                </a:lnTo>
                <a:lnTo>
                  <a:pt x="1155242" y="777240"/>
                </a:lnTo>
                <a:lnTo>
                  <a:pt x="1232518" y="777240"/>
                </a:lnTo>
                <a:lnTo>
                  <a:pt x="1237164" y="775970"/>
                </a:lnTo>
                <a:lnTo>
                  <a:pt x="1247610" y="774700"/>
                </a:lnTo>
                <a:lnTo>
                  <a:pt x="1249248" y="773430"/>
                </a:lnTo>
                <a:lnTo>
                  <a:pt x="1170081" y="773430"/>
                </a:lnTo>
                <a:lnTo>
                  <a:pt x="1169711" y="772980"/>
                </a:lnTo>
                <a:close/>
              </a:path>
              <a:path w="1638934" h="853440">
                <a:moveTo>
                  <a:pt x="663709" y="775970"/>
                </a:moveTo>
                <a:lnTo>
                  <a:pt x="661970" y="776801"/>
                </a:lnTo>
                <a:lnTo>
                  <a:pt x="662410" y="776857"/>
                </a:lnTo>
                <a:lnTo>
                  <a:pt x="663709" y="775970"/>
                </a:lnTo>
                <a:close/>
              </a:path>
              <a:path w="1638934" h="853440">
                <a:moveTo>
                  <a:pt x="379487" y="770890"/>
                </a:moveTo>
                <a:lnTo>
                  <a:pt x="367417" y="770890"/>
                </a:lnTo>
                <a:lnTo>
                  <a:pt x="370432" y="775970"/>
                </a:lnTo>
                <a:lnTo>
                  <a:pt x="384614" y="775970"/>
                </a:lnTo>
                <a:lnTo>
                  <a:pt x="381310" y="774700"/>
                </a:lnTo>
                <a:lnTo>
                  <a:pt x="386008" y="773430"/>
                </a:lnTo>
                <a:lnTo>
                  <a:pt x="379487" y="770890"/>
                </a:lnTo>
                <a:close/>
              </a:path>
              <a:path w="1638934" h="853440">
                <a:moveTo>
                  <a:pt x="395671" y="775789"/>
                </a:moveTo>
                <a:lnTo>
                  <a:pt x="395599" y="775970"/>
                </a:lnTo>
                <a:lnTo>
                  <a:pt x="395872" y="775882"/>
                </a:lnTo>
                <a:lnTo>
                  <a:pt x="395671" y="775789"/>
                </a:lnTo>
                <a:close/>
              </a:path>
              <a:path w="1638934" h="853440">
                <a:moveTo>
                  <a:pt x="395872" y="775882"/>
                </a:moveTo>
                <a:lnTo>
                  <a:pt x="395599" y="775970"/>
                </a:lnTo>
                <a:lnTo>
                  <a:pt x="396061" y="775970"/>
                </a:lnTo>
                <a:lnTo>
                  <a:pt x="395872" y="775882"/>
                </a:lnTo>
                <a:close/>
              </a:path>
              <a:path w="1638934" h="853440">
                <a:moveTo>
                  <a:pt x="496583" y="772160"/>
                </a:moveTo>
                <a:lnTo>
                  <a:pt x="496328" y="773430"/>
                </a:lnTo>
                <a:lnTo>
                  <a:pt x="500505" y="775970"/>
                </a:lnTo>
                <a:lnTo>
                  <a:pt x="509979" y="775970"/>
                </a:lnTo>
                <a:lnTo>
                  <a:pt x="506738" y="774700"/>
                </a:lnTo>
                <a:lnTo>
                  <a:pt x="502436" y="774700"/>
                </a:lnTo>
                <a:lnTo>
                  <a:pt x="496583" y="772160"/>
                </a:lnTo>
                <a:close/>
              </a:path>
              <a:path w="1638934" h="853440">
                <a:moveTo>
                  <a:pt x="499849" y="772160"/>
                </a:moveTo>
                <a:lnTo>
                  <a:pt x="503615" y="773430"/>
                </a:lnTo>
                <a:lnTo>
                  <a:pt x="502436" y="774700"/>
                </a:lnTo>
                <a:lnTo>
                  <a:pt x="517459" y="774700"/>
                </a:lnTo>
                <a:lnTo>
                  <a:pt x="517358" y="775970"/>
                </a:lnTo>
                <a:lnTo>
                  <a:pt x="521703" y="775970"/>
                </a:lnTo>
                <a:lnTo>
                  <a:pt x="522180" y="774700"/>
                </a:lnTo>
                <a:lnTo>
                  <a:pt x="517878" y="773430"/>
                </a:lnTo>
                <a:lnTo>
                  <a:pt x="507554" y="773430"/>
                </a:lnTo>
                <a:lnTo>
                  <a:pt x="499849" y="772160"/>
                </a:lnTo>
                <a:close/>
              </a:path>
              <a:path w="1638934" h="853440">
                <a:moveTo>
                  <a:pt x="1076388" y="774700"/>
                </a:moveTo>
                <a:lnTo>
                  <a:pt x="1072968" y="774700"/>
                </a:lnTo>
                <a:lnTo>
                  <a:pt x="1073195" y="775970"/>
                </a:lnTo>
                <a:lnTo>
                  <a:pt x="1076991" y="775970"/>
                </a:lnTo>
                <a:lnTo>
                  <a:pt x="1076388" y="774700"/>
                </a:lnTo>
                <a:close/>
              </a:path>
              <a:path w="1638934" h="853440">
                <a:moveTo>
                  <a:pt x="1161896" y="773430"/>
                </a:moveTo>
                <a:lnTo>
                  <a:pt x="1136842" y="773430"/>
                </a:lnTo>
                <a:lnTo>
                  <a:pt x="1136390" y="774700"/>
                </a:lnTo>
                <a:lnTo>
                  <a:pt x="1140507" y="774700"/>
                </a:lnTo>
                <a:lnTo>
                  <a:pt x="1140046" y="775970"/>
                </a:lnTo>
                <a:lnTo>
                  <a:pt x="1157460" y="775970"/>
                </a:lnTo>
                <a:lnTo>
                  <a:pt x="1161896" y="773430"/>
                </a:lnTo>
                <a:close/>
              </a:path>
              <a:path w="1638934" h="853440">
                <a:moveTo>
                  <a:pt x="1051486" y="772160"/>
                </a:moveTo>
                <a:lnTo>
                  <a:pt x="1042766" y="773430"/>
                </a:lnTo>
                <a:lnTo>
                  <a:pt x="1035512" y="775956"/>
                </a:lnTo>
                <a:lnTo>
                  <a:pt x="1049062" y="774700"/>
                </a:lnTo>
                <a:lnTo>
                  <a:pt x="1051486" y="772160"/>
                </a:lnTo>
                <a:close/>
              </a:path>
              <a:path w="1638934" h="853440">
                <a:moveTo>
                  <a:pt x="462492" y="770890"/>
                </a:moveTo>
                <a:lnTo>
                  <a:pt x="390251" y="770890"/>
                </a:lnTo>
                <a:lnTo>
                  <a:pt x="397114" y="772160"/>
                </a:lnTo>
                <a:lnTo>
                  <a:pt x="395671" y="775789"/>
                </a:lnTo>
                <a:lnTo>
                  <a:pt x="395872" y="775882"/>
                </a:lnTo>
                <a:lnTo>
                  <a:pt x="399564" y="774700"/>
                </a:lnTo>
                <a:lnTo>
                  <a:pt x="417583" y="774700"/>
                </a:lnTo>
                <a:lnTo>
                  <a:pt x="418297" y="772160"/>
                </a:lnTo>
                <a:lnTo>
                  <a:pt x="469195" y="772160"/>
                </a:lnTo>
                <a:lnTo>
                  <a:pt x="462492" y="770890"/>
                </a:lnTo>
                <a:close/>
              </a:path>
              <a:path w="1638934" h="853440">
                <a:moveTo>
                  <a:pt x="387851" y="772160"/>
                </a:moveTo>
                <a:lnTo>
                  <a:pt x="385364" y="772160"/>
                </a:lnTo>
                <a:lnTo>
                  <a:pt x="387541" y="774700"/>
                </a:lnTo>
                <a:lnTo>
                  <a:pt x="389211" y="773430"/>
                </a:lnTo>
                <a:lnTo>
                  <a:pt x="390587" y="773430"/>
                </a:lnTo>
                <a:lnTo>
                  <a:pt x="387851" y="772160"/>
                </a:lnTo>
                <a:close/>
              </a:path>
              <a:path w="1638934" h="853440">
                <a:moveTo>
                  <a:pt x="511033" y="763270"/>
                </a:moveTo>
                <a:lnTo>
                  <a:pt x="463503" y="763270"/>
                </a:lnTo>
                <a:lnTo>
                  <a:pt x="465989" y="764540"/>
                </a:lnTo>
                <a:lnTo>
                  <a:pt x="481038" y="764540"/>
                </a:lnTo>
                <a:lnTo>
                  <a:pt x="484775" y="767080"/>
                </a:lnTo>
                <a:lnTo>
                  <a:pt x="483503" y="769637"/>
                </a:lnTo>
                <a:lnTo>
                  <a:pt x="482067" y="770890"/>
                </a:lnTo>
                <a:lnTo>
                  <a:pt x="485188" y="774700"/>
                </a:lnTo>
                <a:lnTo>
                  <a:pt x="492002" y="774700"/>
                </a:lnTo>
                <a:lnTo>
                  <a:pt x="491014" y="773430"/>
                </a:lnTo>
                <a:lnTo>
                  <a:pt x="493980" y="772160"/>
                </a:lnTo>
                <a:lnTo>
                  <a:pt x="577145" y="772160"/>
                </a:lnTo>
                <a:lnTo>
                  <a:pt x="568767" y="770890"/>
                </a:lnTo>
                <a:lnTo>
                  <a:pt x="551660" y="770890"/>
                </a:lnTo>
                <a:lnTo>
                  <a:pt x="547023" y="769637"/>
                </a:lnTo>
                <a:lnTo>
                  <a:pt x="547111" y="768917"/>
                </a:lnTo>
                <a:lnTo>
                  <a:pt x="547233" y="768350"/>
                </a:lnTo>
                <a:lnTo>
                  <a:pt x="546437" y="767080"/>
                </a:lnTo>
                <a:lnTo>
                  <a:pt x="543930" y="765810"/>
                </a:lnTo>
                <a:lnTo>
                  <a:pt x="518469" y="765810"/>
                </a:lnTo>
                <a:lnTo>
                  <a:pt x="512401" y="764540"/>
                </a:lnTo>
                <a:lnTo>
                  <a:pt x="511033" y="763270"/>
                </a:lnTo>
                <a:close/>
              </a:path>
              <a:path w="1638934" h="853440">
                <a:moveTo>
                  <a:pt x="1082470" y="773157"/>
                </a:moveTo>
                <a:lnTo>
                  <a:pt x="1081349" y="773430"/>
                </a:lnTo>
                <a:lnTo>
                  <a:pt x="1081129" y="774638"/>
                </a:lnTo>
                <a:lnTo>
                  <a:pt x="1083565" y="773430"/>
                </a:lnTo>
                <a:lnTo>
                  <a:pt x="1082470" y="773157"/>
                </a:lnTo>
                <a:close/>
              </a:path>
              <a:path w="1638934" h="853440">
                <a:moveTo>
                  <a:pt x="524127" y="772160"/>
                </a:moveTo>
                <a:lnTo>
                  <a:pt x="503983" y="772160"/>
                </a:lnTo>
                <a:lnTo>
                  <a:pt x="507554" y="773430"/>
                </a:lnTo>
                <a:lnTo>
                  <a:pt x="517878" y="773430"/>
                </a:lnTo>
                <a:lnTo>
                  <a:pt x="524127" y="772160"/>
                </a:lnTo>
                <a:close/>
              </a:path>
              <a:path w="1638934" h="853440">
                <a:moveTo>
                  <a:pt x="1061782" y="769620"/>
                </a:moveTo>
                <a:lnTo>
                  <a:pt x="1054989" y="772160"/>
                </a:lnTo>
                <a:lnTo>
                  <a:pt x="1060803" y="772160"/>
                </a:lnTo>
                <a:lnTo>
                  <a:pt x="1059746" y="773430"/>
                </a:lnTo>
                <a:lnTo>
                  <a:pt x="1062472" y="773430"/>
                </a:lnTo>
                <a:lnTo>
                  <a:pt x="1071885" y="770495"/>
                </a:lnTo>
                <a:lnTo>
                  <a:pt x="1061782" y="769620"/>
                </a:lnTo>
                <a:close/>
              </a:path>
              <a:path w="1638934" h="853440">
                <a:moveTo>
                  <a:pt x="1170911" y="772784"/>
                </a:moveTo>
                <a:lnTo>
                  <a:pt x="1169711" y="772980"/>
                </a:lnTo>
                <a:lnTo>
                  <a:pt x="1170081" y="773430"/>
                </a:lnTo>
                <a:lnTo>
                  <a:pt x="1170911" y="772784"/>
                </a:lnTo>
                <a:close/>
              </a:path>
              <a:path w="1638934" h="853440">
                <a:moveTo>
                  <a:pt x="1268479" y="767080"/>
                </a:moveTo>
                <a:lnTo>
                  <a:pt x="1178251" y="767080"/>
                </a:lnTo>
                <a:lnTo>
                  <a:pt x="1181727" y="768350"/>
                </a:lnTo>
                <a:lnTo>
                  <a:pt x="1181172" y="770890"/>
                </a:lnTo>
                <a:lnTo>
                  <a:pt x="1174751" y="772160"/>
                </a:lnTo>
                <a:lnTo>
                  <a:pt x="1170911" y="772784"/>
                </a:lnTo>
                <a:lnTo>
                  <a:pt x="1170081" y="773430"/>
                </a:lnTo>
                <a:lnTo>
                  <a:pt x="1249248" y="773430"/>
                </a:lnTo>
                <a:lnTo>
                  <a:pt x="1250887" y="772160"/>
                </a:lnTo>
                <a:lnTo>
                  <a:pt x="1247662" y="770890"/>
                </a:lnTo>
                <a:lnTo>
                  <a:pt x="1256667" y="768350"/>
                </a:lnTo>
                <a:lnTo>
                  <a:pt x="1264523" y="768350"/>
                </a:lnTo>
                <a:lnTo>
                  <a:pt x="1268479" y="767080"/>
                </a:lnTo>
                <a:close/>
              </a:path>
              <a:path w="1638934" h="853440">
                <a:moveTo>
                  <a:pt x="1076751" y="771008"/>
                </a:moveTo>
                <a:lnTo>
                  <a:pt x="1078460" y="772160"/>
                </a:lnTo>
                <a:lnTo>
                  <a:pt x="1082470" y="773157"/>
                </a:lnTo>
                <a:lnTo>
                  <a:pt x="1086575" y="772160"/>
                </a:lnTo>
                <a:lnTo>
                  <a:pt x="1079778" y="772160"/>
                </a:lnTo>
                <a:lnTo>
                  <a:pt x="1076751" y="771008"/>
                </a:lnTo>
                <a:close/>
              </a:path>
              <a:path w="1638934" h="853440">
                <a:moveTo>
                  <a:pt x="1192266" y="764540"/>
                </a:moveTo>
                <a:lnTo>
                  <a:pt x="1180470" y="764540"/>
                </a:lnTo>
                <a:lnTo>
                  <a:pt x="1178638" y="765810"/>
                </a:lnTo>
                <a:lnTo>
                  <a:pt x="1170904" y="768350"/>
                </a:lnTo>
                <a:lnTo>
                  <a:pt x="1167990" y="770890"/>
                </a:lnTo>
                <a:lnTo>
                  <a:pt x="1169711" y="772980"/>
                </a:lnTo>
                <a:lnTo>
                  <a:pt x="1170911" y="772784"/>
                </a:lnTo>
                <a:lnTo>
                  <a:pt x="1178251" y="767080"/>
                </a:lnTo>
                <a:lnTo>
                  <a:pt x="1268479" y="767080"/>
                </a:lnTo>
                <a:lnTo>
                  <a:pt x="1272435" y="765810"/>
                </a:lnTo>
                <a:lnTo>
                  <a:pt x="1190166" y="765810"/>
                </a:lnTo>
                <a:lnTo>
                  <a:pt x="1192266" y="764540"/>
                </a:lnTo>
                <a:close/>
              </a:path>
              <a:path w="1638934" h="853440">
                <a:moveTo>
                  <a:pt x="388291" y="771927"/>
                </a:moveTo>
                <a:lnTo>
                  <a:pt x="387851" y="772160"/>
                </a:lnTo>
                <a:lnTo>
                  <a:pt x="389462" y="772160"/>
                </a:lnTo>
                <a:lnTo>
                  <a:pt x="388291" y="771927"/>
                </a:lnTo>
                <a:close/>
              </a:path>
              <a:path w="1638934" h="853440">
                <a:moveTo>
                  <a:pt x="463503" y="763270"/>
                </a:moveTo>
                <a:lnTo>
                  <a:pt x="462770" y="765810"/>
                </a:lnTo>
                <a:lnTo>
                  <a:pt x="461822" y="765810"/>
                </a:lnTo>
                <a:lnTo>
                  <a:pt x="462835" y="766851"/>
                </a:lnTo>
                <a:lnTo>
                  <a:pt x="463417" y="767080"/>
                </a:lnTo>
                <a:lnTo>
                  <a:pt x="469358" y="768350"/>
                </a:lnTo>
                <a:lnTo>
                  <a:pt x="465458" y="768350"/>
                </a:lnTo>
                <a:lnTo>
                  <a:pt x="465547" y="769637"/>
                </a:lnTo>
                <a:lnTo>
                  <a:pt x="472510" y="772160"/>
                </a:lnTo>
                <a:lnTo>
                  <a:pt x="470435" y="769620"/>
                </a:lnTo>
                <a:lnTo>
                  <a:pt x="475933" y="769620"/>
                </a:lnTo>
                <a:lnTo>
                  <a:pt x="463503" y="763270"/>
                </a:lnTo>
                <a:close/>
              </a:path>
              <a:path w="1638934" h="853440">
                <a:moveTo>
                  <a:pt x="1100009" y="765810"/>
                </a:moveTo>
                <a:lnTo>
                  <a:pt x="1093092" y="767080"/>
                </a:lnTo>
                <a:lnTo>
                  <a:pt x="1089158" y="768350"/>
                </a:lnTo>
                <a:lnTo>
                  <a:pt x="1085591" y="770890"/>
                </a:lnTo>
                <a:lnTo>
                  <a:pt x="1079778" y="772160"/>
                </a:lnTo>
                <a:lnTo>
                  <a:pt x="1086575" y="772160"/>
                </a:lnTo>
                <a:lnTo>
                  <a:pt x="1091801" y="770890"/>
                </a:lnTo>
                <a:lnTo>
                  <a:pt x="1090940" y="770890"/>
                </a:lnTo>
                <a:lnTo>
                  <a:pt x="1090155" y="769620"/>
                </a:lnTo>
                <a:lnTo>
                  <a:pt x="1099303" y="769620"/>
                </a:lnTo>
                <a:lnTo>
                  <a:pt x="1100887" y="768917"/>
                </a:lnTo>
                <a:lnTo>
                  <a:pt x="1101669" y="767764"/>
                </a:lnTo>
                <a:lnTo>
                  <a:pt x="1100009" y="765810"/>
                </a:lnTo>
                <a:close/>
              </a:path>
              <a:path w="1638934" h="853440">
                <a:moveTo>
                  <a:pt x="412465" y="756920"/>
                </a:moveTo>
                <a:lnTo>
                  <a:pt x="409732" y="756920"/>
                </a:lnTo>
                <a:lnTo>
                  <a:pt x="409522" y="760730"/>
                </a:lnTo>
                <a:lnTo>
                  <a:pt x="361535" y="760730"/>
                </a:lnTo>
                <a:lnTo>
                  <a:pt x="371771" y="764540"/>
                </a:lnTo>
                <a:lnTo>
                  <a:pt x="368810" y="764540"/>
                </a:lnTo>
                <a:lnTo>
                  <a:pt x="373707" y="767080"/>
                </a:lnTo>
                <a:lnTo>
                  <a:pt x="374612" y="769620"/>
                </a:lnTo>
                <a:lnTo>
                  <a:pt x="376694" y="769620"/>
                </a:lnTo>
                <a:lnTo>
                  <a:pt x="388291" y="771927"/>
                </a:lnTo>
                <a:lnTo>
                  <a:pt x="390251" y="770890"/>
                </a:lnTo>
                <a:lnTo>
                  <a:pt x="462492" y="770890"/>
                </a:lnTo>
                <a:lnTo>
                  <a:pt x="459153" y="769751"/>
                </a:lnTo>
                <a:lnTo>
                  <a:pt x="458392" y="769637"/>
                </a:lnTo>
                <a:lnTo>
                  <a:pt x="458290" y="769456"/>
                </a:lnTo>
                <a:lnTo>
                  <a:pt x="455045" y="768350"/>
                </a:lnTo>
                <a:lnTo>
                  <a:pt x="445228" y="768350"/>
                </a:lnTo>
                <a:lnTo>
                  <a:pt x="441888" y="767080"/>
                </a:lnTo>
                <a:lnTo>
                  <a:pt x="433689" y="767080"/>
                </a:lnTo>
                <a:lnTo>
                  <a:pt x="433434" y="766637"/>
                </a:lnTo>
                <a:lnTo>
                  <a:pt x="427483" y="762000"/>
                </a:lnTo>
                <a:lnTo>
                  <a:pt x="419986" y="762000"/>
                </a:lnTo>
                <a:lnTo>
                  <a:pt x="412465" y="756920"/>
                </a:lnTo>
                <a:close/>
              </a:path>
              <a:path w="1638934" h="853440">
                <a:moveTo>
                  <a:pt x="367417" y="770890"/>
                </a:moveTo>
                <a:lnTo>
                  <a:pt x="367217" y="770890"/>
                </a:lnTo>
                <a:lnTo>
                  <a:pt x="367417" y="770890"/>
                </a:lnTo>
                <a:close/>
              </a:path>
              <a:path w="1638934" h="853440">
                <a:moveTo>
                  <a:pt x="1074692" y="769620"/>
                </a:moveTo>
                <a:lnTo>
                  <a:pt x="1071885" y="770495"/>
                </a:lnTo>
                <a:lnTo>
                  <a:pt x="1076441" y="770890"/>
                </a:lnTo>
                <a:lnTo>
                  <a:pt x="1076751" y="771008"/>
                </a:lnTo>
                <a:lnTo>
                  <a:pt x="1074692" y="769620"/>
                </a:lnTo>
                <a:close/>
              </a:path>
              <a:path w="1638934" h="853440">
                <a:moveTo>
                  <a:pt x="463058" y="767080"/>
                </a:moveTo>
                <a:lnTo>
                  <a:pt x="455942" y="767080"/>
                </a:lnTo>
                <a:lnTo>
                  <a:pt x="458386" y="768350"/>
                </a:lnTo>
                <a:lnTo>
                  <a:pt x="458290" y="769456"/>
                </a:lnTo>
                <a:lnTo>
                  <a:pt x="459153" y="769751"/>
                </a:lnTo>
                <a:lnTo>
                  <a:pt x="466765" y="770890"/>
                </a:lnTo>
                <a:lnTo>
                  <a:pt x="463058" y="767080"/>
                </a:lnTo>
                <a:close/>
              </a:path>
              <a:path w="1638934" h="853440">
                <a:moveTo>
                  <a:pt x="475933" y="769620"/>
                </a:moveTo>
                <a:lnTo>
                  <a:pt x="470435" y="769620"/>
                </a:lnTo>
                <a:lnTo>
                  <a:pt x="475658" y="770890"/>
                </a:lnTo>
                <a:lnTo>
                  <a:pt x="475933" y="769620"/>
                </a:lnTo>
                <a:close/>
              </a:path>
              <a:path w="1638934" h="853440">
                <a:moveTo>
                  <a:pt x="550903" y="767080"/>
                </a:moveTo>
                <a:lnTo>
                  <a:pt x="550007" y="768350"/>
                </a:lnTo>
                <a:lnTo>
                  <a:pt x="551660" y="770890"/>
                </a:lnTo>
                <a:lnTo>
                  <a:pt x="568767" y="770890"/>
                </a:lnTo>
                <a:lnTo>
                  <a:pt x="550903" y="767080"/>
                </a:lnTo>
                <a:close/>
              </a:path>
              <a:path w="1638934" h="853440">
                <a:moveTo>
                  <a:pt x="1092593" y="770112"/>
                </a:moveTo>
                <a:lnTo>
                  <a:pt x="1090940" y="770890"/>
                </a:lnTo>
                <a:lnTo>
                  <a:pt x="1093800" y="770890"/>
                </a:lnTo>
                <a:lnTo>
                  <a:pt x="1093732" y="770342"/>
                </a:lnTo>
                <a:lnTo>
                  <a:pt x="1092593" y="770112"/>
                </a:lnTo>
                <a:close/>
              </a:path>
              <a:path w="1638934" h="853440">
                <a:moveTo>
                  <a:pt x="1095153" y="770629"/>
                </a:moveTo>
                <a:lnTo>
                  <a:pt x="1093800" y="770890"/>
                </a:lnTo>
                <a:lnTo>
                  <a:pt x="1096440" y="770890"/>
                </a:lnTo>
                <a:lnTo>
                  <a:pt x="1095153" y="770629"/>
                </a:lnTo>
                <a:close/>
              </a:path>
              <a:path w="1638934" h="853440">
                <a:moveTo>
                  <a:pt x="1098458" y="769995"/>
                </a:moveTo>
                <a:lnTo>
                  <a:pt x="1095153" y="770629"/>
                </a:lnTo>
                <a:lnTo>
                  <a:pt x="1096440" y="770890"/>
                </a:lnTo>
                <a:lnTo>
                  <a:pt x="1098458" y="769995"/>
                </a:lnTo>
                <a:close/>
              </a:path>
              <a:path w="1638934" h="853440">
                <a:moveTo>
                  <a:pt x="1099303" y="769620"/>
                </a:moveTo>
                <a:lnTo>
                  <a:pt x="1093642" y="769620"/>
                </a:lnTo>
                <a:lnTo>
                  <a:pt x="1093732" y="770342"/>
                </a:lnTo>
                <a:lnTo>
                  <a:pt x="1095153" y="770629"/>
                </a:lnTo>
                <a:lnTo>
                  <a:pt x="1098458" y="769995"/>
                </a:lnTo>
                <a:lnTo>
                  <a:pt x="1099303" y="769620"/>
                </a:lnTo>
                <a:close/>
              </a:path>
              <a:path w="1638934" h="853440">
                <a:moveTo>
                  <a:pt x="1093642" y="769620"/>
                </a:moveTo>
                <a:lnTo>
                  <a:pt x="1092593" y="770112"/>
                </a:lnTo>
                <a:lnTo>
                  <a:pt x="1093732" y="770342"/>
                </a:lnTo>
                <a:lnTo>
                  <a:pt x="1093642" y="769620"/>
                </a:lnTo>
                <a:close/>
              </a:path>
              <a:path w="1638934" h="853440">
                <a:moveTo>
                  <a:pt x="1093642" y="769620"/>
                </a:moveTo>
                <a:lnTo>
                  <a:pt x="1090155" y="769620"/>
                </a:lnTo>
                <a:lnTo>
                  <a:pt x="1092593" y="770112"/>
                </a:lnTo>
                <a:lnTo>
                  <a:pt x="1093642" y="769620"/>
                </a:lnTo>
                <a:close/>
              </a:path>
              <a:path w="1638934" h="853440">
                <a:moveTo>
                  <a:pt x="458290" y="769456"/>
                </a:moveTo>
                <a:lnTo>
                  <a:pt x="458392" y="769637"/>
                </a:lnTo>
                <a:lnTo>
                  <a:pt x="459153" y="769751"/>
                </a:lnTo>
                <a:lnTo>
                  <a:pt x="458290" y="769456"/>
                </a:lnTo>
                <a:close/>
              </a:path>
              <a:path w="1638934" h="853440">
                <a:moveTo>
                  <a:pt x="361819" y="764540"/>
                </a:moveTo>
                <a:lnTo>
                  <a:pt x="362380" y="768350"/>
                </a:lnTo>
                <a:lnTo>
                  <a:pt x="355320" y="768350"/>
                </a:lnTo>
                <a:lnTo>
                  <a:pt x="364966" y="769620"/>
                </a:lnTo>
                <a:lnTo>
                  <a:pt x="374612" y="769620"/>
                </a:lnTo>
                <a:lnTo>
                  <a:pt x="361819" y="764540"/>
                </a:lnTo>
                <a:close/>
              </a:path>
              <a:path w="1638934" h="853440">
                <a:moveTo>
                  <a:pt x="1183350" y="758190"/>
                </a:moveTo>
                <a:lnTo>
                  <a:pt x="1172583" y="759460"/>
                </a:lnTo>
                <a:lnTo>
                  <a:pt x="1165399" y="759460"/>
                </a:lnTo>
                <a:lnTo>
                  <a:pt x="1169152" y="760730"/>
                </a:lnTo>
                <a:lnTo>
                  <a:pt x="1164407" y="763018"/>
                </a:lnTo>
                <a:lnTo>
                  <a:pt x="1164337" y="763270"/>
                </a:lnTo>
                <a:lnTo>
                  <a:pt x="1163028" y="763707"/>
                </a:lnTo>
                <a:lnTo>
                  <a:pt x="1156429" y="767080"/>
                </a:lnTo>
                <a:lnTo>
                  <a:pt x="1153620" y="769620"/>
                </a:lnTo>
                <a:lnTo>
                  <a:pt x="1168550" y="769620"/>
                </a:lnTo>
                <a:lnTo>
                  <a:pt x="1166997" y="767080"/>
                </a:lnTo>
                <a:lnTo>
                  <a:pt x="1174058" y="764540"/>
                </a:lnTo>
                <a:lnTo>
                  <a:pt x="1192266" y="764540"/>
                </a:lnTo>
                <a:lnTo>
                  <a:pt x="1194365" y="763270"/>
                </a:lnTo>
                <a:lnTo>
                  <a:pt x="1197842" y="762000"/>
                </a:lnTo>
                <a:lnTo>
                  <a:pt x="1194222" y="760730"/>
                </a:lnTo>
                <a:lnTo>
                  <a:pt x="1179392" y="760730"/>
                </a:lnTo>
                <a:lnTo>
                  <a:pt x="1183350" y="758190"/>
                </a:lnTo>
                <a:close/>
              </a:path>
              <a:path w="1638934" h="853440">
                <a:moveTo>
                  <a:pt x="1101669" y="767764"/>
                </a:moveTo>
                <a:lnTo>
                  <a:pt x="1100887" y="768917"/>
                </a:lnTo>
                <a:lnTo>
                  <a:pt x="1102166" y="768350"/>
                </a:lnTo>
                <a:lnTo>
                  <a:pt x="1101669" y="767764"/>
                </a:lnTo>
                <a:close/>
              </a:path>
              <a:path w="1638934" h="853440">
                <a:moveTo>
                  <a:pt x="463503" y="763270"/>
                </a:moveTo>
                <a:lnTo>
                  <a:pt x="436787" y="763270"/>
                </a:lnTo>
                <a:lnTo>
                  <a:pt x="444842" y="767080"/>
                </a:lnTo>
                <a:lnTo>
                  <a:pt x="445228" y="768350"/>
                </a:lnTo>
                <a:lnTo>
                  <a:pt x="455045" y="768350"/>
                </a:lnTo>
                <a:lnTo>
                  <a:pt x="455942" y="767080"/>
                </a:lnTo>
                <a:lnTo>
                  <a:pt x="463058" y="767080"/>
                </a:lnTo>
                <a:lnTo>
                  <a:pt x="462899" y="766916"/>
                </a:lnTo>
                <a:lnTo>
                  <a:pt x="459391" y="765810"/>
                </a:lnTo>
                <a:lnTo>
                  <a:pt x="452471" y="765810"/>
                </a:lnTo>
                <a:lnTo>
                  <a:pt x="455366" y="764540"/>
                </a:lnTo>
                <a:lnTo>
                  <a:pt x="463136" y="764540"/>
                </a:lnTo>
                <a:lnTo>
                  <a:pt x="463503" y="763270"/>
                </a:lnTo>
                <a:close/>
              </a:path>
              <a:path w="1638934" h="853440">
                <a:moveTo>
                  <a:pt x="433434" y="766637"/>
                </a:moveTo>
                <a:lnTo>
                  <a:pt x="433689" y="767080"/>
                </a:lnTo>
                <a:lnTo>
                  <a:pt x="433709" y="766851"/>
                </a:lnTo>
                <a:lnTo>
                  <a:pt x="433434" y="766637"/>
                </a:lnTo>
                <a:close/>
              </a:path>
              <a:path w="1638934" h="853440">
                <a:moveTo>
                  <a:pt x="433811" y="766930"/>
                </a:moveTo>
                <a:lnTo>
                  <a:pt x="433689" y="767080"/>
                </a:lnTo>
                <a:lnTo>
                  <a:pt x="434003" y="767080"/>
                </a:lnTo>
                <a:lnTo>
                  <a:pt x="433811" y="766930"/>
                </a:lnTo>
                <a:close/>
              </a:path>
              <a:path w="1638934" h="853440">
                <a:moveTo>
                  <a:pt x="435626" y="764698"/>
                </a:moveTo>
                <a:lnTo>
                  <a:pt x="433875" y="766851"/>
                </a:lnTo>
                <a:lnTo>
                  <a:pt x="434003" y="767080"/>
                </a:lnTo>
                <a:lnTo>
                  <a:pt x="441888" y="767080"/>
                </a:lnTo>
                <a:lnTo>
                  <a:pt x="435626" y="764698"/>
                </a:lnTo>
                <a:close/>
              </a:path>
              <a:path w="1638934" h="853440">
                <a:moveTo>
                  <a:pt x="483925" y="754380"/>
                </a:moveTo>
                <a:lnTo>
                  <a:pt x="420214" y="754380"/>
                </a:lnTo>
                <a:lnTo>
                  <a:pt x="433709" y="759460"/>
                </a:lnTo>
                <a:lnTo>
                  <a:pt x="435104" y="762000"/>
                </a:lnTo>
                <a:lnTo>
                  <a:pt x="431500" y="763270"/>
                </a:lnTo>
                <a:lnTo>
                  <a:pt x="433434" y="766637"/>
                </a:lnTo>
                <a:lnTo>
                  <a:pt x="433811" y="766930"/>
                </a:lnTo>
                <a:lnTo>
                  <a:pt x="433755" y="766637"/>
                </a:lnTo>
                <a:lnTo>
                  <a:pt x="431870" y="763270"/>
                </a:lnTo>
                <a:lnTo>
                  <a:pt x="511033" y="763270"/>
                </a:lnTo>
                <a:lnTo>
                  <a:pt x="509665" y="762000"/>
                </a:lnTo>
                <a:lnTo>
                  <a:pt x="457630" y="762000"/>
                </a:lnTo>
                <a:lnTo>
                  <a:pt x="446848" y="759460"/>
                </a:lnTo>
                <a:lnTo>
                  <a:pt x="451686" y="759460"/>
                </a:lnTo>
                <a:lnTo>
                  <a:pt x="455901" y="758190"/>
                </a:lnTo>
                <a:lnTo>
                  <a:pt x="504862" y="758190"/>
                </a:lnTo>
                <a:lnTo>
                  <a:pt x="503261" y="756920"/>
                </a:lnTo>
                <a:lnTo>
                  <a:pt x="491008" y="756920"/>
                </a:lnTo>
                <a:lnTo>
                  <a:pt x="486481" y="755650"/>
                </a:lnTo>
                <a:lnTo>
                  <a:pt x="483925" y="754380"/>
                </a:lnTo>
                <a:close/>
              </a:path>
              <a:path w="1638934" h="853440">
                <a:moveTo>
                  <a:pt x="461594" y="764540"/>
                </a:moveTo>
                <a:lnTo>
                  <a:pt x="455366" y="764540"/>
                </a:lnTo>
                <a:lnTo>
                  <a:pt x="462899" y="766916"/>
                </a:lnTo>
                <a:lnTo>
                  <a:pt x="461822" y="765810"/>
                </a:lnTo>
                <a:lnTo>
                  <a:pt x="462770" y="765810"/>
                </a:lnTo>
                <a:lnTo>
                  <a:pt x="461594" y="764540"/>
                </a:lnTo>
                <a:close/>
              </a:path>
              <a:path w="1638934" h="853440">
                <a:moveTo>
                  <a:pt x="431870" y="763270"/>
                </a:moveTo>
                <a:lnTo>
                  <a:pt x="433875" y="766851"/>
                </a:lnTo>
                <a:lnTo>
                  <a:pt x="435626" y="764698"/>
                </a:lnTo>
                <a:lnTo>
                  <a:pt x="431870" y="763270"/>
                </a:lnTo>
                <a:close/>
              </a:path>
              <a:path w="1638934" h="853440">
                <a:moveTo>
                  <a:pt x="363683" y="763270"/>
                </a:moveTo>
                <a:lnTo>
                  <a:pt x="360403" y="763270"/>
                </a:lnTo>
                <a:lnTo>
                  <a:pt x="365243" y="765810"/>
                </a:lnTo>
                <a:lnTo>
                  <a:pt x="368810" y="764540"/>
                </a:lnTo>
                <a:lnTo>
                  <a:pt x="371771" y="764540"/>
                </a:lnTo>
                <a:lnTo>
                  <a:pt x="363683" y="763270"/>
                </a:lnTo>
                <a:close/>
              </a:path>
              <a:path w="1638934" h="853440">
                <a:moveTo>
                  <a:pt x="481038" y="764540"/>
                </a:moveTo>
                <a:lnTo>
                  <a:pt x="466912" y="764540"/>
                </a:lnTo>
                <a:lnTo>
                  <a:pt x="474577" y="765810"/>
                </a:lnTo>
                <a:lnTo>
                  <a:pt x="480445" y="765810"/>
                </a:lnTo>
                <a:lnTo>
                  <a:pt x="481038" y="764540"/>
                </a:lnTo>
                <a:close/>
              </a:path>
              <a:path w="1638934" h="853440">
                <a:moveTo>
                  <a:pt x="520354" y="762000"/>
                </a:moveTo>
                <a:lnTo>
                  <a:pt x="520502" y="764540"/>
                </a:lnTo>
                <a:lnTo>
                  <a:pt x="518469" y="765810"/>
                </a:lnTo>
                <a:lnTo>
                  <a:pt x="543930" y="765810"/>
                </a:lnTo>
                <a:lnTo>
                  <a:pt x="535922" y="764540"/>
                </a:lnTo>
                <a:lnTo>
                  <a:pt x="531075" y="764540"/>
                </a:lnTo>
                <a:lnTo>
                  <a:pt x="520354" y="762000"/>
                </a:lnTo>
                <a:close/>
              </a:path>
              <a:path w="1638934" h="853440">
                <a:moveTo>
                  <a:pt x="1110631" y="763270"/>
                </a:moveTo>
                <a:lnTo>
                  <a:pt x="1108101" y="763270"/>
                </a:lnTo>
                <a:lnTo>
                  <a:pt x="1106730" y="764540"/>
                </a:lnTo>
                <a:lnTo>
                  <a:pt x="1105479" y="765810"/>
                </a:lnTo>
                <a:lnTo>
                  <a:pt x="1114077" y="765810"/>
                </a:lnTo>
                <a:lnTo>
                  <a:pt x="1110631" y="763270"/>
                </a:lnTo>
                <a:close/>
              </a:path>
              <a:path w="1638934" h="853440">
                <a:moveTo>
                  <a:pt x="1292394" y="758190"/>
                </a:moveTo>
                <a:lnTo>
                  <a:pt x="1203779" y="758190"/>
                </a:lnTo>
                <a:lnTo>
                  <a:pt x="1203276" y="760730"/>
                </a:lnTo>
                <a:lnTo>
                  <a:pt x="1197988" y="762000"/>
                </a:lnTo>
                <a:lnTo>
                  <a:pt x="1194753" y="764540"/>
                </a:lnTo>
                <a:lnTo>
                  <a:pt x="1190166" y="765810"/>
                </a:lnTo>
                <a:lnTo>
                  <a:pt x="1272435" y="765810"/>
                </a:lnTo>
                <a:lnTo>
                  <a:pt x="1280690" y="762000"/>
                </a:lnTo>
                <a:lnTo>
                  <a:pt x="1289577" y="760730"/>
                </a:lnTo>
                <a:lnTo>
                  <a:pt x="1289839" y="759460"/>
                </a:lnTo>
                <a:lnTo>
                  <a:pt x="1292394" y="758190"/>
                </a:lnTo>
                <a:close/>
              </a:path>
              <a:path w="1638934" h="853440">
                <a:moveTo>
                  <a:pt x="436787" y="763270"/>
                </a:moveTo>
                <a:lnTo>
                  <a:pt x="431870" y="763270"/>
                </a:lnTo>
                <a:lnTo>
                  <a:pt x="435626" y="764698"/>
                </a:lnTo>
                <a:lnTo>
                  <a:pt x="436787" y="763270"/>
                </a:lnTo>
                <a:close/>
              </a:path>
              <a:path w="1638934" h="853440">
                <a:moveTo>
                  <a:pt x="1116530" y="760730"/>
                </a:moveTo>
                <a:lnTo>
                  <a:pt x="1111631" y="762000"/>
                </a:lnTo>
                <a:lnTo>
                  <a:pt x="1103937" y="763270"/>
                </a:lnTo>
                <a:lnTo>
                  <a:pt x="1103170" y="764540"/>
                </a:lnTo>
                <a:lnTo>
                  <a:pt x="1108101" y="763270"/>
                </a:lnTo>
                <a:lnTo>
                  <a:pt x="1110631" y="763270"/>
                </a:lnTo>
                <a:lnTo>
                  <a:pt x="1118259" y="762000"/>
                </a:lnTo>
                <a:lnTo>
                  <a:pt x="1116530" y="760730"/>
                </a:lnTo>
                <a:close/>
              </a:path>
              <a:path w="1638934" h="853440">
                <a:moveTo>
                  <a:pt x="1164407" y="763018"/>
                </a:moveTo>
                <a:lnTo>
                  <a:pt x="1163028" y="763707"/>
                </a:lnTo>
                <a:lnTo>
                  <a:pt x="1164337" y="763270"/>
                </a:lnTo>
                <a:lnTo>
                  <a:pt x="1164407" y="763018"/>
                </a:lnTo>
                <a:close/>
              </a:path>
              <a:path w="1638934" h="853440">
                <a:moveTo>
                  <a:pt x="1165399" y="759460"/>
                </a:moveTo>
                <a:lnTo>
                  <a:pt x="1147474" y="759460"/>
                </a:lnTo>
                <a:lnTo>
                  <a:pt x="1139482" y="762000"/>
                </a:lnTo>
                <a:lnTo>
                  <a:pt x="1132372" y="763270"/>
                </a:lnTo>
                <a:lnTo>
                  <a:pt x="1163885" y="763270"/>
                </a:lnTo>
                <a:lnTo>
                  <a:pt x="1164407" y="763018"/>
                </a:lnTo>
                <a:lnTo>
                  <a:pt x="1165399" y="759460"/>
                </a:lnTo>
                <a:close/>
              </a:path>
              <a:path w="1638934" h="853440">
                <a:moveTo>
                  <a:pt x="313592" y="718820"/>
                </a:moveTo>
                <a:lnTo>
                  <a:pt x="222727" y="718820"/>
                </a:lnTo>
                <a:lnTo>
                  <a:pt x="227687" y="721360"/>
                </a:lnTo>
                <a:lnTo>
                  <a:pt x="235048" y="727710"/>
                </a:lnTo>
                <a:lnTo>
                  <a:pt x="244435" y="732790"/>
                </a:lnTo>
                <a:lnTo>
                  <a:pt x="253632" y="739140"/>
                </a:lnTo>
                <a:lnTo>
                  <a:pt x="260423" y="742950"/>
                </a:lnTo>
                <a:lnTo>
                  <a:pt x="271463" y="746760"/>
                </a:lnTo>
                <a:lnTo>
                  <a:pt x="292573" y="756920"/>
                </a:lnTo>
                <a:lnTo>
                  <a:pt x="303305" y="762000"/>
                </a:lnTo>
                <a:lnTo>
                  <a:pt x="304334" y="760730"/>
                </a:lnTo>
                <a:lnTo>
                  <a:pt x="343713" y="760730"/>
                </a:lnTo>
                <a:lnTo>
                  <a:pt x="340824" y="759460"/>
                </a:lnTo>
                <a:lnTo>
                  <a:pt x="337879" y="759460"/>
                </a:lnTo>
                <a:lnTo>
                  <a:pt x="330736" y="756920"/>
                </a:lnTo>
                <a:lnTo>
                  <a:pt x="329708" y="754380"/>
                </a:lnTo>
                <a:lnTo>
                  <a:pt x="332928" y="754380"/>
                </a:lnTo>
                <a:lnTo>
                  <a:pt x="329993" y="750570"/>
                </a:lnTo>
                <a:lnTo>
                  <a:pt x="325101" y="750570"/>
                </a:lnTo>
                <a:lnTo>
                  <a:pt x="322964" y="749300"/>
                </a:lnTo>
                <a:lnTo>
                  <a:pt x="318597" y="749300"/>
                </a:lnTo>
                <a:lnTo>
                  <a:pt x="310172" y="746760"/>
                </a:lnTo>
                <a:lnTo>
                  <a:pt x="301408" y="741680"/>
                </a:lnTo>
                <a:lnTo>
                  <a:pt x="299022" y="737870"/>
                </a:lnTo>
                <a:lnTo>
                  <a:pt x="351984" y="737870"/>
                </a:lnTo>
                <a:lnTo>
                  <a:pt x="350928" y="736710"/>
                </a:lnTo>
                <a:lnTo>
                  <a:pt x="350474" y="736600"/>
                </a:lnTo>
                <a:lnTo>
                  <a:pt x="350571" y="736318"/>
                </a:lnTo>
                <a:lnTo>
                  <a:pt x="349671" y="735330"/>
                </a:lnTo>
                <a:lnTo>
                  <a:pt x="345871" y="735330"/>
                </a:lnTo>
                <a:lnTo>
                  <a:pt x="341710" y="734060"/>
                </a:lnTo>
                <a:lnTo>
                  <a:pt x="337868" y="732790"/>
                </a:lnTo>
                <a:lnTo>
                  <a:pt x="333756" y="731520"/>
                </a:lnTo>
                <a:lnTo>
                  <a:pt x="334585" y="730250"/>
                </a:lnTo>
                <a:lnTo>
                  <a:pt x="337317" y="730250"/>
                </a:lnTo>
                <a:lnTo>
                  <a:pt x="333494" y="728980"/>
                </a:lnTo>
                <a:lnTo>
                  <a:pt x="324051" y="728980"/>
                </a:lnTo>
                <a:lnTo>
                  <a:pt x="320907" y="727710"/>
                </a:lnTo>
                <a:lnTo>
                  <a:pt x="324362" y="727710"/>
                </a:lnTo>
                <a:lnTo>
                  <a:pt x="323923" y="726440"/>
                </a:lnTo>
                <a:lnTo>
                  <a:pt x="317371" y="723900"/>
                </a:lnTo>
                <a:lnTo>
                  <a:pt x="312840" y="722630"/>
                </a:lnTo>
                <a:lnTo>
                  <a:pt x="317539" y="722630"/>
                </a:lnTo>
                <a:lnTo>
                  <a:pt x="312353" y="720090"/>
                </a:lnTo>
                <a:lnTo>
                  <a:pt x="313592" y="718820"/>
                </a:lnTo>
                <a:close/>
              </a:path>
              <a:path w="1638934" h="853440">
                <a:moveTo>
                  <a:pt x="346817" y="759460"/>
                </a:moveTo>
                <a:lnTo>
                  <a:pt x="347558" y="762000"/>
                </a:lnTo>
                <a:lnTo>
                  <a:pt x="352908" y="762000"/>
                </a:lnTo>
                <a:lnTo>
                  <a:pt x="350562" y="760730"/>
                </a:lnTo>
                <a:lnTo>
                  <a:pt x="346817" y="759460"/>
                </a:lnTo>
                <a:close/>
              </a:path>
              <a:path w="1638934" h="853440">
                <a:moveTo>
                  <a:pt x="398500" y="755650"/>
                </a:moveTo>
                <a:lnTo>
                  <a:pt x="353359" y="755650"/>
                </a:lnTo>
                <a:lnTo>
                  <a:pt x="354885" y="762000"/>
                </a:lnTo>
                <a:lnTo>
                  <a:pt x="361535" y="760730"/>
                </a:lnTo>
                <a:lnTo>
                  <a:pt x="409522" y="760730"/>
                </a:lnTo>
                <a:lnTo>
                  <a:pt x="398115" y="758190"/>
                </a:lnTo>
                <a:lnTo>
                  <a:pt x="398500" y="755650"/>
                </a:lnTo>
                <a:close/>
              </a:path>
              <a:path w="1638934" h="853440">
                <a:moveTo>
                  <a:pt x="504862" y="758190"/>
                </a:moveTo>
                <a:lnTo>
                  <a:pt x="455901" y="758190"/>
                </a:lnTo>
                <a:lnTo>
                  <a:pt x="464041" y="760730"/>
                </a:lnTo>
                <a:lnTo>
                  <a:pt x="462811" y="762000"/>
                </a:lnTo>
                <a:lnTo>
                  <a:pt x="509665" y="762000"/>
                </a:lnTo>
                <a:lnTo>
                  <a:pt x="504862" y="758190"/>
                </a:lnTo>
                <a:close/>
              </a:path>
              <a:path w="1638934" h="853440">
                <a:moveTo>
                  <a:pt x="1199183" y="756708"/>
                </a:moveTo>
                <a:lnTo>
                  <a:pt x="1198889" y="756920"/>
                </a:lnTo>
                <a:lnTo>
                  <a:pt x="1185434" y="759460"/>
                </a:lnTo>
                <a:lnTo>
                  <a:pt x="1183392" y="760730"/>
                </a:lnTo>
                <a:lnTo>
                  <a:pt x="1194222" y="760730"/>
                </a:lnTo>
                <a:lnTo>
                  <a:pt x="1196298" y="759460"/>
                </a:lnTo>
                <a:lnTo>
                  <a:pt x="1199183" y="756708"/>
                </a:lnTo>
                <a:close/>
              </a:path>
              <a:path w="1638934" h="853440">
                <a:moveTo>
                  <a:pt x="1224569" y="748030"/>
                </a:moveTo>
                <a:lnTo>
                  <a:pt x="1209841" y="748030"/>
                </a:lnTo>
                <a:lnTo>
                  <a:pt x="1213799" y="749300"/>
                </a:lnTo>
                <a:lnTo>
                  <a:pt x="1215810" y="751840"/>
                </a:lnTo>
                <a:lnTo>
                  <a:pt x="1208571" y="754380"/>
                </a:lnTo>
                <a:lnTo>
                  <a:pt x="1205807" y="755650"/>
                </a:lnTo>
                <a:lnTo>
                  <a:pt x="1203385" y="758190"/>
                </a:lnTo>
                <a:lnTo>
                  <a:pt x="1197171" y="759460"/>
                </a:lnTo>
                <a:lnTo>
                  <a:pt x="1197381" y="760730"/>
                </a:lnTo>
                <a:lnTo>
                  <a:pt x="1201171" y="759460"/>
                </a:lnTo>
                <a:lnTo>
                  <a:pt x="1203779" y="758190"/>
                </a:lnTo>
                <a:lnTo>
                  <a:pt x="1292394" y="758190"/>
                </a:lnTo>
                <a:lnTo>
                  <a:pt x="1297503" y="755650"/>
                </a:lnTo>
                <a:lnTo>
                  <a:pt x="1301849" y="755650"/>
                </a:lnTo>
                <a:lnTo>
                  <a:pt x="1303252" y="754380"/>
                </a:lnTo>
                <a:lnTo>
                  <a:pt x="1301189" y="754380"/>
                </a:lnTo>
                <a:lnTo>
                  <a:pt x="1301781" y="754095"/>
                </a:lnTo>
                <a:lnTo>
                  <a:pt x="1296687" y="753110"/>
                </a:lnTo>
                <a:lnTo>
                  <a:pt x="1303713" y="750570"/>
                </a:lnTo>
                <a:lnTo>
                  <a:pt x="1310330" y="750570"/>
                </a:lnTo>
                <a:lnTo>
                  <a:pt x="1309409" y="749300"/>
                </a:lnTo>
                <a:lnTo>
                  <a:pt x="1225757" y="749300"/>
                </a:lnTo>
                <a:lnTo>
                  <a:pt x="1224569" y="748030"/>
                </a:lnTo>
                <a:close/>
              </a:path>
              <a:path w="1638934" h="853440">
                <a:moveTo>
                  <a:pt x="337935" y="758190"/>
                </a:moveTo>
                <a:lnTo>
                  <a:pt x="337879" y="759460"/>
                </a:lnTo>
                <a:lnTo>
                  <a:pt x="340824" y="759460"/>
                </a:lnTo>
                <a:lnTo>
                  <a:pt x="337935" y="758190"/>
                </a:lnTo>
                <a:close/>
              </a:path>
              <a:path w="1638934" h="853440">
                <a:moveTo>
                  <a:pt x="1167845" y="751840"/>
                </a:moveTo>
                <a:lnTo>
                  <a:pt x="1160365" y="753110"/>
                </a:lnTo>
                <a:lnTo>
                  <a:pt x="1162600" y="755650"/>
                </a:lnTo>
                <a:lnTo>
                  <a:pt x="1157305" y="758190"/>
                </a:lnTo>
                <a:lnTo>
                  <a:pt x="1151631" y="759460"/>
                </a:lnTo>
                <a:lnTo>
                  <a:pt x="1161755" y="759460"/>
                </a:lnTo>
                <a:lnTo>
                  <a:pt x="1161551" y="758190"/>
                </a:lnTo>
                <a:lnTo>
                  <a:pt x="1158114" y="758190"/>
                </a:lnTo>
                <a:lnTo>
                  <a:pt x="1163193" y="757208"/>
                </a:lnTo>
                <a:lnTo>
                  <a:pt x="1163378" y="756920"/>
                </a:lnTo>
                <a:lnTo>
                  <a:pt x="1165076" y="756293"/>
                </a:lnTo>
                <a:lnTo>
                  <a:pt x="1167845" y="751840"/>
                </a:lnTo>
                <a:close/>
              </a:path>
              <a:path w="1638934" h="853440">
                <a:moveTo>
                  <a:pt x="1194062" y="748030"/>
                </a:moveTo>
                <a:lnTo>
                  <a:pt x="1180969" y="750570"/>
                </a:lnTo>
                <a:lnTo>
                  <a:pt x="1170262" y="754380"/>
                </a:lnTo>
                <a:lnTo>
                  <a:pt x="1165076" y="756293"/>
                </a:lnTo>
                <a:lnTo>
                  <a:pt x="1164687" y="756920"/>
                </a:lnTo>
                <a:lnTo>
                  <a:pt x="1163193" y="757208"/>
                </a:lnTo>
                <a:lnTo>
                  <a:pt x="1161755" y="759460"/>
                </a:lnTo>
                <a:lnTo>
                  <a:pt x="1172583" y="759460"/>
                </a:lnTo>
                <a:lnTo>
                  <a:pt x="1173357" y="758190"/>
                </a:lnTo>
                <a:lnTo>
                  <a:pt x="1184312" y="757035"/>
                </a:lnTo>
                <a:lnTo>
                  <a:pt x="1179476" y="756920"/>
                </a:lnTo>
                <a:lnTo>
                  <a:pt x="1178690" y="755650"/>
                </a:lnTo>
                <a:lnTo>
                  <a:pt x="1187015" y="753979"/>
                </a:lnTo>
                <a:lnTo>
                  <a:pt x="1191153" y="752365"/>
                </a:lnTo>
                <a:lnTo>
                  <a:pt x="1190679" y="750570"/>
                </a:lnTo>
                <a:lnTo>
                  <a:pt x="1194062" y="748030"/>
                </a:lnTo>
                <a:close/>
              </a:path>
              <a:path w="1638934" h="853440">
                <a:moveTo>
                  <a:pt x="1185413" y="756920"/>
                </a:moveTo>
                <a:lnTo>
                  <a:pt x="1184312" y="757035"/>
                </a:lnTo>
                <a:lnTo>
                  <a:pt x="1182973" y="759460"/>
                </a:lnTo>
                <a:lnTo>
                  <a:pt x="1185413" y="756920"/>
                </a:lnTo>
                <a:close/>
              </a:path>
              <a:path w="1638934" h="853440">
                <a:moveTo>
                  <a:pt x="333021" y="754380"/>
                </a:moveTo>
                <a:lnTo>
                  <a:pt x="341069" y="758190"/>
                </a:lnTo>
                <a:lnTo>
                  <a:pt x="333021" y="754380"/>
                </a:lnTo>
                <a:close/>
              </a:path>
              <a:path w="1638934" h="853440">
                <a:moveTo>
                  <a:pt x="400738" y="755650"/>
                </a:moveTo>
                <a:lnTo>
                  <a:pt x="398500" y="755650"/>
                </a:lnTo>
                <a:lnTo>
                  <a:pt x="403922" y="758190"/>
                </a:lnTo>
                <a:lnTo>
                  <a:pt x="400738" y="755650"/>
                </a:lnTo>
                <a:close/>
              </a:path>
              <a:path w="1638934" h="853440">
                <a:moveTo>
                  <a:pt x="1165076" y="756293"/>
                </a:moveTo>
                <a:lnTo>
                  <a:pt x="1163378" y="756920"/>
                </a:lnTo>
                <a:lnTo>
                  <a:pt x="1163193" y="757208"/>
                </a:lnTo>
                <a:lnTo>
                  <a:pt x="1164687" y="756920"/>
                </a:lnTo>
                <a:lnTo>
                  <a:pt x="1165076" y="756293"/>
                </a:lnTo>
                <a:close/>
              </a:path>
              <a:path w="1638934" h="853440">
                <a:moveTo>
                  <a:pt x="393382" y="753110"/>
                </a:moveTo>
                <a:lnTo>
                  <a:pt x="343961" y="753110"/>
                </a:lnTo>
                <a:lnTo>
                  <a:pt x="348364" y="756920"/>
                </a:lnTo>
                <a:lnTo>
                  <a:pt x="353359" y="755650"/>
                </a:lnTo>
                <a:lnTo>
                  <a:pt x="400738" y="755650"/>
                </a:lnTo>
                <a:lnTo>
                  <a:pt x="399145" y="754380"/>
                </a:lnTo>
                <a:lnTo>
                  <a:pt x="393382" y="753110"/>
                </a:lnTo>
                <a:close/>
              </a:path>
              <a:path w="1638934" h="853440">
                <a:moveTo>
                  <a:pt x="500060" y="754380"/>
                </a:moveTo>
                <a:lnTo>
                  <a:pt x="493715" y="754380"/>
                </a:lnTo>
                <a:lnTo>
                  <a:pt x="500146" y="755650"/>
                </a:lnTo>
                <a:lnTo>
                  <a:pt x="491008" y="756920"/>
                </a:lnTo>
                <a:lnTo>
                  <a:pt x="503261" y="756920"/>
                </a:lnTo>
                <a:lnTo>
                  <a:pt x="500060" y="754380"/>
                </a:lnTo>
                <a:close/>
              </a:path>
              <a:path w="1638934" h="853440">
                <a:moveTo>
                  <a:pt x="1223380" y="746760"/>
                </a:moveTo>
                <a:lnTo>
                  <a:pt x="1205161" y="746760"/>
                </a:lnTo>
                <a:lnTo>
                  <a:pt x="1197873" y="750570"/>
                </a:lnTo>
                <a:lnTo>
                  <a:pt x="1198334" y="751840"/>
                </a:lnTo>
                <a:lnTo>
                  <a:pt x="1192501" y="751840"/>
                </a:lnTo>
                <a:lnTo>
                  <a:pt x="1191153" y="752365"/>
                </a:lnTo>
                <a:lnTo>
                  <a:pt x="1191350" y="753110"/>
                </a:lnTo>
                <a:lnTo>
                  <a:pt x="1187015" y="753979"/>
                </a:lnTo>
                <a:lnTo>
                  <a:pt x="1179476" y="756920"/>
                </a:lnTo>
                <a:lnTo>
                  <a:pt x="1184376" y="756920"/>
                </a:lnTo>
                <a:lnTo>
                  <a:pt x="1185078" y="755650"/>
                </a:lnTo>
                <a:lnTo>
                  <a:pt x="1197171" y="755650"/>
                </a:lnTo>
                <a:lnTo>
                  <a:pt x="1195402" y="753110"/>
                </a:lnTo>
                <a:lnTo>
                  <a:pt x="1209841" y="748030"/>
                </a:lnTo>
                <a:lnTo>
                  <a:pt x="1224569" y="748030"/>
                </a:lnTo>
                <a:lnTo>
                  <a:pt x="1223380" y="746760"/>
                </a:lnTo>
                <a:close/>
              </a:path>
              <a:path w="1638934" h="853440">
                <a:moveTo>
                  <a:pt x="1202428" y="754380"/>
                </a:moveTo>
                <a:lnTo>
                  <a:pt x="1200293" y="755650"/>
                </a:lnTo>
                <a:lnTo>
                  <a:pt x="1199183" y="756708"/>
                </a:lnTo>
                <a:lnTo>
                  <a:pt x="1202428" y="754380"/>
                </a:lnTo>
                <a:close/>
              </a:path>
              <a:path w="1638934" h="853440">
                <a:moveTo>
                  <a:pt x="447491" y="745490"/>
                </a:moveTo>
                <a:lnTo>
                  <a:pt x="446840" y="746760"/>
                </a:lnTo>
                <a:lnTo>
                  <a:pt x="406023" y="746760"/>
                </a:lnTo>
                <a:lnTo>
                  <a:pt x="415187" y="753110"/>
                </a:lnTo>
                <a:lnTo>
                  <a:pt x="413456" y="754380"/>
                </a:lnTo>
                <a:lnTo>
                  <a:pt x="418679" y="755650"/>
                </a:lnTo>
                <a:lnTo>
                  <a:pt x="419602" y="755650"/>
                </a:lnTo>
                <a:lnTo>
                  <a:pt x="420214" y="754380"/>
                </a:lnTo>
                <a:lnTo>
                  <a:pt x="483925" y="754380"/>
                </a:lnTo>
                <a:lnTo>
                  <a:pt x="474492" y="751840"/>
                </a:lnTo>
                <a:lnTo>
                  <a:pt x="466137" y="750570"/>
                </a:lnTo>
                <a:lnTo>
                  <a:pt x="466817" y="749300"/>
                </a:lnTo>
                <a:lnTo>
                  <a:pt x="453463" y="746760"/>
                </a:lnTo>
                <a:lnTo>
                  <a:pt x="447491" y="745490"/>
                </a:lnTo>
                <a:close/>
              </a:path>
              <a:path w="1638934" h="853440">
                <a:moveTo>
                  <a:pt x="378274" y="748030"/>
                </a:moveTo>
                <a:lnTo>
                  <a:pt x="330182" y="748030"/>
                </a:lnTo>
                <a:lnTo>
                  <a:pt x="340227" y="754380"/>
                </a:lnTo>
                <a:lnTo>
                  <a:pt x="343961" y="753110"/>
                </a:lnTo>
                <a:lnTo>
                  <a:pt x="389750" y="753110"/>
                </a:lnTo>
                <a:lnTo>
                  <a:pt x="385892" y="751840"/>
                </a:lnTo>
                <a:lnTo>
                  <a:pt x="379447" y="749300"/>
                </a:lnTo>
                <a:lnTo>
                  <a:pt x="378274" y="748030"/>
                </a:lnTo>
                <a:close/>
              </a:path>
              <a:path w="1638934" h="853440">
                <a:moveTo>
                  <a:pt x="1301781" y="754095"/>
                </a:moveTo>
                <a:lnTo>
                  <a:pt x="1301189" y="754380"/>
                </a:lnTo>
                <a:lnTo>
                  <a:pt x="1302084" y="754154"/>
                </a:lnTo>
                <a:lnTo>
                  <a:pt x="1301781" y="754095"/>
                </a:lnTo>
                <a:close/>
              </a:path>
              <a:path w="1638934" h="853440">
                <a:moveTo>
                  <a:pt x="1302084" y="754154"/>
                </a:moveTo>
                <a:lnTo>
                  <a:pt x="1301189" y="754380"/>
                </a:lnTo>
                <a:lnTo>
                  <a:pt x="1303252" y="754380"/>
                </a:lnTo>
                <a:lnTo>
                  <a:pt x="1302084" y="754154"/>
                </a:lnTo>
                <a:close/>
              </a:path>
              <a:path w="1638934" h="853440">
                <a:moveTo>
                  <a:pt x="1310330" y="750570"/>
                </a:moveTo>
                <a:lnTo>
                  <a:pt x="1309116" y="750570"/>
                </a:lnTo>
                <a:lnTo>
                  <a:pt x="1301781" y="754095"/>
                </a:lnTo>
                <a:lnTo>
                  <a:pt x="1302084" y="754154"/>
                </a:lnTo>
                <a:lnTo>
                  <a:pt x="1311252" y="751840"/>
                </a:lnTo>
                <a:lnTo>
                  <a:pt x="1310330" y="750570"/>
                </a:lnTo>
                <a:close/>
              </a:path>
              <a:path w="1638934" h="853440">
                <a:moveTo>
                  <a:pt x="1191153" y="752365"/>
                </a:moveTo>
                <a:lnTo>
                  <a:pt x="1187015" y="753979"/>
                </a:lnTo>
                <a:lnTo>
                  <a:pt x="1191350" y="753110"/>
                </a:lnTo>
                <a:lnTo>
                  <a:pt x="1191153" y="752365"/>
                </a:lnTo>
                <a:close/>
              </a:path>
              <a:path w="1638934" h="853440">
                <a:moveTo>
                  <a:pt x="321467" y="748410"/>
                </a:moveTo>
                <a:lnTo>
                  <a:pt x="325101" y="750570"/>
                </a:lnTo>
                <a:lnTo>
                  <a:pt x="326746" y="749747"/>
                </a:lnTo>
                <a:lnTo>
                  <a:pt x="321467" y="748410"/>
                </a:lnTo>
                <a:close/>
              </a:path>
              <a:path w="1638934" h="853440">
                <a:moveTo>
                  <a:pt x="326746" y="749747"/>
                </a:moveTo>
                <a:lnTo>
                  <a:pt x="325101" y="750570"/>
                </a:lnTo>
                <a:lnTo>
                  <a:pt x="329993" y="750570"/>
                </a:lnTo>
                <a:lnTo>
                  <a:pt x="326746" y="749747"/>
                </a:lnTo>
                <a:close/>
              </a:path>
              <a:path w="1638934" h="853440">
                <a:moveTo>
                  <a:pt x="410657" y="740410"/>
                </a:moveTo>
                <a:lnTo>
                  <a:pt x="386614" y="740410"/>
                </a:lnTo>
                <a:lnTo>
                  <a:pt x="392714" y="741680"/>
                </a:lnTo>
                <a:lnTo>
                  <a:pt x="389191" y="742950"/>
                </a:lnTo>
                <a:lnTo>
                  <a:pt x="391123" y="746760"/>
                </a:lnTo>
                <a:lnTo>
                  <a:pt x="396714" y="748030"/>
                </a:lnTo>
                <a:lnTo>
                  <a:pt x="402962" y="750570"/>
                </a:lnTo>
                <a:lnTo>
                  <a:pt x="406647" y="750570"/>
                </a:lnTo>
                <a:lnTo>
                  <a:pt x="404551" y="748030"/>
                </a:lnTo>
                <a:lnTo>
                  <a:pt x="406023" y="746760"/>
                </a:lnTo>
                <a:lnTo>
                  <a:pt x="446840" y="746760"/>
                </a:lnTo>
                <a:lnTo>
                  <a:pt x="442249" y="745490"/>
                </a:lnTo>
                <a:lnTo>
                  <a:pt x="439011" y="744220"/>
                </a:lnTo>
                <a:lnTo>
                  <a:pt x="434475" y="741680"/>
                </a:lnTo>
                <a:lnTo>
                  <a:pt x="413685" y="741680"/>
                </a:lnTo>
                <a:lnTo>
                  <a:pt x="410657" y="740410"/>
                </a:lnTo>
                <a:close/>
              </a:path>
              <a:path w="1638934" h="853440">
                <a:moveTo>
                  <a:pt x="1320288" y="748030"/>
                </a:moveTo>
                <a:lnTo>
                  <a:pt x="1313367" y="748030"/>
                </a:lnTo>
                <a:lnTo>
                  <a:pt x="1310037" y="749300"/>
                </a:lnTo>
                <a:lnTo>
                  <a:pt x="1309409" y="749300"/>
                </a:lnTo>
                <a:lnTo>
                  <a:pt x="1321094" y="750570"/>
                </a:lnTo>
                <a:lnTo>
                  <a:pt x="1320288" y="748030"/>
                </a:lnTo>
                <a:close/>
              </a:path>
              <a:path w="1638934" h="853440">
                <a:moveTo>
                  <a:pt x="351984" y="737870"/>
                </a:moveTo>
                <a:lnTo>
                  <a:pt x="299022" y="737870"/>
                </a:lnTo>
                <a:lnTo>
                  <a:pt x="307414" y="741680"/>
                </a:lnTo>
                <a:lnTo>
                  <a:pt x="304186" y="742950"/>
                </a:lnTo>
                <a:lnTo>
                  <a:pt x="307119" y="744220"/>
                </a:lnTo>
                <a:lnTo>
                  <a:pt x="318691" y="746760"/>
                </a:lnTo>
                <a:lnTo>
                  <a:pt x="321467" y="748410"/>
                </a:lnTo>
                <a:lnTo>
                  <a:pt x="326746" y="749747"/>
                </a:lnTo>
                <a:lnTo>
                  <a:pt x="330182" y="748030"/>
                </a:lnTo>
                <a:lnTo>
                  <a:pt x="378274" y="748030"/>
                </a:lnTo>
                <a:lnTo>
                  <a:pt x="377101" y="746760"/>
                </a:lnTo>
                <a:lnTo>
                  <a:pt x="364860" y="741854"/>
                </a:lnTo>
                <a:lnTo>
                  <a:pt x="364154" y="741680"/>
                </a:lnTo>
                <a:lnTo>
                  <a:pt x="361255" y="740410"/>
                </a:lnTo>
                <a:lnTo>
                  <a:pt x="360275" y="739140"/>
                </a:lnTo>
                <a:lnTo>
                  <a:pt x="353141" y="739140"/>
                </a:lnTo>
                <a:lnTo>
                  <a:pt x="351984" y="737870"/>
                </a:lnTo>
                <a:close/>
              </a:path>
              <a:path w="1638934" h="853440">
                <a:moveTo>
                  <a:pt x="319967" y="748030"/>
                </a:moveTo>
                <a:lnTo>
                  <a:pt x="318597" y="749300"/>
                </a:lnTo>
                <a:lnTo>
                  <a:pt x="322964" y="749300"/>
                </a:lnTo>
                <a:lnTo>
                  <a:pt x="321467" y="748410"/>
                </a:lnTo>
                <a:lnTo>
                  <a:pt x="319967" y="748030"/>
                </a:lnTo>
                <a:close/>
              </a:path>
              <a:path w="1638934" h="853440">
                <a:moveTo>
                  <a:pt x="1239418" y="742950"/>
                </a:moveTo>
                <a:lnTo>
                  <a:pt x="1237484" y="745490"/>
                </a:lnTo>
                <a:lnTo>
                  <a:pt x="1225757" y="749300"/>
                </a:lnTo>
                <a:lnTo>
                  <a:pt x="1310037" y="749300"/>
                </a:lnTo>
                <a:lnTo>
                  <a:pt x="1314257" y="746760"/>
                </a:lnTo>
                <a:lnTo>
                  <a:pt x="1312519" y="746760"/>
                </a:lnTo>
                <a:lnTo>
                  <a:pt x="1315723" y="744220"/>
                </a:lnTo>
                <a:lnTo>
                  <a:pt x="1238961" y="744220"/>
                </a:lnTo>
                <a:lnTo>
                  <a:pt x="1239418" y="742950"/>
                </a:lnTo>
                <a:close/>
              </a:path>
              <a:path w="1638934" h="853440">
                <a:moveTo>
                  <a:pt x="1338696" y="739140"/>
                </a:moveTo>
                <a:lnTo>
                  <a:pt x="1249725" y="739140"/>
                </a:lnTo>
                <a:lnTo>
                  <a:pt x="1248070" y="742950"/>
                </a:lnTo>
                <a:lnTo>
                  <a:pt x="1241652" y="742950"/>
                </a:lnTo>
                <a:lnTo>
                  <a:pt x="1238961" y="744220"/>
                </a:lnTo>
                <a:lnTo>
                  <a:pt x="1315723" y="744220"/>
                </a:lnTo>
                <a:lnTo>
                  <a:pt x="1316424" y="748030"/>
                </a:lnTo>
                <a:lnTo>
                  <a:pt x="1322791" y="742950"/>
                </a:lnTo>
                <a:lnTo>
                  <a:pt x="1324958" y="741680"/>
                </a:lnTo>
                <a:lnTo>
                  <a:pt x="1331848" y="741680"/>
                </a:lnTo>
                <a:lnTo>
                  <a:pt x="1334508" y="740410"/>
                </a:lnTo>
                <a:lnTo>
                  <a:pt x="1338696" y="739140"/>
                </a:lnTo>
                <a:close/>
              </a:path>
              <a:path w="1638934" h="853440">
                <a:moveTo>
                  <a:pt x="1203035" y="744220"/>
                </a:moveTo>
                <a:lnTo>
                  <a:pt x="1200585" y="746760"/>
                </a:lnTo>
                <a:lnTo>
                  <a:pt x="1210365" y="746760"/>
                </a:lnTo>
                <a:lnTo>
                  <a:pt x="1212025" y="745490"/>
                </a:lnTo>
                <a:lnTo>
                  <a:pt x="1209653" y="745490"/>
                </a:lnTo>
                <a:lnTo>
                  <a:pt x="1203035" y="744220"/>
                </a:lnTo>
                <a:close/>
              </a:path>
              <a:path w="1638934" h="853440">
                <a:moveTo>
                  <a:pt x="1228249" y="744220"/>
                </a:moveTo>
                <a:lnTo>
                  <a:pt x="1221956" y="744220"/>
                </a:lnTo>
                <a:lnTo>
                  <a:pt x="1217296" y="745490"/>
                </a:lnTo>
                <a:lnTo>
                  <a:pt x="1218888" y="746760"/>
                </a:lnTo>
                <a:lnTo>
                  <a:pt x="1228249" y="744220"/>
                </a:lnTo>
                <a:close/>
              </a:path>
              <a:path w="1638934" h="853440">
                <a:moveTo>
                  <a:pt x="376688" y="737870"/>
                </a:moveTo>
                <a:lnTo>
                  <a:pt x="359294" y="737870"/>
                </a:lnTo>
                <a:lnTo>
                  <a:pt x="365175" y="740410"/>
                </a:lnTo>
                <a:lnTo>
                  <a:pt x="364220" y="741597"/>
                </a:lnTo>
                <a:lnTo>
                  <a:pt x="364860" y="741854"/>
                </a:lnTo>
                <a:lnTo>
                  <a:pt x="374433" y="744220"/>
                </a:lnTo>
                <a:lnTo>
                  <a:pt x="377854" y="745490"/>
                </a:lnTo>
                <a:lnTo>
                  <a:pt x="376806" y="744220"/>
                </a:lnTo>
                <a:lnTo>
                  <a:pt x="380323" y="744220"/>
                </a:lnTo>
                <a:lnTo>
                  <a:pt x="379723" y="743217"/>
                </a:lnTo>
                <a:lnTo>
                  <a:pt x="378583" y="742950"/>
                </a:lnTo>
                <a:lnTo>
                  <a:pt x="372431" y="742950"/>
                </a:lnTo>
                <a:lnTo>
                  <a:pt x="368916" y="740410"/>
                </a:lnTo>
                <a:lnTo>
                  <a:pt x="370388" y="739140"/>
                </a:lnTo>
                <a:lnTo>
                  <a:pt x="379227" y="739140"/>
                </a:lnTo>
                <a:lnTo>
                  <a:pt x="376688" y="737870"/>
                </a:lnTo>
                <a:close/>
              </a:path>
              <a:path w="1638934" h="853440">
                <a:moveTo>
                  <a:pt x="380323" y="744220"/>
                </a:moveTo>
                <a:lnTo>
                  <a:pt x="376806" y="744220"/>
                </a:lnTo>
                <a:lnTo>
                  <a:pt x="381083" y="745490"/>
                </a:lnTo>
                <a:lnTo>
                  <a:pt x="380323" y="744220"/>
                </a:lnTo>
                <a:close/>
              </a:path>
              <a:path w="1638934" h="853440">
                <a:moveTo>
                  <a:pt x="1213684" y="744220"/>
                </a:moveTo>
                <a:lnTo>
                  <a:pt x="1209653" y="745490"/>
                </a:lnTo>
                <a:lnTo>
                  <a:pt x="1212025" y="745490"/>
                </a:lnTo>
                <a:lnTo>
                  <a:pt x="1213684" y="744220"/>
                </a:lnTo>
                <a:close/>
              </a:path>
              <a:path w="1638934" h="853440">
                <a:moveTo>
                  <a:pt x="1232270" y="737870"/>
                </a:moveTo>
                <a:lnTo>
                  <a:pt x="1229045" y="737870"/>
                </a:lnTo>
                <a:lnTo>
                  <a:pt x="1229526" y="741680"/>
                </a:lnTo>
                <a:lnTo>
                  <a:pt x="1226940" y="741680"/>
                </a:lnTo>
                <a:lnTo>
                  <a:pt x="1222699" y="744220"/>
                </a:lnTo>
                <a:lnTo>
                  <a:pt x="1228249" y="744220"/>
                </a:lnTo>
                <a:lnTo>
                  <a:pt x="1231265" y="745490"/>
                </a:lnTo>
                <a:lnTo>
                  <a:pt x="1231736" y="742950"/>
                </a:lnTo>
                <a:lnTo>
                  <a:pt x="1237516" y="742950"/>
                </a:lnTo>
                <a:lnTo>
                  <a:pt x="1232844" y="741680"/>
                </a:lnTo>
                <a:lnTo>
                  <a:pt x="1234491" y="739140"/>
                </a:lnTo>
                <a:lnTo>
                  <a:pt x="1232270" y="737870"/>
                </a:lnTo>
                <a:close/>
              </a:path>
              <a:path w="1638934" h="853440">
                <a:moveTo>
                  <a:pt x="386614" y="740410"/>
                </a:moveTo>
                <a:lnTo>
                  <a:pt x="379401" y="740410"/>
                </a:lnTo>
                <a:lnTo>
                  <a:pt x="383846" y="741680"/>
                </a:lnTo>
                <a:lnTo>
                  <a:pt x="378803" y="741680"/>
                </a:lnTo>
                <a:lnTo>
                  <a:pt x="379723" y="743217"/>
                </a:lnTo>
                <a:lnTo>
                  <a:pt x="383990" y="744220"/>
                </a:lnTo>
                <a:lnTo>
                  <a:pt x="385187" y="741680"/>
                </a:lnTo>
                <a:lnTo>
                  <a:pt x="386614" y="740410"/>
                </a:lnTo>
                <a:close/>
              </a:path>
              <a:path w="1638934" h="853440">
                <a:moveTo>
                  <a:pt x="1222857" y="741680"/>
                </a:moveTo>
                <a:lnTo>
                  <a:pt x="1211956" y="741680"/>
                </a:lnTo>
                <a:lnTo>
                  <a:pt x="1210333" y="744220"/>
                </a:lnTo>
                <a:lnTo>
                  <a:pt x="1214438" y="744220"/>
                </a:lnTo>
                <a:lnTo>
                  <a:pt x="1222857" y="741680"/>
                </a:lnTo>
                <a:close/>
              </a:path>
              <a:path w="1638934" h="853440">
                <a:moveTo>
                  <a:pt x="1237516" y="742950"/>
                </a:moveTo>
                <a:lnTo>
                  <a:pt x="1231736" y="742950"/>
                </a:lnTo>
                <a:lnTo>
                  <a:pt x="1236678" y="744220"/>
                </a:lnTo>
                <a:lnTo>
                  <a:pt x="1237516" y="742950"/>
                </a:lnTo>
                <a:close/>
              </a:path>
              <a:path w="1638934" h="853440">
                <a:moveTo>
                  <a:pt x="1259856" y="730378"/>
                </a:moveTo>
                <a:lnTo>
                  <a:pt x="1254876" y="731520"/>
                </a:lnTo>
                <a:lnTo>
                  <a:pt x="1249212" y="734060"/>
                </a:lnTo>
                <a:lnTo>
                  <a:pt x="1250112" y="737870"/>
                </a:lnTo>
                <a:lnTo>
                  <a:pt x="1240332" y="740410"/>
                </a:lnTo>
                <a:lnTo>
                  <a:pt x="1238961" y="744220"/>
                </a:lnTo>
                <a:lnTo>
                  <a:pt x="1249725" y="739140"/>
                </a:lnTo>
                <a:lnTo>
                  <a:pt x="1341596" y="739140"/>
                </a:lnTo>
                <a:lnTo>
                  <a:pt x="1343622" y="736600"/>
                </a:lnTo>
                <a:lnTo>
                  <a:pt x="1341350" y="736600"/>
                </a:lnTo>
                <a:lnTo>
                  <a:pt x="1343523" y="735330"/>
                </a:lnTo>
                <a:lnTo>
                  <a:pt x="1350074" y="735330"/>
                </a:lnTo>
                <a:lnTo>
                  <a:pt x="1352430" y="734060"/>
                </a:lnTo>
                <a:lnTo>
                  <a:pt x="1255693" y="734060"/>
                </a:lnTo>
                <a:lnTo>
                  <a:pt x="1257221" y="732790"/>
                </a:lnTo>
                <a:lnTo>
                  <a:pt x="1259856" y="730378"/>
                </a:lnTo>
                <a:close/>
              </a:path>
              <a:path w="1638934" h="853440">
                <a:moveTo>
                  <a:pt x="378803" y="741680"/>
                </a:moveTo>
                <a:lnTo>
                  <a:pt x="378246" y="741790"/>
                </a:lnTo>
                <a:lnTo>
                  <a:pt x="378583" y="742950"/>
                </a:lnTo>
                <a:lnTo>
                  <a:pt x="379723" y="743217"/>
                </a:lnTo>
                <a:lnTo>
                  <a:pt x="378803" y="741680"/>
                </a:lnTo>
                <a:close/>
              </a:path>
              <a:path w="1638934" h="853440">
                <a:moveTo>
                  <a:pt x="378246" y="741790"/>
                </a:moveTo>
                <a:lnTo>
                  <a:pt x="372431" y="742950"/>
                </a:lnTo>
                <a:lnTo>
                  <a:pt x="378583" y="742950"/>
                </a:lnTo>
                <a:lnTo>
                  <a:pt x="378246" y="741790"/>
                </a:lnTo>
                <a:close/>
              </a:path>
              <a:path w="1638934" h="853440">
                <a:moveTo>
                  <a:pt x="1331848" y="741680"/>
                </a:moveTo>
                <a:lnTo>
                  <a:pt x="1324958" y="741680"/>
                </a:lnTo>
                <a:lnTo>
                  <a:pt x="1325209" y="742950"/>
                </a:lnTo>
                <a:lnTo>
                  <a:pt x="1329188" y="742950"/>
                </a:lnTo>
                <a:lnTo>
                  <a:pt x="1331848" y="741680"/>
                </a:lnTo>
                <a:close/>
              </a:path>
              <a:path w="1638934" h="853440">
                <a:moveTo>
                  <a:pt x="364220" y="741597"/>
                </a:moveTo>
                <a:lnTo>
                  <a:pt x="364860" y="741854"/>
                </a:lnTo>
                <a:lnTo>
                  <a:pt x="364220" y="741597"/>
                </a:lnTo>
                <a:close/>
              </a:path>
              <a:path w="1638934" h="853440">
                <a:moveTo>
                  <a:pt x="379096" y="740674"/>
                </a:moveTo>
                <a:lnTo>
                  <a:pt x="378159" y="741488"/>
                </a:lnTo>
                <a:lnTo>
                  <a:pt x="378246" y="741790"/>
                </a:lnTo>
                <a:lnTo>
                  <a:pt x="378803" y="741680"/>
                </a:lnTo>
                <a:lnTo>
                  <a:pt x="383846" y="741680"/>
                </a:lnTo>
                <a:lnTo>
                  <a:pt x="379096" y="740674"/>
                </a:lnTo>
                <a:close/>
              </a:path>
              <a:path w="1638934" h="853440">
                <a:moveTo>
                  <a:pt x="402416" y="735330"/>
                </a:moveTo>
                <a:lnTo>
                  <a:pt x="377180" y="735330"/>
                </a:lnTo>
                <a:lnTo>
                  <a:pt x="379227" y="739140"/>
                </a:lnTo>
                <a:lnTo>
                  <a:pt x="370388" y="739140"/>
                </a:lnTo>
                <a:lnTo>
                  <a:pt x="377939" y="741680"/>
                </a:lnTo>
                <a:lnTo>
                  <a:pt x="378159" y="741488"/>
                </a:lnTo>
                <a:lnTo>
                  <a:pt x="377846" y="740410"/>
                </a:lnTo>
                <a:lnTo>
                  <a:pt x="410657" y="740410"/>
                </a:lnTo>
                <a:lnTo>
                  <a:pt x="407629" y="739140"/>
                </a:lnTo>
                <a:lnTo>
                  <a:pt x="402416" y="735330"/>
                </a:lnTo>
                <a:close/>
              </a:path>
              <a:path w="1638934" h="853440">
                <a:moveTo>
                  <a:pt x="413422" y="737327"/>
                </a:moveTo>
                <a:lnTo>
                  <a:pt x="413685" y="741680"/>
                </a:lnTo>
                <a:lnTo>
                  <a:pt x="428798" y="741680"/>
                </a:lnTo>
                <a:lnTo>
                  <a:pt x="413422" y="737327"/>
                </a:lnTo>
                <a:close/>
              </a:path>
              <a:path w="1638934" h="853440">
                <a:moveTo>
                  <a:pt x="377846" y="740410"/>
                </a:moveTo>
                <a:lnTo>
                  <a:pt x="378159" y="741488"/>
                </a:lnTo>
                <a:lnTo>
                  <a:pt x="379096" y="740674"/>
                </a:lnTo>
                <a:lnTo>
                  <a:pt x="377846" y="740410"/>
                </a:lnTo>
                <a:close/>
              </a:path>
              <a:path w="1638934" h="853440">
                <a:moveTo>
                  <a:pt x="379401" y="740410"/>
                </a:moveTo>
                <a:lnTo>
                  <a:pt x="377846" y="740410"/>
                </a:lnTo>
                <a:lnTo>
                  <a:pt x="379096" y="740674"/>
                </a:lnTo>
                <a:lnTo>
                  <a:pt x="379401" y="740410"/>
                </a:lnTo>
                <a:close/>
              </a:path>
              <a:path w="1638934" h="853440">
                <a:moveTo>
                  <a:pt x="352238" y="731520"/>
                </a:moveTo>
                <a:lnTo>
                  <a:pt x="350571" y="736318"/>
                </a:lnTo>
                <a:lnTo>
                  <a:pt x="350928" y="736710"/>
                </a:lnTo>
                <a:lnTo>
                  <a:pt x="355714" y="737870"/>
                </a:lnTo>
                <a:lnTo>
                  <a:pt x="353141" y="739140"/>
                </a:lnTo>
                <a:lnTo>
                  <a:pt x="360275" y="739140"/>
                </a:lnTo>
                <a:lnTo>
                  <a:pt x="359294" y="737870"/>
                </a:lnTo>
                <a:lnTo>
                  <a:pt x="372269" y="737870"/>
                </a:lnTo>
                <a:lnTo>
                  <a:pt x="364363" y="736600"/>
                </a:lnTo>
                <a:lnTo>
                  <a:pt x="352238" y="731520"/>
                </a:lnTo>
                <a:close/>
              </a:path>
              <a:path w="1638934" h="853440">
                <a:moveTo>
                  <a:pt x="380834" y="726440"/>
                </a:moveTo>
                <a:lnTo>
                  <a:pt x="381705" y="727710"/>
                </a:lnTo>
                <a:lnTo>
                  <a:pt x="382356" y="730250"/>
                </a:lnTo>
                <a:lnTo>
                  <a:pt x="391817" y="734060"/>
                </a:lnTo>
                <a:lnTo>
                  <a:pt x="369070" y="734060"/>
                </a:lnTo>
                <a:lnTo>
                  <a:pt x="379227" y="739140"/>
                </a:lnTo>
                <a:lnTo>
                  <a:pt x="378544" y="737870"/>
                </a:lnTo>
                <a:lnTo>
                  <a:pt x="377628" y="737870"/>
                </a:lnTo>
                <a:lnTo>
                  <a:pt x="377180" y="735330"/>
                </a:lnTo>
                <a:lnTo>
                  <a:pt x="402416" y="735330"/>
                </a:lnTo>
                <a:lnTo>
                  <a:pt x="399698" y="734060"/>
                </a:lnTo>
                <a:lnTo>
                  <a:pt x="372075" y="734060"/>
                </a:lnTo>
                <a:lnTo>
                  <a:pt x="368168" y="732790"/>
                </a:lnTo>
                <a:lnTo>
                  <a:pt x="396981" y="732790"/>
                </a:lnTo>
                <a:lnTo>
                  <a:pt x="386110" y="727710"/>
                </a:lnTo>
                <a:lnTo>
                  <a:pt x="380834" y="726440"/>
                </a:lnTo>
                <a:close/>
              </a:path>
              <a:path w="1638934" h="853440">
                <a:moveTo>
                  <a:pt x="1237208" y="736600"/>
                </a:moveTo>
                <a:lnTo>
                  <a:pt x="1235746" y="736600"/>
                </a:lnTo>
                <a:lnTo>
                  <a:pt x="1234784" y="738866"/>
                </a:lnTo>
                <a:lnTo>
                  <a:pt x="1237208" y="736600"/>
                </a:lnTo>
                <a:close/>
              </a:path>
              <a:path w="1638934" h="853440">
                <a:moveTo>
                  <a:pt x="377180" y="735330"/>
                </a:moveTo>
                <a:lnTo>
                  <a:pt x="377628" y="737870"/>
                </a:lnTo>
                <a:lnTo>
                  <a:pt x="378544" y="737870"/>
                </a:lnTo>
                <a:lnTo>
                  <a:pt x="377180" y="735330"/>
                </a:lnTo>
                <a:close/>
              </a:path>
              <a:path w="1638934" h="853440">
                <a:moveTo>
                  <a:pt x="405344" y="735330"/>
                </a:moveTo>
                <a:lnTo>
                  <a:pt x="410853" y="736600"/>
                </a:lnTo>
                <a:lnTo>
                  <a:pt x="413422" y="737327"/>
                </a:lnTo>
                <a:lnTo>
                  <a:pt x="413379" y="736600"/>
                </a:lnTo>
                <a:lnTo>
                  <a:pt x="405344" y="735330"/>
                </a:lnTo>
                <a:close/>
              </a:path>
              <a:path w="1638934" h="853440">
                <a:moveTo>
                  <a:pt x="350571" y="736318"/>
                </a:moveTo>
                <a:lnTo>
                  <a:pt x="350474" y="736600"/>
                </a:lnTo>
                <a:lnTo>
                  <a:pt x="350928" y="736710"/>
                </a:lnTo>
                <a:lnTo>
                  <a:pt x="350571" y="736318"/>
                </a:lnTo>
                <a:close/>
              </a:path>
              <a:path w="1638934" h="853440">
                <a:moveTo>
                  <a:pt x="369990" y="723900"/>
                </a:moveTo>
                <a:lnTo>
                  <a:pt x="353633" y="723900"/>
                </a:lnTo>
                <a:lnTo>
                  <a:pt x="359731" y="727710"/>
                </a:lnTo>
                <a:lnTo>
                  <a:pt x="361066" y="730250"/>
                </a:lnTo>
                <a:lnTo>
                  <a:pt x="361964" y="732790"/>
                </a:lnTo>
                <a:lnTo>
                  <a:pt x="366749" y="736600"/>
                </a:lnTo>
                <a:lnTo>
                  <a:pt x="370774" y="736600"/>
                </a:lnTo>
                <a:lnTo>
                  <a:pt x="369091" y="735330"/>
                </a:lnTo>
                <a:lnTo>
                  <a:pt x="365919" y="732790"/>
                </a:lnTo>
                <a:lnTo>
                  <a:pt x="365478" y="730250"/>
                </a:lnTo>
                <a:lnTo>
                  <a:pt x="380773" y="730250"/>
                </a:lnTo>
                <a:lnTo>
                  <a:pt x="377497" y="727710"/>
                </a:lnTo>
                <a:lnTo>
                  <a:pt x="375380" y="725170"/>
                </a:lnTo>
                <a:lnTo>
                  <a:pt x="371580" y="725170"/>
                </a:lnTo>
                <a:lnTo>
                  <a:pt x="369990" y="723900"/>
                </a:lnTo>
                <a:close/>
              </a:path>
              <a:path w="1638934" h="853440">
                <a:moveTo>
                  <a:pt x="1350074" y="735330"/>
                </a:moveTo>
                <a:lnTo>
                  <a:pt x="1343523" y="735330"/>
                </a:lnTo>
                <a:lnTo>
                  <a:pt x="1347719" y="736600"/>
                </a:lnTo>
                <a:lnTo>
                  <a:pt x="1350074" y="735330"/>
                </a:lnTo>
                <a:close/>
              </a:path>
              <a:path w="1638934" h="853440">
                <a:moveTo>
                  <a:pt x="345044" y="730250"/>
                </a:moveTo>
                <a:lnTo>
                  <a:pt x="345871" y="735330"/>
                </a:lnTo>
                <a:lnTo>
                  <a:pt x="349671" y="735330"/>
                </a:lnTo>
                <a:lnTo>
                  <a:pt x="345044" y="730250"/>
                </a:lnTo>
                <a:close/>
              </a:path>
              <a:path w="1638934" h="853440">
                <a:moveTo>
                  <a:pt x="380773" y="730250"/>
                </a:moveTo>
                <a:lnTo>
                  <a:pt x="369034" y="730250"/>
                </a:lnTo>
                <a:lnTo>
                  <a:pt x="372839" y="731520"/>
                </a:lnTo>
                <a:lnTo>
                  <a:pt x="372075" y="734060"/>
                </a:lnTo>
                <a:lnTo>
                  <a:pt x="391817" y="734060"/>
                </a:lnTo>
                <a:lnTo>
                  <a:pt x="382411" y="731520"/>
                </a:lnTo>
                <a:lnTo>
                  <a:pt x="380773" y="730250"/>
                </a:lnTo>
                <a:close/>
              </a:path>
              <a:path w="1638934" h="853440">
                <a:moveTo>
                  <a:pt x="1271850" y="727710"/>
                </a:moveTo>
                <a:lnTo>
                  <a:pt x="1269944" y="727710"/>
                </a:lnTo>
                <a:lnTo>
                  <a:pt x="1264489" y="728980"/>
                </a:lnTo>
                <a:lnTo>
                  <a:pt x="1265274" y="730250"/>
                </a:lnTo>
                <a:lnTo>
                  <a:pt x="1261840" y="731520"/>
                </a:lnTo>
                <a:lnTo>
                  <a:pt x="1255693" y="734060"/>
                </a:lnTo>
                <a:lnTo>
                  <a:pt x="1352430" y="734060"/>
                </a:lnTo>
                <a:lnTo>
                  <a:pt x="1358941" y="730250"/>
                </a:lnTo>
                <a:lnTo>
                  <a:pt x="1271598" y="730250"/>
                </a:lnTo>
                <a:lnTo>
                  <a:pt x="1271850" y="727710"/>
                </a:lnTo>
                <a:close/>
              </a:path>
              <a:path w="1638934" h="853440">
                <a:moveTo>
                  <a:pt x="337317" y="730250"/>
                </a:moveTo>
                <a:lnTo>
                  <a:pt x="334585" y="730250"/>
                </a:lnTo>
                <a:lnTo>
                  <a:pt x="336997" y="731520"/>
                </a:lnTo>
                <a:lnTo>
                  <a:pt x="337317" y="730250"/>
                </a:lnTo>
                <a:close/>
              </a:path>
              <a:path w="1638934" h="853440">
                <a:moveTo>
                  <a:pt x="367918" y="730250"/>
                </a:moveTo>
                <a:lnTo>
                  <a:pt x="365478" y="730250"/>
                </a:lnTo>
                <a:lnTo>
                  <a:pt x="368161" y="731520"/>
                </a:lnTo>
                <a:lnTo>
                  <a:pt x="367918" y="730250"/>
                </a:lnTo>
                <a:close/>
              </a:path>
              <a:path w="1638934" h="853440">
                <a:moveTo>
                  <a:pt x="1260417" y="730250"/>
                </a:moveTo>
                <a:lnTo>
                  <a:pt x="1259997" y="730250"/>
                </a:lnTo>
                <a:lnTo>
                  <a:pt x="1259856" y="730378"/>
                </a:lnTo>
                <a:lnTo>
                  <a:pt x="1260417" y="730250"/>
                </a:lnTo>
                <a:close/>
              </a:path>
              <a:path w="1638934" h="853440">
                <a:moveTo>
                  <a:pt x="356220" y="727710"/>
                </a:moveTo>
                <a:lnTo>
                  <a:pt x="350795" y="727710"/>
                </a:lnTo>
                <a:lnTo>
                  <a:pt x="357945" y="730250"/>
                </a:lnTo>
                <a:lnTo>
                  <a:pt x="356220" y="727710"/>
                </a:lnTo>
                <a:close/>
              </a:path>
              <a:path w="1638934" h="853440">
                <a:moveTo>
                  <a:pt x="1283797" y="722630"/>
                </a:moveTo>
                <a:lnTo>
                  <a:pt x="1277713" y="727710"/>
                </a:lnTo>
                <a:lnTo>
                  <a:pt x="1271598" y="730250"/>
                </a:lnTo>
                <a:lnTo>
                  <a:pt x="1358941" y="730250"/>
                </a:lnTo>
                <a:lnTo>
                  <a:pt x="1368538" y="727710"/>
                </a:lnTo>
                <a:lnTo>
                  <a:pt x="1369306" y="726440"/>
                </a:lnTo>
                <a:lnTo>
                  <a:pt x="1284080" y="726440"/>
                </a:lnTo>
                <a:lnTo>
                  <a:pt x="1283797" y="722630"/>
                </a:lnTo>
                <a:close/>
              </a:path>
              <a:path w="1638934" h="853440">
                <a:moveTo>
                  <a:pt x="325334" y="725170"/>
                </a:moveTo>
                <a:lnTo>
                  <a:pt x="328343" y="728980"/>
                </a:lnTo>
                <a:lnTo>
                  <a:pt x="333494" y="728980"/>
                </a:lnTo>
                <a:lnTo>
                  <a:pt x="329400" y="727710"/>
                </a:lnTo>
                <a:lnTo>
                  <a:pt x="325334" y="725170"/>
                </a:lnTo>
                <a:close/>
              </a:path>
              <a:path w="1638934" h="853440">
                <a:moveTo>
                  <a:pt x="368399" y="722630"/>
                </a:moveTo>
                <a:lnTo>
                  <a:pt x="333974" y="722630"/>
                </a:lnTo>
                <a:lnTo>
                  <a:pt x="339365" y="725170"/>
                </a:lnTo>
                <a:lnTo>
                  <a:pt x="340866" y="726440"/>
                </a:lnTo>
                <a:lnTo>
                  <a:pt x="348284" y="728980"/>
                </a:lnTo>
                <a:lnTo>
                  <a:pt x="350795" y="727710"/>
                </a:lnTo>
                <a:lnTo>
                  <a:pt x="356220" y="727710"/>
                </a:lnTo>
                <a:lnTo>
                  <a:pt x="353633" y="723900"/>
                </a:lnTo>
                <a:lnTo>
                  <a:pt x="369990" y="723900"/>
                </a:lnTo>
                <a:lnTo>
                  <a:pt x="368399" y="722630"/>
                </a:lnTo>
                <a:close/>
              </a:path>
              <a:path w="1638934" h="853440">
                <a:moveTo>
                  <a:pt x="206553" y="711200"/>
                </a:moveTo>
                <a:lnTo>
                  <a:pt x="214806" y="716280"/>
                </a:lnTo>
                <a:lnTo>
                  <a:pt x="219079" y="720090"/>
                </a:lnTo>
                <a:lnTo>
                  <a:pt x="222997" y="722630"/>
                </a:lnTo>
                <a:lnTo>
                  <a:pt x="230183" y="726440"/>
                </a:lnTo>
                <a:lnTo>
                  <a:pt x="231339" y="725170"/>
                </a:lnTo>
                <a:lnTo>
                  <a:pt x="227731" y="723900"/>
                </a:lnTo>
                <a:lnTo>
                  <a:pt x="222429" y="721360"/>
                </a:lnTo>
                <a:lnTo>
                  <a:pt x="223711" y="721360"/>
                </a:lnTo>
                <a:lnTo>
                  <a:pt x="222727" y="718820"/>
                </a:lnTo>
                <a:lnTo>
                  <a:pt x="313592" y="718820"/>
                </a:lnTo>
                <a:lnTo>
                  <a:pt x="314831" y="717550"/>
                </a:lnTo>
                <a:lnTo>
                  <a:pt x="311361" y="716280"/>
                </a:lnTo>
                <a:lnTo>
                  <a:pt x="309769" y="715010"/>
                </a:lnTo>
                <a:lnTo>
                  <a:pt x="306138" y="715010"/>
                </a:lnTo>
                <a:lnTo>
                  <a:pt x="304873" y="713740"/>
                </a:lnTo>
                <a:lnTo>
                  <a:pt x="213416" y="713740"/>
                </a:lnTo>
                <a:lnTo>
                  <a:pt x="206553" y="711200"/>
                </a:lnTo>
                <a:close/>
              </a:path>
              <a:path w="1638934" h="853440">
                <a:moveTo>
                  <a:pt x="1307765" y="716280"/>
                </a:moveTo>
                <a:lnTo>
                  <a:pt x="1301904" y="718820"/>
                </a:lnTo>
                <a:lnTo>
                  <a:pt x="1299744" y="720090"/>
                </a:lnTo>
                <a:lnTo>
                  <a:pt x="1298032" y="721360"/>
                </a:lnTo>
                <a:lnTo>
                  <a:pt x="1293901" y="723682"/>
                </a:lnTo>
                <a:lnTo>
                  <a:pt x="1293713" y="723900"/>
                </a:lnTo>
                <a:lnTo>
                  <a:pt x="1284080" y="726440"/>
                </a:lnTo>
                <a:lnTo>
                  <a:pt x="1369306" y="726440"/>
                </a:lnTo>
                <a:lnTo>
                  <a:pt x="1370842" y="723900"/>
                </a:lnTo>
                <a:lnTo>
                  <a:pt x="1375784" y="720090"/>
                </a:lnTo>
                <a:lnTo>
                  <a:pt x="1378646" y="718820"/>
                </a:lnTo>
                <a:lnTo>
                  <a:pt x="1303985" y="718820"/>
                </a:lnTo>
                <a:lnTo>
                  <a:pt x="1307765" y="716280"/>
                </a:lnTo>
                <a:close/>
              </a:path>
              <a:path w="1638934" h="853440">
                <a:moveTo>
                  <a:pt x="372205" y="721360"/>
                </a:moveTo>
                <a:lnTo>
                  <a:pt x="371580" y="725170"/>
                </a:lnTo>
                <a:lnTo>
                  <a:pt x="375380" y="725170"/>
                </a:lnTo>
                <a:lnTo>
                  <a:pt x="372205" y="721360"/>
                </a:lnTo>
                <a:close/>
              </a:path>
              <a:path w="1638934" h="853440">
                <a:moveTo>
                  <a:pt x="317539" y="722630"/>
                </a:moveTo>
                <a:lnTo>
                  <a:pt x="312840" y="722630"/>
                </a:lnTo>
                <a:lnTo>
                  <a:pt x="320131" y="723900"/>
                </a:lnTo>
                <a:lnTo>
                  <a:pt x="317539" y="722630"/>
                </a:lnTo>
                <a:close/>
              </a:path>
              <a:path w="1638934" h="853440">
                <a:moveTo>
                  <a:pt x="337318" y="709930"/>
                </a:moveTo>
                <a:lnTo>
                  <a:pt x="302442" y="709930"/>
                </a:lnTo>
                <a:lnTo>
                  <a:pt x="310812" y="711200"/>
                </a:lnTo>
                <a:lnTo>
                  <a:pt x="306380" y="712470"/>
                </a:lnTo>
                <a:lnTo>
                  <a:pt x="307833" y="712470"/>
                </a:lnTo>
                <a:lnTo>
                  <a:pt x="315151" y="717550"/>
                </a:lnTo>
                <a:lnTo>
                  <a:pt x="324218" y="718820"/>
                </a:lnTo>
                <a:lnTo>
                  <a:pt x="329995" y="723900"/>
                </a:lnTo>
                <a:lnTo>
                  <a:pt x="333974" y="722630"/>
                </a:lnTo>
                <a:lnTo>
                  <a:pt x="368399" y="722630"/>
                </a:lnTo>
                <a:lnTo>
                  <a:pt x="366809" y="721360"/>
                </a:lnTo>
                <a:lnTo>
                  <a:pt x="361909" y="721360"/>
                </a:lnTo>
                <a:lnTo>
                  <a:pt x="356192" y="720090"/>
                </a:lnTo>
                <a:lnTo>
                  <a:pt x="353609" y="720090"/>
                </a:lnTo>
                <a:lnTo>
                  <a:pt x="346397" y="717550"/>
                </a:lnTo>
                <a:lnTo>
                  <a:pt x="349457" y="715010"/>
                </a:lnTo>
                <a:lnTo>
                  <a:pt x="340827" y="713740"/>
                </a:lnTo>
                <a:lnTo>
                  <a:pt x="337775" y="712470"/>
                </a:lnTo>
                <a:lnTo>
                  <a:pt x="337318" y="709930"/>
                </a:lnTo>
                <a:close/>
              </a:path>
              <a:path w="1638934" h="853440">
                <a:moveTo>
                  <a:pt x="1298100" y="718820"/>
                </a:moveTo>
                <a:lnTo>
                  <a:pt x="1293514" y="723900"/>
                </a:lnTo>
                <a:lnTo>
                  <a:pt x="1293901" y="723682"/>
                </a:lnTo>
                <a:lnTo>
                  <a:pt x="1298100" y="718820"/>
                </a:lnTo>
                <a:close/>
              </a:path>
              <a:path w="1638934" h="853440">
                <a:moveTo>
                  <a:pt x="1392483" y="716280"/>
                </a:moveTo>
                <a:lnTo>
                  <a:pt x="1384370" y="716280"/>
                </a:lnTo>
                <a:lnTo>
                  <a:pt x="1386066" y="717550"/>
                </a:lnTo>
                <a:lnTo>
                  <a:pt x="1376527" y="721360"/>
                </a:lnTo>
                <a:lnTo>
                  <a:pt x="1376936" y="722630"/>
                </a:lnTo>
                <a:lnTo>
                  <a:pt x="1382041" y="720090"/>
                </a:lnTo>
                <a:lnTo>
                  <a:pt x="1385707" y="720090"/>
                </a:lnTo>
                <a:lnTo>
                  <a:pt x="1392483" y="716280"/>
                </a:lnTo>
                <a:close/>
              </a:path>
              <a:path w="1638934" h="853440">
                <a:moveTo>
                  <a:pt x="1385707" y="720090"/>
                </a:moveTo>
                <a:lnTo>
                  <a:pt x="1382041" y="720090"/>
                </a:lnTo>
                <a:lnTo>
                  <a:pt x="1381778" y="721360"/>
                </a:lnTo>
                <a:lnTo>
                  <a:pt x="1380723" y="722630"/>
                </a:lnTo>
                <a:lnTo>
                  <a:pt x="1383448" y="721360"/>
                </a:lnTo>
                <a:lnTo>
                  <a:pt x="1385707" y="720090"/>
                </a:lnTo>
                <a:close/>
              </a:path>
              <a:path w="1638934" h="853440">
                <a:moveTo>
                  <a:pt x="363084" y="717550"/>
                </a:moveTo>
                <a:lnTo>
                  <a:pt x="357498" y="717550"/>
                </a:lnTo>
                <a:lnTo>
                  <a:pt x="362999" y="718820"/>
                </a:lnTo>
                <a:lnTo>
                  <a:pt x="361909" y="721360"/>
                </a:lnTo>
                <a:lnTo>
                  <a:pt x="366809" y="721360"/>
                </a:lnTo>
                <a:lnTo>
                  <a:pt x="365219" y="720090"/>
                </a:lnTo>
                <a:lnTo>
                  <a:pt x="363084" y="717550"/>
                </a:lnTo>
                <a:close/>
              </a:path>
              <a:path w="1638934" h="853440">
                <a:moveTo>
                  <a:pt x="1401448" y="711200"/>
                </a:moveTo>
                <a:lnTo>
                  <a:pt x="1319524" y="711200"/>
                </a:lnTo>
                <a:lnTo>
                  <a:pt x="1312885" y="715010"/>
                </a:lnTo>
                <a:lnTo>
                  <a:pt x="1306698" y="717550"/>
                </a:lnTo>
                <a:lnTo>
                  <a:pt x="1303985" y="718820"/>
                </a:lnTo>
                <a:lnTo>
                  <a:pt x="1378646" y="718820"/>
                </a:lnTo>
                <a:lnTo>
                  <a:pt x="1384370" y="716280"/>
                </a:lnTo>
                <a:lnTo>
                  <a:pt x="1392483" y="716280"/>
                </a:lnTo>
                <a:lnTo>
                  <a:pt x="1399260" y="712470"/>
                </a:lnTo>
                <a:lnTo>
                  <a:pt x="1401448" y="711200"/>
                </a:lnTo>
                <a:close/>
              </a:path>
              <a:path w="1638934" h="853440">
                <a:moveTo>
                  <a:pt x="316542" y="703580"/>
                </a:moveTo>
                <a:lnTo>
                  <a:pt x="200638" y="703580"/>
                </a:lnTo>
                <a:lnTo>
                  <a:pt x="204839" y="706120"/>
                </a:lnTo>
                <a:lnTo>
                  <a:pt x="210972" y="709930"/>
                </a:lnTo>
                <a:lnTo>
                  <a:pt x="213416" y="713740"/>
                </a:lnTo>
                <a:lnTo>
                  <a:pt x="304873" y="713740"/>
                </a:lnTo>
                <a:lnTo>
                  <a:pt x="302341" y="711200"/>
                </a:lnTo>
                <a:lnTo>
                  <a:pt x="302442" y="709930"/>
                </a:lnTo>
                <a:lnTo>
                  <a:pt x="337318" y="709930"/>
                </a:lnTo>
                <a:lnTo>
                  <a:pt x="333732" y="707390"/>
                </a:lnTo>
                <a:lnTo>
                  <a:pt x="330561" y="706120"/>
                </a:lnTo>
                <a:lnTo>
                  <a:pt x="324605" y="706120"/>
                </a:lnTo>
                <a:lnTo>
                  <a:pt x="316542" y="703580"/>
                </a:lnTo>
                <a:close/>
              </a:path>
              <a:path w="1638934" h="853440">
                <a:moveTo>
                  <a:pt x="1321073" y="707390"/>
                </a:moveTo>
                <a:lnTo>
                  <a:pt x="1316885" y="708660"/>
                </a:lnTo>
                <a:lnTo>
                  <a:pt x="1310414" y="711200"/>
                </a:lnTo>
                <a:lnTo>
                  <a:pt x="1309692" y="712470"/>
                </a:lnTo>
                <a:lnTo>
                  <a:pt x="1317524" y="708660"/>
                </a:lnTo>
                <a:lnTo>
                  <a:pt x="1321723" y="708660"/>
                </a:lnTo>
                <a:lnTo>
                  <a:pt x="1321073" y="707390"/>
                </a:lnTo>
                <a:close/>
              </a:path>
              <a:path w="1638934" h="853440">
                <a:moveTo>
                  <a:pt x="1321723" y="708660"/>
                </a:moveTo>
                <a:lnTo>
                  <a:pt x="1317524" y="708660"/>
                </a:lnTo>
                <a:lnTo>
                  <a:pt x="1316079" y="712470"/>
                </a:lnTo>
                <a:lnTo>
                  <a:pt x="1319524" y="711200"/>
                </a:lnTo>
                <a:lnTo>
                  <a:pt x="1401448" y="711200"/>
                </a:lnTo>
                <a:lnTo>
                  <a:pt x="1403637" y="709930"/>
                </a:lnTo>
                <a:lnTo>
                  <a:pt x="1322372" y="709930"/>
                </a:lnTo>
                <a:lnTo>
                  <a:pt x="1321723" y="708660"/>
                </a:lnTo>
                <a:close/>
              </a:path>
              <a:path w="1638934" h="853440">
                <a:moveTo>
                  <a:pt x="1330962" y="706299"/>
                </a:moveTo>
                <a:lnTo>
                  <a:pt x="1322372" y="709930"/>
                </a:lnTo>
                <a:lnTo>
                  <a:pt x="1403637" y="709930"/>
                </a:lnTo>
                <a:lnTo>
                  <a:pt x="1408015" y="707390"/>
                </a:lnTo>
                <a:lnTo>
                  <a:pt x="1334612" y="707390"/>
                </a:lnTo>
                <a:lnTo>
                  <a:pt x="1330962" y="706299"/>
                </a:lnTo>
                <a:close/>
              </a:path>
              <a:path w="1638934" h="853440">
                <a:moveTo>
                  <a:pt x="1345418" y="698500"/>
                </a:moveTo>
                <a:lnTo>
                  <a:pt x="1344790" y="698500"/>
                </a:lnTo>
                <a:lnTo>
                  <a:pt x="1338790" y="701040"/>
                </a:lnTo>
                <a:lnTo>
                  <a:pt x="1335471" y="704850"/>
                </a:lnTo>
                <a:lnTo>
                  <a:pt x="1334612" y="707390"/>
                </a:lnTo>
                <a:lnTo>
                  <a:pt x="1408015" y="707390"/>
                </a:lnTo>
                <a:lnTo>
                  <a:pt x="1416296" y="702310"/>
                </a:lnTo>
                <a:lnTo>
                  <a:pt x="1418241" y="701040"/>
                </a:lnTo>
                <a:lnTo>
                  <a:pt x="1342581" y="701040"/>
                </a:lnTo>
                <a:lnTo>
                  <a:pt x="1345418" y="698500"/>
                </a:lnTo>
                <a:close/>
              </a:path>
              <a:path w="1638934" h="853440">
                <a:moveTo>
                  <a:pt x="1331387" y="706120"/>
                </a:moveTo>
                <a:lnTo>
                  <a:pt x="1330361" y="706120"/>
                </a:lnTo>
                <a:lnTo>
                  <a:pt x="1330962" y="706299"/>
                </a:lnTo>
                <a:lnTo>
                  <a:pt x="1331387" y="706120"/>
                </a:lnTo>
                <a:close/>
              </a:path>
              <a:path w="1638934" h="853440">
                <a:moveTo>
                  <a:pt x="182449" y="693420"/>
                </a:moveTo>
                <a:lnTo>
                  <a:pt x="187423" y="699770"/>
                </a:lnTo>
                <a:lnTo>
                  <a:pt x="194650" y="704850"/>
                </a:lnTo>
                <a:lnTo>
                  <a:pt x="198033" y="706120"/>
                </a:lnTo>
                <a:lnTo>
                  <a:pt x="199199" y="704850"/>
                </a:lnTo>
                <a:lnTo>
                  <a:pt x="200638" y="703580"/>
                </a:lnTo>
                <a:lnTo>
                  <a:pt x="316542" y="703580"/>
                </a:lnTo>
                <a:lnTo>
                  <a:pt x="312510" y="702310"/>
                </a:lnTo>
                <a:lnTo>
                  <a:pt x="280413" y="702310"/>
                </a:lnTo>
                <a:lnTo>
                  <a:pt x="271447" y="698500"/>
                </a:lnTo>
                <a:lnTo>
                  <a:pt x="267034" y="695960"/>
                </a:lnTo>
                <a:lnTo>
                  <a:pt x="189415" y="695960"/>
                </a:lnTo>
                <a:lnTo>
                  <a:pt x="182449" y="693420"/>
                </a:lnTo>
                <a:close/>
              </a:path>
              <a:path w="1638934" h="853440">
                <a:moveTo>
                  <a:pt x="327390" y="704850"/>
                </a:moveTo>
                <a:lnTo>
                  <a:pt x="324605" y="706120"/>
                </a:lnTo>
                <a:lnTo>
                  <a:pt x="330561" y="706120"/>
                </a:lnTo>
                <a:lnTo>
                  <a:pt x="327390" y="704850"/>
                </a:lnTo>
                <a:close/>
              </a:path>
              <a:path w="1638934" h="853440">
                <a:moveTo>
                  <a:pt x="272452" y="695960"/>
                </a:moveTo>
                <a:lnTo>
                  <a:pt x="280056" y="699770"/>
                </a:lnTo>
                <a:lnTo>
                  <a:pt x="280413" y="702310"/>
                </a:lnTo>
                <a:lnTo>
                  <a:pt x="312510" y="702310"/>
                </a:lnTo>
                <a:lnTo>
                  <a:pt x="306901" y="699770"/>
                </a:lnTo>
                <a:lnTo>
                  <a:pt x="284298" y="699770"/>
                </a:lnTo>
                <a:lnTo>
                  <a:pt x="282038" y="698500"/>
                </a:lnTo>
                <a:lnTo>
                  <a:pt x="282250" y="698500"/>
                </a:lnTo>
                <a:lnTo>
                  <a:pt x="277351" y="697230"/>
                </a:lnTo>
                <a:lnTo>
                  <a:pt x="275987" y="697230"/>
                </a:lnTo>
                <a:lnTo>
                  <a:pt x="274565" y="696507"/>
                </a:lnTo>
                <a:lnTo>
                  <a:pt x="272452" y="695960"/>
                </a:lnTo>
                <a:close/>
              </a:path>
              <a:path w="1638934" h="853440">
                <a:moveTo>
                  <a:pt x="1357784" y="689610"/>
                </a:moveTo>
                <a:lnTo>
                  <a:pt x="1352012" y="693420"/>
                </a:lnTo>
                <a:lnTo>
                  <a:pt x="1349959" y="695960"/>
                </a:lnTo>
                <a:lnTo>
                  <a:pt x="1348017" y="698500"/>
                </a:lnTo>
                <a:lnTo>
                  <a:pt x="1342581" y="701040"/>
                </a:lnTo>
                <a:lnTo>
                  <a:pt x="1418241" y="701040"/>
                </a:lnTo>
                <a:lnTo>
                  <a:pt x="1428008" y="694690"/>
                </a:lnTo>
                <a:lnTo>
                  <a:pt x="1352434" y="694690"/>
                </a:lnTo>
                <a:lnTo>
                  <a:pt x="1357784" y="689610"/>
                </a:lnTo>
                <a:close/>
              </a:path>
              <a:path w="1638934" h="853440">
                <a:moveTo>
                  <a:pt x="301137" y="694690"/>
                </a:moveTo>
                <a:lnTo>
                  <a:pt x="276855" y="694690"/>
                </a:lnTo>
                <a:lnTo>
                  <a:pt x="280308" y="697230"/>
                </a:lnTo>
                <a:lnTo>
                  <a:pt x="284993" y="699770"/>
                </a:lnTo>
                <a:lnTo>
                  <a:pt x="306901" y="699770"/>
                </a:lnTo>
                <a:lnTo>
                  <a:pt x="301292" y="697230"/>
                </a:lnTo>
                <a:lnTo>
                  <a:pt x="301137" y="694690"/>
                </a:lnTo>
                <a:close/>
              </a:path>
              <a:path w="1638934" h="853440">
                <a:moveTo>
                  <a:pt x="274565" y="696507"/>
                </a:moveTo>
                <a:lnTo>
                  <a:pt x="275987" y="697230"/>
                </a:lnTo>
                <a:lnTo>
                  <a:pt x="276162" y="696921"/>
                </a:lnTo>
                <a:lnTo>
                  <a:pt x="274565" y="696507"/>
                </a:lnTo>
                <a:close/>
              </a:path>
              <a:path w="1638934" h="853440">
                <a:moveTo>
                  <a:pt x="276162" y="696921"/>
                </a:moveTo>
                <a:lnTo>
                  <a:pt x="275987" y="697230"/>
                </a:lnTo>
                <a:lnTo>
                  <a:pt x="277351" y="697230"/>
                </a:lnTo>
                <a:lnTo>
                  <a:pt x="276162" y="696921"/>
                </a:lnTo>
                <a:close/>
              </a:path>
              <a:path w="1638934" h="853440">
                <a:moveTo>
                  <a:pt x="268310" y="680720"/>
                </a:moveTo>
                <a:lnTo>
                  <a:pt x="245093" y="680720"/>
                </a:lnTo>
                <a:lnTo>
                  <a:pt x="254762" y="687070"/>
                </a:lnTo>
                <a:lnTo>
                  <a:pt x="261985" y="690880"/>
                </a:lnTo>
                <a:lnTo>
                  <a:pt x="268484" y="693420"/>
                </a:lnTo>
                <a:lnTo>
                  <a:pt x="274565" y="696507"/>
                </a:lnTo>
                <a:lnTo>
                  <a:pt x="276162" y="696921"/>
                </a:lnTo>
                <a:lnTo>
                  <a:pt x="276707" y="695960"/>
                </a:lnTo>
                <a:lnTo>
                  <a:pt x="276087" y="695960"/>
                </a:lnTo>
                <a:lnTo>
                  <a:pt x="274001" y="694690"/>
                </a:lnTo>
                <a:lnTo>
                  <a:pt x="301137" y="694690"/>
                </a:lnTo>
                <a:lnTo>
                  <a:pt x="296101" y="692150"/>
                </a:lnTo>
                <a:lnTo>
                  <a:pt x="291820" y="690880"/>
                </a:lnTo>
                <a:lnTo>
                  <a:pt x="287010" y="690880"/>
                </a:lnTo>
                <a:lnTo>
                  <a:pt x="280390" y="688340"/>
                </a:lnTo>
                <a:lnTo>
                  <a:pt x="278915" y="685800"/>
                </a:lnTo>
                <a:lnTo>
                  <a:pt x="272262" y="683260"/>
                </a:lnTo>
                <a:lnTo>
                  <a:pt x="276375" y="683260"/>
                </a:lnTo>
                <a:lnTo>
                  <a:pt x="273992" y="681990"/>
                </a:lnTo>
                <a:lnTo>
                  <a:pt x="270576" y="681990"/>
                </a:lnTo>
                <a:lnTo>
                  <a:pt x="268310" y="680720"/>
                </a:lnTo>
                <a:close/>
              </a:path>
              <a:path w="1638934" h="853440">
                <a:moveTo>
                  <a:pt x="154358" y="669290"/>
                </a:moveTo>
                <a:lnTo>
                  <a:pt x="143427" y="669290"/>
                </a:lnTo>
                <a:lnTo>
                  <a:pt x="147492" y="671830"/>
                </a:lnTo>
                <a:lnTo>
                  <a:pt x="148610" y="673100"/>
                </a:lnTo>
                <a:lnTo>
                  <a:pt x="154142" y="673100"/>
                </a:lnTo>
                <a:lnTo>
                  <a:pt x="163290" y="679450"/>
                </a:lnTo>
                <a:lnTo>
                  <a:pt x="168195" y="679450"/>
                </a:lnTo>
                <a:lnTo>
                  <a:pt x="173273" y="684530"/>
                </a:lnTo>
                <a:lnTo>
                  <a:pt x="178104" y="688340"/>
                </a:lnTo>
                <a:lnTo>
                  <a:pt x="183285" y="693420"/>
                </a:lnTo>
                <a:lnTo>
                  <a:pt x="189415" y="695960"/>
                </a:lnTo>
                <a:lnTo>
                  <a:pt x="267034" y="695960"/>
                </a:lnTo>
                <a:lnTo>
                  <a:pt x="262621" y="693420"/>
                </a:lnTo>
                <a:lnTo>
                  <a:pt x="254419" y="688340"/>
                </a:lnTo>
                <a:lnTo>
                  <a:pt x="247323" y="685800"/>
                </a:lnTo>
                <a:lnTo>
                  <a:pt x="245511" y="684530"/>
                </a:lnTo>
                <a:lnTo>
                  <a:pt x="191185" y="684530"/>
                </a:lnTo>
                <a:lnTo>
                  <a:pt x="185802" y="681990"/>
                </a:lnTo>
                <a:lnTo>
                  <a:pt x="171930" y="671830"/>
                </a:lnTo>
                <a:lnTo>
                  <a:pt x="158007" y="671830"/>
                </a:lnTo>
                <a:lnTo>
                  <a:pt x="154358" y="669290"/>
                </a:lnTo>
                <a:close/>
              </a:path>
              <a:path w="1638934" h="853440">
                <a:moveTo>
                  <a:pt x="1372328" y="687070"/>
                </a:moveTo>
                <a:lnTo>
                  <a:pt x="1367009" y="687070"/>
                </a:lnTo>
                <a:lnTo>
                  <a:pt x="1359648" y="692150"/>
                </a:lnTo>
                <a:lnTo>
                  <a:pt x="1352434" y="694690"/>
                </a:lnTo>
                <a:lnTo>
                  <a:pt x="1428008" y="694690"/>
                </a:lnTo>
                <a:lnTo>
                  <a:pt x="1431939" y="692150"/>
                </a:lnTo>
                <a:lnTo>
                  <a:pt x="1435988" y="689610"/>
                </a:lnTo>
                <a:lnTo>
                  <a:pt x="1368475" y="689610"/>
                </a:lnTo>
                <a:lnTo>
                  <a:pt x="1367208" y="688340"/>
                </a:lnTo>
                <a:lnTo>
                  <a:pt x="1372328" y="687070"/>
                </a:lnTo>
                <a:close/>
              </a:path>
              <a:path w="1638934" h="853440">
                <a:moveTo>
                  <a:pt x="159637" y="678180"/>
                </a:moveTo>
                <a:lnTo>
                  <a:pt x="157179" y="678180"/>
                </a:lnTo>
                <a:lnTo>
                  <a:pt x="157444" y="680720"/>
                </a:lnTo>
                <a:lnTo>
                  <a:pt x="161820" y="684530"/>
                </a:lnTo>
                <a:lnTo>
                  <a:pt x="164880" y="687070"/>
                </a:lnTo>
                <a:lnTo>
                  <a:pt x="168583" y="689610"/>
                </a:lnTo>
                <a:lnTo>
                  <a:pt x="174889" y="693420"/>
                </a:lnTo>
                <a:lnTo>
                  <a:pt x="181618" y="693420"/>
                </a:lnTo>
                <a:lnTo>
                  <a:pt x="169822" y="684530"/>
                </a:lnTo>
                <a:lnTo>
                  <a:pt x="168195" y="679450"/>
                </a:lnTo>
                <a:lnTo>
                  <a:pt x="163290" y="679450"/>
                </a:lnTo>
                <a:lnTo>
                  <a:pt x="159637" y="678180"/>
                </a:lnTo>
                <a:close/>
              </a:path>
              <a:path w="1638934" h="853440">
                <a:moveTo>
                  <a:pt x="1392946" y="674370"/>
                </a:moveTo>
                <a:lnTo>
                  <a:pt x="1385553" y="678180"/>
                </a:lnTo>
                <a:lnTo>
                  <a:pt x="1377428" y="683260"/>
                </a:lnTo>
                <a:lnTo>
                  <a:pt x="1377501" y="685800"/>
                </a:lnTo>
                <a:lnTo>
                  <a:pt x="1368475" y="689610"/>
                </a:lnTo>
                <a:lnTo>
                  <a:pt x="1435988" y="689610"/>
                </a:lnTo>
                <a:lnTo>
                  <a:pt x="1440038" y="687070"/>
                </a:lnTo>
                <a:lnTo>
                  <a:pt x="1448525" y="680720"/>
                </a:lnTo>
                <a:lnTo>
                  <a:pt x="1453515" y="680720"/>
                </a:lnTo>
                <a:lnTo>
                  <a:pt x="1455680" y="679450"/>
                </a:lnTo>
                <a:lnTo>
                  <a:pt x="1389239" y="679450"/>
                </a:lnTo>
                <a:lnTo>
                  <a:pt x="1392946" y="674370"/>
                </a:lnTo>
                <a:close/>
              </a:path>
              <a:path w="1638934" h="853440">
                <a:moveTo>
                  <a:pt x="246076" y="681990"/>
                </a:moveTo>
                <a:lnTo>
                  <a:pt x="241887" y="681990"/>
                </a:lnTo>
                <a:lnTo>
                  <a:pt x="249028" y="685800"/>
                </a:lnTo>
                <a:lnTo>
                  <a:pt x="246076" y="681990"/>
                </a:lnTo>
                <a:close/>
              </a:path>
              <a:path w="1638934" h="853440">
                <a:moveTo>
                  <a:pt x="218516" y="650240"/>
                </a:moveTo>
                <a:lnTo>
                  <a:pt x="143281" y="650240"/>
                </a:lnTo>
                <a:lnTo>
                  <a:pt x="146139" y="651510"/>
                </a:lnTo>
                <a:lnTo>
                  <a:pt x="151011" y="654050"/>
                </a:lnTo>
                <a:lnTo>
                  <a:pt x="157164" y="659130"/>
                </a:lnTo>
                <a:lnTo>
                  <a:pt x="154944" y="659130"/>
                </a:lnTo>
                <a:lnTo>
                  <a:pt x="159572" y="662940"/>
                </a:lnTo>
                <a:lnTo>
                  <a:pt x="167285" y="666750"/>
                </a:lnTo>
                <a:lnTo>
                  <a:pt x="174317" y="671830"/>
                </a:lnTo>
                <a:lnTo>
                  <a:pt x="175160" y="673100"/>
                </a:lnTo>
                <a:lnTo>
                  <a:pt x="180150" y="676910"/>
                </a:lnTo>
                <a:lnTo>
                  <a:pt x="186440" y="680720"/>
                </a:lnTo>
                <a:lnTo>
                  <a:pt x="191185" y="684530"/>
                </a:lnTo>
                <a:lnTo>
                  <a:pt x="245511" y="684530"/>
                </a:lnTo>
                <a:lnTo>
                  <a:pt x="241887" y="681990"/>
                </a:lnTo>
                <a:lnTo>
                  <a:pt x="246076" y="681990"/>
                </a:lnTo>
                <a:lnTo>
                  <a:pt x="245093" y="680720"/>
                </a:lnTo>
                <a:lnTo>
                  <a:pt x="268310" y="680720"/>
                </a:lnTo>
                <a:lnTo>
                  <a:pt x="266045" y="679450"/>
                </a:lnTo>
                <a:lnTo>
                  <a:pt x="257935" y="675640"/>
                </a:lnTo>
                <a:lnTo>
                  <a:pt x="259055" y="674370"/>
                </a:lnTo>
                <a:lnTo>
                  <a:pt x="254129" y="671830"/>
                </a:lnTo>
                <a:lnTo>
                  <a:pt x="248709" y="668020"/>
                </a:lnTo>
                <a:lnTo>
                  <a:pt x="248346" y="666750"/>
                </a:lnTo>
                <a:lnTo>
                  <a:pt x="241863" y="664210"/>
                </a:lnTo>
                <a:lnTo>
                  <a:pt x="234976" y="660400"/>
                </a:lnTo>
                <a:lnTo>
                  <a:pt x="227208" y="655320"/>
                </a:lnTo>
                <a:lnTo>
                  <a:pt x="218082" y="651510"/>
                </a:lnTo>
                <a:lnTo>
                  <a:pt x="218516" y="650240"/>
                </a:lnTo>
                <a:close/>
              </a:path>
              <a:path w="1638934" h="853440">
                <a:moveTo>
                  <a:pt x="276375" y="683260"/>
                </a:moveTo>
                <a:lnTo>
                  <a:pt x="272262" y="683260"/>
                </a:lnTo>
                <a:lnTo>
                  <a:pt x="278758" y="684530"/>
                </a:lnTo>
                <a:lnTo>
                  <a:pt x="276375" y="683260"/>
                </a:lnTo>
                <a:close/>
              </a:path>
              <a:path w="1638934" h="853440">
                <a:moveTo>
                  <a:pt x="1453515" y="680720"/>
                </a:moveTo>
                <a:lnTo>
                  <a:pt x="1448525" y="680720"/>
                </a:lnTo>
                <a:lnTo>
                  <a:pt x="1449185" y="683260"/>
                </a:lnTo>
                <a:lnTo>
                  <a:pt x="1453515" y="680720"/>
                </a:lnTo>
                <a:close/>
              </a:path>
              <a:path w="1638934" h="853440">
                <a:moveTo>
                  <a:pt x="1466506" y="673100"/>
                </a:moveTo>
                <a:lnTo>
                  <a:pt x="1400296" y="673100"/>
                </a:lnTo>
                <a:lnTo>
                  <a:pt x="1394788" y="676910"/>
                </a:lnTo>
                <a:lnTo>
                  <a:pt x="1389239" y="679450"/>
                </a:lnTo>
                <a:lnTo>
                  <a:pt x="1455680" y="679450"/>
                </a:lnTo>
                <a:lnTo>
                  <a:pt x="1466506" y="673100"/>
                </a:lnTo>
                <a:close/>
              </a:path>
              <a:path w="1638934" h="853440">
                <a:moveTo>
                  <a:pt x="1460347" y="629920"/>
                </a:moveTo>
                <a:lnTo>
                  <a:pt x="1454096" y="635000"/>
                </a:lnTo>
                <a:lnTo>
                  <a:pt x="1444876" y="641350"/>
                </a:lnTo>
                <a:lnTo>
                  <a:pt x="1432567" y="647700"/>
                </a:lnTo>
                <a:lnTo>
                  <a:pt x="1431141" y="651510"/>
                </a:lnTo>
                <a:lnTo>
                  <a:pt x="1424090" y="657860"/>
                </a:lnTo>
                <a:lnTo>
                  <a:pt x="1415223" y="662940"/>
                </a:lnTo>
                <a:lnTo>
                  <a:pt x="1408348" y="665480"/>
                </a:lnTo>
                <a:lnTo>
                  <a:pt x="1408254" y="666750"/>
                </a:lnTo>
                <a:lnTo>
                  <a:pt x="1399616" y="670560"/>
                </a:lnTo>
                <a:lnTo>
                  <a:pt x="1393595" y="674370"/>
                </a:lnTo>
                <a:lnTo>
                  <a:pt x="1392778" y="676910"/>
                </a:lnTo>
                <a:lnTo>
                  <a:pt x="1400296" y="673100"/>
                </a:lnTo>
                <a:lnTo>
                  <a:pt x="1466506" y="673100"/>
                </a:lnTo>
                <a:lnTo>
                  <a:pt x="1468671" y="671830"/>
                </a:lnTo>
                <a:lnTo>
                  <a:pt x="1467781" y="671830"/>
                </a:lnTo>
                <a:lnTo>
                  <a:pt x="1467030" y="670560"/>
                </a:lnTo>
                <a:lnTo>
                  <a:pt x="1470769" y="666750"/>
                </a:lnTo>
                <a:lnTo>
                  <a:pt x="1482733" y="656590"/>
                </a:lnTo>
                <a:lnTo>
                  <a:pt x="1490422" y="656590"/>
                </a:lnTo>
                <a:lnTo>
                  <a:pt x="1500293" y="652780"/>
                </a:lnTo>
                <a:lnTo>
                  <a:pt x="1502544" y="652780"/>
                </a:lnTo>
                <a:lnTo>
                  <a:pt x="1502963" y="651510"/>
                </a:lnTo>
                <a:lnTo>
                  <a:pt x="1502618" y="651510"/>
                </a:lnTo>
                <a:lnTo>
                  <a:pt x="1501539" y="647700"/>
                </a:lnTo>
                <a:lnTo>
                  <a:pt x="1509078" y="641350"/>
                </a:lnTo>
                <a:lnTo>
                  <a:pt x="1515485" y="636270"/>
                </a:lnTo>
                <a:lnTo>
                  <a:pt x="1520571" y="631190"/>
                </a:lnTo>
                <a:lnTo>
                  <a:pt x="1463750" y="631190"/>
                </a:lnTo>
                <a:lnTo>
                  <a:pt x="1460347" y="629920"/>
                </a:lnTo>
                <a:close/>
              </a:path>
              <a:path w="1638934" h="853440">
                <a:moveTo>
                  <a:pt x="138063" y="662529"/>
                </a:moveTo>
                <a:lnTo>
                  <a:pt x="135801" y="664210"/>
                </a:lnTo>
                <a:lnTo>
                  <a:pt x="142330" y="671830"/>
                </a:lnTo>
                <a:lnTo>
                  <a:pt x="143612" y="671830"/>
                </a:lnTo>
                <a:lnTo>
                  <a:pt x="143427" y="669290"/>
                </a:lnTo>
                <a:lnTo>
                  <a:pt x="154358" y="669290"/>
                </a:lnTo>
                <a:lnTo>
                  <a:pt x="152534" y="668020"/>
                </a:lnTo>
                <a:lnTo>
                  <a:pt x="152831" y="666750"/>
                </a:lnTo>
                <a:lnTo>
                  <a:pt x="150575" y="665480"/>
                </a:lnTo>
                <a:lnTo>
                  <a:pt x="146838" y="665480"/>
                </a:lnTo>
                <a:lnTo>
                  <a:pt x="144119" y="662940"/>
                </a:lnTo>
                <a:lnTo>
                  <a:pt x="138957" y="662940"/>
                </a:lnTo>
                <a:lnTo>
                  <a:pt x="138063" y="662529"/>
                </a:lnTo>
                <a:close/>
              </a:path>
              <a:path w="1638934" h="853440">
                <a:moveTo>
                  <a:pt x="145098" y="655320"/>
                </a:moveTo>
                <a:lnTo>
                  <a:pt x="143376" y="656590"/>
                </a:lnTo>
                <a:lnTo>
                  <a:pt x="149396" y="660400"/>
                </a:lnTo>
                <a:lnTo>
                  <a:pt x="145678" y="660400"/>
                </a:lnTo>
                <a:lnTo>
                  <a:pt x="151623" y="665480"/>
                </a:lnTo>
                <a:lnTo>
                  <a:pt x="153284" y="665480"/>
                </a:lnTo>
                <a:lnTo>
                  <a:pt x="159507" y="670560"/>
                </a:lnTo>
                <a:lnTo>
                  <a:pt x="158007" y="671830"/>
                </a:lnTo>
                <a:lnTo>
                  <a:pt x="171930" y="671830"/>
                </a:lnTo>
                <a:lnTo>
                  <a:pt x="166293" y="668020"/>
                </a:lnTo>
                <a:lnTo>
                  <a:pt x="164466" y="668020"/>
                </a:lnTo>
                <a:lnTo>
                  <a:pt x="158463" y="665480"/>
                </a:lnTo>
                <a:lnTo>
                  <a:pt x="153668" y="661670"/>
                </a:lnTo>
                <a:lnTo>
                  <a:pt x="155466" y="661670"/>
                </a:lnTo>
                <a:lnTo>
                  <a:pt x="149433" y="657860"/>
                </a:lnTo>
                <a:lnTo>
                  <a:pt x="145098" y="655320"/>
                </a:lnTo>
                <a:close/>
              </a:path>
              <a:path w="1638934" h="853440">
                <a:moveTo>
                  <a:pt x="148319" y="664210"/>
                </a:moveTo>
                <a:lnTo>
                  <a:pt x="146838" y="665480"/>
                </a:lnTo>
                <a:lnTo>
                  <a:pt x="150575" y="665480"/>
                </a:lnTo>
                <a:lnTo>
                  <a:pt x="148319" y="664210"/>
                </a:lnTo>
                <a:close/>
              </a:path>
              <a:path w="1638934" h="853440">
                <a:moveTo>
                  <a:pt x="138333" y="662329"/>
                </a:moveTo>
                <a:lnTo>
                  <a:pt x="138063" y="662529"/>
                </a:lnTo>
                <a:lnTo>
                  <a:pt x="138957" y="662940"/>
                </a:lnTo>
                <a:lnTo>
                  <a:pt x="138333" y="662329"/>
                </a:lnTo>
                <a:close/>
              </a:path>
              <a:path w="1638934" h="853440">
                <a:moveTo>
                  <a:pt x="113937" y="636270"/>
                </a:moveTo>
                <a:lnTo>
                  <a:pt x="113602" y="638810"/>
                </a:lnTo>
                <a:lnTo>
                  <a:pt x="120931" y="645160"/>
                </a:lnTo>
                <a:lnTo>
                  <a:pt x="119257" y="647700"/>
                </a:lnTo>
                <a:lnTo>
                  <a:pt x="125496" y="647700"/>
                </a:lnTo>
                <a:lnTo>
                  <a:pt x="128430" y="650240"/>
                </a:lnTo>
                <a:lnTo>
                  <a:pt x="131415" y="651510"/>
                </a:lnTo>
                <a:lnTo>
                  <a:pt x="130412" y="652780"/>
                </a:lnTo>
                <a:lnTo>
                  <a:pt x="132710" y="655320"/>
                </a:lnTo>
                <a:lnTo>
                  <a:pt x="137387" y="657860"/>
                </a:lnTo>
                <a:lnTo>
                  <a:pt x="139220" y="661670"/>
                </a:lnTo>
                <a:lnTo>
                  <a:pt x="138333" y="662329"/>
                </a:lnTo>
                <a:lnTo>
                  <a:pt x="138957" y="662940"/>
                </a:lnTo>
                <a:lnTo>
                  <a:pt x="144119" y="662940"/>
                </a:lnTo>
                <a:lnTo>
                  <a:pt x="142760" y="661670"/>
                </a:lnTo>
                <a:lnTo>
                  <a:pt x="145517" y="661670"/>
                </a:lnTo>
                <a:lnTo>
                  <a:pt x="145678" y="660400"/>
                </a:lnTo>
                <a:lnTo>
                  <a:pt x="149396" y="660400"/>
                </a:lnTo>
                <a:lnTo>
                  <a:pt x="143051" y="657860"/>
                </a:lnTo>
                <a:lnTo>
                  <a:pt x="135906" y="652780"/>
                </a:lnTo>
                <a:lnTo>
                  <a:pt x="135010" y="650240"/>
                </a:lnTo>
                <a:lnTo>
                  <a:pt x="131003" y="646430"/>
                </a:lnTo>
                <a:lnTo>
                  <a:pt x="137765" y="646430"/>
                </a:lnTo>
                <a:lnTo>
                  <a:pt x="136248" y="645160"/>
                </a:lnTo>
                <a:lnTo>
                  <a:pt x="126959" y="645160"/>
                </a:lnTo>
                <a:lnTo>
                  <a:pt x="123479" y="642620"/>
                </a:lnTo>
                <a:lnTo>
                  <a:pt x="117804" y="638810"/>
                </a:lnTo>
                <a:lnTo>
                  <a:pt x="113937" y="636270"/>
                </a:lnTo>
                <a:close/>
              </a:path>
              <a:path w="1638934" h="853440">
                <a:moveTo>
                  <a:pt x="132477" y="656590"/>
                </a:moveTo>
                <a:lnTo>
                  <a:pt x="130874" y="656590"/>
                </a:lnTo>
                <a:lnTo>
                  <a:pt x="136194" y="661670"/>
                </a:lnTo>
                <a:lnTo>
                  <a:pt x="138063" y="662529"/>
                </a:lnTo>
                <a:lnTo>
                  <a:pt x="138333" y="662329"/>
                </a:lnTo>
                <a:lnTo>
                  <a:pt x="132477" y="656590"/>
                </a:lnTo>
                <a:close/>
              </a:path>
              <a:path w="1638934" h="853440">
                <a:moveTo>
                  <a:pt x="99244" y="632460"/>
                </a:moveTo>
                <a:lnTo>
                  <a:pt x="101823" y="637540"/>
                </a:lnTo>
                <a:lnTo>
                  <a:pt x="111932" y="646430"/>
                </a:lnTo>
                <a:lnTo>
                  <a:pt x="119182" y="650240"/>
                </a:lnTo>
                <a:lnTo>
                  <a:pt x="124984" y="652780"/>
                </a:lnTo>
                <a:lnTo>
                  <a:pt x="130748" y="659130"/>
                </a:lnTo>
                <a:lnTo>
                  <a:pt x="130874" y="656590"/>
                </a:lnTo>
                <a:lnTo>
                  <a:pt x="132477" y="656590"/>
                </a:lnTo>
                <a:lnTo>
                  <a:pt x="129886" y="654050"/>
                </a:lnTo>
                <a:lnTo>
                  <a:pt x="127899" y="651510"/>
                </a:lnTo>
                <a:lnTo>
                  <a:pt x="124299" y="647700"/>
                </a:lnTo>
                <a:lnTo>
                  <a:pt x="119257" y="647700"/>
                </a:lnTo>
                <a:lnTo>
                  <a:pt x="111497" y="640080"/>
                </a:lnTo>
                <a:lnTo>
                  <a:pt x="111023" y="636270"/>
                </a:lnTo>
                <a:lnTo>
                  <a:pt x="111165" y="635000"/>
                </a:lnTo>
                <a:lnTo>
                  <a:pt x="101641" y="635000"/>
                </a:lnTo>
                <a:lnTo>
                  <a:pt x="99244" y="632460"/>
                </a:lnTo>
                <a:close/>
              </a:path>
              <a:path w="1638934" h="853440">
                <a:moveTo>
                  <a:pt x="1490422" y="656590"/>
                </a:moveTo>
                <a:lnTo>
                  <a:pt x="1482733" y="656590"/>
                </a:lnTo>
                <a:lnTo>
                  <a:pt x="1487131" y="657860"/>
                </a:lnTo>
                <a:lnTo>
                  <a:pt x="1490422" y="656590"/>
                </a:lnTo>
                <a:close/>
              </a:path>
              <a:path w="1638934" h="853440">
                <a:moveTo>
                  <a:pt x="1502544" y="652780"/>
                </a:moveTo>
                <a:lnTo>
                  <a:pt x="1500293" y="652780"/>
                </a:lnTo>
                <a:lnTo>
                  <a:pt x="1502125" y="654050"/>
                </a:lnTo>
                <a:lnTo>
                  <a:pt x="1502544" y="652780"/>
                </a:lnTo>
                <a:close/>
              </a:path>
              <a:path w="1638934" h="853440">
                <a:moveTo>
                  <a:pt x="137765" y="646430"/>
                </a:moveTo>
                <a:lnTo>
                  <a:pt x="131003" y="646430"/>
                </a:lnTo>
                <a:lnTo>
                  <a:pt x="135217" y="648970"/>
                </a:lnTo>
                <a:lnTo>
                  <a:pt x="140844" y="651510"/>
                </a:lnTo>
                <a:lnTo>
                  <a:pt x="144619" y="652780"/>
                </a:lnTo>
                <a:lnTo>
                  <a:pt x="143281" y="650240"/>
                </a:lnTo>
                <a:lnTo>
                  <a:pt x="218516" y="650240"/>
                </a:lnTo>
                <a:lnTo>
                  <a:pt x="215575" y="647700"/>
                </a:lnTo>
                <a:lnTo>
                  <a:pt x="139281" y="647700"/>
                </a:lnTo>
                <a:lnTo>
                  <a:pt x="137765" y="646430"/>
                </a:lnTo>
                <a:close/>
              </a:path>
              <a:path w="1638934" h="853440">
                <a:moveTo>
                  <a:pt x="1503382" y="650240"/>
                </a:moveTo>
                <a:lnTo>
                  <a:pt x="1502618" y="651510"/>
                </a:lnTo>
                <a:lnTo>
                  <a:pt x="1502963" y="651510"/>
                </a:lnTo>
                <a:lnTo>
                  <a:pt x="1503382" y="650240"/>
                </a:lnTo>
                <a:close/>
              </a:path>
              <a:path w="1638934" h="853440">
                <a:moveTo>
                  <a:pt x="160291" y="628650"/>
                </a:moveTo>
                <a:lnTo>
                  <a:pt x="120747" y="628650"/>
                </a:lnTo>
                <a:lnTo>
                  <a:pt x="125151" y="633730"/>
                </a:lnTo>
                <a:lnTo>
                  <a:pt x="129781" y="637540"/>
                </a:lnTo>
                <a:lnTo>
                  <a:pt x="134893" y="641350"/>
                </a:lnTo>
                <a:lnTo>
                  <a:pt x="140748" y="646430"/>
                </a:lnTo>
                <a:lnTo>
                  <a:pt x="139281" y="647700"/>
                </a:lnTo>
                <a:lnTo>
                  <a:pt x="216982" y="647700"/>
                </a:lnTo>
                <a:lnTo>
                  <a:pt x="220988" y="648970"/>
                </a:lnTo>
                <a:lnTo>
                  <a:pt x="223400" y="650240"/>
                </a:lnTo>
                <a:lnTo>
                  <a:pt x="220314" y="647700"/>
                </a:lnTo>
                <a:lnTo>
                  <a:pt x="217758" y="646430"/>
                </a:lnTo>
                <a:lnTo>
                  <a:pt x="211056" y="646430"/>
                </a:lnTo>
                <a:lnTo>
                  <a:pt x="209292" y="645160"/>
                </a:lnTo>
                <a:lnTo>
                  <a:pt x="187402" y="645160"/>
                </a:lnTo>
                <a:lnTo>
                  <a:pt x="181136" y="642620"/>
                </a:lnTo>
                <a:lnTo>
                  <a:pt x="175552" y="641350"/>
                </a:lnTo>
                <a:lnTo>
                  <a:pt x="168751" y="637540"/>
                </a:lnTo>
                <a:lnTo>
                  <a:pt x="165525" y="635000"/>
                </a:lnTo>
                <a:lnTo>
                  <a:pt x="169300" y="635000"/>
                </a:lnTo>
                <a:lnTo>
                  <a:pt x="163855" y="631190"/>
                </a:lnTo>
                <a:lnTo>
                  <a:pt x="163318" y="631190"/>
                </a:lnTo>
                <a:lnTo>
                  <a:pt x="160291" y="628650"/>
                </a:lnTo>
                <a:close/>
              </a:path>
              <a:path w="1638934" h="853440">
                <a:moveTo>
                  <a:pt x="207535" y="641350"/>
                </a:moveTo>
                <a:lnTo>
                  <a:pt x="213509" y="646430"/>
                </a:lnTo>
                <a:lnTo>
                  <a:pt x="217758" y="646430"/>
                </a:lnTo>
                <a:lnTo>
                  <a:pt x="207535" y="641350"/>
                </a:lnTo>
                <a:close/>
              </a:path>
              <a:path w="1638934" h="853440">
                <a:moveTo>
                  <a:pt x="124686" y="635000"/>
                </a:moveTo>
                <a:lnTo>
                  <a:pt x="122933" y="636270"/>
                </a:lnTo>
                <a:lnTo>
                  <a:pt x="126591" y="638810"/>
                </a:lnTo>
                <a:lnTo>
                  <a:pt x="125915" y="640080"/>
                </a:lnTo>
                <a:lnTo>
                  <a:pt x="127171" y="641350"/>
                </a:lnTo>
                <a:lnTo>
                  <a:pt x="124242" y="641350"/>
                </a:lnTo>
                <a:lnTo>
                  <a:pt x="126959" y="645160"/>
                </a:lnTo>
                <a:lnTo>
                  <a:pt x="136248" y="645160"/>
                </a:lnTo>
                <a:lnTo>
                  <a:pt x="131699" y="641350"/>
                </a:lnTo>
                <a:lnTo>
                  <a:pt x="124686" y="635000"/>
                </a:lnTo>
                <a:close/>
              </a:path>
              <a:path w="1638934" h="853440">
                <a:moveTo>
                  <a:pt x="195178" y="635000"/>
                </a:moveTo>
                <a:lnTo>
                  <a:pt x="175645" y="635000"/>
                </a:lnTo>
                <a:lnTo>
                  <a:pt x="181701" y="640080"/>
                </a:lnTo>
                <a:lnTo>
                  <a:pt x="178128" y="640080"/>
                </a:lnTo>
                <a:lnTo>
                  <a:pt x="187402" y="645160"/>
                </a:lnTo>
                <a:lnTo>
                  <a:pt x="209292" y="645160"/>
                </a:lnTo>
                <a:lnTo>
                  <a:pt x="195178" y="635000"/>
                </a:lnTo>
                <a:close/>
              </a:path>
              <a:path w="1638934" h="853440">
                <a:moveTo>
                  <a:pt x="119271" y="632460"/>
                </a:moveTo>
                <a:lnTo>
                  <a:pt x="111447" y="632460"/>
                </a:lnTo>
                <a:lnTo>
                  <a:pt x="116797" y="637540"/>
                </a:lnTo>
                <a:lnTo>
                  <a:pt x="121744" y="641350"/>
                </a:lnTo>
                <a:lnTo>
                  <a:pt x="127171" y="641350"/>
                </a:lnTo>
                <a:lnTo>
                  <a:pt x="124550" y="638810"/>
                </a:lnTo>
                <a:lnTo>
                  <a:pt x="120614" y="633730"/>
                </a:lnTo>
                <a:lnTo>
                  <a:pt x="119271" y="632460"/>
                </a:lnTo>
                <a:close/>
              </a:path>
              <a:path w="1638934" h="853440">
                <a:moveTo>
                  <a:pt x="183302" y="626110"/>
                </a:moveTo>
                <a:lnTo>
                  <a:pt x="161336" y="626110"/>
                </a:lnTo>
                <a:lnTo>
                  <a:pt x="169898" y="635000"/>
                </a:lnTo>
                <a:lnTo>
                  <a:pt x="169805" y="636270"/>
                </a:lnTo>
                <a:lnTo>
                  <a:pt x="176633" y="641350"/>
                </a:lnTo>
                <a:lnTo>
                  <a:pt x="173114" y="635000"/>
                </a:lnTo>
                <a:lnTo>
                  <a:pt x="195178" y="635000"/>
                </a:lnTo>
                <a:lnTo>
                  <a:pt x="188121" y="629920"/>
                </a:lnTo>
                <a:lnTo>
                  <a:pt x="183302" y="626110"/>
                </a:lnTo>
                <a:close/>
              </a:path>
              <a:path w="1638934" h="853440">
                <a:moveTo>
                  <a:pt x="169300" y="635000"/>
                </a:moveTo>
                <a:lnTo>
                  <a:pt x="167769" y="635000"/>
                </a:lnTo>
                <a:lnTo>
                  <a:pt x="169278" y="636270"/>
                </a:lnTo>
                <a:lnTo>
                  <a:pt x="169300" y="635000"/>
                </a:lnTo>
                <a:close/>
              </a:path>
              <a:path w="1638934" h="853440">
                <a:moveTo>
                  <a:pt x="1537192" y="627380"/>
                </a:moveTo>
                <a:lnTo>
                  <a:pt x="1533758" y="629920"/>
                </a:lnTo>
                <a:lnTo>
                  <a:pt x="1531339" y="635000"/>
                </a:lnTo>
                <a:lnTo>
                  <a:pt x="1535423" y="636270"/>
                </a:lnTo>
                <a:lnTo>
                  <a:pt x="1538344" y="635000"/>
                </a:lnTo>
                <a:lnTo>
                  <a:pt x="1539577" y="632460"/>
                </a:lnTo>
                <a:lnTo>
                  <a:pt x="1541726" y="629920"/>
                </a:lnTo>
                <a:lnTo>
                  <a:pt x="1537004" y="629920"/>
                </a:lnTo>
                <a:lnTo>
                  <a:pt x="1537192" y="627380"/>
                </a:lnTo>
                <a:close/>
              </a:path>
              <a:path w="1638934" h="853440">
                <a:moveTo>
                  <a:pt x="87328" y="618490"/>
                </a:moveTo>
                <a:lnTo>
                  <a:pt x="90495" y="623570"/>
                </a:lnTo>
                <a:lnTo>
                  <a:pt x="97071" y="629920"/>
                </a:lnTo>
                <a:lnTo>
                  <a:pt x="103576" y="635000"/>
                </a:lnTo>
                <a:lnTo>
                  <a:pt x="111165" y="635000"/>
                </a:lnTo>
                <a:lnTo>
                  <a:pt x="111447" y="632460"/>
                </a:lnTo>
                <a:lnTo>
                  <a:pt x="119271" y="632460"/>
                </a:lnTo>
                <a:lnTo>
                  <a:pt x="117928" y="631190"/>
                </a:lnTo>
                <a:lnTo>
                  <a:pt x="116245" y="628650"/>
                </a:lnTo>
                <a:lnTo>
                  <a:pt x="160291" y="628650"/>
                </a:lnTo>
                <a:lnTo>
                  <a:pt x="158777" y="627380"/>
                </a:lnTo>
                <a:lnTo>
                  <a:pt x="161390" y="627380"/>
                </a:lnTo>
                <a:lnTo>
                  <a:pt x="161336" y="626110"/>
                </a:lnTo>
                <a:lnTo>
                  <a:pt x="183302" y="626110"/>
                </a:lnTo>
                <a:lnTo>
                  <a:pt x="178483" y="622300"/>
                </a:lnTo>
                <a:lnTo>
                  <a:pt x="94163" y="622300"/>
                </a:lnTo>
                <a:lnTo>
                  <a:pt x="92659" y="619760"/>
                </a:lnTo>
                <a:lnTo>
                  <a:pt x="91052" y="619760"/>
                </a:lnTo>
                <a:lnTo>
                  <a:pt x="87328" y="618490"/>
                </a:lnTo>
                <a:close/>
              </a:path>
              <a:path w="1638934" h="853440">
                <a:moveTo>
                  <a:pt x="161390" y="627380"/>
                </a:moveTo>
                <a:lnTo>
                  <a:pt x="158777" y="627380"/>
                </a:lnTo>
                <a:lnTo>
                  <a:pt x="166810" y="632460"/>
                </a:lnTo>
                <a:lnTo>
                  <a:pt x="161444" y="628650"/>
                </a:lnTo>
                <a:lnTo>
                  <a:pt x="161390" y="627380"/>
                </a:lnTo>
                <a:close/>
              </a:path>
              <a:path w="1638934" h="853440">
                <a:moveTo>
                  <a:pt x="120747" y="628650"/>
                </a:moveTo>
                <a:lnTo>
                  <a:pt x="116245" y="628650"/>
                </a:lnTo>
                <a:lnTo>
                  <a:pt x="118855" y="629920"/>
                </a:lnTo>
                <a:lnTo>
                  <a:pt x="121706" y="631190"/>
                </a:lnTo>
                <a:lnTo>
                  <a:pt x="120747" y="628650"/>
                </a:lnTo>
                <a:close/>
              </a:path>
              <a:path w="1638934" h="853440">
                <a:moveTo>
                  <a:pt x="1490437" y="605790"/>
                </a:moveTo>
                <a:lnTo>
                  <a:pt x="1484194" y="609600"/>
                </a:lnTo>
                <a:lnTo>
                  <a:pt x="1479121" y="613410"/>
                </a:lnTo>
                <a:lnTo>
                  <a:pt x="1474603" y="618490"/>
                </a:lnTo>
                <a:lnTo>
                  <a:pt x="1472688" y="622300"/>
                </a:lnTo>
                <a:lnTo>
                  <a:pt x="1470146" y="626110"/>
                </a:lnTo>
                <a:lnTo>
                  <a:pt x="1463750" y="631190"/>
                </a:lnTo>
                <a:lnTo>
                  <a:pt x="1520571" y="631190"/>
                </a:lnTo>
                <a:lnTo>
                  <a:pt x="1524146" y="626110"/>
                </a:lnTo>
                <a:lnTo>
                  <a:pt x="1526791" y="626110"/>
                </a:lnTo>
                <a:lnTo>
                  <a:pt x="1530324" y="623570"/>
                </a:lnTo>
                <a:lnTo>
                  <a:pt x="1531807" y="622300"/>
                </a:lnTo>
                <a:lnTo>
                  <a:pt x="1525716" y="622300"/>
                </a:lnTo>
                <a:lnTo>
                  <a:pt x="1531235" y="617220"/>
                </a:lnTo>
                <a:lnTo>
                  <a:pt x="1531214" y="615950"/>
                </a:lnTo>
                <a:lnTo>
                  <a:pt x="1535852" y="610870"/>
                </a:lnTo>
                <a:lnTo>
                  <a:pt x="1545464" y="610870"/>
                </a:lnTo>
                <a:lnTo>
                  <a:pt x="1545605" y="608330"/>
                </a:lnTo>
                <a:lnTo>
                  <a:pt x="1489131" y="608330"/>
                </a:lnTo>
                <a:lnTo>
                  <a:pt x="1490437" y="605790"/>
                </a:lnTo>
                <a:close/>
              </a:path>
              <a:path w="1638934" h="853440">
                <a:moveTo>
                  <a:pt x="1547789" y="621030"/>
                </a:moveTo>
                <a:lnTo>
                  <a:pt x="1545967" y="621030"/>
                </a:lnTo>
                <a:lnTo>
                  <a:pt x="1542260" y="624840"/>
                </a:lnTo>
                <a:lnTo>
                  <a:pt x="1540114" y="627380"/>
                </a:lnTo>
                <a:lnTo>
                  <a:pt x="1538219" y="629920"/>
                </a:lnTo>
                <a:lnTo>
                  <a:pt x="1541726" y="629920"/>
                </a:lnTo>
                <a:lnTo>
                  <a:pt x="1542801" y="628650"/>
                </a:lnTo>
                <a:lnTo>
                  <a:pt x="1543699" y="627380"/>
                </a:lnTo>
                <a:lnTo>
                  <a:pt x="1541548" y="627380"/>
                </a:lnTo>
                <a:lnTo>
                  <a:pt x="1544993" y="623570"/>
                </a:lnTo>
                <a:lnTo>
                  <a:pt x="1547789" y="621030"/>
                </a:lnTo>
                <a:close/>
              </a:path>
              <a:path w="1638934" h="853440">
                <a:moveTo>
                  <a:pt x="1526791" y="626110"/>
                </a:moveTo>
                <a:lnTo>
                  <a:pt x="1524146" y="626110"/>
                </a:lnTo>
                <a:lnTo>
                  <a:pt x="1525025" y="627380"/>
                </a:lnTo>
                <a:lnTo>
                  <a:pt x="1526791" y="626110"/>
                </a:lnTo>
                <a:close/>
              </a:path>
              <a:path w="1638934" h="853440">
                <a:moveTo>
                  <a:pt x="1544598" y="626110"/>
                </a:moveTo>
                <a:lnTo>
                  <a:pt x="1541548" y="627380"/>
                </a:lnTo>
                <a:lnTo>
                  <a:pt x="1543699" y="627380"/>
                </a:lnTo>
                <a:lnTo>
                  <a:pt x="1544598" y="626110"/>
                </a:lnTo>
                <a:close/>
              </a:path>
              <a:path w="1638934" h="853440">
                <a:moveTo>
                  <a:pt x="92506" y="617220"/>
                </a:moveTo>
                <a:lnTo>
                  <a:pt x="94163" y="622300"/>
                </a:lnTo>
                <a:lnTo>
                  <a:pt x="178483" y="622300"/>
                </a:lnTo>
                <a:lnTo>
                  <a:pt x="176877" y="621030"/>
                </a:lnTo>
                <a:lnTo>
                  <a:pt x="98838" y="621030"/>
                </a:lnTo>
                <a:lnTo>
                  <a:pt x="92506" y="617220"/>
                </a:lnTo>
                <a:close/>
              </a:path>
              <a:path w="1638934" h="853440">
                <a:moveTo>
                  <a:pt x="1534774" y="619760"/>
                </a:moveTo>
                <a:lnTo>
                  <a:pt x="1532365" y="619760"/>
                </a:lnTo>
                <a:lnTo>
                  <a:pt x="1528931" y="621030"/>
                </a:lnTo>
                <a:lnTo>
                  <a:pt x="1525716" y="622300"/>
                </a:lnTo>
                <a:lnTo>
                  <a:pt x="1531807" y="622300"/>
                </a:lnTo>
                <a:lnTo>
                  <a:pt x="1534774" y="619760"/>
                </a:lnTo>
                <a:close/>
              </a:path>
              <a:path w="1638934" h="853440">
                <a:moveTo>
                  <a:pt x="93482" y="610870"/>
                </a:moveTo>
                <a:lnTo>
                  <a:pt x="89274" y="610870"/>
                </a:lnTo>
                <a:lnTo>
                  <a:pt x="93501" y="615950"/>
                </a:lnTo>
                <a:lnTo>
                  <a:pt x="95776" y="615950"/>
                </a:lnTo>
                <a:lnTo>
                  <a:pt x="98838" y="621030"/>
                </a:lnTo>
                <a:lnTo>
                  <a:pt x="176877" y="621030"/>
                </a:lnTo>
                <a:lnTo>
                  <a:pt x="168846" y="614680"/>
                </a:lnTo>
                <a:lnTo>
                  <a:pt x="97025" y="614680"/>
                </a:lnTo>
                <a:lnTo>
                  <a:pt x="93482" y="610870"/>
                </a:lnTo>
                <a:close/>
              </a:path>
              <a:path w="1638934" h="853440">
                <a:moveTo>
                  <a:pt x="89939" y="615950"/>
                </a:moveTo>
                <a:lnTo>
                  <a:pt x="85604" y="615950"/>
                </a:lnTo>
                <a:lnTo>
                  <a:pt x="91052" y="619760"/>
                </a:lnTo>
                <a:lnTo>
                  <a:pt x="92659" y="619760"/>
                </a:lnTo>
                <a:lnTo>
                  <a:pt x="91907" y="618490"/>
                </a:lnTo>
                <a:lnTo>
                  <a:pt x="89939" y="615950"/>
                </a:lnTo>
                <a:close/>
              </a:path>
              <a:path w="1638934" h="853440">
                <a:moveTo>
                  <a:pt x="86314" y="596900"/>
                </a:moveTo>
                <a:lnTo>
                  <a:pt x="77184" y="596900"/>
                </a:lnTo>
                <a:lnTo>
                  <a:pt x="82686" y="604520"/>
                </a:lnTo>
                <a:lnTo>
                  <a:pt x="86128" y="610870"/>
                </a:lnTo>
                <a:lnTo>
                  <a:pt x="86292" y="614680"/>
                </a:lnTo>
                <a:lnTo>
                  <a:pt x="79854" y="614680"/>
                </a:lnTo>
                <a:lnTo>
                  <a:pt x="81999" y="618490"/>
                </a:lnTo>
                <a:lnTo>
                  <a:pt x="84770" y="618490"/>
                </a:lnTo>
                <a:lnTo>
                  <a:pt x="84740" y="617220"/>
                </a:lnTo>
                <a:lnTo>
                  <a:pt x="85604" y="615950"/>
                </a:lnTo>
                <a:lnTo>
                  <a:pt x="89939" y="615950"/>
                </a:lnTo>
                <a:lnTo>
                  <a:pt x="87972" y="613410"/>
                </a:lnTo>
                <a:lnTo>
                  <a:pt x="89274" y="610870"/>
                </a:lnTo>
                <a:lnTo>
                  <a:pt x="93482" y="610870"/>
                </a:lnTo>
                <a:lnTo>
                  <a:pt x="92301" y="609600"/>
                </a:lnTo>
                <a:lnTo>
                  <a:pt x="91349" y="607060"/>
                </a:lnTo>
                <a:lnTo>
                  <a:pt x="89337" y="605790"/>
                </a:lnTo>
                <a:lnTo>
                  <a:pt x="86926" y="601980"/>
                </a:lnTo>
                <a:lnTo>
                  <a:pt x="91185" y="601980"/>
                </a:lnTo>
                <a:lnTo>
                  <a:pt x="86314" y="596900"/>
                </a:lnTo>
                <a:close/>
              </a:path>
              <a:path w="1638934" h="853440">
                <a:moveTo>
                  <a:pt x="75799" y="608330"/>
                </a:moveTo>
                <a:lnTo>
                  <a:pt x="80806" y="614680"/>
                </a:lnTo>
                <a:lnTo>
                  <a:pt x="86292" y="614680"/>
                </a:lnTo>
                <a:lnTo>
                  <a:pt x="81988" y="609600"/>
                </a:lnTo>
                <a:lnTo>
                  <a:pt x="79039" y="609600"/>
                </a:lnTo>
                <a:lnTo>
                  <a:pt x="75799" y="608330"/>
                </a:lnTo>
                <a:close/>
              </a:path>
              <a:path w="1638934" h="853440">
                <a:moveTo>
                  <a:pt x="91185" y="601980"/>
                </a:moveTo>
                <a:lnTo>
                  <a:pt x="86926" y="601980"/>
                </a:lnTo>
                <a:lnTo>
                  <a:pt x="88501" y="603250"/>
                </a:lnTo>
                <a:lnTo>
                  <a:pt x="91719" y="604520"/>
                </a:lnTo>
                <a:lnTo>
                  <a:pt x="94243" y="607060"/>
                </a:lnTo>
                <a:lnTo>
                  <a:pt x="97220" y="610870"/>
                </a:lnTo>
                <a:lnTo>
                  <a:pt x="97611" y="613410"/>
                </a:lnTo>
                <a:lnTo>
                  <a:pt x="97025" y="614680"/>
                </a:lnTo>
                <a:lnTo>
                  <a:pt x="168846" y="614680"/>
                </a:lnTo>
                <a:lnTo>
                  <a:pt x="165633" y="612140"/>
                </a:lnTo>
                <a:lnTo>
                  <a:pt x="158148" y="605790"/>
                </a:lnTo>
                <a:lnTo>
                  <a:pt x="94838" y="605790"/>
                </a:lnTo>
                <a:lnTo>
                  <a:pt x="91185" y="601980"/>
                </a:lnTo>
                <a:close/>
              </a:path>
              <a:path w="1638934" h="853440">
                <a:moveTo>
                  <a:pt x="78760" y="605790"/>
                </a:moveTo>
                <a:lnTo>
                  <a:pt x="79039" y="609600"/>
                </a:lnTo>
                <a:lnTo>
                  <a:pt x="81988" y="609600"/>
                </a:lnTo>
                <a:lnTo>
                  <a:pt x="78760" y="605790"/>
                </a:lnTo>
                <a:close/>
              </a:path>
              <a:path w="1638934" h="853440">
                <a:moveTo>
                  <a:pt x="1516030" y="577850"/>
                </a:moveTo>
                <a:lnTo>
                  <a:pt x="1513465" y="577850"/>
                </a:lnTo>
                <a:lnTo>
                  <a:pt x="1513633" y="579120"/>
                </a:lnTo>
                <a:lnTo>
                  <a:pt x="1507287" y="586740"/>
                </a:lnTo>
                <a:lnTo>
                  <a:pt x="1503550" y="591820"/>
                </a:lnTo>
                <a:lnTo>
                  <a:pt x="1498729" y="598170"/>
                </a:lnTo>
                <a:lnTo>
                  <a:pt x="1489131" y="608330"/>
                </a:lnTo>
                <a:lnTo>
                  <a:pt x="1545605" y="608330"/>
                </a:lnTo>
                <a:lnTo>
                  <a:pt x="1546239" y="596900"/>
                </a:lnTo>
                <a:lnTo>
                  <a:pt x="1555747" y="596900"/>
                </a:lnTo>
                <a:lnTo>
                  <a:pt x="1559845" y="592340"/>
                </a:lnTo>
                <a:lnTo>
                  <a:pt x="1559862" y="591820"/>
                </a:lnTo>
                <a:lnTo>
                  <a:pt x="1506534" y="591820"/>
                </a:lnTo>
                <a:lnTo>
                  <a:pt x="1513457" y="582930"/>
                </a:lnTo>
                <a:lnTo>
                  <a:pt x="1516030" y="577850"/>
                </a:lnTo>
                <a:close/>
              </a:path>
              <a:path w="1638934" h="853440">
                <a:moveTo>
                  <a:pt x="1577426" y="590550"/>
                </a:moveTo>
                <a:lnTo>
                  <a:pt x="1561454" y="590550"/>
                </a:lnTo>
                <a:lnTo>
                  <a:pt x="1559845" y="592340"/>
                </a:lnTo>
                <a:lnTo>
                  <a:pt x="1559820" y="593090"/>
                </a:lnTo>
                <a:lnTo>
                  <a:pt x="1562232" y="593090"/>
                </a:lnTo>
                <a:lnTo>
                  <a:pt x="1559468" y="600710"/>
                </a:lnTo>
                <a:lnTo>
                  <a:pt x="1558202" y="607060"/>
                </a:lnTo>
                <a:lnTo>
                  <a:pt x="1565108" y="603250"/>
                </a:lnTo>
                <a:lnTo>
                  <a:pt x="1564647" y="601980"/>
                </a:lnTo>
                <a:lnTo>
                  <a:pt x="1561883" y="601980"/>
                </a:lnTo>
                <a:lnTo>
                  <a:pt x="1564909" y="598170"/>
                </a:lnTo>
                <a:lnTo>
                  <a:pt x="1569800" y="594360"/>
                </a:lnTo>
                <a:lnTo>
                  <a:pt x="1573274" y="594360"/>
                </a:lnTo>
                <a:lnTo>
                  <a:pt x="1575598" y="591820"/>
                </a:lnTo>
                <a:lnTo>
                  <a:pt x="1577426" y="590550"/>
                </a:lnTo>
                <a:close/>
              </a:path>
              <a:path w="1638934" h="853440">
                <a:moveTo>
                  <a:pt x="79884" y="603250"/>
                </a:moveTo>
                <a:lnTo>
                  <a:pt x="77967" y="603250"/>
                </a:lnTo>
                <a:lnTo>
                  <a:pt x="80964" y="605790"/>
                </a:lnTo>
                <a:lnTo>
                  <a:pt x="79884" y="603250"/>
                </a:lnTo>
                <a:close/>
              </a:path>
              <a:path w="1638934" h="853440">
                <a:moveTo>
                  <a:pt x="140438" y="590550"/>
                </a:moveTo>
                <a:lnTo>
                  <a:pt x="80680" y="590550"/>
                </a:lnTo>
                <a:lnTo>
                  <a:pt x="84463" y="591820"/>
                </a:lnTo>
                <a:lnTo>
                  <a:pt x="90205" y="596900"/>
                </a:lnTo>
                <a:lnTo>
                  <a:pt x="94724" y="603250"/>
                </a:lnTo>
                <a:lnTo>
                  <a:pt x="94838" y="605790"/>
                </a:lnTo>
                <a:lnTo>
                  <a:pt x="158148" y="605790"/>
                </a:lnTo>
                <a:lnTo>
                  <a:pt x="144674" y="594360"/>
                </a:lnTo>
                <a:lnTo>
                  <a:pt x="140438" y="590550"/>
                </a:lnTo>
                <a:close/>
              </a:path>
              <a:path w="1638934" h="853440">
                <a:moveTo>
                  <a:pt x="56459" y="585470"/>
                </a:moveTo>
                <a:lnTo>
                  <a:pt x="62120" y="593090"/>
                </a:lnTo>
                <a:lnTo>
                  <a:pt x="66464" y="596900"/>
                </a:lnTo>
                <a:lnTo>
                  <a:pt x="70135" y="599440"/>
                </a:lnTo>
                <a:lnTo>
                  <a:pt x="73775" y="604520"/>
                </a:lnTo>
                <a:lnTo>
                  <a:pt x="77967" y="603250"/>
                </a:lnTo>
                <a:lnTo>
                  <a:pt x="79884" y="603250"/>
                </a:lnTo>
                <a:lnTo>
                  <a:pt x="77184" y="596900"/>
                </a:lnTo>
                <a:lnTo>
                  <a:pt x="86314" y="596900"/>
                </a:lnTo>
                <a:lnTo>
                  <a:pt x="85096" y="595630"/>
                </a:lnTo>
                <a:lnTo>
                  <a:pt x="68122" y="595630"/>
                </a:lnTo>
                <a:lnTo>
                  <a:pt x="65644" y="593090"/>
                </a:lnTo>
                <a:lnTo>
                  <a:pt x="63454" y="589280"/>
                </a:lnTo>
                <a:lnTo>
                  <a:pt x="62386" y="588010"/>
                </a:lnTo>
                <a:lnTo>
                  <a:pt x="58763" y="588010"/>
                </a:lnTo>
                <a:lnTo>
                  <a:pt x="56459" y="585470"/>
                </a:lnTo>
                <a:close/>
              </a:path>
              <a:path w="1638934" h="853440">
                <a:moveTo>
                  <a:pt x="1573274" y="594360"/>
                </a:moveTo>
                <a:lnTo>
                  <a:pt x="1571113" y="594360"/>
                </a:lnTo>
                <a:lnTo>
                  <a:pt x="1569959" y="596900"/>
                </a:lnTo>
                <a:lnTo>
                  <a:pt x="1567453" y="599440"/>
                </a:lnTo>
                <a:lnTo>
                  <a:pt x="1572111" y="595630"/>
                </a:lnTo>
                <a:lnTo>
                  <a:pt x="1573274" y="594360"/>
                </a:lnTo>
                <a:close/>
              </a:path>
              <a:path w="1638934" h="853440">
                <a:moveTo>
                  <a:pt x="1555747" y="596900"/>
                </a:moveTo>
                <a:lnTo>
                  <a:pt x="1546239" y="596900"/>
                </a:lnTo>
                <a:lnTo>
                  <a:pt x="1554606" y="598170"/>
                </a:lnTo>
                <a:lnTo>
                  <a:pt x="1555747" y="596900"/>
                </a:lnTo>
                <a:close/>
              </a:path>
              <a:path w="1638934" h="853440">
                <a:moveTo>
                  <a:pt x="64271" y="580390"/>
                </a:moveTo>
                <a:lnTo>
                  <a:pt x="59890" y="580390"/>
                </a:lnTo>
                <a:lnTo>
                  <a:pt x="68302" y="590550"/>
                </a:lnTo>
                <a:lnTo>
                  <a:pt x="67975" y="591820"/>
                </a:lnTo>
                <a:lnTo>
                  <a:pt x="67324" y="591820"/>
                </a:lnTo>
                <a:lnTo>
                  <a:pt x="69697" y="593090"/>
                </a:lnTo>
                <a:lnTo>
                  <a:pt x="69429" y="594360"/>
                </a:lnTo>
                <a:lnTo>
                  <a:pt x="68122" y="595630"/>
                </a:lnTo>
                <a:lnTo>
                  <a:pt x="74199" y="595630"/>
                </a:lnTo>
                <a:lnTo>
                  <a:pt x="66789" y="585470"/>
                </a:lnTo>
                <a:lnTo>
                  <a:pt x="64271" y="580390"/>
                </a:lnTo>
                <a:close/>
              </a:path>
              <a:path w="1638934" h="853440">
                <a:moveTo>
                  <a:pt x="70173" y="589280"/>
                </a:moveTo>
                <a:lnTo>
                  <a:pt x="69752" y="589280"/>
                </a:lnTo>
                <a:lnTo>
                  <a:pt x="72517" y="593090"/>
                </a:lnTo>
                <a:lnTo>
                  <a:pt x="74199" y="595630"/>
                </a:lnTo>
                <a:lnTo>
                  <a:pt x="85096" y="595630"/>
                </a:lnTo>
                <a:lnTo>
                  <a:pt x="83992" y="594360"/>
                </a:lnTo>
                <a:lnTo>
                  <a:pt x="76667" y="594360"/>
                </a:lnTo>
                <a:lnTo>
                  <a:pt x="75006" y="593090"/>
                </a:lnTo>
                <a:lnTo>
                  <a:pt x="71983" y="590550"/>
                </a:lnTo>
                <a:lnTo>
                  <a:pt x="70173" y="589280"/>
                </a:lnTo>
                <a:close/>
              </a:path>
              <a:path w="1638934" h="853440">
                <a:moveTo>
                  <a:pt x="110816" y="558800"/>
                </a:moveTo>
                <a:lnTo>
                  <a:pt x="57430" y="558800"/>
                </a:lnTo>
                <a:lnTo>
                  <a:pt x="61815" y="567690"/>
                </a:lnTo>
                <a:lnTo>
                  <a:pt x="65608" y="576580"/>
                </a:lnTo>
                <a:lnTo>
                  <a:pt x="69554" y="584200"/>
                </a:lnTo>
                <a:lnTo>
                  <a:pt x="74393" y="590550"/>
                </a:lnTo>
                <a:lnTo>
                  <a:pt x="76667" y="594360"/>
                </a:lnTo>
                <a:lnTo>
                  <a:pt x="83992" y="594360"/>
                </a:lnTo>
                <a:lnTo>
                  <a:pt x="80680" y="590550"/>
                </a:lnTo>
                <a:lnTo>
                  <a:pt x="140438" y="590550"/>
                </a:lnTo>
                <a:lnTo>
                  <a:pt x="126321" y="577850"/>
                </a:lnTo>
                <a:lnTo>
                  <a:pt x="130135" y="577850"/>
                </a:lnTo>
                <a:lnTo>
                  <a:pt x="126018" y="572770"/>
                </a:lnTo>
                <a:lnTo>
                  <a:pt x="117284" y="566420"/>
                </a:lnTo>
                <a:lnTo>
                  <a:pt x="110816" y="558800"/>
                </a:lnTo>
                <a:close/>
              </a:path>
              <a:path w="1638934" h="853440">
                <a:moveTo>
                  <a:pt x="1579202" y="590550"/>
                </a:moveTo>
                <a:lnTo>
                  <a:pt x="1577426" y="590550"/>
                </a:lnTo>
                <a:lnTo>
                  <a:pt x="1577108" y="593090"/>
                </a:lnTo>
                <a:lnTo>
                  <a:pt x="1579202" y="590550"/>
                </a:lnTo>
                <a:close/>
              </a:path>
              <a:path w="1638934" h="853440">
                <a:moveTo>
                  <a:pt x="1583433" y="582930"/>
                </a:moveTo>
                <a:lnTo>
                  <a:pt x="1568794" y="582930"/>
                </a:lnTo>
                <a:lnTo>
                  <a:pt x="1564438" y="586740"/>
                </a:lnTo>
                <a:lnTo>
                  <a:pt x="1559946" y="589280"/>
                </a:lnTo>
                <a:lnTo>
                  <a:pt x="1559845" y="592340"/>
                </a:lnTo>
                <a:lnTo>
                  <a:pt x="1561454" y="590550"/>
                </a:lnTo>
                <a:lnTo>
                  <a:pt x="1579202" y="590550"/>
                </a:lnTo>
                <a:lnTo>
                  <a:pt x="1583390" y="585470"/>
                </a:lnTo>
                <a:lnTo>
                  <a:pt x="1584372" y="584200"/>
                </a:lnTo>
                <a:lnTo>
                  <a:pt x="1583433" y="582930"/>
                </a:lnTo>
                <a:close/>
              </a:path>
              <a:path w="1638934" h="853440">
                <a:moveTo>
                  <a:pt x="64200" y="586740"/>
                </a:moveTo>
                <a:lnTo>
                  <a:pt x="66984" y="591820"/>
                </a:lnTo>
                <a:lnTo>
                  <a:pt x="67975" y="591820"/>
                </a:lnTo>
                <a:lnTo>
                  <a:pt x="64200" y="586740"/>
                </a:lnTo>
                <a:close/>
              </a:path>
              <a:path w="1638934" h="853440">
                <a:moveTo>
                  <a:pt x="1559904" y="590550"/>
                </a:moveTo>
                <a:lnTo>
                  <a:pt x="1508261" y="590550"/>
                </a:lnTo>
                <a:lnTo>
                  <a:pt x="1506534" y="591820"/>
                </a:lnTo>
                <a:lnTo>
                  <a:pt x="1559862" y="591820"/>
                </a:lnTo>
                <a:lnTo>
                  <a:pt x="1559904" y="590550"/>
                </a:lnTo>
                <a:close/>
              </a:path>
              <a:path w="1638934" h="853440">
                <a:moveTo>
                  <a:pt x="1601968" y="556260"/>
                </a:moveTo>
                <a:lnTo>
                  <a:pt x="1539200" y="556260"/>
                </a:lnTo>
                <a:lnTo>
                  <a:pt x="1539161" y="558800"/>
                </a:lnTo>
                <a:lnTo>
                  <a:pt x="1535987" y="558800"/>
                </a:lnTo>
                <a:lnTo>
                  <a:pt x="1531045" y="565150"/>
                </a:lnTo>
                <a:lnTo>
                  <a:pt x="1526493" y="571500"/>
                </a:lnTo>
                <a:lnTo>
                  <a:pt x="1524491" y="571500"/>
                </a:lnTo>
                <a:lnTo>
                  <a:pt x="1519761" y="576580"/>
                </a:lnTo>
                <a:lnTo>
                  <a:pt x="1518112" y="580390"/>
                </a:lnTo>
                <a:lnTo>
                  <a:pt x="1516820" y="581660"/>
                </a:lnTo>
                <a:lnTo>
                  <a:pt x="1513162" y="584200"/>
                </a:lnTo>
                <a:lnTo>
                  <a:pt x="1513675" y="584200"/>
                </a:lnTo>
                <a:lnTo>
                  <a:pt x="1515350" y="585470"/>
                </a:lnTo>
                <a:lnTo>
                  <a:pt x="1512670" y="588010"/>
                </a:lnTo>
                <a:lnTo>
                  <a:pt x="1509769" y="590550"/>
                </a:lnTo>
                <a:lnTo>
                  <a:pt x="1558302" y="590550"/>
                </a:lnTo>
                <a:lnTo>
                  <a:pt x="1564050" y="582930"/>
                </a:lnTo>
                <a:lnTo>
                  <a:pt x="1583433" y="582930"/>
                </a:lnTo>
                <a:lnTo>
                  <a:pt x="1583955" y="580390"/>
                </a:lnTo>
                <a:lnTo>
                  <a:pt x="1600563" y="558800"/>
                </a:lnTo>
                <a:lnTo>
                  <a:pt x="1601968" y="556260"/>
                </a:lnTo>
                <a:close/>
              </a:path>
              <a:path w="1638934" h="853440">
                <a:moveTo>
                  <a:pt x="61317" y="586740"/>
                </a:moveTo>
                <a:lnTo>
                  <a:pt x="60322" y="588010"/>
                </a:lnTo>
                <a:lnTo>
                  <a:pt x="62386" y="588010"/>
                </a:lnTo>
                <a:lnTo>
                  <a:pt x="61317" y="586740"/>
                </a:lnTo>
                <a:close/>
              </a:path>
              <a:path w="1638934" h="853440">
                <a:moveTo>
                  <a:pt x="19170" y="515620"/>
                </a:moveTo>
                <a:lnTo>
                  <a:pt x="18075" y="515620"/>
                </a:lnTo>
                <a:lnTo>
                  <a:pt x="22066" y="525780"/>
                </a:lnTo>
                <a:lnTo>
                  <a:pt x="26290" y="534670"/>
                </a:lnTo>
                <a:lnTo>
                  <a:pt x="30637" y="542290"/>
                </a:lnTo>
                <a:lnTo>
                  <a:pt x="34999" y="552450"/>
                </a:lnTo>
                <a:lnTo>
                  <a:pt x="37045" y="553720"/>
                </a:lnTo>
                <a:lnTo>
                  <a:pt x="39475" y="556260"/>
                </a:lnTo>
                <a:lnTo>
                  <a:pt x="42529" y="561340"/>
                </a:lnTo>
                <a:lnTo>
                  <a:pt x="41104" y="561340"/>
                </a:lnTo>
                <a:lnTo>
                  <a:pt x="42153" y="563880"/>
                </a:lnTo>
                <a:lnTo>
                  <a:pt x="44093" y="567690"/>
                </a:lnTo>
                <a:lnTo>
                  <a:pt x="48047" y="572770"/>
                </a:lnTo>
                <a:lnTo>
                  <a:pt x="56576" y="581660"/>
                </a:lnTo>
                <a:lnTo>
                  <a:pt x="61317" y="586740"/>
                </a:lnTo>
                <a:lnTo>
                  <a:pt x="61933" y="584200"/>
                </a:lnTo>
                <a:lnTo>
                  <a:pt x="59890" y="580390"/>
                </a:lnTo>
                <a:lnTo>
                  <a:pt x="64271" y="580390"/>
                </a:lnTo>
                <a:lnTo>
                  <a:pt x="62383" y="576580"/>
                </a:lnTo>
                <a:lnTo>
                  <a:pt x="59693" y="567690"/>
                </a:lnTo>
                <a:lnTo>
                  <a:pt x="57430" y="558800"/>
                </a:lnTo>
                <a:lnTo>
                  <a:pt x="110816" y="558800"/>
                </a:lnTo>
                <a:lnTo>
                  <a:pt x="107583" y="554990"/>
                </a:lnTo>
                <a:lnTo>
                  <a:pt x="106773" y="553720"/>
                </a:lnTo>
                <a:lnTo>
                  <a:pt x="51568" y="553720"/>
                </a:lnTo>
                <a:lnTo>
                  <a:pt x="51791" y="548640"/>
                </a:lnTo>
                <a:lnTo>
                  <a:pt x="47068" y="542290"/>
                </a:lnTo>
                <a:lnTo>
                  <a:pt x="47973" y="538480"/>
                </a:lnTo>
                <a:lnTo>
                  <a:pt x="97531" y="538480"/>
                </a:lnTo>
                <a:lnTo>
                  <a:pt x="95575" y="534670"/>
                </a:lnTo>
                <a:lnTo>
                  <a:pt x="91122" y="534670"/>
                </a:lnTo>
                <a:lnTo>
                  <a:pt x="88995" y="528320"/>
                </a:lnTo>
                <a:lnTo>
                  <a:pt x="44038" y="528320"/>
                </a:lnTo>
                <a:lnTo>
                  <a:pt x="41438" y="527050"/>
                </a:lnTo>
                <a:lnTo>
                  <a:pt x="38552" y="523240"/>
                </a:lnTo>
                <a:lnTo>
                  <a:pt x="37093" y="520700"/>
                </a:lnTo>
                <a:lnTo>
                  <a:pt x="21075" y="520700"/>
                </a:lnTo>
                <a:lnTo>
                  <a:pt x="19170" y="515620"/>
                </a:lnTo>
                <a:close/>
              </a:path>
              <a:path w="1638934" h="853440">
                <a:moveTo>
                  <a:pt x="1568794" y="582930"/>
                </a:moveTo>
                <a:lnTo>
                  <a:pt x="1564050" y="582930"/>
                </a:lnTo>
                <a:lnTo>
                  <a:pt x="1564972" y="584200"/>
                </a:lnTo>
                <a:lnTo>
                  <a:pt x="1566511" y="584200"/>
                </a:lnTo>
                <a:lnTo>
                  <a:pt x="1568794" y="582930"/>
                </a:lnTo>
                <a:close/>
              </a:path>
              <a:path w="1638934" h="853440">
                <a:moveTo>
                  <a:pt x="1516949" y="575554"/>
                </a:moveTo>
                <a:lnTo>
                  <a:pt x="1508335" y="579120"/>
                </a:lnTo>
                <a:lnTo>
                  <a:pt x="1507926" y="582930"/>
                </a:lnTo>
                <a:lnTo>
                  <a:pt x="1510743" y="580390"/>
                </a:lnTo>
                <a:lnTo>
                  <a:pt x="1513465" y="577850"/>
                </a:lnTo>
                <a:lnTo>
                  <a:pt x="1516030" y="577850"/>
                </a:lnTo>
                <a:lnTo>
                  <a:pt x="1516949" y="575554"/>
                </a:lnTo>
                <a:close/>
              </a:path>
              <a:path w="1638934" h="853440">
                <a:moveTo>
                  <a:pt x="130135" y="577850"/>
                </a:moveTo>
                <a:lnTo>
                  <a:pt x="126321" y="577850"/>
                </a:lnTo>
                <a:lnTo>
                  <a:pt x="129795" y="579120"/>
                </a:lnTo>
                <a:lnTo>
                  <a:pt x="130135" y="577850"/>
                </a:lnTo>
                <a:close/>
              </a:path>
              <a:path w="1638934" h="853440">
                <a:moveTo>
                  <a:pt x="1517225" y="574864"/>
                </a:moveTo>
                <a:lnTo>
                  <a:pt x="1516949" y="575554"/>
                </a:lnTo>
                <a:lnTo>
                  <a:pt x="1517539" y="575310"/>
                </a:lnTo>
                <a:lnTo>
                  <a:pt x="1517225" y="574864"/>
                </a:lnTo>
                <a:close/>
              </a:path>
              <a:path w="1638934" h="853440">
                <a:moveTo>
                  <a:pt x="1518460" y="570230"/>
                </a:moveTo>
                <a:lnTo>
                  <a:pt x="1517507" y="570230"/>
                </a:lnTo>
                <a:lnTo>
                  <a:pt x="1515748" y="572770"/>
                </a:lnTo>
                <a:lnTo>
                  <a:pt x="1517225" y="574864"/>
                </a:lnTo>
                <a:lnTo>
                  <a:pt x="1517555" y="574040"/>
                </a:lnTo>
                <a:lnTo>
                  <a:pt x="1519447" y="571500"/>
                </a:lnTo>
                <a:lnTo>
                  <a:pt x="1518565" y="571500"/>
                </a:lnTo>
                <a:lnTo>
                  <a:pt x="1518460" y="570230"/>
                </a:lnTo>
                <a:close/>
              </a:path>
              <a:path w="1638934" h="853440">
                <a:moveTo>
                  <a:pt x="1521340" y="568960"/>
                </a:moveTo>
                <a:lnTo>
                  <a:pt x="1519863" y="570230"/>
                </a:lnTo>
                <a:lnTo>
                  <a:pt x="1518565" y="571500"/>
                </a:lnTo>
                <a:lnTo>
                  <a:pt x="1519447" y="571500"/>
                </a:lnTo>
                <a:lnTo>
                  <a:pt x="1521340" y="568960"/>
                </a:lnTo>
                <a:close/>
              </a:path>
              <a:path w="1638934" h="853440">
                <a:moveTo>
                  <a:pt x="1532742" y="553720"/>
                </a:moveTo>
                <a:lnTo>
                  <a:pt x="1524962" y="565150"/>
                </a:lnTo>
                <a:lnTo>
                  <a:pt x="1524031" y="566420"/>
                </a:lnTo>
                <a:lnTo>
                  <a:pt x="1529022" y="562610"/>
                </a:lnTo>
                <a:lnTo>
                  <a:pt x="1533467" y="558800"/>
                </a:lnTo>
                <a:lnTo>
                  <a:pt x="1533339" y="558800"/>
                </a:lnTo>
                <a:lnTo>
                  <a:pt x="1532742" y="553720"/>
                </a:lnTo>
                <a:close/>
              </a:path>
              <a:path w="1638934" h="853440">
                <a:moveTo>
                  <a:pt x="1620810" y="518160"/>
                </a:moveTo>
                <a:lnTo>
                  <a:pt x="1559673" y="518160"/>
                </a:lnTo>
                <a:lnTo>
                  <a:pt x="1560333" y="523240"/>
                </a:lnTo>
                <a:lnTo>
                  <a:pt x="1555538" y="529590"/>
                </a:lnTo>
                <a:lnTo>
                  <a:pt x="1552154" y="535940"/>
                </a:lnTo>
                <a:lnTo>
                  <a:pt x="1550189" y="542290"/>
                </a:lnTo>
                <a:lnTo>
                  <a:pt x="1549653" y="547370"/>
                </a:lnTo>
                <a:lnTo>
                  <a:pt x="1544700" y="549910"/>
                </a:lnTo>
                <a:lnTo>
                  <a:pt x="1540515" y="549910"/>
                </a:lnTo>
                <a:lnTo>
                  <a:pt x="1535067" y="552450"/>
                </a:lnTo>
                <a:lnTo>
                  <a:pt x="1536407" y="552450"/>
                </a:lnTo>
                <a:lnTo>
                  <a:pt x="1535308" y="554990"/>
                </a:lnTo>
                <a:lnTo>
                  <a:pt x="1533339" y="558800"/>
                </a:lnTo>
                <a:lnTo>
                  <a:pt x="1533467" y="558800"/>
                </a:lnTo>
                <a:lnTo>
                  <a:pt x="1534949" y="557530"/>
                </a:lnTo>
                <a:lnTo>
                  <a:pt x="1539200" y="556260"/>
                </a:lnTo>
                <a:lnTo>
                  <a:pt x="1601968" y="556260"/>
                </a:lnTo>
                <a:lnTo>
                  <a:pt x="1615308" y="532130"/>
                </a:lnTo>
                <a:lnTo>
                  <a:pt x="1620810" y="518160"/>
                </a:lnTo>
                <a:close/>
              </a:path>
              <a:path w="1638934" h="853440">
                <a:moveTo>
                  <a:pt x="101917" y="546100"/>
                </a:moveTo>
                <a:lnTo>
                  <a:pt x="53315" y="546100"/>
                </a:lnTo>
                <a:lnTo>
                  <a:pt x="54781" y="549910"/>
                </a:lnTo>
                <a:lnTo>
                  <a:pt x="52215" y="549910"/>
                </a:lnTo>
                <a:lnTo>
                  <a:pt x="53757" y="553720"/>
                </a:lnTo>
                <a:lnTo>
                  <a:pt x="106773" y="553720"/>
                </a:lnTo>
                <a:lnTo>
                  <a:pt x="101917" y="546100"/>
                </a:lnTo>
                <a:close/>
              </a:path>
              <a:path w="1638934" h="853440">
                <a:moveTo>
                  <a:pt x="1567202" y="502920"/>
                </a:moveTo>
                <a:lnTo>
                  <a:pt x="1560311" y="514350"/>
                </a:lnTo>
                <a:lnTo>
                  <a:pt x="1546875" y="535940"/>
                </a:lnTo>
                <a:lnTo>
                  <a:pt x="1540166" y="548640"/>
                </a:lnTo>
                <a:lnTo>
                  <a:pt x="1542323" y="546100"/>
                </a:lnTo>
                <a:lnTo>
                  <a:pt x="1544899" y="541020"/>
                </a:lnTo>
                <a:lnTo>
                  <a:pt x="1547370" y="541020"/>
                </a:lnTo>
                <a:lnTo>
                  <a:pt x="1551977" y="534670"/>
                </a:lnTo>
                <a:lnTo>
                  <a:pt x="1550229" y="534670"/>
                </a:lnTo>
                <a:lnTo>
                  <a:pt x="1553119" y="529590"/>
                </a:lnTo>
                <a:lnTo>
                  <a:pt x="1555056" y="528339"/>
                </a:lnTo>
                <a:lnTo>
                  <a:pt x="1559673" y="518160"/>
                </a:lnTo>
                <a:lnTo>
                  <a:pt x="1620810" y="518160"/>
                </a:lnTo>
                <a:lnTo>
                  <a:pt x="1621811" y="515620"/>
                </a:lnTo>
                <a:lnTo>
                  <a:pt x="1563506" y="515620"/>
                </a:lnTo>
                <a:lnTo>
                  <a:pt x="1564626" y="511810"/>
                </a:lnTo>
                <a:lnTo>
                  <a:pt x="1567106" y="506320"/>
                </a:lnTo>
                <a:lnTo>
                  <a:pt x="1567254" y="504190"/>
                </a:lnTo>
                <a:lnTo>
                  <a:pt x="1567202" y="502920"/>
                </a:lnTo>
                <a:close/>
              </a:path>
              <a:path w="1638934" h="853440">
                <a:moveTo>
                  <a:pt x="97531" y="538480"/>
                </a:moveTo>
                <a:lnTo>
                  <a:pt x="47973" y="538480"/>
                </a:lnTo>
                <a:lnTo>
                  <a:pt x="51864" y="547370"/>
                </a:lnTo>
                <a:lnTo>
                  <a:pt x="53315" y="546100"/>
                </a:lnTo>
                <a:lnTo>
                  <a:pt x="101917" y="546100"/>
                </a:lnTo>
                <a:lnTo>
                  <a:pt x="99488" y="542290"/>
                </a:lnTo>
                <a:lnTo>
                  <a:pt x="97531" y="538480"/>
                </a:lnTo>
                <a:close/>
              </a:path>
              <a:path w="1638934" h="853440">
                <a:moveTo>
                  <a:pt x="1547370" y="541020"/>
                </a:moveTo>
                <a:lnTo>
                  <a:pt x="1546030" y="541020"/>
                </a:lnTo>
                <a:lnTo>
                  <a:pt x="1544857" y="543560"/>
                </a:lnTo>
                <a:lnTo>
                  <a:pt x="1542533" y="546100"/>
                </a:lnTo>
                <a:lnTo>
                  <a:pt x="1543192" y="547370"/>
                </a:lnTo>
                <a:lnTo>
                  <a:pt x="1547370" y="541020"/>
                </a:lnTo>
                <a:close/>
              </a:path>
              <a:path w="1638934" h="853440">
                <a:moveTo>
                  <a:pt x="1556040" y="527050"/>
                </a:moveTo>
                <a:lnTo>
                  <a:pt x="1550229" y="534670"/>
                </a:lnTo>
                <a:lnTo>
                  <a:pt x="1551977" y="534670"/>
                </a:lnTo>
                <a:lnTo>
                  <a:pt x="1553820" y="532130"/>
                </a:lnTo>
                <a:lnTo>
                  <a:pt x="1556040" y="527050"/>
                </a:lnTo>
                <a:close/>
              </a:path>
              <a:path w="1638934" h="853440">
                <a:moveTo>
                  <a:pt x="82646" y="514350"/>
                </a:moveTo>
                <a:lnTo>
                  <a:pt x="38264" y="514350"/>
                </a:lnTo>
                <a:lnTo>
                  <a:pt x="42578" y="516890"/>
                </a:lnTo>
                <a:lnTo>
                  <a:pt x="39631" y="521970"/>
                </a:lnTo>
                <a:lnTo>
                  <a:pt x="44038" y="528320"/>
                </a:lnTo>
                <a:lnTo>
                  <a:pt x="88995" y="528320"/>
                </a:lnTo>
                <a:lnTo>
                  <a:pt x="88144" y="525780"/>
                </a:lnTo>
                <a:lnTo>
                  <a:pt x="85127" y="525780"/>
                </a:lnTo>
                <a:lnTo>
                  <a:pt x="81802" y="519430"/>
                </a:lnTo>
                <a:lnTo>
                  <a:pt x="82646" y="514350"/>
                </a:lnTo>
                <a:close/>
              </a:path>
              <a:path w="1638934" h="853440">
                <a:moveTo>
                  <a:pt x="82784" y="515620"/>
                </a:moveTo>
                <a:lnTo>
                  <a:pt x="84516" y="519430"/>
                </a:lnTo>
                <a:lnTo>
                  <a:pt x="85127" y="525780"/>
                </a:lnTo>
                <a:lnTo>
                  <a:pt x="88144" y="525780"/>
                </a:lnTo>
                <a:lnTo>
                  <a:pt x="85592" y="518160"/>
                </a:lnTo>
                <a:lnTo>
                  <a:pt x="82784" y="515620"/>
                </a:lnTo>
                <a:close/>
              </a:path>
              <a:path w="1638934" h="853440">
                <a:moveTo>
                  <a:pt x="12909" y="479041"/>
                </a:moveTo>
                <a:lnTo>
                  <a:pt x="11345" y="482600"/>
                </a:lnTo>
                <a:lnTo>
                  <a:pt x="10239" y="486410"/>
                </a:lnTo>
                <a:lnTo>
                  <a:pt x="16179" y="494030"/>
                </a:lnTo>
                <a:lnTo>
                  <a:pt x="14950" y="497699"/>
                </a:lnTo>
                <a:lnTo>
                  <a:pt x="15151" y="497840"/>
                </a:lnTo>
                <a:lnTo>
                  <a:pt x="12673" y="502920"/>
                </a:lnTo>
                <a:lnTo>
                  <a:pt x="13835" y="505460"/>
                </a:lnTo>
                <a:lnTo>
                  <a:pt x="15878" y="509270"/>
                </a:lnTo>
                <a:lnTo>
                  <a:pt x="22490" y="516890"/>
                </a:lnTo>
                <a:lnTo>
                  <a:pt x="22075" y="520700"/>
                </a:lnTo>
                <a:lnTo>
                  <a:pt x="37093" y="520700"/>
                </a:lnTo>
                <a:lnTo>
                  <a:pt x="35633" y="518160"/>
                </a:lnTo>
                <a:lnTo>
                  <a:pt x="32037" y="515620"/>
                </a:lnTo>
                <a:lnTo>
                  <a:pt x="35349" y="514350"/>
                </a:lnTo>
                <a:lnTo>
                  <a:pt x="82646" y="514350"/>
                </a:lnTo>
                <a:lnTo>
                  <a:pt x="79624" y="511810"/>
                </a:lnTo>
                <a:lnTo>
                  <a:pt x="32567" y="511810"/>
                </a:lnTo>
                <a:lnTo>
                  <a:pt x="30509" y="508000"/>
                </a:lnTo>
                <a:lnTo>
                  <a:pt x="29419" y="504190"/>
                </a:lnTo>
                <a:lnTo>
                  <a:pt x="30929" y="504190"/>
                </a:lnTo>
                <a:lnTo>
                  <a:pt x="30961" y="501650"/>
                </a:lnTo>
                <a:lnTo>
                  <a:pt x="27625" y="499110"/>
                </a:lnTo>
                <a:lnTo>
                  <a:pt x="26714" y="491490"/>
                </a:lnTo>
                <a:lnTo>
                  <a:pt x="50998" y="491490"/>
                </a:lnTo>
                <a:lnTo>
                  <a:pt x="49993" y="488950"/>
                </a:lnTo>
                <a:lnTo>
                  <a:pt x="15753" y="488950"/>
                </a:lnTo>
                <a:lnTo>
                  <a:pt x="14183" y="480700"/>
                </a:lnTo>
                <a:lnTo>
                  <a:pt x="12909" y="479041"/>
                </a:lnTo>
                <a:close/>
              </a:path>
              <a:path w="1638934" h="853440">
                <a:moveTo>
                  <a:pt x="38264" y="514350"/>
                </a:moveTo>
                <a:lnTo>
                  <a:pt x="35349" y="514350"/>
                </a:lnTo>
                <a:lnTo>
                  <a:pt x="37756" y="520700"/>
                </a:lnTo>
                <a:lnTo>
                  <a:pt x="38935" y="519430"/>
                </a:lnTo>
                <a:lnTo>
                  <a:pt x="39412" y="518160"/>
                </a:lnTo>
                <a:lnTo>
                  <a:pt x="38264" y="514350"/>
                </a:lnTo>
                <a:close/>
              </a:path>
              <a:path w="1638934" h="853440">
                <a:moveTo>
                  <a:pt x="1567641" y="503729"/>
                </a:moveTo>
                <a:lnTo>
                  <a:pt x="1567337" y="504091"/>
                </a:lnTo>
                <a:lnTo>
                  <a:pt x="1567495" y="505460"/>
                </a:lnTo>
                <a:lnTo>
                  <a:pt x="1567106" y="506320"/>
                </a:lnTo>
                <a:lnTo>
                  <a:pt x="1566637" y="513080"/>
                </a:lnTo>
                <a:lnTo>
                  <a:pt x="1563506" y="515620"/>
                </a:lnTo>
                <a:lnTo>
                  <a:pt x="1621811" y="515620"/>
                </a:lnTo>
                <a:lnTo>
                  <a:pt x="1626313" y="504190"/>
                </a:lnTo>
                <a:lnTo>
                  <a:pt x="1567506" y="504190"/>
                </a:lnTo>
                <a:lnTo>
                  <a:pt x="1567641" y="503729"/>
                </a:lnTo>
                <a:close/>
              </a:path>
              <a:path w="1638934" h="853440">
                <a:moveTo>
                  <a:pt x="50561" y="483870"/>
                </a:moveTo>
                <a:lnTo>
                  <a:pt x="49988" y="485140"/>
                </a:lnTo>
                <a:lnTo>
                  <a:pt x="51701" y="490220"/>
                </a:lnTo>
                <a:lnTo>
                  <a:pt x="50998" y="491490"/>
                </a:lnTo>
                <a:lnTo>
                  <a:pt x="26714" y="491490"/>
                </a:lnTo>
                <a:lnTo>
                  <a:pt x="28945" y="492760"/>
                </a:lnTo>
                <a:lnTo>
                  <a:pt x="33709" y="509270"/>
                </a:lnTo>
                <a:lnTo>
                  <a:pt x="33994" y="511810"/>
                </a:lnTo>
                <a:lnTo>
                  <a:pt x="79624" y="511810"/>
                </a:lnTo>
                <a:lnTo>
                  <a:pt x="78112" y="510540"/>
                </a:lnTo>
                <a:lnTo>
                  <a:pt x="77643" y="504190"/>
                </a:lnTo>
                <a:lnTo>
                  <a:pt x="74580" y="500380"/>
                </a:lnTo>
                <a:lnTo>
                  <a:pt x="71878" y="494030"/>
                </a:lnTo>
                <a:lnTo>
                  <a:pt x="71124" y="492760"/>
                </a:lnTo>
                <a:lnTo>
                  <a:pt x="67875" y="492760"/>
                </a:lnTo>
                <a:lnTo>
                  <a:pt x="66610" y="488950"/>
                </a:lnTo>
                <a:lnTo>
                  <a:pt x="65603" y="487680"/>
                </a:lnTo>
                <a:lnTo>
                  <a:pt x="65050" y="486410"/>
                </a:lnTo>
                <a:lnTo>
                  <a:pt x="52381" y="486410"/>
                </a:lnTo>
                <a:lnTo>
                  <a:pt x="50561" y="483870"/>
                </a:lnTo>
                <a:close/>
              </a:path>
              <a:path w="1638934" h="853440">
                <a:moveTo>
                  <a:pt x="30929" y="504190"/>
                </a:moveTo>
                <a:lnTo>
                  <a:pt x="29419" y="504190"/>
                </a:lnTo>
                <a:lnTo>
                  <a:pt x="30898" y="506730"/>
                </a:lnTo>
                <a:lnTo>
                  <a:pt x="30929" y="504190"/>
                </a:lnTo>
                <a:close/>
              </a:path>
              <a:path w="1638934" h="853440">
                <a:moveTo>
                  <a:pt x="1567337" y="504091"/>
                </a:moveTo>
                <a:lnTo>
                  <a:pt x="1567106" y="506320"/>
                </a:lnTo>
                <a:lnTo>
                  <a:pt x="1567495" y="505460"/>
                </a:lnTo>
                <a:lnTo>
                  <a:pt x="1567337" y="504091"/>
                </a:lnTo>
                <a:close/>
              </a:path>
              <a:path w="1638934" h="853440">
                <a:moveTo>
                  <a:pt x="1571527" y="499110"/>
                </a:moveTo>
                <a:lnTo>
                  <a:pt x="1567641" y="503729"/>
                </a:lnTo>
                <a:lnTo>
                  <a:pt x="1567506" y="504190"/>
                </a:lnTo>
                <a:lnTo>
                  <a:pt x="1571527" y="499110"/>
                </a:lnTo>
                <a:close/>
              </a:path>
              <a:path w="1638934" h="853440">
                <a:moveTo>
                  <a:pt x="1627674" y="499110"/>
                </a:moveTo>
                <a:lnTo>
                  <a:pt x="1571527" y="499110"/>
                </a:lnTo>
                <a:lnTo>
                  <a:pt x="1567506" y="504190"/>
                </a:lnTo>
                <a:lnTo>
                  <a:pt x="1626313" y="504190"/>
                </a:lnTo>
                <a:lnTo>
                  <a:pt x="1626813" y="502920"/>
                </a:lnTo>
                <a:lnTo>
                  <a:pt x="1627674" y="499110"/>
                </a:lnTo>
                <a:close/>
              </a:path>
              <a:path w="1638934" h="853440">
                <a:moveTo>
                  <a:pt x="1571527" y="499110"/>
                </a:moveTo>
                <a:lnTo>
                  <a:pt x="1569003" y="499110"/>
                </a:lnTo>
                <a:lnTo>
                  <a:pt x="1567641" y="503729"/>
                </a:lnTo>
                <a:lnTo>
                  <a:pt x="1571527" y="499110"/>
                </a:lnTo>
                <a:close/>
              </a:path>
              <a:path w="1638934" h="853440">
                <a:moveTo>
                  <a:pt x="1573684" y="477520"/>
                </a:moveTo>
                <a:lnTo>
                  <a:pt x="1570773" y="490220"/>
                </a:lnTo>
                <a:lnTo>
                  <a:pt x="1569663" y="491490"/>
                </a:lnTo>
                <a:lnTo>
                  <a:pt x="1564888" y="501650"/>
                </a:lnTo>
                <a:lnTo>
                  <a:pt x="1569003" y="499110"/>
                </a:lnTo>
                <a:lnTo>
                  <a:pt x="1627674" y="499110"/>
                </a:lnTo>
                <a:lnTo>
                  <a:pt x="1628823" y="494030"/>
                </a:lnTo>
                <a:lnTo>
                  <a:pt x="1577935" y="494030"/>
                </a:lnTo>
                <a:lnTo>
                  <a:pt x="1577160" y="487680"/>
                </a:lnTo>
                <a:lnTo>
                  <a:pt x="1576950" y="486410"/>
                </a:lnTo>
                <a:lnTo>
                  <a:pt x="1577288" y="485140"/>
                </a:lnTo>
                <a:lnTo>
                  <a:pt x="1572961" y="485140"/>
                </a:lnTo>
                <a:lnTo>
                  <a:pt x="1573642" y="482600"/>
                </a:lnTo>
                <a:lnTo>
                  <a:pt x="1573853" y="480700"/>
                </a:lnTo>
                <a:lnTo>
                  <a:pt x="1573804" y="478790"/>
                </a:lnTo>
                <a:lnTo>
                  <a:pt x="1573684" y="477520"/>
                </a:lnTo>
                <a:close/>
              </a:path>
              <a:path w="1638934" h="853440">
                <a:moveTo>
                  <a:pt x="13337" y="496912"/>
                </a:moveTo>
                <a:lnTo>
                  <a:pt x="13214" y="497840"/>
                </a:lnTo>
                <a:lnTo>
                  <a:pt x="13750" y="497840"/>
                </a:lnTo>
                <a:lnTo>
                  <a:pt x="13337" y="496912"/>
                </a:lnTo>
                <a:close/>
              </a:path>
              <a:path w="1638934" h="853440">
                <a:moveTo>
                  <a:pt x="13379" y="496597"/>
                </a:moveTo>
                <a:lnTo>
                  <a:pt x="13337" y="496912"/>
                </a:lnTo>
                <a:lnTo>
                  <a:pt x="13750" y="497840"/>
                </a:lnTo>
                <a:lnTo>
                  <a:pt x="13379" y="496597"/>
                </a:lnTo>
                <a:close/>
              </a:path>
              <a:path w="1638934" h="853440">
                <a:moveTo>
                  <a:pt x="13380" y="496598"/>
                </a:moveTo>
                <a:lnTo>
                  <a:pt x="13750" y="497840"/>
                </a:lnTo>
                <a:lnTo>
                  <a:pt x="14903" y="497840"/>
                </a:lnTo>
                <a:lnTo>
                  <a:pt x="14950" y="497699"/>
                </a:lnTo>
                <a:lnTo>
                  <a:pt x="13380" y="496598"/>
                </a:lnTo>
                <a:close/>
              </a:path>
              <a:path w="1638934" h="853440">
                <a:moveTo>
                  <a:pt x="13114" y="496411"/>
                </a:moveTo>
                <a:lnTo>
                  <a:pt x="13337" y="496912"/>
                </a:lnTo>
                <a:lnTo>
                  <a:pt x="13375" y="496594"/>
                </a:lnTo>
                <a:lnTo>
                  <a:pt x="13114" y="496411"/>
                </a:lnTo>
                <a:close/>
              </a:path>
              <a:path w="1638934" h="853440">
                <a:moveTo>
                  <a:pt x="13888" y="492760"/>
                </a:moveTo>
                <a:lnTo>
                  <a:pt x="12237" y="492760"/>
                </a:lnTo>
                <a:lnTo>
                  <a:pt x="13379" y="496594"/>
                </a:lnTo>
                <a:lnTo>
                  <a:pt x="13888" y="492760"/>
                </a:lnTo>
                <a:close/>
              </a:path>
              <a:path w="1638934" h="853440">
                <a:moveTo>
                  <a:pt x="10357" y="490220"/>
                </a:moveTo>
                <a:lnTo>
                  <a:pt x="11529" y="495300"/>
                </a:lnTo>
                <a:lnTo>
                  <a:pt x="13114" y="496411"/>
                </a:lnTo>
                <a:lnTo>
                  <a:pt x="10357" y="490220"/>
                </a:lnTo>
                <a:close/>
              </a:path>
              <a:path w="1638934" h="853440">
                <a:moveTo>
                  <a:pt x="1580152" y="481188"/>
                </a:moveTo>
                <a:lnTo>
                  <a:pt x="1578741" y="482600"/>
                </a:lnTo>
                <a:lnTo>
                  <a:pt x="1580123" y="487680"/>
                </a:lnTo>
                <a:lnTo>
                  <a:pt x="1577935" y="494030"/>
                </a:lnTo>
                <a:lnTo>
                  <a:pt x="1628823" y="494030"/>
                </a:lnTo>
                <a:lnTo>
                  <a:pt x="1631693" y="481330"/>
                </a:lnTo>
                <a:lnTo>
                  <a:pt x="1580343" y="481330"/>
                </a:lnTo>
                <a:lnTo>
                  <a:pt x="1580152" y="481188"/>
                </a:lnTo>
                <a:close/>
              </a:path>
              <a:path w="1638934" h="853440">
                <a:moveTo>
                  <a:pt x="69616" y="490220"/>
                </a:moveTo>
                <a:lnTo>
                  <a:pt x="67875" y="492760"/>
                </a:lnTo>
                <a:lnTo>
                  <a:pt x="71124" y="492760"/>
                </a:lnTo>
                <a:lnTo>
                  <a:pt x="69616" y="490220"/>
                </a:lnTo>
                <a:close/>
              </a:path>
              <a:path w="1638934" h="853440">
                <a:moveTo>
                  <a:pt x="45598" y="477520"/>
                </a:moveTo>
                <a:lnTo>
                  <a:pt x="13577" y="477520"/>
                </a:lnTo>
                <a:lnTo>
                  <a:pt x="14183" y="480700"/>
                </a:lnTo>
                <a:lnTo>
                  <a:pt x="15641" y="482600"/>
                </a:lnTo>
                <a:lnTo>
                  <a:pt x="17852" y="487680"/>
                </a:lnTo>
                <a:lnTo>
                  <a:pt x="15753" y="488950"/>
                </a:lnTo>
                <a:lnTo>
                  <a:pt x="48208" y="488950"/>
                </a:lnTo>
                <a:lnTo>
                  <a:pt x="47436" y="486410"/>
                </a:lnTo>
                <a:lnTo>
                  <a:pt x="46215" y="480060"/>
                </a:lnTo>
                <a:lnTo>
                  <a:pt x="45598" y="477520"/>
                </a:lnTo>
                <a:close/>
              </a:path>
              <a:path w="1638934" h="853440">
                <a:moveTo>
                  <a:pt x="46477" y="480060"/>
                </a:moveTo>
                <a:lnTo>
                  <a:pt x="48406" y="487680"/>
                </a:lnTo>
                <a:lnTo>
                  <a:pt x="48208" y="488950"/>
                </a:lnTo>
                <a:lnTo>
                  <a:pt x="49993" y="488950"/>
                </a:lnTo>
                <a:lnTo>
                  <a:pt x="46979" y="481330"/>
                </a:lnTo>
                <a:lnTo>
                  <a:pt x="46840" y="480977"/>
                </a:lnTo>
                <a:lnTo>
                  <a:pt x="46477" y="480060"/>
                </a:lnTo>
                <a:close/>
              </a:path>
              <a:path w="1638934" h="853440">
                <a:moveTo>
                  <a:pt x="65779" y="478790"/>
                </a:moveTo>
                <a:lnTo>
                  <a:pt x="49664" y="478790"/>
                </a:lnTo>
                <a:lnTo>
                  <a:pt x="52381" y="486410"/>
                </a:lnTo>
                <a:lnTo>
                  <a:pt x="65050" y="486410"/>
                </a:lnTo>
                <a:lnTo>
                  <a:pt x="64497" y="485140"/>
                </a:lnTo>
                <a:lnTo>
                  <a:pt x="67397" y="485140"/>
                </a:lnTo>
                <a:lnTo>
                  <a:pt x="65743" y="481330"/>
                </a:lnTo>
                <a:lnTo>
                  <a:pt x="66956" y="481330"/>
                </a:lnTo>
                <a:lnTo>
                  <a:pt x="65779" y="478790"/>
                </a:lnTo>
                <a:close/>
              </a:path>
              <a:path w="1638934" h="853440">
                <a:moveTo>
                  <a:pt x="66956" y="481330"/>
                </a:moveTo>
                <a:lnTo>
                  <a:pt x="65743" y="481330"/>
                </a:lnTo>
                <a:lnTo>
                  <a:pt x="69309" y="486410"/>
                </a:lnTo>
                <a:lnTo>
                  <a:pt x="66956" y="481330"/>
                </a:lnTo>
                <a:close/>
              </a:path>
              <a:path w="1638934" h="853440">
                <a:moveTo>
                  <a:pt x="1575935" y="478790"/>
                </a:moveTo>
                <a:lnTo>
                  <a:pt x="1575087" y="483870"/>
                </a:lnTo>
                <a:lnTo>
                  <a:pt x="1572961" y="485140"/>
                </a:lnTo>
                <a:lnTo>
                  <a:pt x="1577288" y="485140"/>
                </a:lnTo>
                <a:lnTo>
                  <a:pt x="1577625" y="483870"/>
                </a:lnTo>
                <a:lnTo>
                  <a:pt x="1576238" y="483870"/>
                </a:lnTo>
                <a:lnTo>
                  <a:pt x="1575935" y="478790"/>
                </a:lnTo>
                <a:close/>
              </a:path>
              <a:path w="1638934" h="853440">
                <a:moveTo>
                  <a:pt x="1578305" y="469900"/>
                </a:moveTo>
                <a:lnTo>
                  <a:pt x="1574354" y="474980"/>
                </a:lnTo>
                <a:lnTo>
                  <a:pt x="1576375" y="476250"/>
                </a:lnTo>
                <a:lnTo>
                  <a:pt x="1578511" y="477520"/>
                </a:lnTo>
                <a:lnTo>
                  <a:pt x="1576238" y="483870"/>
                </a:lnTo>
                <a:lnTo>
                  <a:pt x="1577625" y="483870"/>
                </a:lnTo>
                <a:lnTo>
                  <a:pt x="1578636" y="480060"/>
                </a:lnTo>
                <a:lnTo>
                  <a:pt x="1580582" y="480060"/>
                </a:lnTo>
                <a:lnTo>
                  <a:pt x="1581537" y="474980"/>
                </a:lnTo>
                <a:lnTo>
                  <a:pt x="1633129" y="474980"/>
                </a:lnTo>
                <a:lnTo>
                  <a:pt x="1633703" y="472440"/>
                </a:lnTo>
                <a:lnTo>
                  <a:pt x="1634234" y="471170"/>
                </a:lnTo>
                <a:lnTo>
                  <a:pt x="1577966" y="471170"/>
                </a:lnTo>
                <a:lnTo>
                  <a:pt x="1578305" y="469900"/>
                </a:lnTo>
                <a:close/>
              </a:path>
              <a:path w="1638934" h="853440">
                <a:moveTo>
                  <a:pt x="4631" y="459740"/>
                </a:moveTo>
                <a:lnTo>
                  <a:pt x="7994" y="467360"/>
                </a:lnTo>
                <a:lnTo>
                  <a:pt x="6938" y="477520"/>
                </a:lnTo>
                <a:lnTo>
                  <a:pt x="11345" y="482600"/>
                </a:lnTo>
                <a:lnTo>
                  <a:pt x="10732" y="477520"/>
                </a:lnTo>
                <a:lnTo>
                  <a:pt x="45598" y="477520"/>
                </a:lnTo>
                <a:lnTo>
                  <a:pt x="45290" y="476250"/>
                </a:lnTo>
                <a:lnTo>
                  <a:pt x="23647" y="476250"/>
                </a:lnTo>
                <a:lnTo>
                  <a:pt x="23497" y="473167"/>
                </a:lnTo>
                <a:lnTo>
                  <a:pt x="20929" y="469900"/>
                </a:lnTo>
                <a:lnTo>
                  <a:pt x="19057" y="469900"/>
                </a:lnTo>
                <a:lnTo>
                  <a:pt x="18977" y="466090"/>
                </a:lnTo>
                <a:lnTo>
                  <a:pt x="11411" y="466090"/>
                </a:lnTo>
                <a:lnTo>
                  <a:pt x="9748" y="462280"/>
                </a:lnTo>
                <a:lnTo>
                  <a:pt x="6786" y="462280"/>
                </a:lnTo>
                <a:lnTo>
                  <a:pt x="4631" y="459740"/>
                </a:lnTo>
                <a:close/>
              </a:path>
              <a:path w="1638934" h="853440">
                <a:moveTo>
                  <a:pt x="46970" y="481306"/>
                </a:moveTo>
                <a:close/>
              </a:path>
              <a:path w="1638934" h="853440">
                <a:moveTo>
                  <a:pt x="1580420" y="480920"/>
                </a:moveTo>
                <a:lnTo>
                  <a:pt x="1580152" y="481188"/>
                </a:lnTo>
                <a:lnTo>
                  <a:pt x="1580343" y="481330"/>
                </a:lnTo>
                <a:lnTo>
                  <a:pt x="1580420" y="480920"/>
                </a:lnTo>
                <a:close/>
              </a:path>
              <a:path w="1638934" h="853440">
                <a:moveTo>
                  <a:pt x="1633129" y="474980"/>
                </a:moveTo>
                <a:lnTo>
                  <a:pt x="1581537" y="474980"/>
                </a:lnTo>
                <a:lnTo>
                  <a:pt x="1583819" y="477520"/>
                </a:lnTo>
                <a:lnTo>
                  <a:pt x="1580420" y="480920"/>
                </a:lnTo>
                <a:lnTo>
                  <a:pt x="1580343" y="481330"/>
                </a:lnTo>
                <a:lnTo>
                  <a:pt x="1631693" y="481330"/>
                </a:lnTo>
                <a:lnTo>
                  <a:pt x="1633129" y="474980"/>
                </a:lnTo>
                <a:close/>
              </a:path>
              <a:path w="1638934" h="853440">
                <a:moveTo>
                  <a:pt x="64188" y="473710"/>
                </a:moveTo>
                <a:lnTo>
                  <a:pt x="44672" y="473710"/>
                </a:lnTo>
                <a:lnTo>
                  <a:pt x="46823" y="480920"/>
                </a:lnTo>
                <a:lnTo>
                  <a:pt x="46970" y="481306"/>
                </a:lnTo>
                <a:lnTo>
                  <a:pt x="49664" y="478790"/>
                </a:lnTo>
                <a:lnTo>
                  <a:pt x="65779" y="478790"/>
                </a:lnTo>
                <a:lnTo>
                  <a:pt x="65191" y="477520"/>
                </a:lnTo>
                <a:lnTo>
                  <a:pt x="64188" y="473710"/>
                </a:lnTo>
                <a:close/>
              </a:path>
              <a:path w="1638934" h="853440">
                <a:moveTo>
                  <a:pt x="1580582" y="480060"/>
                </a:moveTo>
                <a:lnTo>
                  <a:pt x="1578636" y="480060"/>
                </a:lnTo>
                <a:lnTo>
                  <a:pt x="1580152" y="481188"/>
                </a:lnTo>
                <a:lnTo>
                  <a:pt x="1580363" y="480977"/>
                </a:lnTo>
                <a:lnTo>
                  <a:pt x="1580461" y="480700"/>
                </a:lnTo>
                <a:lnTo>
                  <a:pt x="1580582" y="480060"/>
                </a:lnTo>
                <a:close/>
              </a:path>
              <a:path w="1638934" h="853440">
                <a:moveTo>
                  <a:pt x="13577" y="477520"/>
                </a:moveTo>
                <a:lnTo>
                  <a:pt x="12909" y="479041"/>
                </a:lnTo>
                <a:lnTo>
                  <a:pt x="14183" y="480700"/>
                </a:lnTo>
                <a:lnTo>
                  <a:pt x="13577" y="477520"/>
                </a:lnTo>
                <a:close/>
              </a:path>
              <a:path w="1638934" h="853440">
                <a:moveTo>
                  <a:pt x="13577" y="477520"/>
                </a:moveTo>
                <a:lnTo>
                  <a:pt x="10732" y="477520"/>
                </a:lnTo>
                <a:lnTo>
                  <a:pt x="12716" y="478790"/>
                </a:lnTo>
                <a:lnTo>
                  <a:pt x="12909" y="479041"/>
                </a:lnTo>
                <a:lnTo>
                  <a:pt x="13577" y="477520"/>
                </a:lnTo>
                <a:close/>
              </a:path>
              <a:path w="1638934" h="853440">
                <a:moveTo>
                  <a:pt x="61122" y="459740"/>
                </a:moveTo>
                <a:lnTo>
                  <a:pt x="24006" y="459740"/>
                </a:lnTo>
                <a:lnTo>
                  <a:pt x="26499" y="464540"/>
                </a:lnTo>
                <a:lnTo>
                  <a:pt x="26541" y="466090"/>
                </a:lnTo>
                <a:lnTo>
                  <a:pt x="26438" y="467360"/>
                </a:lnTo>
                <a:lnTo>
                  <a:pt x="27708" y="474980"/>
                </a:lnTo>
                <a:lnTo>
                  <a:pt x="23647" y="476250"/>
                </a:lnTo>
                <a:lnTo>
                  <a:pt x="45290" y="476250"/>
                </a:lnTo>
                <a:lnTo>
                  <a:pt x="44672" y="473710"/>
                </a:lnTo>
                <a:lnTo>
                  <a:pt x="64188" y="473710"/>
                </a:lnTo>
                <a:lnTo>
                  <a:pt x="63186" y="469900"/>
                </a:lnTo>
                <a:lnTo>
                  <a:pt x="61838" y="462280"/>
                </a:lnTo>
                <a:lnTo>
                  <a:pt x="61122" y="459740"/>
                </a:lnTo>
                <a:close/>
              </a:path>
              <a:path w="1638934" h="853440">
                <a:moveTo>
                  <a:pt x="23403" y="471242"/>
                </a:moveTo>
                <a:lnTo>
                  <a:pt x="23497" y="473167"/>
                </a:lnTo>
                <a:lnTo>
                  <a:pt x="23923" y="473710"/>
                </a:lnTo>
                <a:lnTo>
                  <a:pt x="23403" y="471242"/>
                </a:lnTo>
                <a:close/>
              </a:path>
              <a:path w="1638934" h="853440">
                <a:moveTo>
                  <a:pt x="26243" y="469900"/>
                </a:moveTo>
                <a:lnTo>
                  <a:pt x="23338" y="469900"/>
                </a:lnTo>
                <a:lnTo>
                  <a:pt x="27082" y="473710"/>
                </a:lnTo>
                <a:lnTo>
                  <a:pt x="26243" y="469900"/>
                </a:lnTo>
                <a:close/>
              </a:path>
              <a:path w="1638934" h="853440">
                <a:moveTo>
                  <a:pt x="1578982" y="464194"/>
                </a:moveTo>
                <a:lnTo>
                  <a:pt x="1575998" y="466090"/>
                </a:lnTo>
                <a:lnTo>
                  <a:pt x="1573746" y="472440"/>
                </a:lnTo>
                <a:lnTo>
                  <a:pt x="1578270" y="469900"/>
                </a:lnTo>
                <a:lnTo>
                  <a:pt x="1579659" y="464820"/>
                </a:lnTo>
                <a:lnTo>
                  <a:pt x="1578877" y="464820"/>
                </a:lnTo>
                <a:lnTo>
                  <a:pt x="1578982" y="464194"/>
                </a:lnTo>
                <a:close/>
              </a:path>
              <a:path w="1638934" h="853440">
                <a:moveTo>
                  <a:pt x="60765" y="458470"/>
                </a:moveTo>
                <a:lnTo>
                  <a:pt x="20159" y="458470"/>
                </a:lnTo>
                <a:lnTo>
                  <a:pt x="20937" y="467360"/>
                </a:lnTo>
                <a:lnTo>
                  <a:pt x="22585" y="467360"/>
                </a:lnTo>
                <a:lnTo>
                  <a:pt x="23403" y="471242"/>
                </a:lnTo>
                <a:lnTo>
                  <a:pt x="23338" y="469900"/>
                </a:lnTo>
                <a:lnTo>
                  <a:pt x="26243" y="469900"/>
                </a:lnTo>
                <a:lnTo>
                  <a:pt x="24006" y="459740"/>
                </a:lnTo>
                <a:lnTo>
                  <a:pt x="61122" y="459740"/>
                </a:lnTo>
                <a:lnTo>
                  <a:pt x="60765" y="458470"/>
                </a:lnTo>
                <a:close/>
              </a:path>
              <a:path w="1638934" h="853440">
                <a:moveTo>
                  <a:pt x="1583107" y="463550"/>
                </a:moveTo>
                <a:lnTo>
                  <a:pt x="1582772" y="463550"/>
                </a:lnTo>
                <a:lnTo>
                  <a:pt x="1580594" y="471170"/>
                </a:lnTo>
                <a:lnTo>
                  <a:pt x="1634234" y="471170"/>
                </a:lnTo>
                <a:lnTo>
                  <a:pt x="1635829" y="467360"/>
                </a:lnTo>
                <a:lnTo>
                  <a:pt x="1636116" y="464820"/>
                </a:lnTo>
                <a:lnTo>
                  <a:pt x="1584647" y="464820"/>
                </a:lnTo>
                <a:lnTo>
                  <a:pt x="1583107" y="463550"/>
                </a:lnTo>
                <a:close/>
              </a:path>
              <a:path w="1638934" h="853440">
                <a:moveTo>
                  <a:pt x="19931" y="468630"/>
                </a:moveTo>
                <a:lnTo>
                  <a:pt x="19057" y="469900"/>
                </a:lnTo>
                <a:lnTo>
                  <a:pt x="20929" y="469900"/>
                </a:lnTo>
                <a:lnTo>
                  <a:pt x="19931" y="468630"/>
                </a:lnTo>
                <a:close/>
              </a:path>
              <a:path w="1638934" h="853440">
                <a:moveTo>
                  <a:pt x="11612" y="443230"/>
                </a:moveTo>
                <a:lnTo>
                  <a:pt x="6229" y="443230"/>
                </a:lnTo>
                <a:lnTo>
                  <a:pt x="4930" y="452120"/>
                </a:lnTo>
                <a:lnTo>
                  <a:pt x="9364" y="458470"/>
                </a:lnTo>
                <a:lnTo>
                  <a:pt x="11411" y="466090"/>
                </a:lnTo>
                <a:lnTo>
                  <a:pt x="18977" y="466090"/>
                </a:lnTo>
                <a:lnTo>
                  <a:pt x="18237" y="461010"/>
                </a:lnTo>
                <a:lnTo>
                  <a:pt x="20159" y="458470"/>
                </a:lnTo>
                <a:lnTo>
                  <a:pt x="60765" y="458470"/>
                </a:lnTo>
                <a:lnTo>
                  <a:pt x="60050" y="455930"/>
                </a:lnTo>
                <a:lnTo>
                  <a:pt x="10753" y="455930"/>
                </a:lnTo>
                <a:lnTo>
                  <a:pt x="8450" y="452120"/>
                </a:lnTo>
                <a:lnTo>
                  <a:pt x="11923" y="445770"/>
                </a:lnTo>
                <a:lnTo>
                  <a:pt x="11612" y="443230"/>
                </a:lnTo>
                <a:close/>
              </a:path>
              <a:path w="1638934" h="853440">
                <a:moveTo>
                  <a:pt x="1579997" y="463550"/>
                </a:moveTo>
                <a:lnTo>
                  <a:pt x="1578982" y="464194"/>
                </a:lnTo>
                <a:lnTo>
                  <a:pt x="1578877" y="464820"/>
                </a:lnTo>
                <a:lnTo>
                  <a:pt x="1579733" y="464540"/>
                </a:lnTo>
                <a:lnTo>
                  <a:pt x="1579997" y="463550"/>
                </a:lnTo>
                <a:close/>
              </a:path>
              <a:path w="1638934" h="853440">
                <a:moveTo>
                  <a:pt x="1579733" y="464540"/>
                </a:moveTo>
                <a:lnTo>
                  <a:pt x="1578877" y="464820"/>
                </a:lnTo>
                <a:lnTo>
                  <a:pt x="1579659" y="464820"/>
                </a:lnTo>
                <a:lnTo>
                  <a:pt x="1579733" y="464540"/>
                </a:lnTo>
                <a:close/>
              </a:path>
              <a:path w="1638934" h="853440">
                <a:moveTo>
                  <a:pt x="1637373" y="434340"/>
                </a:moveTo>
                <a:lnTo>
                  <a:pt x="1585987" y="434340"/>
                </a:lnTo>
                <a:lnTo>
                  <a:pt x="1587765" y="441960"/>
                </a:lnTo>
                <a:lnTo>
                  <a:pt x="1587712" y="448310"/>
                </a:lnTo>
                <a:lnTo>
                  <a:pt x="1589767" y="450850"/>
                </a:lnTo>
                <a:lnTo>
                  <a:pt x="1587111" y="452610"/>
                </a:lnTo>
                <a:lnTo>
                  <a:pt x="1586237" y="458470"/>
                </a:lnTo>
                <a:lnTo>
                  <a:pt x="1584647" y="464820"/>
                </a:lnTo>
                <a:lnTo>
                  <a:pt x="1636116" y="464820"/>
                </a:lnTo>
                <a:lnTo>
                  <a:pt x="1636835" y="458470"/>
                </a:lnTo>
                <a:lnTo>
                  <a:pt x="1636726" y="447040"/>
                </a:lnTo>
                <a:lnTo>
                  <a:pt x="1636048" y="440690"/>
                </a:lnTo>
                <a:lnTo>
                  <a:pt x="1637373" y="434340"/>
                </a:lnTo>
                <a:close/>
              </a:path>
              <a:path w="1638934" h="853440">
                <a:moveTo>
                  <a:pt x="1582772" y="463550"/>
                </a:moveTo>
                <a:lnTo>
                  <a:pt x="1579997" y="463550"/>
                </a:lnTo>
                <a:lnTo>
                  <a:pt x="1579733" y="464540"/>
                </a:lnTo>
                <a:lnTo>
                  <a:pt x="1582772" y="463550"/>
                </a:lnTo>
                <a:close/>
              </a:path>
              <a:path w="1638934" h="853440">
                <a:moveTo>
                  <a:pt x="1580374" y="455930"/>
                </a:moveTo>
                <a:lnTo>
                  <a:pt x="1578982" y="464194"/>
                </a:lnTo>
                <a:lnTo>
                  <a:pt x="1579997" y="463550"/>
                </a:lnTo>
                <a:lnTo>
                  <a:pt x="1583107" y="463550"/>
                </a:lnTo>
                <a:lnTo>
                  <a:pt x="1584380" y="459740"/>
                </a:lnTo>
                <a:lnTo>
                  <a:pt x="1581467" y="459740"/>
                </a:lnTo>
                <a:lnTo>
                  <a:pt x="1580374" y="455930"/>
                </a:lnTo>
                <a:close/>
              </a:path>
              <a:path w="1638934" h="853440">
                <a:moveTo>
                  <a:pt x="8085" y="458470"/>
                </a:moveTo>
                <a:lnTo>
                  <a:pt x="6786" y="462280"/>
                </a:lnTo>
                <a:lnTo>
                  <a:pt x="9748" y="462280"/>
                </a:lnTo>
                <a:lnTo>
                  <a:pt x="8085" y="458470"/>
                </a:lnTo>
                <a:close/>
              </a:path>
              <a:path w="1638934" h="853440">
                <a:moveTo>
                  <a:pt x="62950" y="454660"/>
                </a:moveTo>
                <a:lnTo>
                  <a:pt x="61541" y="454660"/>
                </a:lnTo>
                <a:lnTo>
                  <a:pt x="63606" y="462280"/>
                </a:lnTo>
                <a:lnTo>
                  <a:pt x="62950" y="454660"/>
                </a:lnTo>
                <a:close/>
              </a:path>
              <a:path w="1638934" h="853440">
                <a:moveTo>
                  <a:pt x="1586684" y="447040"/>
                </a:moveTo>
                <a:lnTo>
                  <a:pt x="1585065" y="447040"/>
                </a:lnTo>
                <a:lnTo>
                  <a:pt x="1583858" y="452147"/>
                </a:lnTo>
                <a:lnTo>
                  <a:pt x="1582649" y="455930"/>
                </a:lnTo>
                <a:lnTo>
                  <a:pt x="1581467" y="459740"/>
                </a:lnTo>
                <a:lnTo>
                  <a:pt x="1584380" y="459740"/>
                </a:lnTo>
                <a:lnTo>
                  <a:pt x="1585652" y="455930"/>
                </a:lnTo>
                <a:lnTo>
                  <a:pt x="1584018" y="454660"/>
                </a:lnTo>
                <a:lnTo>
                  <a:pt x="1587111" y="452610"/>
                </a:lnTo>
                <a:lnTo>
                  <a:pt x="1587483" y="450113"/>
                </a:lnTo>
                <a:lnTo>
                  <a:pt x="1587600" y="448172"/>
                </a:lnTo>
                <a:lnTo>
                  <a:pt x="1586684" y="447040"/>
                </a:lnTo>
                <a:close/>
              </a:path>
              <a:path w="1638934" h="853440">
                <a:moveTo>
                  <a:pt x="57574" y="436880"/>
                </a:moveTo>
                <a:lnTo>
                  <a:pt x="10834" y="436880"/>
                </a:lnTo>
                <a:lnTo>
                  <a:pt x="11611" y="438150"/>
                </a:lnTo>
                <a:lnTo>
                  <a:pt x="12346" y="439420"/>
                </a:lnTo>
                <a:lnTo>
                  <a:pt x="13532" y="439420"/>
                </a:lnTo>
                <a:lnTo>
                  <a:pt x="13581" y="447040"/>
                </a:lnTo>
                <a:lnTo>
                  <a:pt x="12266" y="449580"/>
                </a:lnTo>
                <a:lnTo>
                  <a:pt x="10889" y="450850"/>
                </a:lnTo>
                <a:lnTo>
                  <a:pt x="10753" y="455930"/>
                </a:lnTo>
                <a:lnTo>
                  <a:pt x="60050" y="455930"/>
                </a:lnTo>
                <a:lnTo>
                  <a:pt x="59692" y="454660"/>
                </a:lnTo>
                <a:lnTo>
                  <a:pt x="57181" y="454660"/>
                </a:lnTo>
                <a:lnTo>
                  <a:pt x="57255" y="450850"/>
                </a:lnTo>
                <a:lnTo>
                  <a:pt x="56789" y="450850"/>
                </a:lnTo>
                <a:lnTo>
                  <a:pt x="56363" y="447391"/>
                </a:lnTo>
                <a:lnTo>
                  <a:pt x="53401" y="444500"/>
                </a:lnTo>
                <a:lnTo>
                  <a:pt x="55694" y="441960"/>
                </a:lnTo>
                <a:lnTo>
                  <a:pt x="59484" y="441960"/>
                </a:lnTo>
                <a:lnTo>
                  <a:pt x="58040" y="439420"/>
                </a:lnTo>
                <a:lnTo>
                  <a:pt x="57544" y="438150"/>
                </a:lnTo>
                <a:lnTo>
                  <a:pt x="57574" y="436880"/>
                </a:lnTo>
                <a:close/>
              </a:path>
              <a:path w="1638934" h="853440">
                <a:moveTo>
                  <a:pt x="60054" y="453866"/>
                </a:moveTo>
                <a:lnTo>
                  <a:pt x="59692" y="454660"/>
                </a:lnTo>
                <a:lnTo>
                  <a:pt x="60242" y="454660"/>
                </a:lnTo>
                <a:lnTo>
                  <a:pt x="60054" y="453866"/>
                </a:lnTo>
                <a:close/>
              </a:path>
              <a:path w="1638934" h="853440">
                <a:moveTo>
                  <a:pt x="60852" y="452120"/>
                </a:moveTo>
                <a:lnTo>
                  <a:pt x="60923" y="452610"/>
                </a:lnTo>
                <a:lnTo>
                  <a:pt x="61295" y="454660"/>
                </a:lnTo>
                <a:lnTo>
                  <a:pt x="61541" y="454660"/>
                </a:lnTo>
                <a:lnTo>
                  <a:pt x="60852" y="452120"/>
                </a:lnTo>
                <a:close/>
              </a:path>
              <a:path w="1638934" h="853440">
                <a:moveTo>
                  <a:pt x="60622" y="449580"/>
                </a:moveTo>
                <a:lnTo>
                  <a:pt x="59342" y="450850"/>
                </a:lnTo>
                <a:lnTo>
                  <a:pt x="60054" y="453866"/>
                </a:lnTo>
                <a:lnTo>
                  <a:pt x="60839" y="452147"/>
                </a:lnTo>
                <a:lnTo>
                  <a:pt x="62007" y="450850"/>
                </a:lnTo>
                <a:lnTo>
                  <a:pt x="60622" y="449580"/>
                </a:lnTo>
                <a:close/>
              </a:path>
              <a:path w="1638934" h="853440">
                <a:moveTo>
                  <a:pt x="1587600" y="448172"/>
                </a:moveTo>
                <a:lnTo>
                  <a:pt x="1587483" y="450113"/>
                </a:lnTo>
                <a:lnTo>
                  <a:pt x="1587111" y="452610"/>
                </a:lnTo>
                <a:lnTo>
                  <a:pt x="1589767" y="450850"/>
                </a:lnTo>
                <a:lnTo>
                  <a:pt x="1587600" y="448172"/>
                </a:lnTo>
                <a:close/>
              </a:path>
              <a:path w="1638934" h="853440">
                <a:moveTo>
                  <a:pt x="1579390" y="440690"/>
                </a:moveTo>
                <a:lnTo>
                  <a:pt x="1576416" y="448310"/>
                </a:lnTo>
                <a:lnTo>
                  <a:pt x="1577495" y="452120"/>
                </a:lnTo>
                <a:lnTo>
                  <a:pt x="1582406" y="448310"/>
                </a:lnTo>
                <a:lnTo>
                  <a:pt x="1585065" y="447040"/>
                </a:lnTo>
                <a:lnTo>
                  <a:pt x="1586684" y="447040"/>
                </a:lnTo>
                <a:lnTo>
                  <a:pt x="1583601" y="443230"/>
                </a:lnTo>
                <a:lnTo>
                  <a:pt x="1582113" y="443230"/>
                </a:lnTo>
                <a:lnTo>
                  <a:pt x="1580511" y="441960"/>
                </a:lnTo>
                <a:lnTo>
                  <a:pt x="1580270" y="441960"/>
                </a:lnTo>
                <a:lnTo>
                  <a:pt x="1579390" y="440690"/>
                </a:lnTo>
                <a:close/>
              </a:path>
              <a:path w="1638934" h="853440">
                <a:moveTo>
                  <a:pt x="56363" y="447391"/>
                </a:moveTo>
                <a:lnTo>
                  <a:pt x="56789" y="450850"/>
                </a:lnTo>
                <a:lnTo>
                  <a:pt x="57269" y="450113"/>
                </a:lnTo>
                <a:lnTo>
                  <a:pt x="57305" y="448310"/>
                </a:lnTo>
                <a:lnTo>
                  <a:pt x="56363" y="447391"/>
                </a:lnTo>
                <a:close/>
              </a:path>
              <a:path w="1638934" h="853440">
                <a:moveTo>
                  <a:pt x="57269" y="450113"/>
                </a:moveTo>
                <a:lnTo>
                  <a:pt x="56789" y="450850"/>
                </a:lnTo>
                <a:lnTo>
                  <a:pt x="57255" y="450850"/>
                </a:lnTo>
                <a:lnTo>
                  <a:pt x="57269" y="450113"/>
                </a:lnTo>
                <a:close/>
              </a:path>
              <a:path w="1638934" h="853440">
                <a:moveTo>
                  <a:pt x="59484" y="441960"/>
                </a:moveTo>
                <a:lnTo>
                  <a:pt x="55694" y="441960"/>
                </a:lnTo>
                <a:lnTo>
                  <a:pt x="56363" y="447391"/>
                </a:lnTo>
                <a:lnTo>
                  <a:pt x="57163" y="448172"/>
                </a:lnTo>
                <a:lnTo>
                  <a:pt x="57269" y="450113"/>
                </a:lnTo>
                <a:lnTo>
                  <a:pt x="60929" y="444500"/>
                </a:lnTo>
                <a:lnTo>
                  <a:pt x="59484" y="441960"/>
                </a:lnTo>
                <a:close/>
              </a:path>
              <a:path w="1638934" h="853440">
                <a:moveTo>
                  <a:pt x="58333" y="422910"/>
                </a:moveTo>
                <a:lnTo>
                  <a:pt x="4488" y="422910"/>
                </a:lnTo>
                <a:lnTo>
                  <a:pt x="4865" y="427990"/>
                </a:lnTo>
                <a:lnTo>
                  <a:pt x="5188" y="430530"/>
                </a:lnTo>
                <a:lnTo>
                  <a:pt x="1718" y="439420"/>
                </a:lnTo>
                <a:lnTo>
                  <a:pt x="4798" y="447040"/>
                </a:lnTo>
                <a:lnTo>
                  <a:pt x="4804" y="444500"/>
                </a:lnTo>
                <a:lnTo>
                  <a:pt x="5214" y="443230"/>
                </a:lnTo>
                <a:lnTo>
                  <a:pt x="11612" y="443230"/>
                </a:lnTo>
                <a:lnTo>
                  <a:pt x="10834" y="436880"/>
                </a:lnTo>
                <a:lnTo>
                  <a:pt x="57574" y="436880"/>
                </a:lnTo>
                <a:lnTo>
                  <a:pt x="57725" y="430530"/>
                </a:lnTo>
                <a:lnTo>
                  <a:pt x="58333" y="422910"/>
                </a:lnTo>
                <a:close/>
              </a:path>
              <a:path w="1638934" h="853440">
                <a:moveTo>
                  <a:pt x="1583369" y="436880"/>
                </a:moveTo>
                <a:lnTo>
                  <a:pt x="1582427" y="438150"/>
                </a:lnTo>
                <a:lnTo>
                  <a:pt x="1582113" y="443230"/>
                </a:lnTo>
                <a:lnTo>
                  <a:pt x="1583601" y="443230"/>
                </a:lnTo>
                <a:lnTo>
                  <a:pt x="1582573" y="441960"/>
                </a:lnTo>
                <a:lnTo>
                  <a:pt x="1586322" y="441960"/>
                </a:lnTo>
                <a:lnTo>
                  <a:pt x="1586140" y="440690"/>
                </a:lnTo>
                <a:lnTo>
                  <a:pt x="1583296" y="440690"/>
                </a:lnTo>
                <a:lnTo>
                  <a:pt x="1583369" y="436880"/>
                </a:lnTo>
                <a:close/>
              </a:path>
              <a:path w="1638934" h="853440">
                <a:moveTo>
                  <a:pt x="1580846" y="439420"/>
                </a:moveTo>
                <a:lnTo>
                  <a:pt x="1579830" y="439420"/>
                </a:lnTo>
                <a:lnTo>
                  <a:pt x="1580270" y="441960"/>
                </a:lnTo>
                <a:lnTo>
                  <a:pt x="1580511" y="441960"/>
                </a:lnTo>
                <a:lnTo>
                  <a:pt x="1580846" y="439420"/>
                </a:lnTo>
                <a:close/>
              </a:path>
              <a:path w="1638934" h="853440">
                <a:moveTo>
                  <a:pt x="1633845" y="400050"/>
                </a:moveTo>
                <a:lnTo>
                  <a:pt x="1585767" y="400050"/>
                </a:lnTo>
                <a:lnTo>
                  <a:pt x="1587107" y="406400"/>
                </a:lnTo>
                <a:lnTo>
                  <a:pt x="1587445" y="415290"/>
                </a:lnTo>
                <a:lnTo>
                  <a:pt x="1587669" y="422910"/>
                </a:lnTo>
                <a:lnTo>
                  <a:pt x="1588667" y="430530"/>
                </a:lnTo>
                <a:lnTo>
                  <a:pt x="1586940" y="430530"/>
                </a:lnTo>
                <a:lnTo>
                  <a:pt x="1586709" y="433070"/>
                </a:lnTo>
                <a:lnTo>
                  <a:pt x="1585242" y="433070"/>
                </a:lnTo>
                <a:lnTo>
                  <a:pt x="1584029" y="439420"/>
                </a:lnTo>
                <a:lnTo>
                  <a:pt x="1583296" y="440690"/>
                </a:lnTo>
                <a:lnTo>
                  <a:pt x="1586140" y="440690"/>
                </a:lnTo>
                <a:lnTo>
                  <a:pt x="1585777" y="438150"/>
                </a:lnTo>
                <a:lnTo>
                  <a:pt x="1585987" y="434340"/>
                </a:lnTo>
                <a:lnTo>
                  <a:pt x="1637373" y="434340"/>
                </a:lnTo>
                <a:lnTo>
                  <a:pt x="1637904" y="431800"/>
                </a:lnTo>
                <a:lnTo>
                  <a:pt x="1637993" y="430530"/>
                </a:lnTo>
                <a:lnTo>
                  <a:pt x="1588667" y="430530"/>
                </a:lnTo>
                <a:lnTo>
                  <a:pt x="1587055" y="429260"/>
                </a:lnTo>
                <a:lnTo>
                  <a:pt x="1638083" y="429260"/>
                </a:lnTo>
                <a:lnTo>
                  <a:pt x="1638531" y="422910"/>
                </a:lnTo>
                <a:lnTo>
                  <a:pt x="1637873" y="416560"/>
                </a:lnTo>
                <a:lnTo>
                  <a:pt x="1635870" y="411480"/>
                </a:lnTo>
                <a:lnTo>
                  <a:pt x="1638739" y="408940"/>
                </a:lnTo>
                <a:lnTo>
                  <a:pt x="1633845" y="400050"/>
                </a:lnTo>
                <a:close/>
              </a:path>
              <a:path w="1638934" h="853440">
                <a:moveTo>
                  <a:pt x="1585484" y="431800"/>
                </a:moveTo>
                <a:lnTo>
                  <a:pt x="1578511" y="431800"/>
                </a:lnTo>
                <a:lnTo>
                  <a:pt x="1579830" y="439420"/>
                </a:lnTo>
                <a:lnTo>
                  <a:pt x="1579997" y="438150"/>
                </a:lnTo>
                <a:lnTo>
                  <a:pt x="1580155" y="434340"/>
                </a:lnTo>
                <a:lnTo>
                  <a:pt x="1582943" y="434340"/>
                </a:lnTo>
                <a:lnTo>
                  <a:pt x="1585484" y="431800"/>
                </a:lnTo>
                <a:close/>
              </a:path>
              <a:path w="1638934" h="853440">
                <a:moveTo>
                  <a:pt x="1582943" y="434340"/>
                </a:moveTo>
                <a:lnTo>
                  <a:pt x="1580155" y="434340"/>
                </a:lnTo>
                <a:lnTo>
                  <a:pt x="1581673" y="435610"/>
                </a:lnTo>
                <a:lnTo>
                  <a:pt x="1582943" y="434340"/>
                </a:lnTo>
                <a:close/>
              </a:path>
              <a:path w="1638934" h="853440">
                <a:moveTo>
                  <a:pt x="1578867" y="414020"/>
                </a:moveTo>
                <a:lnTo>
                  <a:pt x="1580898" y="421640"/>
                </a:lnTo>
                <a:lnTo>
                  <a:pt x="1578678" y="426720"/>
                </a:lnTo>
                <a:lnTo>
                  <a:pt x="1581045" y="431800"/>
                </a:lnTo>
                <a:lnTo>
                  <a:pt x="1585484" y="431800"/>
                </a:lnTo>
                <a:lnTo>
                  <a:pt x="1585242" y="433070"/>
                </a:lnTo>
                <a:lnTo>
                  <a:pt x="1587887" y="424571"/>
                </a:lnTo>
                <a:lnTo>
                  <a:pt x="1587825" y="424099"/>
                </a:lnTo>
                <a:lnTo>
                  <a:pt x="1582270" y="421640"/>
                </a:lnTo>
                <a:lnTo>
                  <a:pt x="1581773" y="416560"/>
                </a:lnTo>
                <a:lnTo>
                  <a:pt x="1581495" y="416560"/>
                </a:lnTo>
                <a:lnTo>
                  <a:pt x="1579694" y="415290"/>
                </a:lnTo>
                <a:lnTo>
                  <a:pt x="1578867" y="414020"/>
                </a:lnTo>
                <a:close/>
              </a:path>
              <a:path w="1638934" h="853440">
                <a:moveTo>
                  <a:pt x="37733" y="412750"/>
                </a:moveTo>
                <a:lnTo>
                  <a:pt x="3148" y="412750"/>
                </a:lnTo>
                <a:lnTo>
                  <a:pt x="3271" y="416327"/>
                </a:lnTo>
                <a:lnTo>
                  <a:pt x="2325" y="427990"/>
                </a:lnTo>
                <a:lnTo>
                  <a:pt x="3784" y="429260"/>
                </a:lnTo>
                <a:lnTo>
                  <a:pt x="4488" y="422910"/>
                </a:lnTo>
                <a:lnTo>
                  <a:pt x="58333" y="422910"/>
                </a:lnTo>
                <a:lnTo>
                  <a:pt x="58535" y="420370"/>
                </a:lnTo>
                <a:lnTo>
                  <a:pt x="56910" y="420370"/>
                </a:lnTo>
                <a:lnTo>
                  <a:pt x="57012" y="419100"/>
                </a:lnTo>
                <a:lnTo>
                  <a:pt x="36889" y="419100"/>
                </a:lnTo>
                <a:lnTo>
                  <a:pt x="37522" y="416560"/>
                </a:lnTo>
                <a:lnTo>
                  <a:pt x="37625" y="415290"/>
                </a:lnTo>
                <a:lnTo>
                  <a:pt x="37733" y="412750"/>
                </a:lnTo>
                <a:close/>
              </a:path>
              <a:path w="1638934" h="853440">
                <a:moveTo>
                  <a:pt x="1587825" y="424099"/>
                </a:moveTo>
                <a:lnTo>
                  <a:pt x="1587887" y="424571"/>
                </a:lnTo>
                <a:lnTo>
                  <a:pt x="1588008" y="424180"/>
                </a:lnTo>
                <a:lnTo>
                  <a:pt x="1587825" y="424099"/>
                </a:lnTo>
                <a:close/>
              </a:path>
              <a:path w="1638934" h="853440">
                <a:moveTo>
                  <a:pt x="58721" y="419352"/>
                </a:moveTo>
                <a:lnTo>
                  <a:pt x="58535" y="420370"/>
                </a:lnTo>
                <a:lnTo>
                  <a:pt x="58866" y="420370"/>
                </a:lnTo>
                <a:lnTo>
                  <a:pt x="58721" y="419352"/>
                </a:lnTo>
                <a:close/>
              </a:path>
              <a:path w="1638934" h="853440">
                <a:moveTo>
                  <a:pt x="57766" y="409687"/>
                </a:moveTo>
                <a:lnTo>
                  <a:pt x="57614" y="411578"/>
                </a:lnTo>
                <a:lnTo>
                  <a:pt x="58721" y="419352"/>
                </a:lnTo>
                <a:lnTo>
                  <a:pt x="59925" y="412750"/>
                </a:lnTo>
                <a:lnTo>
                  <a:pt x="57766" y="409687"/>
                </a:lnTo>
                <a:close/>
              </a:path>
              <a:path w="1638934" h="853440">
                <a:moveTo>
                  <a:pt x="37580" y="416327"/>
                </a:moveTo>
                <a:lnTo>
                  <a:pt x="36889" y="419100"/>
                </a:lnTo>
                <a:lnTo>
                  <a:pt x="38498" y="419100"/>
                </a:lnTo>
                <a:lnTo>
                  <a:pt x="37516" y="417830"/>
                </a:lnTo>
                <a:lnTo>
                  <a:pt x="37580" y="416327"/>
                </a:lnTo>
                <a:close/>
              </a:path>
              <a:path w="1638934" h="853440">
                <a:moveTo>
                  <a:pt x="67539" y="369570"/>
                </a:moveTo>
                <a:lnTo>
                  <a:pt x="48055" y="369570"/>
                </a:lnTo>
                <a:lnTo>
                  <a:pt x="47239" y="381000"/>
                </a:lnTo>
                <a:lnTo>
                  <a:pt x="45550" y="383540"/>
                </a:lnTo>
                <a:lnTo>
                  <a:pt x="43361" y="389890"/>
                </a:lnTo>
                <a:lnTo>
                  <a:pt x="41538" y="400050"/>
                </a:lnTo>
                <a:lnTo>
                  <a:pt x="40947" y="407670"/>
                </a:lnTo>
                <a:lnTo>
                  <a:pt x="39738" y="407670"/>
                </a:lnTo>
                <a:lnTo>
                  <a:pt x="37580" y="416327"/>
                </a:lnTo>
                <a:lnTo>
                  <a:pt x="37516" y="417830"/>
                </a:lnTo>
                <a:lnTo>
                  <a:pt x="38498" y="419100"/>
                </a:lnTo>
                <a:lnTo>
                  <a:pt x="57012" y="419100"/>
                </a:lnTo>
                <a:lnTo>
                  <a:pt x="57520" y="412750"/>
                </a:lnTo>
                <a:lnTo>
                  <a:pt x="57600" y="411480"/>
                </a:lnTo>
                <a:lnTo>
                  <a:pt x="57239" y="408940"/>
                </a:lnTo>
                <a:lnTo>
                  <a:pt x="57825" y="408940"/>
                </a:lnTo>
                <a:lnTo>
                  <a:pt x="58029" y="406400"/>
                </a:lnTo>
                <a:lnTo>
                  <a:pt x="57397" y="406400"/>
                </a:lnTo>
                <a:lnTo>
                  <a:pt x="58131" y="405130"/>
                </a:lnTo>
                <a:lnTo>
                  <a:pt x="60721" y="405130"/>
                </a:lnTo>
                <a:lnTo>
                  <a:pt x="60903" y="397510"/>
                </a:lnTo>
                <a:lnTo>
                  <a:pt x="59677" y="393700"/>
                </a:lnTo>
                <a:lnTo>
                  <a:pt x="62427" y="387350"/>
                </a:lnTo>
                <a:lnTo>
                  <a:pt x="60697" y="387350"/>
                </a:lnTo>
                <a:lnTo>
                  <a:pt x="61719" y="382270"/>
                </a:lnTo>
                <a:lnTo>
                  <a:pt x="63382" y="378460"/>
                </a:lnTo>
                <a:lnTo>
                  <a:pt x="65151" y="377190"/>
                </a:lnTo>
                <a:lnTo>
                  <a:pt x="66948" y="372110"/>
                </a:lnTo>
                <a:lnTo>
                  <a:pt x="67539" y="369570"/>
                </a:lnTo>
                <a:close/>
              </a:path>
              <a:path w="1638934" h="853440">
                <a:moveTo>
                  <a:pt x="2673" y="405130"/>
                </a:moveTo>
                <a:lnTo>
                  <a:pt x="1041" y="411578"/>
                </a:lnTo>
                <a:lnTo>
                  <a:pt x="0" y="417830"/>
                </a:lnTo>
                <a:lnTo>
                  <a:pt x="3148" y="412750"/>
                </a:lnTo>
                <a:lnTo>
                  <a:pt x="37733" y="412750"/>
                </a:lnTo>
                <a:lnTo>
                  <a:pt x="37787" y="411480"/>
                </a:lnTo>
                <a:lnTo>
                  <a:pt x="3705" y="411480"/>
                </a:lnTo>
                <a:lnTo>
                  <a:pt x="2673" y="405130"/>
                </a:lnTo>
                <a:close/>
              </a:path>
              <a:path w="1638934" h="853440">
                <a:moveTo>
                  <a:pt x="1581401" y="412750"/>
                </a:moveTo>
                <a:lnTo>
                  <a:pt x="1581495" y="416560"/>
                </a:lnTo>
                <a:lnTo>
                  <a:pt x="1581773" y="416560"/>
                </a:lnTo>
                <a:lnTo>
                  <a:pt x="1581401" y="412750"/>
                </a:lnTo>
                <a:close/>
              </a:path>
              <a:path w="1638934" h="853440">
                <a:moveTo>
                  <a:pt x="57239" y="408940"/>
                </a:moveTo>
                <a:lnTo>
                  <a:pt x="57614" y="411578"/>
                </a:lnTo>
                <a:lnTo>
                  <a:pt x="57766" y="409687"/>
                </a:lnTo>
                <a:lnTo>
                  <a:pt x="57239" y="408940"/>
                </a:lnTo>
                <a:close/>
              </a:path>
              <a:path w="1638934" h="853440">
                <a:moveTo>
                  <a:pt x="40518" y="397510"/>
                </a:moveTo>
                <a:lnTo>
                  <a:pt x="4279" y="397510"/>
                </a:lnTo>
                <a:lnTo>
                  <a:pt x="4387" y="398780"/>
                </a:lnTo>
                <a:lnTo>
                  <a:pt x="4485" y="402590"/>
                </a:lnTo>
                <a:lnTo>
                  <a:pt x="4246" y="405130"/>
                </a:lnTo>
                <a:lnTo>
                  <a:pt x="3928" y="407670"/>
                </a:lnTo>
                <a:lnTo>
                  <a:pt x="3705" y="411480"/>
                </a:lnTo>
                <a:lnTo>
                  <a:pt x="37787" y="411480"/>
                </a:lnTo>
                <a:lnTo>
                  <a:pt x="37906" y="409687"/>
                </a:lnTo>
                <a:lnTo>
                  <a:pt x="38941" y="401320"/>
                </a:lnTo>
                <a:lnTo>
                  <a:pt x="40283" y="400050"/>
                </a:lnTo>
                <a:lnTo>
                  <a:pt x="40518" y="397510"/>
                </a:lnTo>
                <a:close/>
              </a:path>
              <a:path w="1638934" h="853440">
                <a:moveTo>
                  <a:pt x="57825" y="408940"/>
                </a:moveTo>
                <a:lnTo>
                  <a:pt x="57239" y="408940"/>
                </a:lnTo>
                <a:lnTo>
                  <a:pt x="57766" y="409687"/>
                </a:lnTo>
                <a:lnTo>
                  <a:pt x="57825" y="408940"/>
                </a:lnTo>
                <a:close/>
              </a:path>
              <a:path w="1638934" h="853440">
                <a:moveTo>
                  <a:pt x="58131" y="405130"/>
                </a:moveTo>
                <a:lnTo>
                  <a:pt x="57397" y="406400"/>
                </a:lnTo>
                <a:lnTo>
                  <a:pt x="58049" y="406150"/>
                </a:lnTo>
                <a:lnTo>
                  <a:pt x="58131" y="405130"/>
                </a:lnTo>
                <a:close/>
              </a:path>
              <a:path w="1638934" h="853440">
                <a:moveTo>
                  <a:pt x="58049" y="406150"/>
                </a:moveTo>
                <a:lnTo>
                  <a:pt x="57397" y="406400"/>
                </a:lnTo>
                <a:lnTo>
                  <a:pt x="58029" y="406400"/>
                </a:lnTo>
                <a:lnTo>
                  <a:pt x="58049" y="406150"/>
                </a:lnTo>
                <a:close/>
              </a:path>
              <a:path w="1638934" h="853440">
                <a:moveTo>
                  <a:pt x="60721" y="405130"/>
                </a:moveTo>
                <a:lnTo>
                  <a:pt x="58131" y="405130"/>
                </a:lnTo>
                <a:lnTo>
                  <a:pt x="58049" y="406150"/>
                </a:lnTo>
                <a:lnTo>
                  <a:pt x="60721" y="405130"/>
                </a:lnTo>
                <a:close/>
              </a:path>
              <a:path w="1638934" h="853440">
                <a:moveTo>
                  <a:pt x="1583065" y="393700"/>
                </a:moveTo>
                <a:lnTo>
                  <a:pt x="1582029" y="393700"/>
                </a:lnTo>
                <a:lnTo>
                  <a:pt x="1581945" y="405130"/>
                </a:lnTo>
                <a:lnTo>
                  <a:pt x="1583966" y="405130"/>
                </a:lnTo>
                <a:lnTo>
                  <a:pt x="1583629" y="401320"/>
                </a:lnTo>
                <a:lnTo>
                  <a:pt x="1585458" y="401320"/>
                </a:lnTo>
                <a:lnTo>
                  <a:pt x="1585767" y="400050"/>
                </a:lnTo>
                <a:lnTo>
                  <a:pt x="1633845" y="400050"/>
                </a:lnTo>
                <a:lnTo>
                  <a:pt x="1633145" y="398780"/>
                </a:lnTo>
                <a:lnTo>
                  <a:pt x="1583694" y="398780"/>
                </a:lnTo>
                <a:lnTo>
                  <a:pt x="1583065" y="393700"/>
                </a:lnTo>
                <a:close/>
              </a:path>
              <a:path w="1638934" h="853440">
                <a:moveTo>
                  <a:pt x="1636491" y="396240"/>
                </a:moveTo>
                <a:lnTo>
                  <a:pt x="1635001" y="396240"/>
                </a:lnTo>
                <a:lnTo>
                  <a:pt x="1635514" y="401320"/>
                </a:lnTo>
                <a:lnTo>
                  <a:pt x="1637231" y="403860"/>
                </a:lnTo>
                <a:lnTo>
                  <a:pt x="1637106" y="398780"/>
                </a:lnTo>
                <a:lnTo>
                  <a:pt x="1636491" y="396240"/>
                </a:lnTo>
                <a:close/>
              </a:path>
              <a:path w="1638934" h="853440">
                <a:moveTo>
                  <a:pt x="1585458" y="401320"/>
                </a:moveTo>
                <a:lnTo>
                  <a:pt x="1584230" y="401320"/>
                </a:lnTo>
                <a:lnTo>
                  <a:pt x="1585150" y="402590"/>
                </a:lnTo>
                <a:lnTo>
                  <a:pt x="1585458" y="401320"/>
                </a:lnTo>
                <a:close/>
              </a:path>
              <a:path w="1638934" h="853440">
                <a:moveTo>
                  <a:pt x="2953" y="392430"/>
                </a:moveTo>
                <a:lnTo>
                  <a:pt x="2129" y="393700"/>
                </a:lnTo>
                <a:lnTo>
                  <a:pt x="2576" y="401320"/>
                </a:lnTo>
                <a:lnTo>
                  <a:pt x="4279" y="397510"/>
                </a:lnTo>
                <a:lnTo>
                  <a:pt x="40518" y="397510"/>
                </a:lnTo>
                <a:lnTo>
                  <a:pt x="40635" y="396240"/>
                </a:lnTo>
                <a:lnTo>
                  <a:pt x="13688" y="396240"/>
                </a:lnTo>
                <a:lnTo>
                  <a:pt x="14075" y="394970"/>
                </a:lnTo>
                <a:lnTo>
                  <a:pt x="5201" y="394970"/>
                </a:lnTo>
                <a:lnTo>
                  <a:pt x="3953" y="393700"/>
                </a:lnTo>
                <a:lnTo>
                  <a:pt x="2953" y="392430"/>
                </a:lnTo>
                <a:close/>
              </a:path>
              <a:path w="1638934" h="853440">
                <a:moveTo>
                  <a:pt x="1573328" y="387350"/>
                </a:moveTo>
                <a:lnTo>
                  <a:pt x="1573296" y="392430"/>
                </a:lnTo>
                <a:lnTo>
                  <a:pt x="1576406" y="397510"/>
                </a:lnTo>
                <a:lnTo>
                  <a:pt x="1581840" y="401320"/>
                </a:lnTo>
                <a:lnTo>
                  <a:pt x="1581830" y="394970"/>
                </a:lnTo>
                <a:lnTo>
                  <a:pt x="1582029" y="393700"/>
                </a:lnTo>
                <a:lnTo>
                  <a:pt x="1583065" y="393700"/>
                </a:lnTo>
                <a:lnTo>
                  <a:pt x="1582908" y="392430"/>
                </a:lnTo>
                <a:lnTo>
                  <a:pt x="1575746" y="392430"/>
                </a:lnTo>
                <a:lnTo>
                  <a:pt x="1574385" y="389890"/>
                </a:lnTo>
                <a:lnTo>
                  <a:pt x="1574139" y="388620"/>
                </a:lnTo>
                <a:lnTo>
                  <a:pt x="1574048" y="388429"/>
                </a:lnTo>
                <a:lnTo>
                  <a:pt x="1573328" y="387350"/>
                </a:lnTo>
                <a:close/>
              </a:path>
              <a:path w="1638934" h="853440">
                <a:moveTo>
                  <a:pt x="1582029" y="393700"/>
                </a:moveTo>
                <a:lnTo>
                  <a:pt x="1581830" y="394970"/>
                </a:lnTo>
                <a:lnTo>
                  <a:pt x="1581883" y="399614"/>
                </a:lnTo>
                <a:lnTo>
                  <a:pt x="1582029" y="393700"/>
                </a:lnTo>
                <a:close/>
              </a:path>
              <a:path w="1638934" h="853440">
                <a:moveTo>
                  <a:pt x="1582396" y="388283"/>
                </a:moveTo>
                <a:lnTo>
                  <a:pt x="1582800" y="391551"/>
                </a:lnTo>
                <a:lnTo>
                  <a:pt x="1585819" y="398780"/>
                </a:lnTo>
                <a:lnTo>
                  <a:pt x="1633145" y="398780"/>
                </a:lnTo>
                <a:lnTo>
                  <a:pt x="1632446" y="397510"/>
                </a:lnTo>
                <a:lnTo>
                  <a:pt x="1635001" y="396240"/>
                </a:lnTo>
                <a:lnTo>
                  <a:pt x="1636491" y="396240"/>
                </a:lnTo>
                <a:lnTo>
                  <a:pt x="1634955" y="389890"/>
                </a:lnTo>
                <a:lnTo>
                  <a:pt x="1584720" y="389890"/>
                </a:lnTo>
                <a:lnTo>
                  <a:pt x="1582396" y="388283"/>
                </a:lnTo>
                <a:close/>
              </a:path>
              <a:path w="1638934" h="853440">
                <a:moveTo>
                  <a:pt x="44849" y="374650"/>
                </a:moveTo>
                <a:lnTo>
                  <a:pt x="17288" y="374650"/>
                </a:lnTo>
                <a:lnTo>
                  <a:pt x="17660" y="375920"/>
                </a:lnTo>
                <a:lnTo>
                  <a:pt x="18169" y="378460"/>
                </a:lnTo>
                <a:lnTo>
                  <a:pt x="19567" y="378460"/>
                </a:lnTo>
                <a:lnTo>
                  <a:pt x="17539" y="387350"/>
                </a:lnTo>
                <a:lnTo>
                  <a:pt x="16267" y="396240"/>
                </a:lnTo>
                <a:lnTo>
                  <a:pt x="40635" y="396240"/>
                </a:lnTo>
                <a:lnTo>
                  <a:pt x="41691" y="384810"/>
                </a:lnTo>
                <a:lnTo>
                  <a:pt x="44849" y="374650"/>
                </a:lnTo>
                <a:close/>
              </a:path>
              <a:path w="1638934" h="853440">
                <a:moveTo>
                  <a:pt x="7985" y="382558"/>
                </a:moveTo>
                <a:lnTo>
                  <a:pt x="6770" y="391160"/>
                </a:lnTo>
                <a:lnTo>
                  <a:pt x="5201" y="394970"/>
                </a:lnTo>
                <a:lnTo>
                  <a:pt x="14075" y="394970"/>
                </a:lnTo>
                <a:lnTo>
                  <a:pt x="16780" y="386080"/>
                </a:lnTo>
                <a:lnTo>
                  <a:pt x="17268" y="384810"/>
                </a:lnTo>
                <a:lnTo>
                  <a:pt x="8687" y="384810"/>
                </a:lnTo>
                <a:lnTo>
                  <a:pt x="7985" y="382558"/>
                </a:lnTo>
                <a:close/>
              </a:path>
              <a:path w="1638934" h="853440">
                <a:moveTo>
                  <a:pt x="1581966" y="384810"/>
                </a:moveTo>
                <a:lnTo>
                  <a:pt x="1575746" y="392430"/>
                </a:lnTo>
                <a:lnTo>
                  <a:pt x="1582908" y="392430"/>
                </a:lnTo>
                <a:lnTo>
                  <a:pt x="1582800" y="391551"/>
                </a:lnTo>
                <a:lnTo>
                  <a:pt x="1581045" y="387350"/>
                </a:lnTo>
                <a:lnTo>
                  <a:pt x="1582280" y="387350"/>
                </a:lnTo>
                <a:lnTo>
                  <a:pt x="1581966" y="384810"/>
                </a:lnTo>
                <a:close/>
              </a:path>
              <a:path w="1638934" h="853440">
                <a:moveTo>
                  <a:pt x="1581045" y="387350"/>
                </a:moveTo>
                <a:lnTo>
                  <a:pt x="1582800" y="391551"/>
                </a:lnTo>
                <a:lnTo>
                  <a:pt x="1582396" y="388283"/>
                </a:lnTo>
                <a:lnTo>
                  <a:pt x="1581045" y="387350"/>
                </a:lnTo>
                <a:close/>
              </a:path>
              <a:path w="1638934" h="853440">
                <a:moveTo>
                  <a:pt x="1574123" y="356870"/>
                </a:moveTo>
                <a:lnTo>
                  <a:pt x="1571673" y="356870"/>
                </a:lnTo>
                <a:lnTo>
                  <a:pt x="1576305" y="365760"/>
                </a:lnTo>
                <a:lnTo>
                  <a:pt x="1578734" y="373380"/>
                </a:lnTo>
                <a:lnTo>
                  <a:pt x="1580895" y="381000"/>
                </a:lnTo>
                <a:lnTo>
                  <a:pt x="1584720" y="389890"/>
                </a:lnTo>
                <a:lnTo>
                  <a:pt x="1634955" y="389890"/>
                </a:lnTo>
                <a:lnTo>
                  <a:pt x="1633726" y="384810"/>
                </a:lnTo>
                <a:lnTo>
                  <a:pt x="1630069" y="370840"/>
                </a:lnTo>
                <a:lnTo>
                  <a:pt x="1588311" y="370840"/>
                </a:lnTo>
                <a:lnTo>
                  <a:pt x="1586778" y="364490"/>
                </a:lnTo>
                <a:lnTo>
                  <a:pt x="1581746" y="364490"/>
                </a:lnTo>
                <a:lnTo>
                  <a:pt x="1581305" y="363220"/>
                </a:lnTo>
                <a:lnTo>
                  <a:pt x="1576856" y="363220"/>
                </a:lnTo>
                <a:lnTo>
                  <a:pt x="1574123" y="356870"/>
                </a:lnTo>
                <a:close/>
              </a:path>
              <a:path w="1638934" h="853440">
                <a:moveTo>
                  <a:pt x="1575244" y="377190"/>
                </a:moveTo>
                <a:lnTo>
                  <a:pt x="1574343" y="378460"/>
                </a:lnTo>
                <a:lnTo>
                  <a:pt x="1571233" y="381000"/>
                </a:lnTo>
                <a:lnTo>
                  <a:pt x="1574102" y="388429"/>
                </a:lnTo>
                <a:lnTo>
                  <a:pt x="1572909" y="382270"/>
                </a:lnTo>
                <a:lnTo>
                  <a:pt x="1578364" y="382270"/>
                </a:lnTo>
                <a:lnTo>
                  <a:pt x="1578458" y="378460"/>
                </a:lnTo>
                <a:lnTo>
                  <a:pt x="1575244" y="377190"/>
                </a:lnTo>
                <a:close/>
              </a:path>
              <a:path w="1638934" h="853440">
                <a:moveTo>
                  <a:pt x="1582280" y="387350"/>
                </a:moveTo>
                <a:lnTo>
                  <a:pt x="1581045" y="387350"/>
                </a:lnTo>
                <a:lnTo>
                  <a:pt x="1582396" y="388283"/>
                </a:lnTo>
                <a:lnTo>
                  <a:pt x="1582280" y="387350"/>
                </a:lnTo>
                <a:close/>
              </a:path>
              <a:path w="1638934" h="853440">
                <a:moveTo>
                  <a:pt x="63657" y="379730"/>
                </a:moveTo>
                <a:lnTo>
                  <a:pt x="60697" y="387350"/>
                </a:lnTo>
                <a:lnTo>
                  <a:pt x="62427" y="387350"/>
                </a:lnTo>
                <a:lnTo>
                  <a:pt x="63527" y="384810"/>
                </a:lnTo>
                <a:lnTo>
                  <a:pt x="63657" y="379730"/>
                </a:lnTo>
                <a:close/>
              </a:path>
              <a:path w="1638934" h="853440">
                <a:moveTo>
                  <a:pt x="48055" y="369570"/>
                </a:moveTo>
                <a:lnTo>
                  <a:pt x="13952" y="369570"/>
                </a:lnTo>
                <a:lnTo>
                  <a:pt x="12240" y="375920"/>
                </a:lnTo>
                <a:lnTo>
                  <a:pt x="11033" y="379730"/>
                </a:lnTo>
                <a:lnTo>
                  <a:pt x="9887" y="383540"/>
                </a:lnTo>
                <a:lnTo>
                  <a:pt x="8687" y="384810"/>
                </a:lnTo>
                <a:lnTo>
                  <a:pt x="17268" y="384810"/>
                </a:lnTo>
                <a:lnTo>
                  <a:pt x="16300" y="377190"/>
                </a:lnTo>
                <a:lnTo>
                  <a:pt x="17288" y="374650"/>
                </a:lnTo>
                <a:lnTo>
                  <a:pt x="44849" y="374650"/>
                </a:lnTo>
                <a:lnTo>
                  <a:pt x="45244" y="373380"/>
                </a:lnTo>
                <a:lnTo>
                  <a:pt x="48055" y="369570"/>
                </a:lnTo>
                <a:close/>
              </a:path>
              <a:path w="1638934" h="853440">
                <a:moveTo>
                  <a:pt x="1578364" y="382270"/>
                </a:moveTo>
                <a:lnTo>
                  <a:pt x="1572909" y="382270"/>
                </a:lnTo>
                <a:lnTo>
                  <a:pt x="1578301" y="384810"/>
                </a:lnTo>
                <a:lnTo>
                  <a:pt x="1578364" y="382270"/>
                </a:lnTo>
                <a:close/>
              </a:path>
              <a:path w="1638934" h="853440">
                <a:moveTo>
                  <a:pt x="7102" y="379730"/>
                </a:moveTo>
                <a:lnTo>
                  <a:pt x="7985" y="382558"/>
                </a:lnTo>
                <a:lnTo>
                  <a:pt x="8025" y="382270"/>
                </a:lnTo>
                <a:lnTo>
                  <a:pt x="7102" y="379730"/>
                </a:lnTo>
                <a:close/>
              </a:path>
              <a:path w="1638934" h="853440">
                <a:moveTo>
                  <a:pt x="11100" y="370387"/>
                </a:moveTo>
                <a:lnTo>
                  <a:pt x="9519" y="370840"/>
                </a:lnTo>
                <a:lnTo>
                  <a:pt x="9130" y="378460"/>
                </a:lnTo>
                <a:lnTo>
                  <a:pt x="11100" y="370387"/>
                </a:lnTo>
                <a:close/>
              </a:path>
              <a:path w="1638934" h="853440">
                <a:moveTo>
                  <a:pt x="1561642" y="346710"/>
                </a:moveTo>
                <a:lnTo>
                  <a:pt x="1565856" y="355600"/>
                </a:lnTo>
                <a:lnTo>
                  <a:pt x="1569223" y="363220"/>
                </a:lnTo>
                <a:lnTo>
                  <a:pt x="1571852" y="369570"/>
                </a:lnTo>
                <a:lnTo>
                  <a:pt x="1573851" y="374650"/>
                </a:lnTo>
                <a:lnTo>
                  <a:pt x="1572322" y="369570"/>
                </a:lnTo>
                <a:lnTo>
                  <a:pt x="1574144" y="368300"/>
                </a:lnTo>
                <a:lnTo>
                  <a:pt x="1572123" y="368300"/>
                </a:lnTo>
                <a:lnTo>
                  <a:pt x="1569652" y="358140"/>
                </a:lnTo>
                <a:lnTo>
                  <a:pt x="1566729" y="351790"/>
                </a:lnTo>
                <a:lnTo>
                  <a:pt x="1565056" y="351790"/>
                </a:lnTo>
                <a:lnTo>
                  <a:pt x="1563097" y="347980"/>
                </a:lnTo>
                <a:lnTo>
                  <a:pt x="1561642" y="346710"/>
                </a:lnTo>
                <a:close/>
              </a:path>
              <a:path w="1638934" h="853440">
                <a:moveTo>
                  <a:pt x="1572050" y="361950"/>
                </a:moveTo>
                <a:lnTo>
                  <a:pt x="1572123" y="368300"/>
                </a:lnTo>
                <a:lnTo>
                  <a:pt x="1574144" y="368300"/>
                </a:lnTo>
                <a:lnTo>
                  <a:pt x="1576301" y="372110"/>
                </a:lnTo>
                <a:lnTo>
                  <a:pt x="1573275" y="365760"/>
                </a:lnTo>
                <a:lnTo>
                  <a:pt x="1574081" y="364490"/>
                </a:lnTo>
                <a:lnTo>
                  <a:pt x="1572050" y="361950"/>
                </a:lnTo>
                <a:close/>
              </a:path>
              <a:path w="1638934" h="853440">
                <a:moveTo>
                  <a:pt x="11464" y="356870"/>
                </a:moveTo>
                <a:lnTo>
                  <a:pt x="8863" y="364490"/>
                </a:lnTo>
                <a:lnTo>
                  <a:pt x="7859" y="365760"/>
                </a:lnTo>
                <a:lnTo>
                  <a:pt x="5539" y="369570"/>
                </a:lnTo>
                <a:lnTo>
                  <a:pt x="6465" y="370840"/>
                </a:lnTo>
                <a:lnTo>
                  <a:pt x="7746" y="367030"/>
                </a:lnTo>
                <a:lnTo>
                  <a:pt x="9815" y="367030"/>
                </a:lnTo>
                <a:lnTo>
                  <a:pt x="10533" y="365760"/>
                </a:lnTo>
                <a:lnTo>
                  <a:pt x="11464" y="356870"/>
                </a:lnTo>
                <a:close/>
              </a:path>
              <a:path w="1638934" h="853440">
                <a:moveTo>
                  <a:pt x="1579429" y="350520"/>
                </a:moveTo>
                <a:lnTo>
                  <a:pt x="1579128" y="350520"/>
                </a:lnTo>
                <a:lnTo>
                  <a:pt x="1581646" y="355506"/>
                </a:lnTo>
                <a:lnTo>
                  <a:pt x="1583076" y="356870"/>
                </a:lnTo>
                <a:lnTo>
                  <a:pt x="1582975" y="358140"/>
                </a:lnTo>
                <a:lnTo>
                  <a:pt x="1583616" y="359410"/>
                </a:lnTo>
                <a:lnTo>
                  <a:pt x="1585722" y="359410"/>
                </a:lnTo>
                <a:lnTo>
                  <a:pt x="1587613" y="360680"/>
                </a:lnTo>
                <a:lnTo>
                  <a:pt x="1591453" y="369570"/>
                </a:lnTo>
                <a:lnTo>
                  <a:pt x="1588311" y="370840"/>
                </a:lnTo>
                <a:lnTo>
                  <a:pt x="1630069" y="370840"/>
                </a:lnTo>
                <a:lnTo>
                  <a:pt x="1626471" y="356870"/>
                </a:lnTo>
                <a:lnTo>
                  <a:pt x="1586186" y="356870"/>
                </a:lnTo>
                <a:lnTo>
                  <a:pt x="1583833" y="351790"/>
                </a:lnTo>
                <a:lnTo>
                  <a:pt x="1580050" y="351790"/>
                </a:lnTo>
                <a:lnTo>
                  <a:pt x="1579429" y="350520"/>
                </a:lnTo>
                <a:close/>
              </a:path>
              <a:path w="1638934" h="853440">
                <a:moveTo>
                  <a:pt x="25615" y="327660"/>
                </a:moveTo>
                <a:lnTo>
                  <a:pt x="20743" y="342900"/>
                </a:lnTo>
                <a:lnTo>
                  <a:pt x="16190" y="354330"/>
                </a:lnTo>
                <a:lnTo>
                  <a:pt x="12229" y="365760"/>
                </a:lnTo>
                <a:lnTo>
                  <a:pt x="11100" y="370387"/>
                </a:lnTo>
                <a:lnTo>
                  <a:pt x="13952" y="369570"/>
                </a:lnTo>
                <a:lnTo>
                  <a:pt x="67539" y="369570"/>
                </a:lnTo>
                <a:lnTo>
                  <a:pt x="69901" y="359410"/>
                </a:lnTo>
                <a:lnTo>
                  <a:pt x="74135" y="350520"/>
                </a:lnTo>
                <a:lnTo>
                  <a:pt x="49875" y="350520"/>
                </a:lnTo>
                <a:lnTo>
                  <a:pt x="58096" y="337820"/>
                </a:lnTo>
                <a:lnTo>
                  <a:pt x="55997" y="337820"/>
                </a:lnTo>
                <a:lnTo>
                  <a:pt x="57273" y="335280"/>
                </a:lnTo>
                <a:lnTo>
                  <a:pt x="34278" y="335280"/>
                </a:lnTo>
                <a:lnTo>
                  <a:pt x="34085" y="332740"/>
                </a:lnTo>
                <a:lnTo>
                  <a:pt x="26579" y="332740"/>
                </a:lnTo>
                <a:lnTo>
                  <a:pt x="25407" y="331470"/>
                </a:lnTo>
                <a:lnTo>
                  <a:pt x="25538" y="330200"/>
                </a:lnTo>
                <a:lnTo>
                  <a:pt x="25615" y="327660"/>
                </a:lnTo>
                <a:close/>
              </a:path>
              <a:path w="1638934" h="853440">
                <a:moveTo>
                  <a:pt x="9815" y="367030"/>
                </a:moveTo>
                <a:lnTo>
                  <a:pt x="7746" y="367030"/>
                </a:lnTo>
                <a:lnTo>
                  <a:pt x="9098" y="368300"/>
                </a:lnTo>
                <a:lnTo>
                  <a:pt x="9815" y="367030"/>
                </a:lnTo>
                <a:close/>
              </a:path>
              <a:path w="1638934" h="853440">
                <a:moveTo>
                  <a:pt x="1586165" y="361950"/>
                </a:moveTo>
                <a:lnTo>
                  <a:pt x="1583809" y="363220"/>
                </a:lnTo>
                <a:lnTo>
                  <a:pt x="1581746" y="364490"/>
                </a:lnTo>
                <a:lnTo>
                  <a:pt x="1586778" y="364490"/>
                </a:lnTo>
                <a:lnTo>
                  <a:pt x="1586165" y="361950"/>
                </a:lnTo>
                <a:close/>
              </a:path>
              <a:path w="1638934" h="853440">
                <a:moveTo>
                  <a:pt x="1576653" y="356123"/>
                </a:moveTo>
                <a:lnTo>
                  <a:pt x="1579285" y="361950"/>
                </a:lnTo>
                <a:lnTo>
                  <a:pt x="1576856" y="363220"/>
                </a:lnTo>
                <a:lnTo>
                  <a:pt x="1581305" y="363220"/>
                </a:lnTo>
                <a:lnTo>
                  <a:pt x="1580422" y="360680"/>
                </a:lnTo>
                <a:lnTo>
                  <a:pt x="1578211" y="356599"/>
                </a:lnTo>
                <a:lnTo>
                  <a:pt x="1576653" y="356123"/>
                </a:lnTo>
                <a:close/>
              </a:path>
              <a:path w="1638934" h="853440">
                <a:moveTo>
                  <a:pt x="1578211" y="356599"/>
                </a:moveTo>
                <a:lnTo>
                  <a:pt x="1580301" y="360680"/>
                </a:lnTo>
                <a:lnTo>
                  <a:pt x="1579097" y="356870"/>
                </a:lnTo>
                <a:lnTo>
                  <a:pt x="1578211" y="356599"/>
                </a:lnTo>
                <a:close/>
              </a:path>
              <a:path w="1638934" h="853440">
                <a:moveTo>
                  <a:pt x="1576946" y="345440"/>
                </a:moveTo>
                <a:lnTo>
                  <a:pt x="1573454" y="345440"/>
                </a:lnTo>
                <a:lnTo>
                  <a:pt x="1577191" y="347980"/>
                </a:lnTo>
                <a:lnTo>
                  <a:pt x="1575097" y="350520"/>
                </a:lnTo>
                <a:lnTo>
                  <a:pt x="1578211" y="356599"/>
                </a:lnTo>
                <a:lnTo>
                  <a:pt x="1579097" y="356870"/>
                </a:lnTo>
                <a:lnTo>
                  <a:pt x="1580422" y="360680"/>
                </a:lnTo>
                <a:lnTo>
                  <a:pt x="1582427" y="360680"/>
                </a:lnTo>
                <a:lnTo>
                  <a:pt x="1582889" y="357968"/>
                </a:lnTo>
                <a:lnTo>
                  <a:pt x="1581646" y="355506"/>
                </a:lnTo>
                <a:lnTo>
                  <a:pt x="1577746" y="351790"/>
                </a:lnTo>
                <a:lnTo>
                  <a:pt x="1579128" y="350520"/>
                </a:lnTo>
                <a:lnTo>
                  <a:pt x="1579429" y="350520"/>
                </a:lnTo>
                <a:lnTo>
                  <a:pt x="1576946" y="345440"/>
                </a:lnTo>
                <a:close/>
              </a:path>
              <a:path w="1638934" h="853440">
                <a:moveTo>
                  <a:pt x="12967" y="349250"/>
                </a:moveTo>
                <a:lnTo>
                  <a:pt x="9212" y="358140"/>
                </a:lnTo>
                <a:lnTo>
                  <a:pt x="11347" y="356870"/>
                </a:lnTo>
                <a:lnTo>
                  <a:pt x="11542" y="356123"/>
                </a:lnTo>
                <a:lnTo>
                  <a:pt x="11656" y="355506"/>
                </a:lnTo>
                <a:lnTo>
                  <a:pt x="14792" y="350520"/>
                </a:lnTo>
                <a:lnTo>
                  <a:pt x="12967" y="349250"/>
                </a:lnTo>
                <a:close/>
              </a:path>
              <a:path w="1638934" h="853440">
                <a:moveTo>
                  <a:pt x="1581646" y="355506"/>
                </a:moveTo>
                <a:lnTo>
                  <a:pt x="1582889" y="357968"/>
                </a:lnTo>
                <a:lnTo>
                  <a:pt x="1583076" y="356870"/>
                </a:lnTo>
                <a:lnTo>
                  <a:pt x="1581646" y="355506"/>
                </a:lnTo>
                <a:close/>
              </a:path>
              <a:path w="1638934" h="853440">
                <a:moveTo>
                  <a:pt x="1623954" y="345440"/>
                </a:moveTo>
                <a:lnTo>
                  <a:pt x="1583432" y="345440"/>
                </a:lnTo>
                <a:lnTo>
                  <a:pt x="1584730" y="349250"/>
                </a:lnTo>
                <a:lnTo>
                  <a:pt x="1585139" y="353060"/>
                </a:lnTo>
                <a:lnTo>
                  <a:pt x="1586186" y="356870"/>
                </a:lnTo>
                <a:lnTo>
                  <a:pt x="1626471" y="356870"/>
                </a:lnTo>
                <a:lnTo>
                  <a:pt x="1626072" y="355265"/>
                </a:lnTo>
                <a:lnTo>
                  <a:pt x="1623954" y="345440"/>
                </a:lnTo>
                <a:close/>
              </a:path>
              <a:path w="1638934" h="853440">
                <a:moveTo>
                  <a:pt x="1574897" y="355265"/>
                </a:moveTo>
                <a:lnTo>
                  <a:pt x="1574940" y="355600"/>
                </a:lnTo>
                <a:lnTo>
                  <a:pt x="1576653" y="356123"/>
                </a:lnTo>
                <a:lnTo>
                  <a:pt x="1576416" y="355600"/>
                </a:lnTo>
                <a:lnTo>
                  <a:pt x="1574897" y="355265"/>
                </a:lnTo>
                <a:close/>
              </a:path>
              <a:path w="1638934" h="853440">
                <a:moveTo>
                  <a:pt x="1574134" y="349250"/>
                </a:moveTo>
                <a:lnTo>
                  <a:pt x="1572466" y="351686"/>
                </a:lnTo>
                <a:lnTo>
                  <a:pt x="1572360" y="354330"/>
                </a:lnTo>
                <a:lnTo>
                  <a:pt x="1570657" y="354330"/>
                </a:lnTo>
                <a:lnTo>
                  <a:pt x="1574897" y="355265"/>
                </a:lnTo>
                <a:lnTo>
                  <a:pt x="1574134" y="349250"/>
                </a:lnTo>
                <a:close/>
              </a:path>
              <a:path w="1638934" h="853440">
                <a:moveTo>
                  <a:pt x="1570671" y="354310"/>
                </a:moveTo>
                <a:close/>
              </a:path>
              <a:path w="1638934" h="853440">
                <a:moveTo>
                  <a:pt x="1572466" y="351686"/>
                </a:moveTo>
                <a:lnTo>
                  <a:pt x="1570671" y="354310"/>
                </a:lnTo>
                <a:lnTo>
                  <a:pt x="1572360" y="354330"/>
                </a:lnTo>
                <a:lnTo>
                  <a:pt x="1572466" y="351686"/>
                </a:lnTo>
                <a:close/>
              </a:path>
              <a:path w="1638934" h="853440">
                <a:moveTo>
                  <a:pt x="1561255" y="331470"/>
                </a:moveTo>
                <a:lnTo>
                  <a:pt x="1562438" y="336550"/>
                </a:lnTo>
                <a:lnTo>
                  <a:pt x="1566260" y="345440"/>
                </a:lnTo>
                <a:lnTo>
                  <a:pt x="1568459" y="346710"/>
                </a:lnTo>
                <a:lnTo>
                  <a:pt x="1571066" y="350520"/>
                </a:lnTo>
                <a:lnTo>
                  <a:pt x="1570794" y="351790"/>
                </a:lnTo>
                <a:lnTo>
                  <a:pt x="1569652" y="351790"/>
                </a:lnTo>
                <a:lnTo>
                  <a:pt x="1570671" y="354310"/>
                </a:lnTo>
                <a:lnTo>
                  <a:pt x="1572396" y="351790"/>
                </a:lnTo>
                <a:lnTo>
                  <a:pt x="1572513" y="350520"/>
                </a:lnTo>
                <a:lnTo>
                  <a:pt x="1572564" y="349250"/>
                </a:lnTo>
                <a:lnTo>
                  <a:pt x="1573454" y="345440"/>
                </a:lnTo>
                <a:lnTo>
                  <a:pt x="1576946" y="345440"/>
                </a:lnTo>
                <a:lnTo>
                  <a:pt x="1575704" y="342900"/>
                </a:lnTo>
                <a:lnTo>
                  <a:pt x="1622096" y="342900"/>
                </a:lnTo>
                <a:lnTo>
                  <a:pt x="1621167" y="341630"/>
                </a:lnTo>
                <a:lnTo>
                  <a:pt x="1578689" y="341630"/>
                </a:lnTo>
                <a:lnTo>
                  <a:pt x="1575360" y="337820"/>
                </a:lnTo>
                <a:lnTo>
                  <a:pt x="1564385" y="337820"/>
                </a:lnTo>
                <a:lnTo>
                  <a:pt x="1561255" y="331470"/>
                </a:lnTo>
                <a:close/>
              </a:path>
              <a:path w="1638934" h="853440">
                <a:moveTo>
                  <a:pt x="1566144" y="350520"/>
                </a:moveTo>
                <a:lnTo>
                  <a:pt x="1565056" y="351790"/>
                </a:lnTo>
                <a:lnTo>
                  <a:pt x="1566729" y="351790"/>
                </a:lnTo>
                <a:lnTo>
                  <a:pt x="1566144" y="350520"/>
                </a:lnTo>
                <a:close/>
              </a:path>
              <a:path w="1638934" h="853440">
                <a:moveTo>
                  <a:pt x="1582415" y="349486"/>
                </a:moveTo>
                <a:lnTo>
                  <a:pt x="1580050" y="351790"/>
                </a:lnTo>
                <a:lnTo>
                  <a:pt x="1583317" y="351790"/>
                </a:lnTo>
                <a:lnTo>
                  <a:pt x="1582415" y="349486"/>
                </a:lnTo>
                <a:close/>
              </a:path>
              <a:path w="1638934" h="853440">
                <a:moveTo>
                  <a:pt x="1582657" y="349250"/>
                </a:moveTo>
                <a:lnTo>
                  <a:pt x="1582415" y="349486"/>
                </a:lnTo>
                <a:lnTo>
                  <a:pt x="1583317" y="351790"/>
                </a:lnTo>
                <a:lnTo>
                  <a:pt x="1583408" y="350870"/>
                </a:lnTo>
                <a:lnTo>
                  <a:pt x="1582657" y="349250"/>
                </a:lnTo>
                <a:close/>
              </a:path>
              <a:path w="1638934" h="853440">
                <a:moveTo>
                  <a:pt x="1583408" y="350870"/>
                </a:moveTo>
                <a:lnTo>
                  <a:pt x="1583317" y="351790"/>
                </a:lnTo>
                <a:lnTo>
                  <a:pt x="1583833" y="351790"/>
                </a:lnTo>
                <a:lnTo>
                  <a:pt x="1583408" y="350870"/>
                </a:lnTo>
                <a:close/>
              </a:path>
              <a:path w="1638934" h="853440">
                <a:moveTo>
                  <a:pt x="1582974" y="349250"/>
                </a:moveTo>
                <a:lnTo>
                  <a:pt x="1582657" y="349250"/>
                </a:lnTo>
                <a:lnTo>
                  <a:pt x="1583408" y="350870"/>
                </a:lnTo>
                <a:lnTo>
                  <a:pt x="1583442" y="350520"/>
                </a:lnTo>
                <a:lnTo>
                  <a:pt x="1582974" y="349250"/>
                </a:lnTo>
                <a:close/>
              </a:path>
              <a:path w="1638934" h="853440">
                <a:moveTo>
                  <a:pt x="54311" y="346710"/>
                </a:moveTo>
                <a:lnTo>
                  <a:pt x="52728" y="350520"/>
                </a:lnTo>
                <a:lnTo>
                  <a:pt x="54335" y="350520"/>
                </a:lnTo>
                <a:lnTo>
                  <a:pt x="54311" y="346710"/>
                </a:lnTo>
                <a:close/>
              </a:path>
              <a:path w="1638934" h="853440">
                <a:moveTo>
                  <a:pt x="80443" y="337820"/>
                </a:moveTo>
                <a:lnTo>
                  <a:pt x="61052" y="337820"/>
                </a:lnTo>
                <a:lnTo>
                  <a:pt x="61427" y="342900"/>
                </a:lnTo>
                <a:lnTo>
                  <a:pt x="56159" y="344170"/>
                </a:lnTo>
                <a:lnTo>
                  <a:pt x="54335" y="350520"/>
                </a:lnTo>
                <a:lnTo>
                  <a:pt x="74135" y="350520"/>
                </a:lnTo>
                <a:lnTo>
                  <a:pt x="77765" y="342900"/>
                </a:lnTo>
                <a:lnTo>
                  <a:pt x="80443" y="337820"/>
                </a:lnTo>
                <a:close/>
              </a:path>
              <a:path w="1638934" h="853440">
                <a:moveTo>
                  <a:pt x="1623025" y="344170"/>
                </a:moveTo>
                <a:lnTo>
                  <a:pt x="1580333" y="344170"/>
                </a:lnTo>
                <a:lnTo>
                  <a:pt x="1582415" y="349486"/>
                </a:lnTo>
                <a:lnTo>
                  <a:pt x="1582657" y="349250"/>
                </a:lnTo>
                <a:lnTo>
                  <a:pt x="1582974" y="349250"/>
                </a:lnTo>
                <a:lnTo>
                  <a:pt x="1581568" y="345440"/>
                </a:lnTo>
                <a:lnTo>
                  <a:pt x="1623954" y="345440"/>
                </a:lnTo>
                <a:lnTo>
                  <a:pt x="1623025" y="344170"/>
                </a:lnTo>
                <a:close/>
              </a:path>
              <a:path w="1638934" h="853440">
                <a:moveTo>
                  <a:pt x="1622096" y="342900"/>
                </a:moveTo>
                <a:lnTo>
                  <a:pt x="1575704" y="342900"/>
                </a:lnTo>
                <a:lnTo>
                  <a:pt x="1578238" y="345440"/>
                </a:lnTo>
                <a:lnTo>
                  <a:pt x="1580333" y="344170"/>
                </a:lnTo>
                <a:lnTo>
                  <a:pt x="1623025" y="344170"/>
                </a:lnTo>
                <a:lnTo>
                  <a:pt x="1622096" y="342900"/>
                </a:lnTo>
                <a:close/>
              </a:path>
              <a:path w="1638934" h="853440">
                <a:moveTo>
                  <a:pt x="82451" y="334010"/>
                </a:moveTo>
                <a:lnTo>
                  <a:pt x="60807" y="334010"/>
                </a:lnTo>
                <a:lnTo>
                  <a:pt x="60363" y="336550"/>
                </a:lnTo>
                <a:lnTo>
                  <a:pt x="58807" y="340360"/>
                </a:lnTo>
                <a:lnTo>
                  <a:pt x="58312" y="342900"/>
                </a:lnTo>
                <a:lnTo>
                  <a:pt x="61052" y="337820"/>
                </a:lnTo>
                <a:lnTo>
                  <a:pt x="80443" y="337820"/>
                </a:lnTo>
                <a:lnTo>
                  <a:pt x="82451" y="334010"/>
                </a:lnTo>
                <a:close/>
              </a:path>
              <a:path w="1638934" h="853440">
                <a:moveTo>
                  <a:pt x="1592919" y="325120"/>
                </a:moveTo>
                <a:lnTo>
                  <a:pt x="1572532" y="325120"/>
                </a:lnTo>
                <a:lnTo>
                  <a:pt x="1574992" y="330200"/>
                </a:lnTo>
                <a:lnTo>
                  <a:pt x="1574898" y="331470"/>
                </a:lnTo>
                <a:lnTo>
                  <a:pt x="1574783" y="334010"/>
                </a:lnTo>
                <a:lnTo>
                  <a:pt x="1575338" y="336550"/>
                </a:lnTo>
                <a:lnTo>
                  <a:pt x="1576542" y="336550"/>
                </a:lnTo>
                <a:lnTo>
                  <a:pt x="1579296" y="340360"/>
                </a:lnTo>
                <a:lnTo>
                  <a:pt x="1578689" y="341630"/>
                </a:lnTo>
                <a:lnTo>
                  <a:pt x="1621167" y="341630"/>
                </a:lnTo>
                <a:lnTo>
                  <a:pt x="1620238" y="340360"/>
                </a:lnTo>
                <a:lnTo>
                  <a:pt x="1617134" y="335280"/>
                </a:lnTo>
                <a:lnTo>
                  <a:pt x="1616719" y="334010"/>
                </a:lnTo>
                <a:lnTo>
                  <a:pt x="1596332" y="334010"/>
                </a:lnTo>
                <a:lnTo>
                  <a:pt x="1592919" y="325120"/>
                </a:lnTo>
                <a:close/>
              </a:path>
              <a:path w="1638934" h="853440">
                <a:moveTo>
                  <a:pt x="58422" y="336765"/>
                </a:moveTo>
                <a:lnTo>
                  <a:pt x="55997" y="337820"/>
                </a:lnTo>
                <a:lnTo>
                  <a:pt x="58096" y="337820"/>
                </a:lnTo>
                <a:lnTo>
                  <a:pt x="58501" y="337193"/>
                </a:lnTo>
                <a:lnTo>
                  <a:pt x="58422" y="336765"/>
                </a:lnTo>
                <a:close/>
              </a:path>
              <a:path w="1638934" h="853440">
                <a:moveTo>
                  <a:pt x="59347" y="336550"/>
                </a:moveTo>
                <a:lnTo>
                  <a:pt x="58918" y="336550"/>
                </a:lnTo>
                <a:lnTo>
                  <a:pt x="58501" y="337193"/>
                </a:lnTo>
                <a:lnTo>
                  <a:pt x="58618" y="337820"/>
                </a:lnTo>
                <a:lnTo>
                  <a:pt x="59347" y="336550"/>
                </a:lnTo>
                <a:close/>
              </a:path>
              <a:path w="1638934" h="853440">
                <a:moveTo>
                  <a:pt x="1560773" y="320040"/>
                </a:moveTo>
                <a:lnTo>
                  <a:pt x="1557422" y="320040"/>
                </a:lnTo>
                <a:lnTo>
                  <a:pt x="1561494" y="326390"/>
                </a:lnTo>
                <a:lnTo>
                  <a:pt x="1562752" y="330200"/>
                </a:lnTo>
                <a:lnTo>
                  <a:pt x="1563657" y="332740"/>
                </a:lnTo>
                <a:lnTo>
                  <a:pt x="1566668" y="337820"/>
                </a:lnTo>
                <a:lnTo>
                  <a:pt x="1575360" y="337820"/>
                </a:lnTo>
                <a:lnTo>
                  <a:pt x="1573141" y="335280"/>
                </a:lnTo>
                <a:lnTo>
                  <a:pt x="1569732" y="331470"/>
                </a:lnTo>
                <a:lnTo>
                  <a:pt x="1560344" y="321310"/>
                </a:lnTo>
                <a:lnTo>
                  <a:pt x="1560773" y="320040"/>
                </a:lnTo>
                <a:close/>
              </a:path>
              <a:path w="1638934" h="853440">
                <a:moveTo>
                  <a:pt x="58918" y="336550"/>
                </a:moveTo>
                <a:lnTo>
                  <a:pt x="58422" y="336765"/>
                </a:lnTo>
                <a:lnTo>
                  <a:pt x="58501" y="337193"/>
                </a:lnTo>
                <a:lnTo>
                  <a:pt x="58918" y="336550"/>
                </a:lnTo>
                <a:close/>
              </a:path>
              <a:path w="1638934" h="853440">
                <a:moveTo>
                  <a:pt x="60807" y="334010"/>
                </a:moveTo>
                <a:lnTo>
                  <a:pt x="57911" y="334010"/>
                </a:lnTo>
                <a:lnTo>
                  <a:pt x="58422" y="336765"/>
                </a:lnTo>
                <a:lnTo>
                  <a:pt x="58918" y="336550"/>
                </a:lnTo>
                <a:lnTo>
                  <a:pt x="59347" y="336550"/>
                </a:lnTo>
                <a:lnTo>
                  <a:pt x="60807" y="334010"/>
                </a:lnTo>
                <a:close/>
              </a:path>
              <a:path w="1638934" h="853440">
                <a:moveTo>
                  <a:pt x="38574" y="326390"/>
                </a:moveTo>
                <a:lnTo>
                  <a:pt x="37558" y="326390"/>
                </a:lnTo>
                <a:lnTo>
                  <a:pt x="36760" y="328930"/>
                </a:lnTo>
                <a:lnTo>
                  <a:pt x="36027" y="331470"/>
                </a:lnTo>
                <a:lnTo>
                  <a:pt x="34278" y="335280"/>
                </a:lnTo>
                <a:lnTo>
                  <a:pt x="57273" y="335280"/>
                </a:lnTo>
                <a:lnTo>
                  <a:pt x="57911" y="334010"/>
                </a:lnTo>
                <a:lnTo>
                  <a:pt x="82451" y="334010"/>
                </a:lnTo>
                <a:lnTo>
                  <a:pt x="85799" y="327660"/>
                </a:lnTo>
                <a:lnTo>
                  <a:pt x="39456" y="327660"/>
                </a:lnTo>
                <a:lnTo>
                  <a:pt x="38574" y="326390"/>
                </a:lnTo>
                <a:close/>
              </a:path>
              <a:path w="1638934" h="853440">
                <a:moveTo>
                  <a:pt x="1600224" y="303530"/>
                </a:moveTo>
                <a:lnTo>
                  <a:pt x="1577108" y="303530"/>
                </a:lnTo>
                <a:lnTo>
                  <a:pt x="1579032" y="306561"/>
                </a:lnTo>
                <a:lnTo>
                  <a:pt x="1581453" y="308610"/>
                </a:lnTo>
                <a:lnTo>
                  <a:pt x="1585065" y="311150"/>
                </a:lnTo>
                <a:lnTo>
                  <a:pt x="1590636" y="321310"/>
                </a:lnTo>
                <a:lnTo>
                  <a:pt x="1593275" y="321310"/>
                </a:lnTo>
                <a:lnTo>
                  <a:pt x="1597662" y="332740"/>
                </a:lnTo>
                <a:lnTo>
                  <a:pt x="1596332" y="334010"/>
                </a:lnTo>
                <a:lnTo>
                  <a:pt x="1616719" y="334010"/>
                </a:lnTo>
                <a:lnTo>
                  <a:pt x="1614644" y="327660"/>
                </a:lnTo>
                <a:lnTo>
                  <a:pt x="1613106" y="327660"/>
                </a:lnTo>
                <a:lnTo>
                  <a:pt x="1610489" y="322580"/>
                </a:lnTo>
                <a:lnTo>
                  <a:pt x="1611243" y="320040"/>
                </a:lnTo>
                <a:lnTo>
                  <a:pt x="1608208" y="312420"/>
                </a:lnTo>
                <a:lnTo>
                  <a:pt x="1603798" y="312420"/>
                </a:lnTo>
                <a:lnTo>
                  <a:pt x="1599651" y="306070"/>
                </a:lnTo>
                <a:lnTo>
                  <a:pt x="1601107" y="304800"/>
                </a:lnTo>
                <a:lnTo>
                  <a:pt x="1600224" y="303530"/>
                </a:lnTo>
                <a:close/>
              </a:path>
              <a:path w="1638934" h="853440">
                <a:moveTo>
                  <a:pt x="36661" y="304800"/>
                </a:moveTo>
                <a:lnTo>
                  <a:pt x="33938" y="308610"/>
                </a:lnTo>
                <a:lnTo>
                  <a:pt x="31052" y="317500"/>
                </a:lnTo>
                <a:lnTo>
                  <a:pt x="31472" y="320040"/>
                </a:lnTo>
                <a:lnTo>
                  <a:pt x="28801" y="325120"/>
                </a:lnTo>
                <a:lnTo>
                  <a:pt x="27143" y="328930"/>
                </a:lnTo>
                <a:lnTo>
                  <a:pt x="26579" y="332740"/>
                </a:lnTo>
                <a:lnTo>
                  <a:pt x="34085" y="332740"/>
                </a:lnTo>
                <a:lnTo>
                  <a:pt x="33988" y="331470"/>
                </a:lnTo>
                <a:lnTo>
                  <a:pt x="39051" y="321380"/>
                </a:lnTo>
                <a:lnTo>
                  <a:pt x="35940" y="321310"/>
                </a:lnTo>
                <a:lnTo>
                  <a:pt x="38459" y="318770"/>
                </a:lnTo>
                <a:lnTo>
                  <a:pt x="67763" y="318770"/>
                </a:lnTo>
                <a:lnTo>
                  <a:pt x="68327" y="317500"/>
                </a:lnTo>
                <a:lnTo>
                  <a:pt x="69622" y="315823"/>
                </a:lnTo>
                <a:lnTo>
                  <a:pt x="69424" y="313690"/>
                </a:lnTo>
                <a:lnTo>
                  <a:pt x="90677" y="313690"/>
                </a:lnTo>
                <a:lnTo>
                  <a:pt x="91519" y="311150"/>
                </a:lnTo>
                <a:lnTo>
                  <a:pt x="34259" y="311150"/>
                </a:lnTo>
                <a:lnTo>
                  <a:pt x="36661" y="304800"/>
                </a:lnTo>
                <a:close/>
              </a:path>
              <a:path w="1638934" h="853440">
                <a:moveTo>
                  <a:pt x="64169" y="321310"/>
                </a:moveTo>
                <a:lnTo>
                  <a:pt x="39086" y="321310"/>
                </a:lnTo>
                <a:lnTo>
                  <a:pt x="39396" y="323850"/>
                </a:lnTo>
                <a:lnTo>
                  <a:pt x="41234" y="323850"/>
                </a:lnTo>
                <a:lnTo>
                  <a:pt x="39456" y="327660"/>
                </a:lnTo>
                <a:lnTo>
                  <a:pt x="65533" y="327660"/>
                </a:lnTo>
                <a:lnTo>
                  <a:pt x="65028" y="325120"/>
                </a:lnTo>
                <a:lnTo>
                  <a:pt x="64169" y="321310"/>
                </a:lnTo>
                <a:close/>
              </a:path>
              <a:path w="1638934" h="853440">
                <a:moveTo>
                  <a:pt x="90677" y="313690"/>
                </a:moveTo>
                <a:lnTo>
                  <a:pt x="69424" y="313690"/>
                </a:lnTo>
                <a:lnTo>
                  <a:pt x="70290" y="314960"/>
                </a:lnTo>
                <a:lnTo>
                  <a:pt x="69622" y="315823"/>
                </a:lnTo>
                <a:lnTo>
                  <a:pt x="70251" y="322580"/>
                </a:lnTo>
                <a:lnTo>
                  <a:pt x="72185" y="322580"/>
                </a:lnTo>
                <a:lnTo>
                  <a:pt x="67360" y="327660"/>
                </a:lnTo>
                <a:lnTo>
                  <a:pt x="85799" y="327660"/>
                </a:lnTo>
                <a:lnTo>
                  <a:pt x="86468" y="326390"/>
                </a:lnTo>
                <a:lnTo>
                  <a:pt x="90677" y="313690"/>
                </a:lnTo>
                <a:close/>
              </a:path>
              <a:path w="1638934" h="853440">
                <a:moveTo>
                  <a:pt x="1612771" y="321310"/>
                </a:moveTo>
                <a:lnTo>
                  <a:pt x="1610887" y="321310"/>
                </a:lnTo>
                <a:lnTo>
                  <a:pt x="1613106" y="327660"/>
                </a:lnTo>
                <a:lnTo>
                  <a:pt x="1614644" y="327660"/>
                </a:lnTo>
                <a:lnTo>
                  <a:pt x="1612771" y="321310"/>
                </a:lnTo>
                <a:close/>
              </a:path>
              <a:path w="1638934" h="853440">
                <a:moveTo>
                  <a:pt x="1597140" y="295910"/>
                </a:moveTo>
                <a:lnTo>
                  <a:pt x="1547046" y="295910"/>
                </a:lnTo>
                <a:lnTo>
                  <a:pt x="1548512" y="297180"/>
                </a:lnTo>
                <a:lnTo>
                  <a:pt x="1551108" y="300990"/>
                </a:lnTo>
                <a:lnTo>
                  <a:pt x="1550501" y="302260"/>
                </a:lnTo>
                <a:lnTo>
                  <a:pt x="1552648" y="304800"/>
                </a:lnTo>
                <a:lnTo>
                  <a:pt x="1557935" y="309880"/>
                </a:lnTo>
                <a:lnTo>
                  <a:pt x="1564836" y="320040"/>
                </a:lnTo>
                <a:lnTo>
                  <a:pt x="1568469" y="320040"/>
                </a:lnTo>
                <a:lnTo>
                  <a:pt x="1571118" y="325120"/>
                </a:lnTo>
                <a:lnTo>
                  <a:pt x="1591254" y="325120"/>
                </a:lnTo>
                <a:lnTo>
                  <a:pt x="1591489" y="322580"/>
                </a:lnTo>
                <a:lnTo>
                  <a:pt x="1588637" y="320040"/>
                </a:lnTo>
                <a:lnTo>
                  <a:pt x="1583557" y="313690"/>
                </a:lnTo>
                <a:lnTo>
                  <a:pt x="1579526" y="307340"/>
                </a:lnTo>
                <a:lnTo>
                  <a:pt x="1577474" y="307340"/>
                </a:lnTo>
                <a:lnTo>
                  <a:pt x="1576343" y="306070"/>
                </a:lnTo>
                <a:lnTo>
                  <a:pt x="1576287" y="305762"/>
                </a:lnTo>
                <a:lnTo>
                  <a:pt x="1574608" y="303530"/>
                </a:lnTo>
                <a:lnTo>
                  <a:pt x="1600224" y="303530"/>
                </a:lnTo>
                <a:lnTo>
                  <a:pt x="1595809" y="297180"/>
                </a:lnTo>
                <a:lnTo>
                  <a:pt x="1598056" y="297180"/>
                </a:lnTo>
                <a:lnTo>
                  <a:pt x="1597140" y="295910"/>
                </a:lnTo>
                <a:close/>
              </a:path>
              <a:path w="1638934" h="853440">
                <a:moveTo>
                  <a:pt x="1535172" y="294640"/>
                </a:moveTo>
                <a:lnTo>
                  <a:pt x="1536847" y="298450"/>
                </a:lnTo>
                <a:lnTo>
                  <a:pt x="1540962" y="300990"/>
                </a:lnTo>
                <a:lnTo>
                  <a:pt x="1545684" y="306070"/>
                </a:lnTo>
                <a:lnTo>
                  <a:pt x="1550250" y="311150"/>
                </a:lnTo>
                <a:lnTo>
                  <a:pt x="1547988" y="311150"/>
                </a:lnTo>
                <a:lnTo>
                  <a:pt x="1549778" y="314960"/>
                </a:lnTo>
                <a:lnTo>
                  <a:pt x="1552668" y="316230"/>
                </a:lnTo>
                <a:lnTo>
                  <a:pt x="1555820" y="320040"/>
                </a:lnTo>
                <a:lnTo>
                  <a:pt x="1556899" y="323850"/>
                </a:lnTo>
                <a:lnTo>
                  <a:pt x="1557914" y="323850"/>
                </a:lnTo>
                <a:lnTo>
                  <a:pt x="1557778" y="321310"/>
                </a:lnTo>
                <a:lnTo>
                  <a:pt x="1557422" y="320040"/>
                </a:lnTo>
                <a:lnTo>
                  <a:pt x="1560773" y="320040"/>
                </a:lnTo>
                <a:lnTo>
                  <a:pt x="1559747" y="317500"/>
                </a:lnTo>
                <a:lnTo>
                  <a:pt x="1560997" y="317500"/>
                </a:lnTo>
                <a:lnTo>
                  <a:pt x="1557318" y="311150"/>
                </a:lnTo>
                <a:lnTo>
                  <a:pt x="1554082" y="308610"/>
                </a:lnTo>
                <a:lnTo>
                  <a:pt x="1548292" y="300990"/>
                </a:lnTo>
                <a:lnTo>
                  <a:pt x="1541936" y="300990"/>
                </a:lnTo>
                <a:lnTo>
                  <a:pt x="1539332" y="295910"/>
                </a:lnTo>
                <a:lnTo>
                  <a:pt x="1537350" y="295910"/>
                </a:lnTo>
                <a:lnTo>
                  <a:pt x="1535172" y="294640"/>
                </a:lnTo>
                <a:close/>
              </a:path>
              <a:path w="1638934" h="853440">
                <a:moveTo>
                  <a:pt x="67763" y="318770"/>
                </a:moveTo>
                <a:lnTo>
                  <a:pt x="66054" y="318770"/>
                </a:lnTo>
                <a:lnTo>
                  <a:pt x="65795" y="321310"/>
                </a:lnTo>
                <a:lnTo>
                  <a:pt x="64927" y="322580"/>
                </a:lnTo>
                <a:lnTo>
                  <a:pt x="66070" y="322580"/>
                </a:lnTo>
                <a:lnTo>
                  <a:pt x="67763" y="318770"/>
                </a:lnTo>
                <a:close/>
              </a:path>
              <a:path w="1638934" h="853440">
                <a:moveTo>
                  <a:pt x="66054" y="318770"/>
                </a:moveTo>
                <a:lnTo>
                  <a:pt x="38459" y="318770"/>
                </a:lnTo>
                <a:lnTo>
                  <a:pt x="39051" y="321380"/>
                </a:lnTo>
                <a:lnTo>
                  <a:pt x="64169" y="321310"/>
                </a:lnTo>
                <a:lnTo>
                  <a:pt x="66054" y="318770"/>
                </a:lnTo>
                <a:close/>
              </a:path>
              <a:path w="1638934" h="853440">
                <a:moveTo>
                  <a:pt x="1560997" y="317500"/>
                </a:moveTo>
                <a:lnTo>
                  <a:pt x="1559747" y="317500"/>
                </a:lnTo>
                <a:lnTo>
                  <a:pt x="1562469" y="320040"/>
                </a:lnTo>
                <a:lnTo>
                  <a:pt x="1560997" y="317500"/>
                </a:lnTo>
                <a:close/>
              </a:path>
              <a:path w="1638934" h="853440">
                <a:moveTo>
                  <a:pt x="69424" y="313690"/>
                </a:moveTo>
                <a:lnTo>
                  <a:pt x="69622" y="315823"/>
                </a:lnTo>
                <a:lnTo>
                  <a:pt x="70290" y="314960"/>
                </a:lnTo>
                <a:lnTo>
                  <a:pt x="69424" y="313690"/>
                </a:lnTo>
                <a:close/>
              </a:path>
              <a:path w="1638934" h="853440">
                <a:moveTo>
                  <a:pt x="111292" y="283210"/>
                </a:moveTo>
                <a:lnTo>
                  <a:pt x="92920" y="283210"/>
                </a:lnTo>
                <a:lnTo>
                  <a:pt x="89794" y="290830"/>
                </a:lnTo>
                <a:lnTo>
                  <a:pt x="84473" y="298450"/>
                </a:lnTo>
                <a:lnTo>
                  <a:pt x="78514" y="304800"/>
                </a:lnTo>
                <a:lnTo>
                  <a:pt x="73479" y="309880"/>
                </a:lnTo>
                <a:lnTo>
                  <a:pt x="91940" y="309880"/>
                </a:lnTo>
                <a:lnTo>
                  <a:pt x="91649" y="313690"/>
                </a:lnTo>
                <a:lnTo>
                  <a:pt x="93796" y="312420"/>
                </a:lnTo>
                <a:lnTo>
                  <a:pt x="97457" y="307340"/>
                </a:lnTo>
                <a:lnTo>
                  <a:pt x="101709" y="302260"/>
                </a:lnTo>
                <a:lnTo>
                  <a:pt x="101283" y="300990"/>
                </a:lnTo>
                <a:lnTo>
                  <a:pt x="99411" y="300990"/>
                </a:lnTo>
                <a:lnTo>
                  <a:pt x="101478" y="298450"/>
                </a:lnTo>
                <a:lnTo>
                  <a:pt x="103887" y="298450"/>
                </a:lnTo>
                <a:lnTo>
                  <a:pt x="105194" y="297180"/>
                </a:lnTo>
                <a:lnTo>
                  <a:pt x="109310" y="292100"/>
                </a:lnTo>
                <a:lnTo>
                  <a:pt x="108938" y="290830"/>
                </a:lnTo>
                <a:lnTo>
                  <a:pt x="107041" y="290830"/>
                </a:lnTo>
                <a:lnTo>
                  <a:pt x="109294" y="288290"/>
                </a:lnTo>
                <a:lnTo>
                  <a:pt x="113500" y="288290"/>
                </a:lnTo>
                <a:lnTo>
                  <a:pt x="114876" y="284480"/>
                </a:lnTo>
                <a:lnTo>
                  <a:pt x="110252" y="284480"/>
                </a:lnTo>
                <a:lnTo>
                  <a:pt x="111292" y="283210"/>
                </a:lnTo>
                <a:close/>
              </a:path>
              <a:path w="1638934" h="853440">
                <a:moveTo>
                  <a:pt x="1600876" y="300990"/>
                </a:moveTo>
                <a:lnTo>
                  <a:pt x="1603739" y="305762"/>
                </a:lnTo>
                <a:lnTo>
                  <a:pt x="1603798" y="312420"/>
                </a:lnTo>
                <a:lnTo>
                  <a:pt x="1608208" y="312420"/>
                </a:lnTo>
                <a:lnTo>
                  <a:pt x="1604667" y="303530"/>
                </a:lnTo>
                <a:lnTo>
                  <a:pt x="1600876" y="300990"/>
                </a:lnTo>
                <a:close/>
              </a:path>
              <a:path w="1638934" h="853440">
                <a:moveTo>
                  <a:pt x="39326" y="299720"/>
                </a:moveTo>
                <a:lnTo>
                  <a:pt x="40130" y="303530"/>
                </a:lnTo>
                <a:lnTo>
                  <a:pt x="36179" y="309880"/>
                </a:lnTo>
                <a:lnTo>
                  <a:pt x="34259" y="311150"/>
                </a:lnTo>
                <a:lnTo>
                  <a:pt x="91519" y="311150"/>
                </a:lnTo>
                <a:lnTo>
                  <a:pt x="91940" y="309880"/>
                </a:lnTo>
                <a:lnTo>
                  <a:pt x="73479" y="309880"/>
                </a:lnTo>
                <a:lnTo>
                  <a:pt x="76620" y="302260"/>
                </a:lnTo>
                <a:lnTo>
                  <a:pt x="41794" y="302260"/>
                </a:lnTo>
                <a:lnTo>
                  <a:pt x="39326" y="299720"/>
                </a:lnTo>
                <a:close/>
              </a:path>
              <a:path w="1638934" h="853440">
                <a:moveTo>
                  <a:pt x="1576287" y="305762"/>
                </a:moveTo>
                <a:lnTo>
                  <a:pt x="1576343" y="306070"/>
                </a:lnTo>
                <a:lnTo>
                  <a:pt x="1577474" y="307340"/>
                </a:lnTo>
                <a:lnTo>
                  <a:pt x="1576287" y="305762"/>
                </a:lnTo>
                <a:close/>
              </a:path>
              <a:path w="1638934" h="853440">
                <a:moveTo>
                  <a:pt x="1576362" y="304481"/>
                </a:moveTo>
                <a:lnTo>
                  <a:pt x="1576113" y="304800"/>
                </a:lnTo>
                <a:lnTo>
                  <a:pt x="1576287" y="305762"/>
                </a:lnTo>
                <a:lnTo>
                  <a:pt x="1577474" y="307340"/>
                </a:lnTo>
                <a:lnTo>
                  <a:pt x="1579526" y="307340"/>
                </a:lnTo>
                <a:lnTo>
                  <a:pt x="1579032" y="306561"/>
                </a:lnTo>
                <a:lnTo>
                  <a:pt x="1576950" y="304800"/>
                </a:lnTo>
                <a:lnTo>
                  <a:pt x="1576362" y="304481"/>
                </a:lnTo>
                <a:close/>
              </a:path>
              <a:path w="1638934" h="853440">
                <a:moveTo>
                  <a:pt x="1577108" y="303530"/>
                </a:moveTo>
                <a:lnTo>
                  <a:pt x="1576362" y="304481"/>
                </a:lnTo>
                <a:lnTo>
                  <a:pt x="1576950" y="304800"/>
                </a:lnTo>
                <a:lnTo>
                  <a:pt x="1579032" y="306561"/>
                </a:lnTo>
                <a:lnTo>
                  <a:pt x="1577108" y="303530"/>
                </a:lnTo>
                <a:close/>
              </a:path>
              <a:path w="1638934" h="853440">
                <a:moveTo>
                  <a:pt x="1577108" y="303530"/>
                </a:moveTo>
                <a:lnTo>
                  <a:pt x="1574608" y="303530"/>
                </a:lnTo>
                <a:lnTo>
                  <a:pt x="1576362" y="304481"/>
                </a:lnTo>
                <a:lnTo>
                  <a:pt x="1577108" y="303530"/>
                </a:lnTo>
                <a:close/>
              </a:path>
              <a:path w="1638934" h="853440">
                <a:moveTo>
                  <a:pt x="127503" y="246380"/>
                </a:moveTo>
                <a:lnTo>
                  <a:pt x="82040" y="246380"/>
                </a:lnTo>
                <a:lnTo>
                  <a:pt x="78639" y="250190"/>
                </a:lnTo>
                <a:lnTo>
                  <a:pt x="77058" y="252730"/>
                </a:lnTo>
                <a:lnTo>
                  <a:pt x="75580" y="255270"/>
                </a:lnTo>
                <a:lnTo>
                  <a:pt x="73436" y="255270"/>
                </a:lnTo>
                <a:lnTo>
                  <a:pt x="66117" y="261620"/>
                </a:lnTo>
                <a:lnTo>
                  <a:pt x="58602" y="267970"/>
                </a:lnTo>
                <a:lnTo>
                  <a:pt x="55868" y="267970"/>
                </a:lnTo>
                <a:lnTo>
                  <a:pt x="58739" y="270510"/>
                </a:lnTo>
                <a:lnTo>
                  <a:pt x="60171" y="273050"/>
                </a:lnTo>
                <a:lnTo>
                  <a:pt x="59895" y="275590"/>
                </a:lnTo>
                <a:lnTo>
                  <a:pt x="55676" y="279400"/>
                </a:lnTo>
                <a:lnTo>
                  <a:pt x="51854" y="284480"/>
                </a:lnTo>
                <a:lnTo>
                  <a:pt x="41794" y="302260"/>
                </a:lnTo>
                <a:lnTo>
                  <a:pt x="76620" y="302260"/>
                </a:lnTo>
                <a:lnTo>
                  <a:pt x="77144" y="300990"/>
                </a:lnTo>
                <a:lnTo>
                  <a:pt x="82155" y="293370"/>
                </a:lnTo>
                <a:lnTo>
                  <a:pt x="87688" y="287020"/>
                </a:lnTo>
                <a:lnTo>
                  <a:pt x="92920" y="283210"/>
                </a:lnTo>
                <a:lnTo>
                  <a:pt x="111292" y="283210"/>
                </a:lnTo>
                <a:lnTo>
                  <a:pt x="112332" y="281940"/>
                </a:lnTo>
                <a:lnTo>
                  <a:pt x="94271" y="281940"/>
                </a:lnTo>
                <a:lnTo>
                  <a:pt x="97675" y="276860"/>
                </a:lnTo>
                <a:lnTo>
                  <a:pt x="95711" y="276860"/>
                </a:lnTo>
                <a:lnTo>
                  <a:pt x="101345" y="271441"/>
                </a:lnTo>
                <a:lnTo>
                  <a:pt x="101856" y="270510"/>
                </a:lnTo>
                <a:lnTo>
                  <a:pt x="102314" y="270510"/>
                </a:lnTo>
                <a:lnTo>
                  <a:pt x="110196" y="262890"/>
                </a:lnTo>
                <a:lnTo>
                  <a:pt x="116706" y="255270"/>
                </a:lnTo>
                <a:lnTo>
                  <a:pt x="119192" y="251460"/>
                </a:lnTo>
                <a:lnTo>
                  <a:pt x="123832" y="247650"/>
                </a:lnTo>
                <a:lnTo>
                  <a:pt x="126207" y="247650"/>
                </a:lnTo>
                <a:lnTo>
                  <a:pt x="127503" y="246380"/>
                </a:lnTo>
                <a:close/>
              </a:path>
              <a:path w="1638934" h="853440">
                <a:moveTo>
                  <a:pt x="103887" y="298450"/>
                </a:moveTo>
                <a:lnTo>
                  <a:pt x="101478" y="298450"/>
                </a:lnTo>
                <a:lnTo>
                  <a:pt x="102580" y="299720"/>
                </a:lnTo>
                <a:lnTo>
                  <a:pt x="103887" y="298450"/>
                </a:lnTo>
                <a:close/>
              </a:path>
              <a:path w="1638934" h="853440">
                <a:moveTo>
                  <a:pt x="1538172" y="290830"/>
                </a:moveTo>
                <a:lnTo>
                  <a:pt x="1535884" y="290830"/>
                </a:lnTo>
                <a:lnTo>
                  <a:pt x="1538009" y="292100"/>
                </a:lnTo>
                <a:lnTo>
                  <a:pt x="1540753" y="294640"/>
                </a:lnTo>
                <a:lnTo>
                  <a:pt x="1540564" y="295910"/>
                </a:lnTo>
                <a:lnTo>
                  <a:pt x="1540418" y="295910"/>
                </a:lnTo>
                <a:lnTo>
                  <a:pt x="1542030" y="298450"/>
                </a:lnTo>
                <a:lnTo>
                  <a:pt x="1545999" y="298450"/>
                </a:lnTo>
                <a:lnTo>
                  <a:pt x="1544694" y="297180"/>
                </a:lnTo>
                <a:lnTo>
                  <a:pt x="1544345" y="296840"/>
                </a:lnTo>
                <a:lnTo>
                  <a:pt x="1538172" y="290830"/>
                </a:lnTo>
                <a:close/>
              </a:path>
              <a:path w="1638934" h="853440">
                <a:moveTo>
                  <a:pt x="1598056" y="297180"/>
                </a:moveTo>
                <a:lnTo>
                  <a:pt x="1595809" y="297180"/>
                </a:lnTo>
                <a:lnTo>
                  <a:pt x="1598971" y="298450"/>
                </a:lnTo>
                <a:lnTo>
                  <a:pt x="1598056" y="297180"/>
                </a:lnTo>
                <a:close/>
              </a:path>
              <a:path w="1638934" h="853440">
                <a:moveTo>
                  <a:pt x="1544345" y="296840"/>
                </a:moveTo>
                <a:lnTo>
                  <a:pt x="1544590" y="297180"/>
                </a:lnTo>
                <a:lnTo>
                  <a:pt x="1544345" y="296840"/>
                </a:lnTo>
                <a:close/>
              </a:path>
              <a:path w="1638934" h="853440">
                <a:moveTo>
                  <a:pt x="1540009" y="290830"/>
                </a:moveTo>
                <a:lnTo>
                  <a:pt x="1544345" y="296840"/>
                </a:lnTo>
                <a:lnTo>
                  <a:pt x="1544694" y="297180"/>
                </a:lnTo>
                <a:lnTo>
                  <a:pt x="1546337" y="297180"/>
                </a:lnTo>
                <a:lnTo>
                  <a:pt x="1547046" y="295910"/>
                </a:lnTo>
                <a:lnTo>
                  <a:pt x="1597140" y="295910"/>
                </a:lnTo>
                <a:lnTo>
                  <a:pt x="1595310" y="293370"/>
                </a:lnTo>
                <a:lnTo>
                  <a:pt x="1546386" y="293370"/>
                </a:lnTo>
                <a:lnTo>
                  <a:pt x="1540009" y="290830"/>
                </a:lnTo>
                <a:close/>
              </a:path>
              <a:path w="1638934" h="853440">
                <a:moveTo>
                  <a:pt x="1538030" y="293370"/>
                </a:moveTo>
                <a:lnTo>
                  <a:pt x="1537350" y="295910"/>
                </a:lnTo>
                <a:lnTo>
                  <a:pt x="1539332" y="295910"/>
                </a:lnTo>
                <a:lnTo>
                  <a:pt x="1538030" y="293370"/>
                </a:lnTo>
                <a:close/>
              </a:path>
              <a:path w="1638934" h="853440">
                <a:moveTo>
                  <a:pt x="1537623" y="285800"/>
                </a:moveTo>
                <a:lnTo>
                  <a:pt x="1537741" y="285959"/>
                </a:lnTo>
                <a:lnTo>
                  <a:pt x="1546386" y="293370"/>
                </a:lnTo>
                <a:lnTo>
                  <a:pt x="1595310" y="293370"/>
                </a:lnTo>
                <a:lnTo>
                  <a:pt x="1594395" y="292100"/>
                </a:lnTo>
                <a:lnTo>
                  <a:pt x="1592196" y="288290"/>
                </a:lnTo>
                <a:lnTo>
                  <a:pt x="1543925" y="288290"/>
                </a:lnTo>
                <a:lnTo>
                  <a:pt x="1537623" y="285800"/>
                </a:lnTo>
                <a:close/>
              </a:path>
              <a:path w="1638934" h="853440">
                <a:moveTo>
                  <a:pt x="1533842" y="280670"/>
                </a:moveTo>
                <a:lnTo>
                  <a:pt x="1533329" y="284480"/>
                </a:lnTo>
                <a:lnTo>
                  <a:pt x="1529570" y="284480"/>
                </a:lnTo>
                <a:lnTo>
                  <a:pt x="1533779" y="289560"/>
                </a:lnTo>
                <a:lnTo>
                  <a:pt x="1534983" y="292100"/>
                </a:lnTo>
                <a:lnTo>
                  <a:pt x="1535884" y="290830"/>
                </a:lnTo>
                <a:lnTo>
                  <a:pt x="1538172" y="290830"/>
                </a:lnTo>
                <a:lnTo>
                  <a:pt x="1536868" y="289560"/>
                </a:lnTo>
                <a:lnTo>
                  <a:pt x="1534774" y="287020"/>
                </a:lnTo>
                <a:lnTo>
                  <a:pt x="1538522" y="287020"/>
                </a:lnTo>
                <a:lnTo>
                  <a:pt x="1537741" y="285959"/>
                </a:lnTo>
                <a:lnTo>
                  <a:pt x="1537555" y="285800"/>
                </a:lnTo>
                <a:lnTo>
                  <a:pt x="1536650" y="284480"/>
                </a:lnTo>
                <a:lnTo>
                  <a:pt x="1530051" y="284480"/>
                </a:lnTo>
                <a:lnTo>
                  <a:pt x="1529744" y="284020"/>
                </a:lnTo>
                <a:lnTo>
                  <a:pt x="1536311" y="284020"/>
                </a:lnTo>
                <a:lnTo>
                  <a:pt x="1533842" y="280670"/>
                </a:lnTo>
                <a:close/>
              </a:path>
              <a:path w="1638934" h="853440">
                <a:moveTo>
                  <a:pt x="1538522" y="287020"/>
                </a:moveTo>
                <a:lnTo>
                  <a:pt x="1534774" y="287020"/>
                </a:lnTo>
                <a:lnTo>
                  <a:pt x="1539046" y="288290"/>
                </a:lnTo>
                <a:lnTo>
                  <a:pt x="1538522" y="287020"/>
                </a:lnTo>
                <a:close/>
              </a:path>
              <a:path w="1638934" h="853440">
                <a:moveTo>
                  <a:pt x="1519340" y="260350"/>
                </a:moveTo>
                <a:lnTo>
                  <a:pt x="1527329" y="269240"/>
                </a:lnTo>
                <a:lnTo>
                  <a:pt x="1532250" y="271780"/>
                </a:lnTo>
                <a:lnTo>
                  <a:pt x="1529999" y="274320"/>
                </a:lnTo>
                <a:lnTo>
                  <a:pt x="1534786" y="280670"/>
                </a:lnTo>
                <a:lnTo>
                  <a:pt x="1537877" y="283210"/>
                </a:lnTo>
                <a:lnTo>
                  <a:pt x="1540511" y="284480"/>
                </a:lnTo>
                <a:lnTo>
                  <a:pt x="1543925" y="288290"/>
                </a:lnTo>
                <a:lnTo>
                  <a:pt x="1588039" y="288290"/>
                </a:lnTo>
                <a:lnTo>
                  <a:pt x="1585400" y="281940"/>
                </a:lnTo>
                <a:lnTo>
                  <a:pt x="1583128" y="278130"/>
                </a:lnTo>
                <a:lnTo>
                  <a:pt x="1577966" y="274320"/>
                </a:lnTo>
                <a:lnTo>
                  <a:pt x="1555527" y="274320"/>
                </a:lnTo>
                <a:lnTo>
                  <a:pt x="1548724" y="267970"/>
                </a:lnTo>
                <a:lnTo>
                  <a:pt x="1544003" y="267970"/>
                </a:lnTo>
                <a:lnTo>
                  <a:pt x="1539297" y="265430"/>
                </a:lnTo>
                <a:lnTo>
                  <a:pt x="1536938" y="262890"/>
                </a:lnTo>
                <a:lnTo>
                  <a:pt x="1524627" y="262890"/>
                </a:lnTo>
                <a:lnTo>
                  <a:pt x="1521612" y="261620"/>
                </a:lnTo>
                <a:lnTo>
                  <a:pt x="1519340" y="260350"/>
                </a:lnTo>
                <a:close/>
              </a:path>
              <a:path w="1638934" h="853440">
                <a:moveTo>
                  <a:pt x="1582709" y="275590"/>
                </a:moveTo>
                <a:lnTo>
                  <a:pt x="1587128" y="281940"/>
                </a:lnTo>
                <a:lnTo>
                  <a:pt x="1588856" y="287020"/>
                </a:lnTo>
                <a:lnTo>
                  <a:pt x="1588039" y="288290"/>
                </a:lnTo>
                <a:lnTo>
                  <a:pt x="1592196" y="288290"/>
                </a:lnTo>
                <a:lnTo>
                  <a:pt x="1590730" y="285750"/>
                </a:lnTo>
                <a:lnTo>
                  <a:pt x="1587120" y="280670"/>
                </a:lnTo>
                <a:lnTo>
                  <a:pt x="1582709" y="275590"/>
                </a:lnTo>
                <a:close/>
              </a:path>
              <a:path w="1638934" h="853440">
                <a:moveTo>
                  <a:pt x="1537496" y="285750"/>
                </a:moveTo>
                <a:lnTo>
                  <a:pt x="1537741" y="285959"/>
                </a:lnTo>
                <a:lnTo>
                  <a:pt x="1537623" y="285800"/>
                </a:lnTo>
                <a:lnTo>
                  <a:pt x="1537496" y="285750"/>
                </a:lnTo>
                <a:close/>
              </a:path>
              <a:path w="1638934" h="853440">
                <a:moveTo>
                  <a:pt x="1537586" y="285750"/>
                </a:moveTo>
                <a:close/>
              </a:path>
              <a:path w="1638934" h="853440">
                <a:moveTo>
                  <a:pt x="120761" y="273050"/>
                </a:moveTo>
                <a:lnTo>
                  <a:pt x="112352" y="284480"/>
                </a:lnTo>
                <a:lnTo>
                  <a:pt x="114876" y="284480"/>
                </a:lnTo>
                <a:lnTo>
                  <a:pt x="116712" y="279400"/>
                </a:lnTo>
                <a:lnTo>
                  <a:pt x="121371" y="276860"/>
                </a:lnTo>
                <a:lnTo>
                  <a:pt x="120761" y="273050"/>
                </a:lnTo>
                <a:close/>
              </a:path>
              <a:path w="1638934" h="853440">
                <a:moveTo>
                  <a:pt x="1485047" y="238760"/>
                </a:moveTo>
                <a:lnTo>
                  <a:pt x="1482168" y="238760"/>
                </a:lnTo>
                <a:lnTo>
                  <a:pt x="1482914" y="239851"/>
                </a:lnTo>
                <a:lnTo>
                  <a:pt x="1494408" y="251460"/>
                </a:lnTo>
                <a:lnTo>
                  <a:pt x="1498461" y="252730"/>
                </a:lnTo>
                <a:lnTo>
                  <a:pt x="1501629" y="259080"/>
                </a:lnTo>
                <a:lnTo>
                  <a:pt x="1508464" y="266700"/>
                </a:lnTo>
                <a:lnTo>
                  <a:pt x="1517716" y="275590"/>
                </a:lnTo>
                <a:lnTo>
                  <a:pt x="1528135" y="284480"/>
                </a:lnTo>
                <a:lnTo>
                  <a:pt x="1529570" y="284480"/>
                </a:lnTo>
                <a:lnTo>
                  <a:pt x="1529744" y="284020"/>
                </a:lnTo>
                <a:lnTo>
                  <a:pt x="1526659" y="279400"/>
                </a:lnTo>
                <a:lnTo>
                  <a:pt x="1529779" y="279400"/>
                </a:lnTo>
                <a:lnTo>
                  <a:pt x="1527117" y="275590"/>
                </a:lnTo>
                <a:lnTo>
                  <a:pt x="1526491" y="275590"/>
                </a:lnTo>
                <a:lnTo>
                  <a:pt x="1524202" y="273658"/>
                </a:lnTo>
                <a:lnTo>
                  <a:pt x="1518439" y="271780"/>
                </a:lnTo>
                <a:lnTo>
                  <a:pt x="1518963" y="269240"/>
                </a:lnTo>
                <a:lnTo>
                  <a:pt x="1521084" y="269240"/>
                </a:lnTo>
                <a:lnTo>
                  <a:pt x="1518921" y="266700"/>
                </a:lnTo>
                <a:lnTo>
                  <a:pt x="1514011" y="261620"/>
                </a:lnTo>
                <a:lnTo>
                  <a:pt x="1509151" y="256540"/>
                </a:lnTo>
                <a:lnTo>
                  <a:pt x="1503601" y="251460"/>
                </a:lnTo>
                <a:lnTo>
                  <a:pt x="1499037" y="251460"/>
                </a:lnTo>
                <a:lnTo>
                  <a:pt x="1496327" y="248920"/>
                </a:lnTo>
                <a:lnTo>
                  <a:pt x="1492817" y="248920"/>
                </a:lnTo>
                <a:lnTo>
                  <a:pt x="1487142" y="243840"/>
                </a:lnTo>
                <a:lnTo>
                  <a:pt x="1489089" y="243840"/>
                </a:lnTo>
                <a:lnTo>
                  <a:pt x="1485047" y="238760"/>
                </a:lnTo>
                <a:close/>
              </a:path>
              <a:path w="1638934" h="853440">
                <a:moveTo>
                  <a:pt x="1529779" y="279400"/>
                </a:moveTo>
                <a:lnTo>
                  <a:pt x="1526659" y="279400"/>
                </a:lnTo>
                <a:lnTo>
                  <a:pt x="1530051" y="283210"/>
                </a:lnTo>
                <a:lnTo>
                  <a:pt x="1529744" y="284020"/>
                </a:lnTo>
                <a:lnTo>
                  <a:pt x="1530051" y="284480"/>
                </a:lnTo>
                <a:lnTo>
                  <a:pt x="1533329" y="284480"/>
                </a:lnTo>
                <a:lnTo>
                  <a:pt x="1529779" y="279400"/>
                </a:lnTo>
                <a:close/>
              </a:path>
              <a:path w="1638934" h="853440">
                <a:moveTo>
                  <a:pt x="101792" y="271011"/>
                </a:moveTo>
                <a:lnTo>
                  <a:pt x="101345" y="271441"/>
                </a:lnTo>
                <a:lnTo>
                  <a:pt x="97675" y="278130"/>
                </a:lnTo>
                <a:lnTo>
                  <a:pt x="94271" y="281940"/>
                </a:lnTo>
                <a:lnTo>
                  <a:pt x="112332" y="281940"/>
                </a:lnTo>
                <a:lnTo>
                  <a:pt x="114413" y="279400"/>
                </a:lnTo>
                <a:lnTo>
                  <a:pt x="100717" y="279400"/>
                </a:lnTo>
                <a:lnTo>
                  <a:pt x="101792" y="271011"/>
                </a:lnTo>
                <a:close/>
              </a:path>
              <a:path w="1638934" h="853440">
                <a:moveTo>
                  <a:pt x="120711" y="271780"/>
                </a:moveTo>
                <a:lnTo>
                  <a:pt x="108989" y="271780"/>
                </a:lnTo>
                <a:lnTo>
                  <a:pt x="105275" y="275590"/>
                </a:lnTo>
                <a:lnTo>
                  <a:pt x="100717" y="279400"/>
                </a:lnTo>
                <a:lnTo>
                  <a:pt x="114413" y="279400"/>
                </a:lnTo>
                <a:lnTo>
                  <a:pt x="116493" y="276860"/>
                </a:lnTo>
                <a:lnTo>
                  <a:pt x="120711" y="271780"/>
                </a:lnTo>
                <a:close/>
              </a:path>
              <a:path w="1638934" h="853440">
                <a:moveTo>
                  <a:pt x="152591" y="240030"/>
                </a:moveTo>
                <a:lnTo>
                  <a:pt x="133984" y="240030"/>
                </a:lnTo>
                <a:lnTo>
                  <a:pt x="129932" y="245140"/>
                </a:lnTo>
                <a:lnTo>
                  <a:pt x="119943" y="254000"/>
                </a:lnTo>
                <a:lnTo>
                  <a:pt x="109445" y="265430"/>
                </a:lnTo>
                <a:lnTo>
                  <a:pt x="104002" y="275590"/>
                </a:lnTo>
                <a:lnTo>
                  <a:pt x="105989" y="274320"/>
                </a:lnTo>
                <a:lnTo>
                  <a:pt x="108439" y="271780"/>
                </a:lnTo>
                <a:lnTo>
                  <a:pt x="120711" y="271780"/>
                </a:lnTo>
                <a:lnTo>
                  <a:pt x="121765" y="270510"/>
                </a:lnTo>
                <a:lnTo>
                  <a:pt x="126937" y="266700"/>
                </a:lnTo>
                <a:lnTo>
                  <a:pt x="128126" y="265430"/>
                </a:lnTo>
                <a:lnTo>
                  <a:pt x="127637" y="265430"/>
                </a:lnTo>
                <a:lnTo>
                  <a:pt x="131575" y="259080"/>
                </a:lnTo>
                <a:lnTo>
                  <a:pt x="116507" y="259080"/>
                </a:lnTo>
                <a:lnTo>
                  <a:pt x="122594" y="252730"/>
                </a:lnTo>
                <a:lnTo>
                  <a:pt x="125124" y="251460"/>
                </a:lnTo>
                <a:lnTo>
                  <a:pt x="130489" y="247650"/>
                </a:lnTo>
                <a:lnTo>
                  <a:pt x="147520" y="247650"/>
                </a:lnTo>
                <a:lnTo>
                  <a:pt x="148824" y="246380"/>
                </a:lnTo>
                <a:lnTo>
                  <a:pt x="152591" y="240030"/>
                </a:lnTo>
                <a:close/>
              </a:path>
              <a:path w="1638934" h="853440">
                <a:moveTo>
                  <a:pt x="1524202" y="273658"/>
                </a:moveTo>
                <a:lnTo>
                  <a:pt x="1526491" y="275590"/>
                </a:lnTo>
                <a:lnTo>
                  <a:pt x="1525095" y="273950"/>
                </a:lnTo>
                <a:lnTo>
                  <a:pt x="1524202" y="273658"/>
                </a:lnTo>
                <a:close/>
              </a:path>
              <a:path w="1638934" h="853440">
                <a:moveTo>
                  <a:pt x="1525095" y="273950"/>
                </a:moveTo>
                <a:lnTo>
                  <a:pt x="1526491" y="275590"/>
                </a:lnTo>
                <a:lnTo>
                  <a:pt x="1527117" y="275590"/>
                </a:lnTo>
                <a:lnTo>
                  <a:pt x="1526229" y="274320"/>
                </a:lnTo>
                <a:lnTo>
                  <a:pt x="1525095" y="273950"/>
                </a:lnTo>
                <a:close/>
              </a:path>
              <a:path w="1638934" h="853440">
                <a:moveTo>
                  <a:pt x="1545038" y="237490"/>
                </a:moveTo>
                <a:lnTo>
                  <a:pt x="1527025" y="237490"/>
                </a:lnTo>
                <a:lnTo>
                  <a:pt x="1534960" y="247650"/>
                </a:lnTo>
                <a:lnTo>
                  <a:pt x="1542069" y="255270"/>
                </a:lnTo>
                <a:lnTo>
                  <a:pt x="1548782" y="264160"/>
                </a:lnTo>
                <a:lnTo>
                  <a:pt x="1555527" y="274320"/>
                </a:lnTo>
                <a:lnTo>
                  <a:pt x="1577966" y="274320"/>
                </a:lnTo>
                <a:lnTo>
                  <a:pt x="1578799" y="273050"/>
                </a:lnTo>
                <a:lnTo>
                  <a:pt x="1576368" y="267970"/>
                </a:lnTo>
                <a:lnTo>
                  <a:pt x="1572042" y="262890"/>
                </a:lnTo>
                <a:lnTo>
                  <a:pt x="1567192" y="255270"/>
                </a:lnTo>
                <a:lnTo>
                  <a:pt x="1564155" y="254000"/>
                </a:lnTo>
                <a:lnTo>
                  <a:pt x="1561569" y="252730"/>
                </a:lnTo>
                <a:lnTo>
                  <a:pt x="1555255" y="246380"/>
                </a:lnTo>
                <a:lnTo>
                  <a:pt x="1550627" y="246380"/>
                </a:lnTo>
                <a:lnTo>
                  <a:pt x="1547758" y="245110"/>
                </a:lnTo>
                <a:lnTo>
                  <a:pt x="1545038" y="237490"/>
                </a:lnTo>
                <a:close/>
              </a:path>
              <a:path w="1638934" h="853440">
                <a:moveTo>
                  <a:pt x="1521084" y="269240"/>
                </a:moveTo>
                <a:lnTo>
                  <a:pt x="1518963" y="269240"/>
                </a:lnTo>
                <a:lnTo>
                  <a:pt x="1524202" y="273658"/>
                </a:lnTo>
                <a:lnTo>
                  <a:pt x="1525095" y="273950"/>
                </a:lnTo>
                <a:lnTo>
                  <a:pt x="1521084" y="269240"/>
                </a:lnTo>
                <a:close/>
              </a:path>
              <a:path w="1638934" h="853440">
                <a:moveTo>
                  <a:pt x="101856" y="270510"/>
                </a:moveTo>
                <a:lnTo>
                  <a:pt x="101345" y="271441"/>
                </a:lnTo>
                <a:lnTo>
                  <a:pt x="101792" y="271011"/>
                </a:lnTo>
                <a:lnTo>
                  <a:pt x="101856" y="270510"/>
                </a:lnTo>
                <a:close/>
              </a:path>
              <a:path w="1638934" h="853440">
                <a:moveTo>
                  <a:pt x="102314" y="270510"/>
                </a:moveTo>
                <a:lnTo>
                  <a:pt x="101856" y="270510"/>
                </a:lnTo>
                <a:lnTo>
                  <a:pt x="101792" y="271011"/>
                </a:lnTo>
                <a:lnTo>
                  <a:pt x="102314" y="270510"/>
                </a:lnTo>
                <a:close/>
              </a:path>
              <a:path w="1638934" h="853440">
                <a:moveTo>
                  <a:pt x="132881" y="260350"/>
                </a:moveTo>
                <a:lnTo>
                  <a:pt x="127637" y="265430"/>
                </a:lnTo>
                <a:lnTo>
                  <a:pt x="128126" y="265430"/>
                </a:lnTo>
                <a:lnTo>
                  <a:pt x="132881" y="260350"/>
                </a:lnTo>
                <a:close/>
              </a:path>
              <a:path w="1638934" h="853440">
                <a:moveTo>
                  <a:pt x="1539138" y="255270"/>
                </a:moveTo>
                <a:lnTo>
                  <a:pt x="1533611" y="255270"/>
                </a:lnTo>
                <a:lnTo>
                  <a:pt x="1538679" y="261620"/>
                </a:lnTo>
                <a:lnTo>
                  <a:pt x="1539894" y="265430"/>
                </a:lnTo>
                <a:lnTo>
                  <a:pt x="1544868" y="260350"/>
                </a:lnTo>
                <a:lnTo>
                  <a:pt x="1539138" y="255270"/>
                </a:lnTo>
                <a:close/>
              </a:path>
              <a:path w="1638934" h="853440">
                <a:moveTo>
                  <a:pt x="1536273" y="252730"/>
                </a:moveTo>
                <a:lnTo>
                  <a:pt x="1510412" y="252730"/>
                </a:lnTo>
                <a:lnTo>
                  <a:pt x="1514053" y="255270"/>
                </a:lnTo>
                <a:lnTo>
                  <a:pt x="1520673" y="260350"/>
                </a:lnTo>
                <a:lnTo>
                  <a:pt x="1526690" y="262890"/>
                </a:lnTo>
                <a:lnTo>
                  <a:pt x="1536938" y="262890"/>
                </a:lnTo>
                <a:lnTo>
                  <a:pt x="1535758" y="261620"/>
                </a:lnTo>
                <a:lnTo>
                  <a:pt x="1530219" y="256540"/>
                </a:lnTo>
                <a:lnTo>
                  <a:pt x="1530062" y="255270"/>
                </a:lnTo>
                <a:lnTo>
                  <a:pt x="1539138" y="255270"/>
                </a:lnTo>
                <a:lnTo>
                  <a:pt x="1536273" y="252730"/>
                </a:lnTo>
                <a:close/>
              </a:path>
              <a:path w="1638934" h="853440">
                <a:moveTo>
                  <a:pt x="147520" y="247650"/>
                </a:moveTo>
                <a:lnTo>
                  <a:pt x="130489" y="247650"/>
                </a:lnTo>
                <a:lnTo>
                  <a:pt x="127845" y="251460"/>
                </a:lnTo>
                <a:lnTo>
                  <a:pt x="122828" y="256540"/>
                </a:lnTo>
                <a:lnTo>
                  <a:pt x="118145" y="259080"/>
                </a:lnTo>
                <a:lnTo>
                  <a:pt x="131575" y="259080"/>
                </a:lnTo>
                <a:lnTo>
                  <a:pt x="134725" y="254000"/>
                </a:lnTo>
                <a:lnTo>
                  <a:pt x="135706" y="252730"/>
                </a:lnTo>
                <a:lnTo>
                  <a:pt x="140723" y="252730"/>
                </a:lnTo>
                <a:lnTo>
                  <a:pt x="144178" y="250190"/>
                </a:lnTo>
                <a:lnTo>
                  <a:pt x="144912" y="250190"/>
                </a:lnTo>
                <a:lnTo>
                  <a:pt x="147520" y="247650"/>
                </a:lnTo>
                <a:close/>
              </a:path>
              <a:path w="1638934" h="853440">
                <a:moveTo>
                  <a:pt x="140723" y="252730"/>
                </a:moveTo>
                <a:lnTo>
                  <a:pt x="135706" y="252730"/>
                </a:lnTo>
                <a:lnTo>
                  <a:pt x="135539" y="256540"/>
                </a:lnTo>
                <a:lnTo>
                  <a:pt x="140723" y="252730"/>
                </a:lnTo>
                <a:close/>
              </a:path>
              <a:path w="1638934" h="853440">
                <a:moveTo>
                  <a:pt x="144912" y="250190"/>
                </a:moveTo>
                <a:lnTo>
                  <a:pt x="144178" y="250190"/>
                </a:lnTo>
                <a:lnTo>
                  <a:pt x="139730" y="256540"/>
                </a:lnTo>
                <a:lnTo>
                  <a:pt x="143358" y="252730"/>
                </a:lnTo>
                <a:lnTo>
                  <a:pt x="144917" y="251460"/>
                </a:lnTo>
                <a:lnTo>
                  <a:pt x="143608" y="251460"/>
                </a:lnTo>
                <a:lnTo>
                  <a:pt x="144912" y="250190"/>
                </a:lnTo>
                <a:close/>
              </a:path>
              <a:path w="1638934" h="853440">
                <a:moveTo>
                  <a:pt x="1502052" y="243840"/>
                </a:moveTo>
                <a:lnTo>
                  <a:pt x="1499801" y="246380"/>
                </a:lnTo>
                <a:lnTo>
                  <a:pt x="1505036" y="251460"/>
                </a:lnTo>
                <a:lnTo>
                  <a:pt x="1508534" y="255270"/>
                </a:lnTo>
                <a:lnTo>
                  <a:pt x="1513329" y="256540"/>
                </a:lnTo>
                <a:lnTo>
                  <a:pt x="1510412" y="252730"/>
                </a:lnTo>
                <a:lnTo>
                  <a:pt x="1536273" y="252730"/>
                </a:lnTo>
                <a:lnTo>
                  <a:pt x="1534840" y="251460"/>
                </a:lnTo>
                <a:lnTo>
                  <a:pt x="1513738" y="251460"/>
                </a:lnTo>
                <a:lnTo>
                  <a:pt x="1509246" y="250190"/>
                </a:lnTo>
                <a:lnTo>
                  <a:pt x="1502052" y="243840"/>
                </a:lnTo>
                <a:close/>
              </a:path>
              <a:path w="1638934" h="853440">
                <a:moveTo>
                  <a:pt x="149624" y="246380"/>
                </a:moveTo>
                <a:lnTo>
                  <a:pt x="147417" y="248920"/>
                </a:lnTo>
                <a:lnTo>
                  <a:pt x="144156" y="251460"/>
                </a:lnTo>
                <a:lnTo>
                  <a:pt x="144917" y="251460"/>
                </a:lnTo>
                <a:lnTo>
                  <a:pt x="149591" y="247650"/>
                </a:lnTo>
                <a:lnTo>
                  <a:pt x="149624" y="246380"/>
                </a:lnTo>
                <a:close/>
              </a:path>
              <a:path w="1638934" h="853440">
                <a:moveTo>
                  <a:pt x="1496618" y="243840"/>
                </a:moveTo>
                <a:lnTo>
                  <a:pt x="1492440" y="243840"/>
                </a:lnTo>
                <a:lnTo>
                  <a:pt x="1496911" y="248920"/>
                </a:lnTo>
                <a:lnTo>
                  <a:pt x="1499037" y="251460"/>
                </a:lnTo>
                <a:lnTo>
                  <a:pt x="1503601" y="251460"/>
                </a:lnTo>
                <a:lnTo>
                  <a:pt x="1496618" y="243840"/>
                </a:lnTo>
                <a:close/>
              </a:path>
              <a:path w="1638934" h="853440">
                <a:moveTo>
                  <a:pt x="1508762" y="238760"/>
                </a:moveTo>
                <a:lnTo>
                  <a:pt x="1500764" y="238760"/>
                </a:lnTo>
                <a:lnTo>
                  <a:pt x="1504953" y="241300"/>
                </a:lnTo>
                <a:lnTo>
                  <a:pt x="1511298" y="247650"/>
                </a:lnTo>
                <a:lnTo>
                  <a:pt x="1513738" y="251460"/>
                </a:lnTo>
                <a:lnTo>
                  <a:pt x="1528229" y="251460"/>
                </a:lnTo>
                <a:lnTo>
                  <a:pt x="1522002" y="246380"/>
                </a:lnTo>
                <a:lnTo>
                  <a:pt x="1516348" y="241300"/>
                </a:lnTo>
                <a:lnTo>
                  <a:pt x="1515080" y="240030"/>
                </a:lnTo>
                <a:lnTo>
                  <a:pt x="1510282" y="240030"/>
                </a:lnTo>
                <a:lnTo>
                  <a:pt x="1508762" y="238760"/>
                </a:lnTo>
                <a:close/>
              </a:path>
              <a:path w="1638934" h="853440">
                <a:moveTo>
                  <a:pt x="1500539" y="224790"/>
                </a:moveTo>
                <a:lnTo>
                  <a:pt x="1501728" y="226060"/>
                </a:lnTo>
                <a:lnTo>
                  <a:pt x="1506036" y="228600"/>
                </a:lnTo>
                <a:lnTo>
                  <a:pt x="1511375" y="232410"/>
                </a:lnTo>
                <a:lnTo>
                  <a:pt x="1522994" y="242570"/>
                </a:lnTo>
                <a:lnTo>
                  <a:pt x="1521245" y="243840"/>
                </a:lnTo>
                <a:lnTo>
                  <a:pt x="1524261" y="246380"/>
                </a:lnTo>
                <a:lnTo>
                  <a:pt x="1528680" y="251460"/>
                </a:lnTo>
                <a:lnTo>
                  <a:pt x="1534840" y="251460"/>
                </a:lnTo>
                <a:lnTo>
                  <a:pt x="1533408" y="250190"/>
                </a:lnTo>
                <a:lnTo>
                  <a:pt x="1524448" y="241300"/>
                </a:lnTo>
                <a:lnTo>
                  <a:pt x="1517010" y="233680"/>
                </a:lnTo>
                <a:lnTo>
                  <a:pt x="1511839" y="229870"/>
                </a:lnTo>
                <a:lnTo>
                  <a:pt x="1510708" y="229870"/>
                </a:lnTo>
                <a:lnTo>
                  <a:pt x="1505525" y="227330"/>
                </a:lnTo>
                <a:lnTo>
                  <a:pt x="1500539" y="224790"/>
                </a:lnTo>
                <a:close/>
              </a:path>
              <a:path w="1638934" h="853440">
                <a:moveTo>
                  <a:pt x="1557132" y="245801"/>
                </a:moveTo>
                <a:lnTo>
                  <a:pt x="1562255" y="250190"/>
                </a:lnTo>
                <a:lnTo>
                  <a:pt x="1561037" y="247650"/>
                </a:lnTo>
                <a:lnTo>
                  <a:pt x="1559464" y="247650"/>
                </a:lnTo>
                <a:lnTo>
                  <a:pt x="1557132" y="245801"/>
                </a:lnTo>
                <a:close/>
              </a:path>
              <a:path w="1638934" h="853440">
                <a:moveTo>
                  <a:pt x="1492262" y="245110"/>
                </a:moveTo>
                <a:lnTo>
                  <a:pt x="1492817" y="248920"/>
                </a:lnTo>
                <a:lnTo>
                  <a:pt x="1496327" y="248920"/>
                </a:lnTo>
                <a:lnTo>
                  <a:pt x="1492262" y="245110"/>
                </a:lnTo>
                <a:close/>
              </a:path>
              <a:path w="1638934" h="853440">
                <a:moveTo>
                  <a:pt x="153345" y="238760"/>
                </a:moveTo>
                <a:lnTo>
                  <a:pt x="89980" y="238760"/>
                </a:lnTo>
                <a:lnTo>
                  <a:pt x="85376" y="243840"/>
                </a:lnTo>
                <a:lnTo>
                  <a:pt x="83471" y="243840"/>
                </a:lnTo>
                <a:lnTo>
                  <a:pt x="80535" y="246380"/>
                </a:lnTo>
                <a:lnTo>
                  <a:pt x="79186" y="247650"/>
                </a:lnTo>
                <a:lnTo>
                  <a:pt x="82040" y="246380"/>
                </a:lnTo>
                <a:lnTo>
                  <a:pt x="127503" y="246380"/>
                </a:lnTo>
                <a:lnTo>
                  <a:pt x="133984" y="240030"/>
                </a:lnTo>
                <a:lnTo>
                  <a:pt x="152591" y="240030"/>
                </a:lnTo>
                <a:lnTo>
                  <a:pt x="153345" y="238760"/>
                </a:lnTo>
                <a:close/>
              </a:path>
              <a:path w="1638934" h="853440">
                <a:moveTo>
                  <a:pt x="1520067" y="219710"/>
                </a:moveTo>
                <a:lnTo>
                  <a:pt x="1507141" y="219710"/>
                </a:lnTo>
                <a:lnTo>
                  <a:pt x="1512892" y="227330"/>
                </a:lnTo>
                <a:lnTo>
                  <a:pt x="1521486" y="237490"/>
                </a:lnTo>
                <a:lnTo>
                  <a:pt x="1529255" y="245140"/>
                </a:lnTo>
                <a:lnTo>
                  <a:pt x="1532376" y="247650"/>
                </a:lnTo>
                <a:lnTo>
                  <a:pt x="1525434" y="241300"/>
                </a:lnTo>
                <a:lnTo>
                  <a:pt x="1526962" y="240030"/>
                </a:lnTo>
                <a:lnTo>
                  <a:pt x="1527025" y="237490"/>
                </a:lnTo>
                <a:lnTo>
                  <a:pt x="1545038" y="237490"/>
                </a:lnTo>
                <a:lnTo>
                  <a:pt x="1544585" y="236220"/>
                </a:lnTo>
                <a:lnTo>
                  <a:pt x="1539276" y="231140"/>
                </a:lnTo>
                <a:lnTo>
                  <a:pt x="1544907" y="231140"/>
                </a:lnTo>
                <a:lnTo>
                  <a:pt x="1539722" y="226060"/>
                </a:lnTo>
                <a:lnTo>
                  <a:pt x="1536183" y="226060"/>
                </a:lnTo>
                <a:lnTo>
                  <a:pt x="1533024" y="224790"/>
                </a:lnTo>
                <a:lnTo>
                  <a:pt x="1529947" y="223520"/>
                </a:lnTo>
                <a:lnTo>
                  <a:pt x="1527832" y="220980"/>
                </a:lnTo>
                <a:lnTo>
                  <a:pt x="1521507" y="220980"/>
                </a:lnTo>
                <a:lnTo>
                  <a:pt x="1520067" y="219710"/>
                </a:lnTo>
                <a:close/>
              </a:path>
              <a:path w="1638934" h="853440">
                <a:moveTo>
                  <a:pt x="1560427" y="246380"/>
                </a:moveTo>
                <a:lnTo>
                  <a:pt x="1559464" y="247650"/>
                </a:lnTo>
                <a:lnTo>
                  <a:pt x="1561037" y="247650"/>
                </a:lnTo>
                <a:lnTo>
                  <a:pt x="1560427" y="246380"/>
                </a:lnTo>
                <a:close/>
              </a:path>
              <a:path w="1638934" h="853440">
                <a:moveTo>
                  <a:pt x="1551454" y="241300"/>
                </a:moveTo>
                <a:lnTo>
                  <a:pt x="1548020" y="241300"/>
                </a:lnTo>
                <a:lnTo>
                  <a:pt x="1550627" y="246380"/>
                </a:lnTo>
                <a:lnTo>
                  <a:pt x="1555255" y="246380"/>
                </a:lnTo>
                <a:lnTo>
                  <a:pt x="1556299" y="245140"/>
                </a:lnTo>
                <a:lnTo>
                  <a:pt x="1551454" y="241300"/>
                </a:lnTo>
                <a:close/>
              </a:path>
              <a:path w="1638934" h="853440">
                <a:moveTo>
                  <a:pt x="1556325" y="245110"/>
                </a:moveTo>
                <a:lnTo>
                  <a:pt x="1557132" y="245801"/>
                </a:lnTo>
                <a:lnTo>
                  <a:pt x="1556325" y="245110"/>
                </a:lnTo>
                <a:close/>
              </a:path>
              <a:path w="1638934" h="853440">
                <a:moveTo>
                  <a:pt x="129184" y="229870"/>
                </a:moveTo>
                <a:lnTo>
                  <a:pt x="126350" y="232410"/>
                </a:lnTo>
                <a:lnTo>
                  <a:pt x="120754" y="236220"/>
                </a:lnTo>
                <a:lnTo>
                  <a:pt x="116602" y="238760"/>
                </a:lnTo>
                <a:lnTo>
                  <a:pt x="157384" y="238760"/>
                </a:lnTo>
                <a:lnTo>
                  <a:pt x="154059" y="242570"/>
                </a:lnTo>
                <a:lnTo>
                  <a:pt x="152411" y="245110"/>
                </a:lnTo>
                <a:lnTo>
                  <a:pt x="157528" y="245110"/>
                </a:lnTo>
                <a:lnTo>
                  <a:pt x="160661" y="242570"/>
                </a:lnTo>
                <a:lnTo>
                  <a:pt x="157746" y="241300"/>
                </a:lnTo>
                <a:lnTo>
                  <a:pt x="163280" y="236220"/>
                </a:lnTo>
                <a:lnTo>
                  <a:pt x="125047" y="236220"/>
                </a:lnTo>
                <a:lnTo>
                  <a:pt x="129184" y="229870"/>
                </a:lnTo>
                <a:close/>
              </a:path>
              <a:path w="1638934" h="853440">
                <a:moveTo>
                  <a:pt x="1479261" y="238760"/>
                </a:moveTo>
                <a:lnTo>
                  <a:pt x="1477959" y="238760"/>
                </a:lnTo>
                <a:lnTo>
                  <a:pt x="1480168" y="241300"/>
                </a:lnTo>
                <a:lnTo>
                  <a:pt x="1482273" y="243840"/>
                </a:lnTo>
                <a:lnTo>
                  <a:pt x="1481961" y="240237"/>
                </a:lnTo>
                <a:lnTo>
                  <a:pt x="1479261" y="238760"/>
                </a:lnTo>
                <a:close/>
              </a:path>
              <a:path w="1638934" h="853440">
                <a:moveTo>
                  <a:pt x="143166" y="210820"/>
                </a:moveTo>
                <a:lnTo>
                  <a:pt x="138272" y="215900"/>
                </a:lnTo>
                <a:lnTo>
                  <a:pt x="134733" y="218440"/>
                </a:lnTo>
                <a:lnTo>
                  <a:pt x="111290" y="218440"/>
                </a:lnTo>
                <a:lnTo>
                  <a:pt x="107386" y="222250"/>
                </a:lnTo>
                <a:lnTo>
                  <a:pt x="101775" y="226060"/>
                </a:lnTo>
                <a:lnTo>
                  <a:pt x="97628" y="226060"/>
                </a:lnTo>
                <a:lnTo>
                  <a:pt x="87940" y="236220"/>
                </a:lnTo>
                <a:lnTo>
                  <a:pt x="84710" y="241300"/>
                </a:lnTo>
                <a:lnTo>
                  <a:pt x="89980" y="238760"/>
                </a:lnTo>
                <a:lnTo>
                  <a:pt x="116602" y="238760"/>
                </a:lnTo>
                <a:lnTo>
                  <a:pt x="124322" y="231140"/>
                </a:lnTo>
                <a:lnTo>
                  <a:pt x="131719" y="224790"/>
                </a:lnTo>
                <a:lnTo>
                  <a:pt x="134542" y="224790"/>
                </a:lnTo>
                <a:lnTo>
                  <a:pt x="135588" y="223571"/>
                </a:lnTo>
                <a:lnTo>
                  <a:pt x="134943" y="222250"/>
                </a:lnTo>
                <a:lnTo>
                  <a:pt x="136721" y="222250"/>
                </a:lnTo>
                <a:lnTo>
                  <a:pt x="137811" y="220980"/>
                </a:lnTo>
                <a:lnTo>
                  <a:pt x="144387" y="214630"/>
                </a:lnTo>
                <a:lnTo>
                  <a:pt x="144416" y="212090"/>
                </a:lnTo>
                <a:lnTo>
                  <a:pt x="143166" y="210820"/>
                </a:lnTo>
                <a:close/>
              </a:path>
              <a:path w="1638934" h="853440">
                <a:moveTo>
                  <a:pt x="1481833" y="238760"/>
                </a:moveTo>
                <a:lnTo>
                  <a:pt x="1481961" y="240237"/>
                </a:lnTo>
                <a:lnTo>
                  <a:pt x="1483903" y="241300"/>
                </a:lnTo>
                <a:lnTo>
                  <a:pt x="1482914" y="239851"/>
                </a:lnTo>
                <a:lnTo>
                  <a:pt x="1481833" y="238760"/>
                </a:lnTo>
                <a:close/>
              </a:path>
              <a:path w="1638934" h="853440">
                <a:moveTo>
                  <a:pt x="1548830" y="234950"/>
                </a:moveTo>
                <a:lnTo>
                  <a:pt x="1547195" y="234950"/>
                </a:lnTo>
                <a:lnTo>
                  <a:pt x="1549538" y="236220"/>
                </a:lnTo>
                <a:lnTo>
                  <a:pt x="1550973" y="240030"/>
                </a:lnTo>
                <a:lnTo>
                  <a:pt x="1549301" y="241300"/>
                </a:lnTo>
                <a:lnTo>
                  <a:pt x="1555223" y="241300"/>
                </a:lnTo>
                <a:lnTo>
                  <a:pt x="1548830" y="234950"/>
                </a:lnTo>
                <a:close/>
              </a:path>
              <a:path w="1638934" h="853440">
                <a:moveTo>
                  <a:pt x="1474719" y="236220"/>
                </a:moveTo>
                <a:lnTo>
                  <a:pt x="1476755" y="240030"/>
                </a:lnTo>
                <a:lnTo>
                  <a:pt x="1477959" y="238760"/>
                </a:lnTo>
                <a:lnTo>
                  <a:pt x="1479261" y="238760"/>
                </a:lnTo>
                <a:lnTo>
                  <a:pt x="1474719" y="236220"/>
                </a:lnTo>
                <a:close/>
              </a:path>
              <a:path w="1638934" h="853440">
                <a:moveTo>
                  <a:pt x="1490922" y="227330"/>
                </a:moveTo>
                <a:lnTo>
                  <a:pt x="1489068" y="228600"/>
                </a:lnTo>
                <a:lnTo>
                  <a:pt x="1485770" y="228600"/>
                </a:lnTo>
                <a:lnTo>
                  <a:pt x="1484631" y="229870"/>
                </a:lnTo>
                <a:lnTo>
                  <a:pt x="1489257" y="234950"/>
                </a:lnTo>
                <a:lnTo>
                  <a:pt x="1492974" y="234950"/>
                </a:lnTo>
                <a:lnTo>
                  <a:pt x="1500105" y="240030"/>
                </a:lnTo>
                <a:lnTo>
                  <a:pt x="1500764" y="238760"/>
                </a:lnTo>
                <a:lnTo>
                  <a:pt x="1508762" y="238760"/>
                </a:lnTo>
                <a:lnTo>
                  <a:pt x="1505721" y="236220"/>
                </a:lnTo>
                <a:lnTo>
                  <a:pt x="1497817" y="236220"/>
                </a:lnTo>
                <a:lnTo>
                  <a:pt x="1492266" y="233680"/>
                </a:lnTo>
                <a:lnTo>
                  <a:pt x="1489038" y="231140"/>
                </a:lnTo>
                <a:lnTo>
                  <a:pt x="1496218" y="231140"/>
                </a:lnTo>
                <a:lnTo>
                  <a:pt x="1490922" y="227330"/>
                </a:lnTo>
                <a:close/>
              </a:path>
              <a:path w="1638934" h="853440">
                <a:moveTo>
                  <a:pt x="1506806" y="232410"/>
                </a:moveTo>
                <a:lnTo>
                  <a:pt x="1505707" y="233680"/>
                </a:lnTo>
                <a:lnTo>
                  <a:pt x="1510397" y="238760"/>
                </a:lnTo>
                <a:lnTo>
                  <a:pt x="1510282" y="240030"/>
                </a:lnTo>
                <a:lnTo>
                  <a:pt x="1515080" y="240030"/>
                </a:lnTo>
                <a:lnTo>
                  <a:pt x="1511278" y="236220"/>
                </a:lnTo>
                <a:lnTo>
                  <a:pt x="1506806" y="232410"/>
                </a:lnTo>
                <a:close/>
              </a:path>
              <a:path w="1638934" h="853440">
                <a:moveTo>
                  <a:pt x="1544907" y="231140"/>
                </a:moveTo>
                <a:lnTo>
                  <a:pt x="1540229" y="231140"/>
                </a:lnTo>
                <a:lnTo>
                  <a:pt x="1542281" y="233680"/>
                </a:lnTo>
                <a:lnTo>
                  <a:pt x="1541936" y="233680"/>
                </a:lnTo>
                <a:lnTo>
                  <a:pt x="1546316" y="237490"/>
                </a:lnTo>
                <a:lnTo>
                  <a:pt x="1547095" y="236220"/>
                </a:lnTo>
                <a:lnTo>
                  <a:pt x="1547195" y="234950"/>
                </a:lnTo>
                <a:lnTo>
                  <a:pt x="1548830" y="234950"/>
                </a:lnTo>
                <a:lnTo>
                  <a:pt x="1544907" y="231140"/>
                </a:lnTo>
                <a:close/>
              </a:path>
              <a:path w="1638934" h="853440">
                <a:moveTo>
                  <a:pt x="136211" y="222845"/>
                </a:moveTo>
                <a:lnTo>
                  <a:pt x="135588" y="223571"/>
                </a:lnTo>
                <a:lnTo>
                  <a:pt x="136803" y="226060"/>
                </a:lnTo>
                <a:lnTo>
                  <a:pt x="131896" y="228888"/>
                </a:lnTo>
                <a:lnTo>
                  <a:pt x="125047" y="236220"/>
                </a:lnTo>
                <a:lnTo>
                  <a:pt x="163280" y="236220"/>
                </a:lnTo>
                <a:lnTo>
                  <a:pt x="171554" y="229870"/>
                </a:lnTo>
                <a:lnTo>
                  <a:pt x="174207" y="228600"/>
                </a:lnTo>
                <a:lnTo>
                  <a:pt x="150176" y="228600"/>
                </a:lnTo>
                <a:lnTo>
                  <a:pt x="152326" y="226060"/>
                </a:lnTo>
                <a:lnTo>
                  <a:pt x="151034" y="226060"/>
                </a:lnTo>
                <a:lnTo>
                  <a:pt x="152007" y="224790"/>
                </a:lnTo>
                <a:lnTo>
                  <a:pt x="140352" y="224790"/>
                </a:lnTo>
                <a:lnTo>
                  <a:pt x="136211" y="222845"/>
                </a:lnTo>
                <a:close/>
              </a:path>
              <a:path w="1638934" h="853440">
                <a:moveTo>
                  <a:pt x="1496218" y="231140"/>
                </a:moveTo>
                <a:lnTo>
                  <a:pt x="1489038" y="231140"/>
                </a:lnTo>
                <a:lnTo>
                  <a:pt x="1496911" y="232410"/>
                </a:lnTo>
                <a:lnTo>
                  <a:pt x="1497817" y="236220"/>
                </a:lnTo>
                <a:lnTo>
                  <a:pt x="1505721" y="236220"/>
                </a:lnTo>
                <a:lnTo>
                  <a:pt x="1502680" y="233680"/>
                </a:lnTo>
                <a:lnTo>
                  <a:pt x="1499749" y="233680"/>
                </a:lnTo>
                <a:lnTo>
                  <a:pt x="1496218" y="231140"/>
                </a:lnTo>
                <a:close/>
              </a:path>
              <a:path w="1638934" h="853440">
                <a:moveTo>
                  <a:pt x="1502303" y="229870"/>
                </a:moveTo>
                <a:lnTo>
                  <a:pt x="1502408" y="231140"/>
                </a:lnTo>
                <a:lnTo>
                  <a:pt x="1505644" y="233680"/>
                </a:lnTo>
                <a:lnTo>
                  <a:pt x="1504021" y="231140"/>
                </a:lnTo>
                <a:lnTo>
                  <a:pt x="1502303" y="229870"/>
                </a:lnTo>
                <a:close/>
              </a:path>
              <a:path w="1638934" h="853440">
                <a:moveTo>
                  <a:pt x="133351" y="227330"/>
                </a:moveTo>
                <a:lnTo>
                  <a:pt x="130192" y="229870"/>
                </a:lnTo>
                <a:lnTo>
                  <a:pt x="131896" y="228888"/>
                </a:lnTo>
                <a:lnTo>
                  <a:pt x="133351" y="227330"/>
                </a:lnTo>
                <a:close/>
              </a:path>
              <a:path w="1638934" h="853440">
                <a:moveTo>
                  <a:pt x="1510115" y="228600"/>
                </a:moveTo>
                <a:lnTo>
                  <a:pt x="1510708" y="229870"/>
                </a:lnTo>
                <a:lnTo>
                  <a:pt x="1511839" y="229870"/>
                </a:lnTo>
                <a:lnTo>
                  <a:pt x="1510115" y="228600"/>
                </a:lnTo>
                <a:close/>
              </a:path>
              <a:path w="1638934" h="853440">
                <a:moveTo>
                  <a:pt x="195495" y="203200"/>
                </a:moveTo>
                <a:lnTo>
                  <a:pt x="178523" y="203200"/>
                </a:lnTo>
                <a:lnTo>
                  <a:pt x="175116" y="207010"/>
                </a:lnTo>
                <a:lnTo>
                  <a:pt x="166979" y="213360"/>
                </a:lnTo>
                <a:lnTo>
                  <a:pt x="158728" y="219710"/>
                </a:lnTo>
                <a:lnTo>
                  <a:pt x="154982" y="224790"/>
                </a:lnTo>
                <a:lnTo>
                  <a:pt x="150176" y="228600"/>
                </a:lnTo>
                <a:lnTo>
                  <a:pt x="174207" y="228600"/>
                </a:lnTo>
                <a:lnTo>
                  <a:pt x="176860" y="227330"/>
                </a:lnTo>
                <a:lnTo>
                  <a:pt x="176757" y="222250"/>
                </a:lnTo>
                <a:lnTo>
                  <a:pt x="178299" y="220980"/>
                </a:lnTo>
                <a:lnTo>
                  <a:pt x="176318" y="220980"/>
                </a:lnTo>
                <a:lnTo>
                  <a:pt x="187010" y="212090"/>
                </a:lnTo>
                <a:lnTo>
                  <a:pt x="194460" y="212090"/>
                </a:lnTo>
                <a:lnTo>
                  <a:pt x="190843" y="210820"/>
                </a:lnTo>
                <a:lnTo>
                  <a:pt x="187069" y="209550"/>
                </a:lnTo>
                <a:lnTo>
                  <a:pt x="195495" y="203200"/>
                </a:lnTo>
                <a:close/>
              </a:path>
              <a:path w="1638934" h="853440">
                <a:moveTo>
                  <a:pt x="106765" y="212090"/>
                </a:moveTo>
                <a:lnTo>
                  <a:pt x="101610" y="217170"/>
                </a:lnTo>
                <a:lnTo>
                  <a:pt x="103758" y="217170"/>
                </a:lnTo>
                <a:lnTo>
                  <a:pt x="93984" y="226060"/>
                </a:lnTo>
                <a:lnTo>
                  <a:pt x="94826" y="227330"/>
                </a:lnTo>
                <a:lnTo>
                  <a:pt x="102918" y="220980"/>
                </a:lnTo>
                <a:lnTo>
                  <a:pt x="99981" y="220980"/>
                </a:lnTo>
                <a:lnTo>
                  <a:pt x="104558" y="217170"/>
                </a:lnTo>
                <a:lnTo>
                  <a:pt x="106765" y="212090"/>
                </a:lnTo>
                <a:close/>
              </a:path>
              <a:path w="1638934" h="853440">
                <a:moveTo>
                  <a:pt x="134542" y="224790"/>
                </a:moveTo>
                <a:lnTo>
                  <a:pt x="131719" y="224790"/>
                </a:lnTo>
                <a:lnTo>
                  <a:pt x="132363" y="227330"/>
                </a:lnTo>
                <a:lnTo>
                  <a:pt x="134542" y="224790"/>
                </a:lnTo>
                <a:close/>
              </a:path>
              <a:path w="1638934" h="853440">
                <a:moveTo>
                  <a:pt x="156625" y="220980"/>
                </a:moveTo>
                <a:lnTo>
                  <a:pt x="151034" y="226060"/>
                </a:lnTo>
                <a:lnTo>
                  <a:pt x="152326" y="226060"/>
                </a:lnTo>
                <a:lnTo>
                  <a:pt x="156625" y="220980"/>
                </a:lnTo>
                <a:close/>
              </a:path>
              <a:path w="1638934" h="853440">
                <a:moveTo>
                  <a:pt x="1532219" y="220980"/>
                </a:moveTo>
                <a:lnTo>
                  <a:pt x="1536792" y="224790"/>
                </a:lnTo>
                <a:lnTo>
                  <a:pt x="1536183" y="226060"/>
                </a:lnTo>
                <a:lnTo>
                  <a:pt x="1539722" y="226060"/>
                </a:lnTo>
                <a:lnTo>
                  <a:pt x="1538430" y="224790"/>
                </a:lnTo>
                <a:lnTo>
                  <a:pt x="1532219" y="220980"/>
                </a:lnTo>
                <a:close/>
              </a:path>
              <a:path w="1638934" h="853440">
                <a:moveTo>
                  <a:pt x="153947" y="209833"/>
                </a:moveTo>
                <a:lnTo>
                  <a:pt x="148768" y="215900"/>
                </a:lnTo>
                <a:lnTo>
                  <a:pt x="146200" y="219710"/>
                </a:lnTo>
                <a:lnTo>
                  <a:pt x="140352" y="224790"/>
                </a:lnTo>
                <a:lnTo>
                  <a:pt x="152007" y="224790"/>
                </a:lnTo>
                <a:lnTo>
                  <a:pt x="154926" y="220980"/>
                </a:lnTo>
                <a:lnTo>
                  <a:pt x="162241" y="215900"/>
                </a:lnTo>
                <a:lnTo>
                  <a:pt x="169109" y="210820"/>
                </a:lnTo>
                <a:lnTo>
                  <a:pt x="153262" y="210820"/>
                </a:lnTo>
                <a:lnTo>
                  <a:pt x="153947" y="209833"/>
                </a:lnTo>
                <a:close/>
              </a:path>
              <a:path w="1638934" h="853440">
                <a:moveTo>
                  <a:pt x="134943" y="222250"/>
                </a:moveTo>
                <a:lnTo>
                  <a:pt x="135588" y="223571"/>
                </a:lnTo>
                <a:lnTo>
                  <a:pt x="136211" y="222845"/>
                </a:lnTo>
                <a:lnTo>
                  <a:pt x="134943" y="222250"/>
                </a:lnTo>
                <a:close/>
              </a:path>
              <a:path w="1638934" h="853440">
                <a:moveTo>
                  <a:pt x="1474147" y="194310"/>
                </a:moveTo>
                <a:lnTo>
                  <a:pt x="1473906" y="196850"/>
                </a:lnTo>
                <a:lnTo>
                  <a:pt x="1498259" y="217170"/>
                </a:lnTo>
                <a:lnTo>
                  <a:pt x="1508079" y="223520"/>
                </a:lnTo>
                <a:lnTo>
                  <a:pt x="1507141" y="219710"/>
                </a:lnTo>
                <a:lnTo>
                  <a:pt x="1520067" y="219710"/>
                </a:lnTo>
                <a:lnTo>
                  <a:pt x="1508544" y="209550"/>
                </a:lnTo>
                <a:lnTo>
                  <a:pt x="1507366" y="205740"/>
                </a:lnTo>
                <a:lnTo>
                  <a:pt x="1488000" y="205740"/>
                </a:lnTo>
                <a:lnTo>
                  <a:pt x="1484116" y="200660"/>
                </a:lnTo>
                <a:lnTo>
                  <a:pt x="1480507" y="198363"/>
                </a:lnTo>
                <a:lnTo>
                  <a:pt x="1475278" y="195580"/>
                </a:lnTo>
                <a:lnTo>
                  <a:pt x="1475482" y="195160"/>
                </a:lnTo>
                <a:lnTo>
                  <a:pt x="1474147" y="194310"/>
                </a:lnTo>
                <a:close/>
              </a:path>
              <a:path w="1638934" h="853440">
                <a:moveTo>
                  <a:pt x="136721" y="222250"/>
                </a:moveTo>
                <a:lnTo>
                  <a:pt x="134943" y="222250"/>
                </a:lnTo>
                <a:lnTo>
                  <a:pt x="136211" y="222845"/>
                </a:lnTo>
                <a:lnTo>
                  <a:pt x="136721" y="222250"/>
                </a:lnTo>
                <a:close/>
              </a:path>
              <a:path w="1638934" h="853440">
                <a:moveTo>
                  <a:pt x="1525847" y="217170"/>
                </a:moveTo>
                <a:lnTo>
                  <a:pt x="1525601" y="217170"/>
                </a:lnTo>
                <a:lnTo>
                  <a:pt x="1530491" y="222250"/>
                </a:lnTo>
                <a:lnTo>
                  <a:pt x="1531674" y="220980"/>
                </a:lnTo>
                <a:lnTo>
                  <a:pt x="1525847" y="217170"/>
                </a:lnTo>
                <a:close/>
              </a:path>
              <a:path w="1638934" h="853440">
                <a:moveTo>
                  <a:pt x="104627" y="220372"/>
                </a:moveTo>
                <a:lnTo>
                  <a:pt x="102918" y="220980"/>
                </a:lnTo>
                <a:lnTo>
                  <a:pt x="104225" y="220980"/>
                </a:lnTo>
                <a:lnTo>
                  <a:pt x="104627" y="220372"/>
                </a:lnTo>
                <a:close/>
              </a:path>
              <a:path w="1638934" h="853440">
                <a:moveTo>
                  <a:pt x="1506868" y="203200"/>
                </a:moveTo>
                <a:lnTo>
                  <a:pt x="1506565" y="203200"/>
                </a:lnTo>
                <a:lnTo>
                  <a:pt x="1514711" y="210820"/>
                </a:lnTo>
                <a:lnTo>
                  <a:pt x="1514523" y="213360"/>
                </a:lnTo>
                <a:lnTo>
                  <a:pt x="1519141" y="217170"/>
                </a:lnTo>
                <a:lnTo>
                  <a:pt x="1521507" y="220980"/>
                </a:lnTo>
                <a:lnTo>
                  <a:pt x="1527832" y="220980"/>
                </a:lnTo>
                <a:lnTo>
                  <a:pt x="1524345" y="218440"/>
                </a:lnTo>
                <a:lnTo>
                  <a:pt x="1525601" y="217170"/>
                </a:lnTo>
                <a:lnTo>
                  <a:pt x="1525847" y="217170"/>
                </a:lnTo>
                <a:lnTo>
                  <a:pt x="1523905" y="215900"/>
                </a:lnTo>
                <a:lnTo>
                  <a:pt x="1524101" y="214630"/>
                </a:lnTo>
                <a:lnTo>
                  <a:pt x="1523287" y="214630"/>
                </a:lnTo>
                <a:lnTo>
                  <a:pt x="1519319" y="212090"/>
                </a:lnTo>
                <a:lnTo>
                  <a:pt x="1516640" y="207010"/>
                </a:lnTo>
                <a:lnTo>
                  <a:pt x="1512806" y="207010"/>
                </a:lnTo>
                <a:lnTo>
                  <a:pt x="1509560" y="205740"/>
                </a:lnTo>
                <a:lnTo>
                  <a:pt x="1506868" y="203200"/>
                </a:lnTo>
                <a:close/>
              </a:path>
              <a:path w="1638934" h="853440">
                <a:moveTo>
                  <a:pt x="112631" y="208280"/>
                </a:moveTo>
                <a:lnTo>
                  <a:pt x="104627" y="220372"/>
                </a:lnTo>
                <a:lnTo>
                  <a:pt x="106489" y="219710"/>
                </a:lnTo>
                <a:lnTo>
                  <a:pt x="111261" y="215900"/>
                </a:lnTo>
                <a:lnTo>
                  <a:pt x="136836" y="215900"/>
                </a:lnTo>
                <a:lnTo>
                  <a:pt x="140504" y="213360"/>
                </a:lnTo>
                <a:lnTo>
                  <a:pt x="139813" y="212090"/>
                </a:lnTo>
                <a:lnTo>
                  <a:pt x="145169" y="209550"/>
                </a:lnTo>
                <a:lnTo>
                  <a:pt x="116788" y="209550"/>
                </a:lnTo>
                <a:lnTo>
                  <a:pt x="112631" y="208280"/>
                </a:lnTo>
                <a:close/>
              </a:path>
              <a:path w="1638934" h="853440">
                <a:moveTo>
                  <a:pt x="136836" y="215900"/>
                </a:moveTo>
                <a:lnTo>
                  <a:pt x="111261" y="215900"/>
                </a:lnTo>
                <a:lnTo>
                  <a:pt x="109580" y="218440"/>
                </a:lnTo>
                <a:lnTo>
                  <a:pt x="134733" y="218440"/>
                </a:lnTo>
                <a:lnTo>
                  <a:pt x="135002" y="217170"/>
                </a:lnTo>
                <a:lnTo>
                  <a:pt x="136836" y="215900"/>
                </a:lnTo>
                <a:close/>
              </a:path>
              <a:path w="1638934" h="853440">
                <a:moveTo>
                  <a:pt x="194460" y="212090"/>
                </a:moveTo>
                <a:lnTo>
                  <a:pt x="187010" y="212090"/>
                </a:lnTo>
                <a:lnTo>
                  <a:pt x="187281" y="215900"/>
                </a:lnTo>
                <a:lnTo>
                  <a:pt x="194460" y="212090"/>
                </a:lnTo>
                <a:close/>
              </a:path>
              <a:path w="1638934" h="853440">
                <a:moveTo>
                  <a:pt x="1524690" y="210820"/>
                </a:moveTo>
                <a:lnTo>
                  <a:pt x="1520408" y="210820"/>
                </a:lnTo>
                <a:lnTo>
                  <a:pt x="1523664" y="213360"/>
                </a:lnTo>
                <a:lnTo>
                  <a:pt x="1523287" y="214630"/>
                </a:lnTo>
                <a:lnTo>
                  <a:pt x="1524101" y="214630"/>
                </a:lnTo>
                <a:lnTo>
                  <a:pt x="1524690" y="210820"/>
                </a:lnTo>
                <a:close/>
              </a:path>
              <a:path w="1638934" h="853440">
                <a:moveTo>
                  <a:pt x="178523" y="203200"/>
                </a:moveTo>
                <a:lnTo>
                  <a:pt x="163175" y="203200"/>
                </a:lnTo>
                <a:lnTo>
                  <a:pt x="163312" y="205740"/>
                </a:lnTo>
                <a:lnTo>
                  <a:pt x="153262" y="210820"/>
                </a:lnTo>
                <a:lnTo>
                  <a:pt x="169109" y="210820"/>
                </a:lnTo>
                <a:lnTo>
                  <a:pt x="170826" y="209550"/>
                </a:lnTo>
                <a:lnTo>
                  <a:pt x="178523" y="203200"/>
                </a:lnTo>
                <a:close/>
              </a:path>
              <a:path w="1638934" h="853440">
                <a:moveTo>
                  <a:pt x="155910" y="207010"/>
                </a:moveTo>
                <a:lnTo>
                  <a:pt x="153947" y="209833"/>
                </a:lnTo>
                <a:lnTo>
                  <a:pt x="154190" y="209550"/>
                </a:lnTo>
                <a:lnTo>
                  <a:pt x="155910" y="207010"/>
                </a:lnTo>
                <a:close/>
              </a:path>
              <a:path w="1638934" h="853440">
                <a:moveTo>
                  <a:pt x="122007" y="204443"/>
                </a:moveTo>
                <a:lnTo>
                  <a:pt x="116788" y="209550"/>
                </a:lnTo>
                <a:lnTo>
                  <a:pt x="145169" y="209550"/>
                </a:lnTo>
                <a:lnTo>
                  <a:pt x="147847" y="208280"/>
                </a:lnTo>
                <a:lnTo>
                  <a:pt x="125963" y="208280"/>
                </a:lnTo>
                <a:lnTo>
                  <a:pt x="120450" y="207010"/>
                </a:lnTo>
                <a:lnTo>
                  <a:pt x="122007" y="204443"/>
                </a:lnTo>
                <a:close/>
              </a:path>
              <a:path w="1638934" h="853440">
                <a:moveTo>
                  <a:pt x="132667" y="203200"/>
                </a:moveTo>
                <a:lnTo>
                  <a:pt x="127453" y="208280"/>
                </a:lnTo>
                <a:lnTo>
                  <a:pt x="147847" y="208280"/>
                </a:lnTo>
                <a:lnTo>
                  <a:pt x="155336" y="205740"/>
                </a:lnTo>
                <a:lnTo>
                  <a:pt x="159255" y="204470"/>
                </a:lnTo>
                <a:lnTo>
                  <a:pt x="133391" y="204470"/>
                </a:lnTo>
                <a:lnTo>
                  <a:pt x="132667" y="203200"/>
                </a:lnTo>
                <a:close/>
              </a:path>
              <a:path w="1638934" h="853440">
                <a:moveTo>
                  <a:pt x="1504611" y="198671"/>
                </a:moveTo>
                <a:lnTo>
                  <a:pt x="1512586" y="205740"/>
                </a:lnTo>
                <a:lnTo>
                  <a:pt x="1512806" y="207010"/>
                </a:lnTo>
                <a:lnTo>
                  <a:pt x="1516640" y="207010"/>
                </a:lnTo>
                <a:lnTo>
                  <a:pt x="1509497" y="200660"/>
                </a:lnTo>
                <a:lnTo>
                  <a:pt x="1504611" y="198671"/>
                </a:lnTo>
                <a:close/>
              </a:path>
              <a:path w="1638934" h="853440">
                <a:moveTo>
                  <a:pt x="128993" y="193040"/>
                </a:moveTo>
                <a:lnTo>
                  <a:pt x="123152" y="198120"/>
                </a:lnTo>
                <a:lnTo>
                  <a:pt x="121198" y="198120"/>
                </a:lnTo>
                <a:lnTo>
                  <a:pt x="115862" y="203200"/>
                </a:lnTo>
                <a:lnTo>
                  <a:pt x="115197" y="205740"/>
                </a:lnTo>
                <a:lnTo>
                  <a:pt x="122640" y="203400"/>
                </a:lnTo>
                <a:lnTo>
                  <a:pt x="125707" y="198363"/>
                </a:lnTo>
                <a:lnTo>
                  <a:pt x="128993" y="193040"/>
                </a:lnTo>
                <a:close/>
              </a:path>
              <a:path w="1638934" h="853440">
                <a:moveTo>
                  <a:pt x="202354" y="201930"/>
                </a:moveTo>
                <a:lnTo>
                  <a:pt x="197180" y="201930"/>
                </a:lnTo>
                <a:lnTo>
                  <a:pt x="196767" y="205740"/>
                </a:lnTo>
                <a:lnTo>
                  <a:pt x="202354" y="201930"/>
                </a:lnTo>
                <a:close/>
              </a:path>
              <a:path w="1638934" h="853440">
                <a:moveTo>
                  <a:pt x="1484536" y="189230"/>
                </a:moveTo>
                <a:lnTo>
                  <a:pt x="1483219" y="190500"/>
                </a:lnTo>
                <a:lnTo>
                  <a:pt x="1484012" y="191770"/>
                </a:lnTo>
                <a:lnTo>
                  <a:pt x="1482953" y="193040"/>
                </a:lnTo>
                <a:lnTo>
                  <a:pt x="1472475" y="193040"/>
                </a:lnTo>
                <a:lnTo>
                  <a:pt x="1475896" y="194310"/>
                </a:lnTo>
                <a:lnTo>
                  <a:pt x="1475482" y="195160"/>
                </a:lnTo>
                <a:lnTo>
                  <a:pt x="1480529" y="198375"/>
                </a:lnTo>
                <a:lnTo>
                  <a:pt x="1489592" y="203200"/>
                </a:lnTo>
                <a:lnTo>
                  <a:pt x="1488000" y="205740"/>
                </a:lnTo>
                <a:lnTo>
                  <a:pt x="1503246" y="205740"/>
                </a:lnTo>
                <a:lnTo>
                  <a:pt x="1500536" y="203200"/>
                </a:lnTo>
                <a:lnTo>
                  <a:pt x="1499514" y="200660"/>
                </a:lnTo>
                <a:lnTo>
                  <a:pt x="1497528" y="198120"/>
                </a:lnTo>
                <a:lnTo>
                  <a:pt x="1484536" y="189230"/>
                </a:lnTo>
                <a:close/>
              </a:path>
              <a:path w="1638934" h="853440">
                <a:moveTo>
                  <a:pt x="1505178" y="205081"/>
                </a:moveTo>
                <a:lnTo>
                  <a:pt x="1503246" y="205740"/>
                </a:lnTo>
                <a:lnTo>
                  <a:pt x="1505937" y="205740"/>
                </a:lnTo>
                <a:lnTo>
                  <a:pt x="1505178" y="205081"/>
                </a:lnTo>
                <a:close/>
              </a:path>
              <a:path w="1638934" h="853440">
                <a:moveTo>
                  <a:pt x="1506185" y="204738"/>
                </a:moveTo>
                <a:lnTo>
                  <a:pt x="1505178" y="205081"/>
                </a:lnTo>
                <a:lnTo>
                  <a:pt x="1505937" y="205740"/>
                </a:lnTo>
                <a:lnTo>
                  <a:pt x="1506185" y="204738"/>
                </a:lnTo>
                <a:close/>
              </a:path>
              <a:path w="1638934" h="853440">
                <a:moveTo>
                  <a:pt x="1506974" y="204470"/>
                </a:moveTo>
                <a:lnTo>
                  <a:pt x="1506185" y="204738"/>
                </a:lnTo>
                <a:lnTo>
                  <a:pt x="1505937" y="205740"/>
                </a:lnTo>
                <a:lnTo>
                  <a:pt x="1507366" y="205740"/>
                </a:lnTo>
                <a:lnTo>
                  <a:pt x="1506974" y="204470"/>
                </a:lnTo>
                <a:close/>
              </a:path>
              <a:path w="1638934" h="853440">
                <a:moveTo>
                  <a:pt x="1497445" y="194310"/>
                </a:moveTo>
                <a:lnTo>
                  <a:pt x="1498618" y="199390"/>
                </a:lnTo>
                <a:lnTo>
                  <a:pt x="1505178" y="205081"/>
                </a:lnTo>
                <a:lnTo>
                  <a:pt x="1506185" y="204738"/>
                </a:lnTo>
                <a:lnTo>
                  <a:pt x="1506565" y="203200"/>
                </a:lnTo>
                <a:lnTo>
                  <a:pt x="1506868" y="203200"/>
                </a:lnTo>
                <a:lnTo>
                  <a:pt x="1497445" y="194310"/>
                </a:lnTo>
                <a:close/>
              </a:path>
              <a:path w="1638934" h="853440">
                <a:moveTo>
                  <a:pt x="134938" y="199038"/>
                </a:moveTo>
                <a:lnTo>
                  <a:pt x="132803" y="199390"/>
                </a:lnTo>
                <a:lnTo>
                  <a:pt x="128209" y="204470"/>
                </a:lnTo>
                <a:lnTo>
                  <a:pt x="134938" y="199038"/>
                </a:lnTo>
                <a:close/>
              </a:path>
              <a:path w="1638934" h="853440">
                <a:moveTo>
                  <a:pt x="169283" y="198120"/>
                </a:moveTo>
                <a:lnTo>
                  <a:pt x="140511" y="198120"/>
                </a:lnTo>
                <a:lnTo>
                  <a:pt x="133391" y="204470"/>
                </a:lnTo>
                <a:lnTo>
                  <a:pt x="159255" y="204470"/>
                </a:lnTo>
                <a:lnTo>
                  <a:pt x="163175" y="203200"/>
                </a:lnTo>
                <a:lnTo>
                  <a:pt x="195495" y="203200"/>
                </a:lnTo>
                <a:lnTo>
                  <a:pt x="197180" y="201930"/>
                </a:lnTo>
                <a:lnTo>
                  <a:pt x="202354" y="201930"/>
                </a:lnTo>
                <a:lnTo>
                  <a:pt x="204216" y="200660"/>
                </a:lnTo>
                <a:lnTo>
                  <a:pt x="167182" y="200660"/>
                </a:lnTo>
                <a:lnTo>
                  <a:pt x="169283" y="198120"/>
                </a:lnTo>
                <a:close/>
              </a:path>
              <a:path w="1638934" h="853440">
                <a:moveTo>
                  <a:pt x="123278" y="203200"/>
                </a:moveTo>
                <a:lnTo>
                  <a:pt x="122640" y="203400"/>
                </a:lnTo>
                <a:lnTo>
                  <a:pt x="122007" y="204443"/>
                </a:lnTo>
                <a:lnTo>
                  <a:pt x="123278" y="203200"/>
                </a:lnTo>
                <a:close/>
              </a:path>
              <a:path w="1638934" h="853440">
                <a:moveTo>
                  <a:pt x="215874" y="196850"/>
                </a:moveTo>
                <a:lnTo>
                  <a:pt x="209803" y="196850"/>
                </a:lnTo>
                <a:lnTo>
                  <a:pt x="207883" y="201930"/>
                </a:lnTo>
                <a:lnTo>
                  <a:pt x="215874" y="196850"/>
                </a:lnTo>
                <a:close/>
              </a:path>
              <a:path w="1638934" h="853440">
                <a:moveTo>
                  <a:pt x="1405029" y="193040"/>
                </a:moveTo>
                <a:lnTo>
                  <a:pt x="1410327" y="196850"/>
                </a:lnTo>
                <a:lnTo>
                  <a:pt x="1413621" y="198375"/>
                </a:lnTo>
                <a:lnTo>
                  <a:pt x="1418462" y="200660"/>
                </a:lnTo>
                <a:lnTo>
                  <a:pt x="1421855" y="201930"/>
                </a:lnTo>
                <a:lnTo>
                  <a:pt x="1418545" y="199326"/>
                </a:lnTo>
                <a:lnTo>
                  <a:pt x="1414836" y="196850"/>
                </a:lnTo>
                <a:lnTo>
                  <a:pt x="1419489" y="196850"/>
                </a:lnTo>
                <a:lnTo>
                  <a:pt x="1418269" y="195580"/>
                </a:lnTo>
                <a:lnTo>
                  <a:pt x="1411709" y="195580"/>
                </a:lnTo>
                <a:lnTo>
                  <a:pt x="1405029" y="193040"/>
                </a:lnTo>
                <a:close/>
              </a:path>
              <a:path w="1638934" h="853440">
                <a:moveTo>
                  <a:pt x="1421868" y="199326"/>
                </a:moveTo>
                <a:lnTo>
                  <a:pt x="1426798" y="201930"/>
                </a:lnTo>
                <a:lnTo>
                  <a:pt x="1422122" y="199390"/>
                </a:lnTo>
                <a:lnTo>
                  <a:pt x="1421868" y="199326"/>
                </a:lnTo>
                <a:close/>
              </a:path>
              <a:path w="1638934" h="853440">
                <a:moveTo>
                  <a:pt x="180381" y="189012"/>
                </a:moveTo>
                <a:lnTo>
                  <a:pt x="179920" y="189230"/>
                </a:lnTo>
                <a:lnTo>
                  <a:pt x="177385" y="194310"/>
                </a:lnTo>
                <a:lnTo>
                  <a:pt x="171615" y="198120"/>
                </a:lnTo>
                <a:lnTo>
                  <a:pt x="167182" y="200660"/>
                </a:lnTo>
                <a:lnTo>
                  <a:pt x="204216" y="200660"/>
                </a:lnTo>
                <a:lnTo>
                  <a:pt x="209803" y="196850"/>
                </a:lnTo>
                <a:lnTo>
                  <a:pt x="215874" y="196850"/>
                </a:lnTo>
                <a:lnTo>
                  <a:pt x="225862" y="190500"/>
                </a:lnTo>
                <a:lnTo>
                  <a:pt x="179887" y="190500"/>
                </a:lnTo>
                <a:lnTo>
                  <a:pt x="180381" y="189012"/>
                </a:lnTo>
                <a:close/>
              </a:path>
              <a:path w="1638934" h="853440">
                <a:moveTo>
                  <a:pt x="1503257" y="198120"/>
                </a:moveTo>
                <a:lnTo>
                  <a:pt x="1503288" y="199390"/>
                </a:lnTo>
                <a:lnTo>
                  <a:pt x="1503855" y="198363"/>
                </a:lnTo>
                <a:lnTo>
                  <a:pt x="1503257" y="198120"/>
                </a:lnTo>
                <a:close/>
              </a:path>
              <a:path w="1638934" h="853440">
                <a:moveTo>
                  <a:pt x="1419489" y="196850"/>
                </a:moveTo>
                <a:lnTo>
                  <a:pt x="1414836" y="196850"/>
                </a:lnTo>
                <a:lnTo>
                  <a:pt x="1417065" y="198120"/>
                </a:lnTo>
                <a:lnTo>
                  <a:pt x="1421868" y="199326"/>
                </a:lnTo>
                <a:lnTo>
                  <a:pt x="1419489" y="196850"/>
                </a:lnTo>
                <a:close/>
              </a:path>
              <a:path w="1638934" h="853440">
                <a:moveTo>
                  <a:pt x="204697" y="172720"/>
                </a:moveTo>
                <a:lnTo>
                  <a:pt x="167634" y="172720"/>
                </a:lnTo>
                <a:lnTo>
                  <a:pt x="159201" y="181610"/>
                </a:lnTo>
                <a:lnTo>
                  <a:pt x="147544" y="190500"/>
                </a:lnTo>
                <a:lnTo>
                  <a:pt x="136075" y="198120"/>
                </a:lnTo>
                <a:lnTo>
                  <a:pt x="134938" y="199038"/>
                </a:lnTo>
                <a:lnTo>
                  <a:pt x="140511" y="198120"/>
                </a:lnTo>
                <a:lnTo>
                  <a:pt x="169283" y="198120"/>
                </a:lnTo>
                <a:lnTo>
                  <a:pt x="169600" y="196850"/>
                </a:lnTo>
                <a:lnTo>
                  <a:pt x="168415" y="195580"/>
                </a:lnTo>
                <a:lnTo>
                  <a:pt x="176919" y="190500"/>
                </a:lnTo>
                <a:lnTo>
                  <a:pt x="179286" y="190500"/>
                </a:lnTo>
                <a:lnTo>
                  <a:pt x="179920" y="189230"/>
                </a:lnTo>
                <a:lnTo>
                  <a:pt x="180381" y="189012"/>
                </a:lnTo>
                <a:lnTo>
                  <a:pt x="181573" y="185420"/>
                </a:lnTo>
                <a:lnTo>
                  <a:pt x="185093" y="184150"/>
                </a:lnTo>
                <a:lnTo>
                  <a:pt x="187720" y="184150"/>
                </a:lnTo>
                <a:lnTo>
                  <a:pt x="193652" y="180340"/>
                </a:lnTo>
                <a:lnTo>
                  <a:pt x="240836" y="180340"/>
                </a:lnTo>
                <a:lnTo>
                  <a:pt x="247495" y="176530"/>
                </a:lnTo>
                <a:lnTo>
                  <a:pt x="200724" y="176530"/>
                </a:lnTo>
                <a:lnTo>
                  <a:pt x="204697" y="172720"/>
                </a:lnTo>
                <a:close/>
              </a:path>
              <a:path w="1638934" h="853440">
                <a:moveTo>
                  <a:pt x="1503989" y="198120"/>
                </a:moveTo>
                <a:lnTo>
                  <a:pt x="1503885" y="198375"/>
                </a:lnTo>
                <a:lnTo>
                  <a:pt x="1504611" y="198671"/>
                </a:lnTo>
                <a:lnTo>
                  <a:pt x="1503989" y="198120"/>
                </a:lnTo>
                <a:close/>
              </a:path>
              <a:path w="1638934" h="853440">
                <a:moveTo>
                  <a:pt x="1475482" y="195160"/>
                </a:moveTo>
                <a:lnTo>
                  <a:pt x="1475278" y="195580"/>
                </a:lnTo>
                <a:lnTo>
                  <a:pt x="1480529" y="198375"/>
                </a:lnTo>
                <a:lnTo>
                  <a:pt x="1475482" y="195160"/>
                </a:lnTo>
                <a:close/>
              </a:path>
              <a:path w="1638934" h="853440">
                <a:moveTo>
                  <a:pt x="1408076" y="191770"/>
                </a:moveTo>
                <a:lnTo>
                  <a:pt x="1411709" y="195580"/>
                </a:lnTo>
                <a:lnTo>
                  <a:pt x="1414955" y="195580"/>
                </a:lnTo>
                <a:lnTo>
                  <a:pt x="1412327" y="194310"/>
                </a:lnTo>
                <a:lnTo>
                  <a:pt x="1408076" y="191770"/>
                </a:lnTo>
                <a:close/>
              </a:path>
              <a:path w="1638934" h="853440">
                <a:moveTo>
                  <a:pt x="1414610" y="191770"/>
                </a:moveTo>
                <a:lnTo>
                  <a:pt x="1412526" y="191770"/>
                </a:lnTo>
                <a:lnTo>
                  <a:pt x="1417091" y="195580"/>
                </a:lnTo>
                <a:lnTo>
                  <a:pt x="1418269" y="195580"/>
                </a:lnTo>
                <a:lnTo>
                  <a:pt x="1414610" y="191770"/>
                </a:lnTo>
                <a:close/>
              </a:path>
              <a:path w="1638934" h="853440">
                <a:moveTo>
                  <a:pt x="1464462" y="189230"/>
                </a:moveTo>
                <a:lnTo>
                  <a:pt x="1469980" y="193040"/>
                </a:lnTo>
                <a:lnTo>
                  <a:pt x="1482953" y="193040"/>
                </a:lnTo>
                <a:lnTo>
                  <a:pt x="1481889" y="191770"/>
                </a:lnTo>
                <a:lnTo>
                  <a:pt x="1473069" y="191770"/>
                </a:lnTo>
                <a:lnTo>
                  <a:pt x="1471167" y="190500"/>
                </a:lnTo>
                <a:lnTo>
                  <a:pt x="1468158" y="190500"/>
                </a:lnTo>
                <a:lnTo>
                  <a:pt x="1464462" y="189230"/>
                </a:lnTo>
                <a:close/>
              </a:path>
              <a:path w="1638934" h="853440">
                <a:moveTo>
                  <a:pt x="1389919" y="177800"/>
                </a:moveTo>
                <a:lnTo>
                  <a:pt x="1382810" y="177800"/>
                </a:lnTo>
                <a:lnTo>
                  <a:pt x="1388705" y="180340"/>
                </a:lnTo>
                <a:lnTo>
                  <a:pt x="1393385" y="182880"/>
                </a:lnTo>
                <a:lnTo>
                  <a:pt x="1393919" y="184150"/>
                </a:lnTo>
                <a:lnTo>
                  <a:pt x="1395333" y="190500"/>
                </a:lnTo>
                <a:lnTo>
                  <a:pt x="1403218" y="191770"/>
                </a:lnTo>
                <a:lnTo>
                  <a:pt x="1398386" y="186690"/>
                </a:lnTo>
                <a:lnTo>
                  <a:pt x="1403474" y="186690"/>
                </a:lnTo>
                <a:lnTo>
                  <a:pt x="1402034" y="185420"/>
                </a:lnTo>
                <a:lnTo>
                  <a:pt x="1397490" y="185420"/>
                </a:lnTo>
                <a:lnTo>
                  <a:pt x="1389919" y="177800"/>
                </a:lnTo>
                <a:close/>
              </a:path>
              <a:path w="1638934" h="853440">
                <a:moveTo>
                  <a:pt x="1476122" y="184150"/>
                </a:moveTo>
                <a:lnTo>
                  <a:pt x="1463669" y="184150"/>
                </a:lnTo>
                <a:lnTo>
                  <a:pt x="1465764" y="185420"/>
                </a:lnTo>
                <a:lnTo>
                  <a:pt x="1470692" y="187960"/>
                </a:lnTo>
                <a:lnTo>
                  <a:pt x="1470231" y="187960"/>
                </a:lnTo>
                <a:lnTo>
                  <a:pt x="1472817" y="190500"/>
                </a:lnTo>
                <a:lnTo>
                  <a:pt x="1473069" y="191770"/>
                </a:lnTo>
                <a:lnTo>
                  <a:pt x="1481889" y="191770"/>
                </a:lnTo>
                <a:lnTo>
                  <a:pt x="1476569" y="185420"/>
                </a:lnTo>
                <a:lnTo>
                  <a:pt x="1476122" y="184150"/>
                </a:lnTo>
                <a:close/>
              </a:path>
              <a:path w="1638934" h="853440">
                <a:moveTo>
                  <a:pt x="240836" y="180340"/>
                </a:moveTo>
                <a:lnTo>
                  <a:pt x="193652" y="180340"/>
                </a:lnTo>
                <a:lnTo>
                  <a:pt x="193105" y="181610"/>
                </a:lnTo>
                <a:lnTo>
                  <a:pt x="186716" y="185420"/>
                </a:lnTo>
                <a:lnTo>
                  <a:pt x="187351" y="186690"/>
                </a:lnTo>
                <a:lnTo>
                  <a:pt x="185300" y="186690"/>
                </a:lnTo>
                <a:lnTo>
                  <a:pt x="180381" y="189012"/>
                </a:lnTo>
                <a:lnTo>
                  <a:pt x="179887" y="190500"/>
                </a:lnTo>
                <a:lnTo>
                  <a:pt x="225862" y="190500"/>
                </a:lnTo>
                <a:lnTo>
                  <a:pt x="238616" y="181610"/>
                </a:lnTo>
                <a:lnTo>
                  <a:pt x="240836" y="180340"/>
                </a:lnTo>
                <a:close/>
              </a:path>
              <a:path w="1638934" h="853440">
                <a:moveTo>
                  <a:pt x="1467364" y="187960"/>
                </a:moveTo>
                <a:lnTo>
                  <a:pt x="1467426" y="189230"/>
                </a:lnTo>
                <a:lnTo>
                  <a:pt x="1468158" y="190500"/>
                </a:lnTo>
                <a:lnTo>
                  <a:pt x="1471167" y="190500"/>
                </a:lnTo>
                <a:lnTo>
                  <a:pt x="1467364" y="187960"/>
                </a:lnTo>
                <a:close/>
              </a:path>
              <a:path w="1638934" h="853440">
                <a:moveTo>
                  <a:pt x="1453088" y="179070"/>
                </a:moveTo>
                <a:lnTo>
                  <a:pt x="1452074" y="179070"/>
                </a:lnTo>
                <a:lnTo>
                  <a:pt x="1458263" y="182880"/>
                </a:lnTo>
                <a:lnTo>
                  <a:pt x="1461978" y="185420"/>
                </a:lnTo>
                <a:lnTo>
                  <a:pt x="1463669" y="184150"/>
                </a:lnTo>
                <a:lnTo>
                  <a:pt x="1476122" y="184150"/>
                </a:lnTo>
                <a:lnTo>
                  <a:pt x="1475675" y="182880"/>
                </a:lnTo>
                <a:lnTo>
                  <a:pt x="1481949" y="182880"/>
                </a:lnTo>
                <a:lnTo>
                  <a:pt x="1480180" y="181610"/>
                </a:lnTo>
                <a:lnTo>
                  <a:pt x="1459645" y="181610"/>
                </a:lnTo>
                <a:lnTo>
                  <a:pt x="1457035" y="180340"/>
                </a:lnTo>
                <a:lnTo>
                  <a:pt x="1453088" y="179070"/>
                </a:lnTo>
                <a:close/>
              </a:path>
              <a:path w="1638934" h="853440">
                <a:moveTo>
                  <a:pt x="1481949" y="182880"/>
                </a:moveTo>
                <a:lnTo>
                  <a:pt x="1478611" y="182880"/>
                </a:lnTo>
                <a:lnTo>
                  <a:pt x="1483718" y="184150"/>
                </a:lnTo>
                <a:lnTo>
                  <a:pt x="1481949" y="182880"/>
                </a:lnTo>
                <a:close/>
              </a:path>
              <a:path w="1638934" h="853440">
                <a:moveTo>
                  <a:pt x="1382297" y="173990"/>
                </a:moveTo>
                <a:lnTo>
                  <a:pt x="1378286" y="173990"/>
                </a:lnTo>
                <a:lnTo>
                  <a:pt x="1384286" y="181610"/>
                </a:lnTo>
                <a:lnTo>
                  <a:pt x="1388778" y="181610"/>
                </a:lnTo>
                <a:lnTo>
                  <a:pt x="1382810" y="177800"/>
                </a:lnTo>
                <a:lnTo>
                  <a:pt x="1389919" y="177800"/>
                </a:lnTo>
                <a:lnTo>
                  <a:pt x="1382297" y="173990"/>
                </a:lnTo>
                <a:close/>
              </a:path>
              <a:path w="1638934" h="853440">
                <a:moveTo>
                  <a:pt x="1434012" y="168910"/>
                </a:moveTo>
                <a:lnTo>
                  <a:pt x="1443321" y="175260"/>
                </a:lnTo>
                <a:lnTo>
                  <a:pt x="1446399" y="175260"/>
                </a:lnTo>
                <a:lnTo>
                  <a:pt x="1452085" y="176530"/>
                </a:lnTo>
                <a:lnTo>
                  <a:pt x="1459645" y="181610"/>
                </a:lnTo>
                <a:lnTo>
                  <a:pt x="1480180" y="181610"/>
                </a:lnTo>
                <a:lnTo>
                  <a:pt x="1476643" y="179070"/>
                </a:lnTo>
                <a:lnTo>
                  <a:pt x="1475199" y="177800"/>
                </a:lnTo>
                <a:lnTo>
                  <a:pt x="1468915" y="177800"/>
                </a:lnTo>
                <a:lnTo>
                  <a:pt x="1462823" y="176530"/>
                </a:lnTo>
                <a:lnTo>
                  <a:pt x="1454375" y="172720"/>
                </a:lnTo>
                <a:lnTo>
                  <a:pt x="1452235" y="171450"/>
                </a:lnTo>
                <a:lnTo>
                  <a:pt x="1443761" y="171450"/>
                </a:lnTo>
                <a:lnTo>
                  <a:pt x="1434012" y="168910"/>
                </a:lnTo>
                <a:close/>
              </a:path>
              <a:path w="1638934" h="853440">
                <a:moveTo>
                  <a:pt x="1455457" y="163830"/>
                </a:moveTo>
                <a:lnTo>
                  <a:pt x="1455352" y="165100"/>
                </a:lnTo>
                <a:lnTo>
                  <a:pt x="1456525" y="167640"/>
                </a:lnTo>
                <a:lnTo>
                  <a:pt x="1461216" y="171450"/>
                </a:lnTo>
                <a:lnTo>
                  <a:pt x="1461928" y="171450"/>
                </a:lnTo>
                <a:lnTo>
                  <a:pt x="1474556" y="177800"/>
                </a:lnTo>
                <a:lnTo>
                  <a:pt x="1475199" y="177800"/>
                </a:lnTo>
                <a:lnTo>
                  <a:pt x="1470867" y="173990"/>
                </a:lnTo>
                <a:lnTo>
                  <a:pt x="1464452" y="168910"/>
                </a:lnTo>
                <a:lnTo>
                  <a:pt x="1455457" y="163830"/>
                </a:lnTo>
                <a:close/>
              </a:path>
              <a:path w="1638934" h="853440">
                <a:moveTo>
                  <a:pt x="213756" y="167640"/>
                </a:moveTo>
                <a:lnTo>
                  <a:pt x="206469" y="172720"/>
                </a:lnTo>
                <a:lnTo>
                  <a:pt x="200724" y="176530"/>
                </a:lnTo>
                <a:lnTo>
                  <a:pt x="247495" y="176530"/>
                </a:lnTo>
                <a:lnTo>
                  <a:pt x="249715" y="175260"/>
                </a:lnTo>
                <a:lnTo>
                  <a:pt x="258389" y="170180"/>
                </a:lnTo>
                <a:lnTo>
                  <a:pt x="212843" y="170180"/>
                </a:lnTo>
                <a:lnTo>
                  <a:pt x="213756" y="167640"/>
                </a:lnTo>
                <a:close/>
              </a:path>
              <a:path w="1638934" h="853440">
                <a:moveTo>
                  <a:pt x="189639" y="149860"/>
                </a:moveTo>
                <a:lnTo>
                  <a:pt x="180867" y="156210"/>
                </a:lnTo>
                <a:lnTo>
                  <a:pt x="175692" y="160020"/>
                </a:lnTo>
                <a:lnTo>
                  <a:pt x="170314" y="165100"/>
                </a:lnTo>
                <a:lnTo>
                  <a:pt x="160933" y="171450"/>
                </a:lnTo>
                <a:lnTo>
                  <a:pt x="161773" y="173990"/>
                </a:lnTo>
                <a:lnTo>
                  <a:pt x="162912" y="175260"/>
                </a:lnTo>
                <a:lnTo>
                  <a:pt x="167634" y="172720"/>
                </a:lnTo>
                <a:lnTo>
                  <a:pt x="204697" y="172720"/>
                </a:lnTo>
                <a:lnTo>
                  <a:pt x="206022" y="171450"/>
                </a:lnTo>
                <a:lnTo>
                  <a:pt x="211432" y="167640"/>
                </a:lnTo>
                <a:lnTo>
                  <a:pt x="218048" y="163830"/>
                </a:lnTo>
                <a:lnTo>
                  <a:pt x="176806" y="163830"/>
                </a:lnTo>
                <a:lnTo>
                  <a:pt x="183163" y="158750"/>
                </a:lnTo>
                <a:lnTo>
                  <a:pt x="185660" y="156210"/>
                </a:lnTo>
                <a:lnTo>
                  <a:pt x="186939" y="153670"/>
                </a:lnTo>
                <a:lnTo>
                  <a:pt x="189639" y="149860"/>
                </a:lnTo>
                <a:close/>
              </a:path>
              <a:path w="1638934" h="853440">
                <a:moveTo>
                  <a:pt x="265764" y="167640"/>
                </a:moveTo>
                <a:lnTo>
                  <a:pt x="263569" y="167640"/>
                </a:lnTo>
                <a:lnTo>
                  <a:pt x="257431" y="171450"/>
                </a:lnTo>
                <a:lnTo>
                  <a:pt x="263500" y="168910"/>
                </a:lnTo>
                <a:lnTo>
                  <a:pt x="265764" y="167640"/>
                </a:lnTo>
                <a:close/>
              </a:path>
              <a:path w="1638934" h="853440">
                <a:moveTo>
                  <a:pt x="1403888" y="140970"/>
                </a:moveTo>
                <a:lnTo>
                  <a:pt x="1401479" y="147320"/>
                </a:lnTo>
                <a:lnTo>
                  <a:pt x="1410607" y="153670"/>
                </a:lnTo>
                <a:lnTo>
                  <a:pt x="1412063" y="154940"/>
                </a:lnTo>
                <a:lnTo>
                  <a:pt x="1418505" y="154940"/>
                </a:lnTo>
                <a:lnTo>
                  <a:pt x="1422909" y="158750"/>
                </a:lnTo>
                <a:lnTo>
                  <a:pt x="1425897" y="160020"/>
                </a:lnTo>
                <a:lnTo>
                  <a:pt x="1430135" y="161290"/>
                </a:lnTo>
                <a:lnTo>
                  <a:pt x="1438285" y="166370"/>
                </a:lnTo>
                <a:lnTo>
                  <a:pt x="1442651" y="168910"/>
                </a:lnTo>
                <a:lnTo>
                  <a:pt x="1443687" y="170180"/>
                </a:lnTo>
                <a:lnTo>
                  <a:pt x="1445101" y="171450"/>
                </a:lnTo>
                <a:lnTo>
                  <a:pt x="1452235" y="171450"/>
                </a:lnTo>
                <a:lnTo>
                  <a:pt x="1443677" y="166370"/>
                </a:lnTo>
                <a:lnTo>
                  <a:pt x="1445998" y="165841"/>
                </a:lnTo>
                <a:lnTo>
                  <a:pt x="1432934" y="157480"/>
                </a:lnTo>
                <a:lnTo>
                  <a:pt x="1436147" y="156580"/>
                </a:lnTo>
                <a:lnTo>
                  <a:pt x="1433894" y="155486"/>
                </a:lnTo>
                <a:lnTo>
                  <a:pt x="1424913" y="153670"/>
                </a:lnTo>
                <a:lnTo>
                  <a:pt x="1425698" y="151130"/>
                </a:lnTo>
                <a:lnTo>
                  <a:pt x="1433761" y="151130"/>
                </a:lnTo>
                <a:lnTo>
                  <a:pt x="1432044" y="149860"/>
                </a:lnTo>
                <a:lnTo>
                  <a:pt x="1421395" y="149860"/>
                </a:lnTo>
                <a:lnTo>
                  <a:pt x="1415992" y="147320"/>
                </a:lnTo>
                <a:lnTo>
                  <a:pt x="1415374" y="144780"/>
                </a:lnTo>
                <a:lnTo>
                  <a:pt x="1409867" y="142240"/>
                </a:lnTo>
                <a:lnTo>
                  <a:pt x="1403888" y="140970"/>
                </a:lnTo>
                <a:close/>
              </a:path>
              <a:path w="1638934" h="853440">
                <a:moveTo>
                  <a:pt x="259392" y="144780"/>
                </a:moveTo>
                <a:lnTo>
                  <a:pt x="257542" y="144780"/>
                </a:lnTo>
                <a:lnTo>
                  <a:pt x="251443" y="147320"/>
                </a:lnTo>
                <a:lnTo>
                  <a:pt x="206126" y="147320"/>
                </a:lnTo>
                <a:lnTo>
                  <a:pt x="191085" y="158750"/>
                </a:lnTo>
                <a:lnTo>
                  <a:pt x="226963" y="158750"/>
                </a:lnTo>
                <a:lnTo>
                  <a:pt x="224124" y="162560"/>
                </a:lnTo>
                <a:lnTo>
                  <a:pt x="222090" y="165100"/>
                </a:lnTo>
                <a:lnTo>
                  <a:pt x="212843" y="170180"/>
                </a:lnTo>
                <a:lnTo>
                  <a:pt x="258389" y="170180"/>
                </a:lnTo>
                <a:lnTo>
                  <a:pt x="262726" y="167640"/>
                </a:lnTo>
                <a:lnTo>
                  <a:pt x="265764" y="167640"/>
                </a:lnTo>
                <a:lnTo>
                  <a:pt x="272556" y="163830"/>
                </a:lnTo>
                <a:lnTo>
                  <a:pt x="278581" y="158750"/>
                </a:lnTo>
                <a:lnTo>
                  <a:pt x="282311" y="156210"/>
                </a:lnTo>
                <a:lnTo>
                  <a:pt x="287709" y="156210"/>
                </a:lnTo>
                <a:lnTo>
                  <a:pt x="290169" y="153670"/>
                </a:lnTo>
                <a:lnTo>
                  <a:pt x="248502" y="153670"/>
                </a:lnTo>
                <a:lnTo>
                  <a:pt x="249471" y="151130"/>
                </a:lnTo>
                <a:lnTo>
                  <a:pt x="248213" y="151130"/>
                </a:lnTo>
                <a:lnTo>
                  <a:pt x="256460" y="146050"/>
                </a:lnTo>
                <a:lnTo>
                  <a:pt x="259392" y="144780"/>
                </a:lnTo>
                <a:close/>
              </a:path>
              <a:path w="1638934" h="853440">
                <a:moveTo>
                  <a:pt x="1449258" y="165100"/>
                </a:moveTo>
                <a:lnTo>
                  <a:pt x="1445998" y="165841"/>
                </a:lnTo>
                <a:lnTo>
                  <a:pt x="1448808" y="167640"/>
                </a:lnTo>
                <a:lnTo>
                  <a:pt x="1449258" y="165100"/>
                </a:lnTo>
                <a:close/>
              </a:path>
              <a:path w="1638934" h="853440">
                <a:moveTo>
                  <a:pt x="198868" y="149860"/>
                </a:moveTo>
                <a:lnTo>
                  <a:pt x="191846" y="153670"/>
                </a:lnTo>
                <a:lnTo>
                  <a:pt x="190952" y="154940"/>
                </a:lnTo>
                <a:lnTo>
                  <a:pt x="181119" y="162560"/>
                </a:lnTo>
                <a:lnTo>
                  <a:pt x="176806" y="163830"/>
                </a:lnTo>
                <a:lnTo>
                  <a:pt x="218048" y="163830"/>
                </a:lnTo>
                <a:lnTo>
                  <a:pt x="226963" y="158750"/>
                </a:lnTo>
                <a:lnTo>
                  <a:pt x="191085" y="158750"/>
                </a:lnTo>
                <a:lnTo>
                  <a:pt x="189020" y="157480"/>
                </a:lnTo>
                <a:lnTo>
                  <a:pt x="195449" y="153670"/>
                </a:lnTo>
                <a:lnTo>
                  <a:pt x="198868" y="149860"/>
                </a:lnTo>
                <a:close/>
              </a:path>
              <a:path w="1638934" h="853440">
                <a:moveTo>
                  <a:pt x="1416369" y="154940"/>
                </a:moveTo>
                <a:lnTo>
                  <a:pt x="1408662" y="154940"/>
                </a:lnTo>
                <a:lnTo>
                  <a:pt x="1418797" y="160020"/>
                </a:lnTo>
                <a:lnTo>
                  <a:pt x="1418916" y="157480"/>
                </a:lnTo>
                <a:lnTo>
                  <a:pt x="1416369" y="154940"/>
                </a:lnTo>
                <a:close/>
              </a:path>
              <a:path w="1638934" h="853440">
                <a:moveTo>
                  <a:pt x="287709" y="156210"/>
                </a:moveTo>
                <a:lnTo>
                  <a:pt x="286754" y="156210"/>
                </a:lnTo>
                <a:lnTo>
                  <a:pt x="282086" y="158750"/>
                </a:lnTo>
                <a:lnTo>
                  <a:pt x="286479" y="157480"/>
                </a:lnTo>
                <a:lnTo>
                  <a:pt x="287709" y="156210"/>
                </a:lnTo>
                <a:close/>
              </a:path>
              <a:path w="1638934" h="853440">
                <a:moveTo>
                  <a:pt x="1433761" y="151130"/>
                </a:moveTo>
                <a:lnTo>
                  <a:pt x="1426965" y="151130"/>
                </a:lnTo>
                <a:lnTo>
                  <a:pt x="1432766" y="154940"/>
                </a:lnTo>
                <a:lnTo>
                  <a:pt x="1433894" y="155486"/>
                </a:lnTo>
                <a:lnTo>
                  <a:pt x="1437468" y="156210"/>
                </a:lnTo>
                <a:lnTo>
                  <a:pt x="1436147" y="156580"/>
                </a:lnTo>
                <a:lnTo>
                  <a:pt x="1438002" y="157480"/>
                </a:lnTo>
                <a:lnTo>
                  <a:pt x="1438431" y="156210"/>
                </a:lnTo>
                <a:lnTo>
                  <a:pt x="1437196" y="153670"/>
                </a:lnTo>
                <a:lnTo>
                  <a:pt x="1433761" y="151130"/>
                </a:lnTo>
                <a:close/>
              </a:path>
              <a:path w="1638934" h="853440">
                <a:moveTo>
                  <a:pt x="1433894" y="155486"/>
                </a:moveTo>
                <a:lnTo>
                  <a:pt x="1436147" y="156580"/>
                </a:lnTo>
                <a:lnTo>
                  <a:pt x="1437468" y="156210"/>
                </a:lnTo>
                <a:lnTo>
                  <a:pt x="1433894" y="155486"/>
                </a:lnTo>
                <a:close/>
              </a:path>
              <a:path w="1638934" h="853440">
                <a:moveTo>
                  <a:pt x="331213" y="125730"/>
                </a:moveTo>
                <a:lnTo>
                  <a:pt x="288981" y="125730"/>
                </a:lnTo>
                <a:lnTo>
                  <a:pt x="287978" y="127000"/>
                </a:lnTo>
                <a:lnTo>
                  <a:pt x="286406" y="129540"/>
                </a:lnTo>
                <a:lnTo>
                  <a:pt x="287544" y="129540"/>
                </a:lnTo>
                <a:lnTo>
                  <a:pt x="285392" y="130810"/>
                </a:lnTo>
                <a:lnTo>
                  <a:pt x="271362" y="138430"/>
                </a:lnTo>
                <a:lnTo>
                  <a:pt x="274258" y="139700"/>
                </a:lnTo>
                <a:lnTo>
                  <a:pt x="269292" y="142240"/>
                </a:lnTo>
                <a:lnTo>
                  <a:pt x="261305" y="146050"/>
                </a:lnTo>
                <a:lnTo>
                  <a:pt x="254579" y="148590"/>
                </a:lnTo>
                <a:lnTo>
                  <a:pt x="253396" y="151130"/>
                </a:lnTo>
                <a:lnTo>
                  <a:pt x="248502" y="153670"/>
                </a:lnTo>
                <a:lnTo>
                  <a:pt x="290169" y="153670"/>
                </a:lnTo>
                <a:lnTo>
                  <a:pt x="291399" y="152400"/>
                </a:lnTo>
                <a:lnTo>
                  <a:pt x="272732" y="152400"/>
                </a:lnTo>
                <a:lnTo>
                  <a:pt x="275147" y="148590"/>
                </a:lnTo>
                <a:lnTo>
                  <a:pt x="282508" y="144780"/>
                </a:lnTo>
                <a:lnTo>
                  <a:pt x="293380" y="138430"/>
                </a:lnTo>
                <a:lnTo>
                  <a:pt x="300551" y="135890"/>
                </a:lnTo>
                <a:lnTo>
                  <a:pt x="304862" y="135890"/>
                </a:lnTo>
                <a:lnTo>
                  <a:pt x="310540" y="132080"/>
                </a:lnTo>
                <a:lnTo>
                  <a:pt x="312608" y="130810"/>
                </a:lnTo>
                <a:lnTo>
                  <a:pt x="315886" y="130810"/>
                </a:lnTo>
                <a:lnTo>
                  <a:pt x="321115" y="128270"/>
                </a:lnTo>
                <a:lnTo>
                  <a:pt x="329159" y="128270"/>
                </a:lnTo>
                <a:lnTo>
                  <a:pt x="328091" y="127000"/>
                </a:lnTo>
                <a:lnTo>
                  <a:pt x="331213" y="125730"/>
                </a:lnTo>
                <a:close/>
              </a:path>
              <a:path w="1638934" h="853440">
                <a:moveTo>
                  <a:pt x="284545" y="144780"/>
                </a:moveTo>
                <a:lnTo>
                  <a:pt x="272732" y="152400"/>
                </a:lnTo>
                <a:lnTo>
                  <a:pt x="291399" y="152400"/>
                </a:lnTo>
                <a:lnTo>
                  <a:pt x="294186" y="148590"/>
                </a:lnTo>
                <a:lnTo>
                  <a:pt x="282126" y="148590"/>
                </a:lnTo>
                <a:lnTo>
                  <a:pt x="284545" y="144780"/>
                </a:lnTo>
                <a:close/>
              </a:path>
              <a:path w="1638934" h="853440">
                <a:moveTo>
                  <a:pt x="1415479" y="142240"/>
                </a:moveTo>
                <a:lnTo>
                  <a:pt x="1413667" y="143510"/>
                </a:lnTo>
                <a:lnTo>
                  <a:pt x="1420599" y="147320"/>
                </a:lnTo>
                <a:lnTo>
                  <a:pt x="1421395" y="149860"/>
                </a:lnTo>
                <a:lnTo>
                  <a:pt x="1427939" y="149860"/>
                </a:lnTo>
                <a:lnTo>
                  <a:pt x="1426044" y="146050"/>
                </a:lnTo>
                <a:lnTo>
                  <a:pt x="1415479" y="142240"/>
                </a:lnTo>
                <a:close/>
              </a:path>
              <a:path w="1638934" h="853440">
                <a:moveTo>
                  <a:pt x="215201" y="134620"/>
                </a:moveTo>
                <a:lnTo>
                  <a:pt x="204965" y="139700"/>
                </a:lnTo>
                <a:lnTo>
                  <a:pt x="204511" y="140970"/>
                </a:lnTo>
                <a:lnTo>
                  <a:pt x="202317" y="142240"/>
                </a:lnTo>
                <a:lnTo>
                  <a:pt x="197625" y="146050"/>
                </a:lnTo>
                <a:lnTo>
                  <a:pt x="199810" y="148590"/>
                </a:lnTo>
                <a:lnTo>
                  <a:pt x="205574" y="146050"/>
                </a:lnTo>
                <a:lnTo>
                  <a:pt x="212480" y="143510"/>
                </a:lnTo>
                <a:lnTo>
                  <a:pt x="206665" y="143510"/>
                </a:lnTo>
                <a:lnTo>
                  <a:pt x="207950" y="142240"/>
                </a:lnTo>
                <a:lnTo>
                  <a:pt x="215201" y="134620"/>
                </a:lnTo>
                <a:close/>
              </a:path>
              <a:path w="1638934" h="853440">
                <a:moveTo>
                  <a:pt x="307890" y="135890"/>
                </a:moveTo>
                <a:lnTo>
                  <a:pt x="302346" y="138430"/>
                </a:lnTo>
                <a:lnTo>
                  <a:pt x="296310" y="142240"/>
                </a:lnTo>
                <a:lnTo>
                  <a:pt x="289623" y="144780"/>
                </a:lnTo>
                <a:lnTo>
                  <a:pt x="282126" y="148590"/>
                </a:lnTo>
                <a:lnTo>
                  <a:pt x="294186" y="148590"/>
                </a:lnTo>
                <a:lnTo>
                  <a:pt x="296045" y="146050"/>
                </a:lnTo>
                <a:lnTo>
                  <a:pt x="300474" y="142240"/>
                </a:lnTo>
                <a:lnTo>
                  <a:pt x="307004" y="140970"/>
                </a:lnTo>
                <a:lnTo>
                  <a:pt x="309922" y="139700"/>
                </a:lnTo>
                <a:lnTo>
                  <a:pt x="302574" y="139700"/>
                </a:lnTo>
                <a:lnTo>
                  <a:pt x="307890" y="135890"/>
                </a:lnTo>
                <a:close/>
              </a:path>
              <a:path w="1638934" h="853440">
                <a:moveTo>
                  <a:pt x="259178" y="142240"/>
                </a:moveTo>
                <a:lnTo>
                  <a:pt x="216993" y="142240"/>
                </a:lnTo>
                <a:lnTo>
                  <a:pt x="213043" y="144780"/>
                </a:lnTo>
                <a:lnTo>
                  <a:pt x="212617" y="144780"/>
                </a:lnTo>
                <a:lnTo>
                  <a:pt x="209189" y="147320"/>
                </a:lnTo>
                <a:lnTo>
                  <a:pt x="251443" y="147320"/>
                </a:lnTo>
                <a:lnTo>
                  <a:pt x="252541" y="144780"/>
                </a:lnTo>
                <a:lnTo>
                  <a:pt x="259178" y="142240"/>
                </a:lnTo>
                <a:close/>
              </a:path>
              <a:path w="1638934" h="853440">
                <a:moveTo>
                  <a:pt x="231158" y="129540"/>
                </a:moveTo>
                <a:lnTo>
                  <a:pt x="228071" y="129540"/>
                </a:lnTo>
                <a:lnTo>
                  <a:pt x="222134" y="132080"/>
                </a:lnTo>
                <a:lnTo>
                  <a:pt x="222031" y="134620"/>
                </a:lnTo>
                <a:lnTo>
                  <a:pt x="216129" y="137160"/>
                </a:lnTo>
                <a:lnTo>
                  <a:pt x="206665" y="143510"/>
                </a:lnTo>
                <a:lnTo>
                  <a:pt x="207077" y="143510"/>
                </a:lnTo>
                <a:lnTo>
                  <a:pt x="215127" y="139700"/>
                </a:lnTo>
                <a:lnTo>
                  <a:pt x="224055" y="134620"/>
                </a:lnTo>
                <a:lnTo>
                  <a:pt x="232312" y="130810"/>
                </a:lnTo>
                <a:lnTo>
                  <a:pt x="231158" y="129540"/>
                </a:lnTo>
                <a:close/>
              </a:path>
              <a:path w="1638934" h="853440">
                <a:moveTo>
                  <a:pt x="219740" y="138430"/>
                </a:moveTo>
                <a:lnTo>
                  <a:pt x="214851" y="140970"/>
                </a:lnTo>
                <a:lnTo>
                  <a:pt x="209546" y="143510"/>
                </a:lnTo>
                <a:lnTo>
                  <a:pt x="212480" y="143510"/>
                </a:lnTo>
                <a:lnTo>
                  <a:pt x="216993" y="142240"/>
                </a:lnTo>
                <a:lnTo>
                  <a:pt x="259178" y="142240"/>
                </a:lnTo>
                <a:lnTo>
                  <a:pt x="262496" y="140970"/>
                </a:lnTo>
                <a:lnTo>
                  <a:pt x="264566" y="139700"/>
                </a:lnTo>
                <a:lnTo>
                  <a:pt x="220961" y="139700"/>
                </a:lnTo>
                <a:lnTo>
                  <a:pt x="219740" y="138430"/>
                </a:lnTo>
                <a:close/>
              </a:path>
              <a:path w="1638934" h="853440">
                <a:moveTo>
                  <a:pt x="323514" y="132080"/>
                </a:moveTo>
                <a:lnTo>
                  <a:pt x="318290" y="133350"/>
                </a:lnTo>
                <a:lnTo>
                  <a:pt x="314390" y="135890"/>
                </a:lnTo>
                <a:lnTo>
                  <a:pt x="312082" y="137160"/>
                </a:lnTo>
                <a:lnTo>
                  <a:pt x="309682" y="137160"/>
                </a:lnTo>
                <a:lnTo>
                  <a:pt x="302574" y="139700"/>
                </a:lnTo>
                <a:lnTo>
                  <a:pt x="316263" y="139700"/>
                </a:lnTo>
                <a:lnTo>
                  <a:pt x="313193" y="140970"/>
                </a:lnTo>
                <a:lnTo>
                  <a:pt x="309706" y="143510"/>
                </a:lnTo>
                <a:lnTo>
                  <a:pt x="314086" y="142240"/>
                </a:lnTo>
                <a:lnTo>
                  <a:pt x="320224" y="137160"/>
                </a:lnTo>
                <a:lnTo>
                  <a:pt x="322010" y="133350"/>
                </a:lnTo>
                <a:lnTo>
                  <a:pt x="323514" y="132080"/>
                </a:lnTo>
                <a:close/>
              </a:path>
              <a:path w="1638934" h="853440">
                <a:moveTo>
                  <a:pt x="270979" y="138430"/>
                </a:moveTo>
                <a:lnTo>
                  <a:pt x="266635" y="138430"/>
                </a:lnTo>
                <a:lnTo>
                  <a:pt x="267855" y="139700"/>
                </a:lnTo>
                <a:lnTo>
                  <a:pt x="264113" y="140970"/>
                </a:lnTo>
                <a:lnTo>
                  <a:pt x="265355" y="142240"/>
                </a:lnTo>
                <a:lnTo>
                  <a:pt x="270979" y="138430"/>
                </a:lnTo>
                <a:close/>
              </a:path>
              <a:path w="1638934" h="853440">
                <a:moveTo>
                  <a:pt x="311017" y="92710"/>
                </a:moveTo>
                <a:lnTo>
                  <a:pt x="303882" y="97790"/>
                </a:lnTo>
                <a:lnTo>
                  <a:pt x="298774" y="101600"/>
                </a:lnTo>
                <a:lnTo>
                  <a:pt x="294165" y="104140"/>
                </a:lnTo>
                <a:lnTo>
                  <a:pt x="288528" y="107950"/>
                </a:lnTo>
                <a:lnTo>
                  <a:pt x="273641" y="115570"/>
                </a:lnTo>
                <a:lnTo>
                  <a:pt x="257484" y="121920"/>
                </a:lnTo>
                <a:lnTo>
                  <a:pt x="245066" y="127000"/>
                </a:lnTo>
                <a:lnTo>
                  <a:pt x="241397" y="127000"/>
                </a:lnTo>
                <a:lnTo>
                  <a:pt x="234066" y="130810"/>
                </a:lnTo>
                <a:lnTo>
                  <a:pt x="227170" y="135890"/>
                </a:lnTo>
                <a:lnTo>
                  <a:pt x="220961" y="139700"/>
                </a:lnTo>
                <a:lnTo>
                  <a:pt x="264566" y="139700"/>
                </a:lnTo>
                <a:lnTo>
                  <a:pt x="266635" y="138430"/>
                </a:lnTo>
                <a:lnTo>
                  <a:pt x="270979" y="138430"/>
                </a:lnTo>
                <a:lnTo>
                  <a:pt x="276029" y="134620"/>
                </a:lnTo>
                <a:lnTo>
                  <a:pt x="280937" y="130810"/>
                </a:lnTo>
                <a:lnTo>
                  <a:pt x="286139" y="127000"/>
                </a:lnTo>
                <a:lnTo>
                  <a:pt x="288981" y="125730"/>
                </a:lnTo>
                <a:lnTo>
                  <a:pt x="331213" y="125730"/>
                </a:lnTo>
                <a:lnTo>
                  <a:pt x="334965" y="124204"/>
                </a:lnTo>
                <a:lnTo>
                  <a:pt x="336122" y="121920"/>
                </a:lnTo>
                <a:lnTo>
                  <a:pt x="335983" y="121920"/>
                </a:lnTo>
                <a:lnTo>
                  <a:pt x="339477" y="119380"/>
                </a:lnTo>
                <a:lnTo>
                  <a:pt x="344302" y="119380"/>
                </a:lnTo>
                <a:lnTo>
                  <a:pt x="345380" y="116840"/>
                </a:lnTo>
                <a:lnTo>
                  <a:pt x="348409" y="115570"/>
                </a:lnTo>
                <a:lnTo>
                  <a:pt x="355106" y="115570"/>
                </a:lnTo>
                <a:lnTo>
                  <a:pt x="360298" y="113030"/>
                </a:lnTo>
                <a:lnTo>
                  <a:pt x="363382" y="113030"/>
                </a:lnTo>
                <a:lnTo>
                  <a:pt x="362965" y="111760"/>
                </a:lnTo>
                <a:lnTo>
                  <a:pt x="366815" y="107950"/>
                </a:lnTo>
                <a:lnTo>
                  <a:pt x="374545" y="106680"/>
                </a:lnTo>
                <a:lnTo>
                  <a:pt x="379312" y="105410"/>
                </a:lnTo>
                <a:lnTo>
                  <a:pt x="381914" y="105410"/>
                </a:lnTo>
                <a:lnTo>
                  <a:pt x="383459" y="104140"/>
                </a:lnTo>
                <a:lnTo>
                  <a:pt x="385798" y="102992"/>
                </a:lnTo>
                <a:lnTo>
                  <a:pt x="385154" y="102870"/>
                </a:lnTo>
                <a:lnTo>
                  <a:pt x="395654" y="99060"/>
                </a:lnTo>
                <a:lnTo>
                  <a:pt x="306594" y="99060"/>
                </a:lnTo>
                <a:lnTo>
                  <a:pt x="309515" y="97790"/>
                </a:lnTo>
                <a:lnTo>
                  <a:pt x="314755" y="95250"/>
                </a:lnTo>
                <a:lnTo>
                  <a:pt x="311017" y="92710"/>
                </a:lnTo>
                <a:close/>
              </a:path>
              <a:path w="1638934" h="853440">
                <a:moveTo>
                  <a:pt x="304862" y="135890"/>
                </a:moveTo>
                <a:lnTo>
                  <a:pt x="300551" y="135890"/>
                </a:lnTo>
                <a:lnTo>
                  <a:pt x="299184" y="139700"/>
                </a:lnTo>
                <a:lnTo>
                  <a:pt x="304862" y="135890"/>
                </a:lnTo>
                <a:close/>
              </a:path>
              <a:path w="1638934" h="853440">
                <a:moveTo>
                  <a:pt x="1368215" y="130681"/>
                </a:moveTo>
                <a:lnTo>
                  <a:pt x="1368170" y="130810"/>
                </a:lnTo>
                <a:lnTo>
                  <a:pt x="1368837" y="132080"/>
                </a:lnTo>
                <a:lnTo>
                  <a:pt x="1366475" y="133350"/>
                </a:lnTo>
                <a:lnTo>
                  <a:pt x="1372098" y="135890"/>
                </a:lnTo>
                <a:lnTo>
                  <a:pt x="1375176" y="137160"/>
                </a:lnTo>
                <a:lnTo>
                  <a:pt x="1376820" y="134620"/>
                </a:lnTo>
                <a:lnTo>
                  <a:pt x="1368215" y="130681"/>
                </a:lnTo>
                <a:close/>
              </a:path>
              <a:path w="1638934" h="853440">
                <a:moveTo>
                  <a:pt x="1318979" y="120650"/>
                </a:moveTo>
                <a:lnTo>
                  <a:pt x="1314581" y="121920"/>
                </a:lnTo>
                <a:lnTo>
                  <a:pt x="1324120" y="125730"/>
                </a:lnTo>
                <a:lnTo>
                  <a:pt x="1326466" y="128270"/>
                </a:lnTo>
                <a:lnTo>
                  <a:pt x="1328539" y="128270"/>
                </a:lnTo>
                <a:lnTo>
                  <a:pt x="1340926" y="134620"/>
                </a:lnTo>
                <a:lnTo>
                  <a:pt x="1339282" y="130810"/>
                </a:lnTo>
                <a:lnTo>
                  <a:pt x="1331324" y="128270"/>
                </a:lnTo>
                <a:lnTo>
                  <a:pt x="1328707" y="125730"/>
                </a:lnTo>
                <a:lnTo>
                  <a:pt x="1331314" y="124460"/>
                </a:lnTo>
                <a:lnTo>
                  <a:pt x="1328434" y="123190"/>
                </a:lnTo>
                <a:lnTo>
                  <a:pt x="1324246" y="123190"/>
                </a:lnTo>
                <a:lnTo>
                  <a:pt x="1318979" y="120650"/>
                </a:lnTo>
                <a:close/>
              </a:path>
              <a:path w="1638934" h="853440">
                <a:moveTo>
                  <a:pt x="315886" y="130810"/>
                </a:moveTo>
                <a:lnTo>
                  <a:pt x="312608" y="130810"/>
                </a:lnTo>
                <a:lnTo>
                  <a:pt x="313271" y="132080"/>
                </a:lnTo>
                <a:lnTo>
                  <a:pt x="315886" y="130810"/>
                </a:lnTo>
                <a:close/>
              </a:path>
              <a:path w="1638934" h="853440">
                <a:moveTo>
                  <a:pt x="329159" y="128270"/>
                </a:moveTo>
                <a:lnTo>
                  <a:pt x="321115" y="128270"/>
                </a:lnTo>
                <a:lnTo>
                  <a:pt x="319977" y="130810"/>
                </a:lnTo>
                <a:lnTo>
                  <a:pt x="329159" y="128270"/>
                </a:lnTo>
                <a:close/>
              </a:path>
              <a:path w="1638934" h="853440">
                <a:moveTo>
                  <a:pt x="1340099" y="119380"/>
                </a:moveTo>
                <a:lnTo>
                  <a:pt x="1334308" y="119380"/>
                </a:lnTo>
                <a:lnTo>
                  <a:pt x="1336518" y="120650"/>
                </a:lnTo>
                <a:lnTo>
                  <a:pt x="1347020" y="124460"/>
                </a:lnTo>
                <a:lnTo>
                  <a:pt x="1355401" y="128270"/>
                </a:lnTo>
                <a:lnTo>
                  <a:pt x="1360379" y="130810"/>
                </a:lnTo>
                <a:lnTo>
                  <a:pt x="1360674" y="129540"/>
                </a:lnTo>
                <a:lnTo>
                  <a:pt x="1366978" y="129540"/>
                </a:lnTo>
                <a:lnTo>
                  <a:pt x="1357444" y="121920"/>
                </a:lnTo>
                <a:lnTo>
                  <a:pt x="1348395" y="121920"/>
                </a:lnTo>
                <a:lnTo>
                  <a:pt x="1340099" y="119380"/>
                </a:lnTo>
                <a:close/>
              </a:path>
              <a:path w="1638934" h="853440">
                <a:moveTo>
                  <a:pt x="1368609" y="129540"/>
                </a:moveTo>
                <a:lnTo>
                  <a:pt x="1368468" y="129947"/>
                </a:lnTo>
                <a:lnTo>
                  <a:pt x="1374286" y="130810"/>
                </a:lnTo>
                <a:lnTo>
                  <a:pt x="1368609" y="129540"/>
                </a:lnTo>
                <a:close/>
              </a:path>
              <a:path w="1638934" h="853440">
                <a:moveTo>
                  <a:pt x="1365721" y="129540"/>
                </a:moveTo>
                <a:lnTo>
                  <a:pt x="1368215" y="130681"/>
                </a:lnTo>
                <a:lnTo>
                  <a:pt x="1368468" y="129947"/>
                </a:lnTo>
                <a:lnTo>
                  <a:pt x="1365721" y="129540"/>
                </a:lnTo>
                <a:close/>
              </a:path>
              <a:path w="1638934" h="853440">
                <a:moveTo>
                  <a:pt x="350797" y="121920"/>
                </a:moveTo>
                <a:lnTo>
                  <a:pt x="337668" y="121920"/>
                </a:lnTo>
                <a:lnTo>
                  <a:pt x="337458" y="123190"/>
                </a:lnTo>
                <a:lnTo>
                  <a:pt x="334965" y="124204"/>
                </a:lnTo>
                <a:lnTo>
                  <a:pt x="332906" y="128270"/>
                </a:lnTo>
                <a:lnTo>
                  <a:pt x="338975" y="127000"/>
                </a:lnTo>
                <a:lnTo>
                  <a:pt x="335591" y="125730"/>
                </a:lnTo>
                <a:lnTo>
                  <a:pt x="350701" y="121994"/>
                </a:lnTo>
                <a:close/>
              </a:path>
              <a:path w="1638934" h="853440">
                <a:moveTo>
                  <a:pt x="347949" y="119380"/>
                </a:moveTo>
                <a:lnTo>
                  <a:pt x="347830" y="120086"/>
                </a:lnTo>
                <a:lnTo>
                  <a:pt x="351005" y="121920"/>
                </a:lnTo>
                <a:lnTo>
                  <a:pt x="350701" y="121994"/>
                </a:lnTo>
                <a:lnTo>
                  <a:pt x="345936" y="125730"/>
                </a:lnTo>
                <a:lnTo>
                  <a:pt x="340624" y="128270"/>
                </a:lnTo>
                <a:lnTo>
                  <a:pt x="342544" y="128270"/>
                </a:lnTo>
                <a:lnTo>
                  <a:pt x="351719" y="123190"/>
                </a:lnTo>
                <a:lnTo>
                  <a:pt x="358078" y="123190"/>
                </a:lnTo>
                <a:lnTo>
                  <a:pt x="361187" y="121920"/>
                </a:lnTo>
                <a:lnTo>
                  <a:pt x="354364" y="121920"/>
                </a:lnTo>
                <a:lnTo>
                  <a:pt x="354557" y="120650"/>
                </a:lnTo>
                <a:lnTo>
                  <a:pt x="347949" y="119380"/>
                </a:lnTo>
                <a:close/>
              </a:path>
              <a:path w="1638934" h="853440">
                <a:moveTo>
                  <a:pt x="1324717" y="127000"/>
                </a:moveTo>
                <a:lnTo>
                  <a:pt x="1322707" y="127000"/>
                </a:lnTo>
                <a:lnTo>
                  <a:pt x="1326131" y="128270"/>
                </a:lnTo>
                <a:lnTo>
                  <a:pt x="1326466" y="128270"/>
                </a:lnTo>
                <a:lnTo>
                  <a:pt x="1324717" y="127000"/>
                </a:lnTo>
                <a:close/>
              </a:path>
              <a:path w="1638934" h="853440">
                <a:moveTo>
                  <a:pt x="358078" y="123190"/>
                </a:moveTo>
                <a:lnTo>
                  <a:pt x="351719" y="123190"/>
                </a:lnTo>
                <a:lnTo>
                  <a:pt x="351859" y="125730"/>
                </a:lnTo>
                <a:lnTo>
                  <a:pt x="358078" y="123190"/>
                </a:lnTo>
                <a:close/>
              </a:path>
              <a:path w="1638934" h="853440">
                <a:moveTo>
                  <a:pt x="342684" y="120330"/>
                </a:moveTo>
                <a:lnTo>
                  <a:pt x="336122" y="121920"/>
                </a:lnTo>
                <a:lnTo>
                  <a:pt x="334965" y="124204"/>
                </a:lnTo>
                <a:lnTo>
                  <a:pt x="337458" y="123190"/>
                </a:lnTo>
                <a:lnTo>
                  <a:pt x="337668" y="121920"/>
                </a:lnTo>
                <a:lnTo>
                  <a:pt x="347522" y="121920"/>
                </a:lnTo>
                <a:lnTo>
                  <a:pt x="347736" y="120650"/>
                </a:lnTo>
                <a:lnTo>
                  <a:pt x="343763" y="120650"/>
                </a:lnTo>
                <a:lnTo>
                  <a:pt x="342684" y="120330"/>
                </a:lnTo>
                <a:close/>
              </a:path>
              <a:path w="1638934" h="853440">
                <a:moveTo>
                  <a:pt x="1325555" y="121920"/>
                </a:moveTo>
                <a:lnTo>
                  <a:pt x="1324246" y="123190"/>
                </a:lnTo>
                <a:lnTo>
                  <a:pt x="1328434" y="123190"/>
                </a:lnTo>
                <a:lnTo>
                  <a:pt x="1325555" y="121920"/>
                </a:lnTo>
                <a:close/>
              </a:path>
              <a:path w="1638934" h="853440">
                <a:moveTo>
                  <a:pt x="347830" y="120086"/>
                </a:moveTo>
                <a:lnTo>
                  <a:pt x="347522" y="121920"/>
                </a:lnTo>
                <a:lnTo>
                  <a:pt x="350797" y="121920"/>
                </a:lnTo>
                <a:lnTo>
                  <a:pt x="351005" y="121920"/>
                </a:lnTo>
                <a:lnTo>
                  <a:pt x="347830" y="120086"/>
                </a:lnTo>
                <a:close/>
              </a:path>
              <a:path w="1638934" h="853440">
                <a:moveTo>
                  <a:pt x="364266" y="115570"/>
                </a:moveTo>
                <a:lnTo>
                  <a:pt x="359688" y="115570"/>
                </a:lnTo>
                <a:lnTo>
                  <a:pt x="360045" y="116840"/>
                </a:lnTo>
                <a:lnTo>
                  <a:pt x="354364" y="121920"/>
                </a:lnTo>
                <a:lnTo>
                  <a:pt x="361187" y="121920"/>
                </a:lnTo>
                <a:lnTo>
                  <a:pt x="364733" y="116840"/>
                </a:lnTo>
                <a:lnTo>
                  <a:pt x="364266" y="115570"/>
                </a:lnTo>
                <a:close/>
              </a:path>
              <a:path w="1638934" h="853440">
                <a:moveTo>
                  <a:pt x="1354266" y="119380"/>
                </a:moveTo>
                <a:lnTo>
                  <a:pt x="1353701" y="121920"/>
                </a:lnTo>
                <a:lnTo>
                  <a:pt x="1357444" y="121920"/>
                </a:lnTo>
                <a:lnTo>
                  <a:pt x="1354266" y="119380"/>
                </a:lnTo>
                <a:close/>
              </a:path>
              <a:path w="1638934" h="853440">
                <a:moveTo>
                  <a:pt x="344038" y="120002"/>
                </a:moveTo>
                <a:lnTo>
                  <a:pt x="342684" y="120330"/>
                </a:lnTo>
                <a:lnTo>
                  <a:pt x="343763" y="120650"/>
                </a:lnTo>
                <a:lnTo>
                  <a:pt x="344038" y="120002"/>
                </a:lnTo>
                <a:close/>
              </a:path>
              <a:path w="1638934" h="853440">
                <a:moveTo>
                  <a:pt x="346608" y="119380"/>
                </a:moveTo>
                <a:lnTo>
                  <a:pt x="344038" y="120002"/>
                </a:lnTo>
                <a:lnTo>
                  <a:pt x="343763" y="120650"/>
                </a:lnTo>
                <a:lnTo>
                  <a:pt x="347736" y="120650"/>
                </a:lnTo>
                <a:lnTo>
                  <a:pt x="347830" y="120086"/>
                </a:lnTo>
                <a:lnTo>
                  <a:pt x="346608" y="119380"/>
                </a:lnTo>
                <a:close/>
              </a:path>
              <a:path w="1638934" h="853440">
                <a:moveTo>
                  <a:pt x="344302" y="119380"/>
                </a:moveTo>
                <a:lnTo>
                  <a:pt x="339477" y="119380"/>
                </a:lnTo>
                <a:lnTo>
                  <a:pt x="342684" y="120330"/>
                </a:lnTo>
                <a:lnTo>
                  <a:pt x="344038" y="120002"/>
                </a:lnTo>
                <a:lnTo>
                  <a:pt x="344302" y="119380"/>
                </a:lnTo>
                <a:close/>
              </a:path>
              <a:path w="1638934" h="853440">
                <a:moveTo>
                  <a:pt x="355106" y="115570"/>
                </a:moveTo>
                <a:lnTo>
                  <a:pt x="348409" y="115570"/>
                </a:lnTo>
                <a:lnTo>
                  <a:pt x="347318" y="119380"/>
                </a:lnTo>
                <a:lnTo>
                  <a:pt x="355106" y="115570"/>
                </a:lnTo>
                <a:close/>
              </a:path>
              <a:path w="1638934" h="853440">
                <a:moveTo>
                  <a:pt x="1303252" y="115570"/>
                </a:moveTo>
                <a:lnTo>
                  <a:pt x="1300403" y="116234"/>
                </a:lnTo>
                <a:lnTo>
                  <a:pt x="1311744" y="119380"/>
                </a:lnTo>
                <a:lnTo>
                  <a:pt x="1303252" y="115570"/>
                </a:lnTo>
                <a:close/>
              </a:path>
              <a:path w="1638934" h="853440">
                <a:moveTo>
                  <a:pt x="363382" y="113030"/>
                </a:moveTo>
                <a:lnTo>
                  <a:pt x="360298" y="113030"/>
                </a:lnTo>
                <a:lnTo>
                  <a:pt x="361890" y="114300"/>
                </a:lnTo>
                <a:lnTo>
                  <a:pt x="358311" y="115570"/>
                </a:lnTo>
                <a:lnTo>
                  <a:pt x="353127" y="116840"/>
                </a:lnTo>
                <a:lnTo>
                  <a:pt x="352874" y="118110"/>
                </a:lnTo>
                <a:lnTo>
                  <a:pt x="359688" y="115570"/>
                </a:lnTo>
                <a:lnTo>
                  <a:pt x="364266" y="115570"/>
                </a:lnTo>
                <a:lnTo>
                  <a:pt x="363799" y="114300"/>
                </a:lnTo>
                <a:lnTo>
                  <a:pt x="363382" y="113030"/>
                </a:lnTo>
                <a:close/>
              </a:path>
              <a:path w="1638934" h="853440">
                <a:moveTo>
                  <a:pt x="1298147" y="116459"/>
                </a:moveTo>
                <a:lnTo>
                  <a:pt x="1297807" y="116840"/>
                </a:lnTo>
                <a:lnTo>
                  <a:pt x="1298615" y="116651"/>
                </a:lnTo>
                <a:lnTo>
                  <a:pt x="1298147" y="116459"/>
                </a:lnTo>
                <a:close/>
              </a:path>
              <a:path w="1638934" h="853440">
                <a:moveTo>
                  <a:pt x="1298866" y="116592"/>
                </a:moveTo>
                <a:lnTo>
                  <a:pt x="1298615" y="116651"/>
                </a:lnTo>
                <a:lnTo>
                  <a:pt x="1299074" y="116840"/>
                </a:lnTo>
                <a:lnTo>
                  <a:pt x="1298866" y="116592"/>
                </a:lnTo>
                <a:close/>
              </a:path>
              <a:path w="1638934" h="853440">
                <a:moveTo>
                  <a:pt x="1301200" y="110490"/>
                </a:moveTo>
                <a:lnTo>
                  <a:pt x="1298153" y="110490"/>
                </a:lnTo>
                <a:lnTo>
                  <a:pt x="1302351" y="111760"/>
                </a:lnTo>
                <a:lnTo>
                  <a:pt x="1301799" y="112377"/>
                </a:lnTo>
                <a:lnTo>
                  <a:pt x="1305514" y="114300"/>
                </a:lnTo>
                <a:lnTo>
                  <a:pt x="1312027" y="116840"/>
                </a:lnTo>
                <a:lnTo>
                  <a:pt x="1314016" y="114300"/>
                </a:lnTo>
                <a:lnTo>
                  <a:pt x="1305074" y="111760"/>
                </a:lnTo>
                <a:lnTo>
                  <a:pt x="1301200" y="110490"/>
                </a:lnTo>
                <a:close/>
              </a:path>
              <a:path w="1638934" h="853440">
                <a:moveTo>
                  <a:pt x="1327471" y="114300"/>
                </a:moveTo>
                <a:lnTo>
                  <a:pt x="1323398" y="114300"/>
                </a:lnTo>
                <a:lnTo>
                  <a:pt x="1327419" y="116840"/>
                </a:lnTo>
                <a:lnTo>
                  <a:pt x="1327471" y="114300"/>
                </a:lnTo>
                <a:close/>
              </a:path>
              <a:path w="1638934" h="853440">
                <a:moveTo>
                  <a:pt x="1324026" y="107950"/>
                </a:moveTo>
                <a:lnTo>
                  <a:pt x="1321971" y="107950"/>
                </a:lnTo>
                <a:lnTo>
                  <a:pt x="1322025" y="110490"/>
                </a:lnTo>
                <a:lnTo>
                  <a:pt x="1317210" y="110490"/>
                </a:lnTo>
                <a:lnTo>
                  <a:pt x="1325733" y="111760"/>
                </a:lnTo>
                <a:lnTo>
                  <a:pt x="1325859" y="114300"/>
                </a:lnTo>
                <a:lnTo>
                  <a:pt x="1327471" y="114300"/>
                </a:lnTo>
                <a:lnTo>
                  <a:pt x="1332497" y="116840"/>
                </a:lnTo>
                <a:lnTo>
                  <a:pt x="1334581" y="116840"/>
                </a:lnTo>
                <a:lnTo>
                  <a:pt x="1327756" y="113030"/>
                </a:lnTo>
                <a:lnTo>
                  <a:pt x="1327933" y="111760"/>
                </a:lnTo>
                <a:lnTo>
                  <a:pt x="1328796" y="110490"/>
                </a:lnTo>
                <a:lnTo>
                  <a:pt x="1324026" y="107950"/>
                </a:lnTo>
                <a:close/>
              </a:path>
              <a:path w="1638934" h="853440">
                <a:moveTo>
                  <a:pt x="1298757" y="115778"/>
                </a:moveTo>
                <a:lnTo>
                  <a:pt x="1298460" y="116109"/>
                </a:lnTo>
                <a:lnTo>
                  <a:pt x="1298866" y="116592"/>
                </a:lnTo>
                <a:lnTo>
                  <a:pt x="1300403" y="116234"/>
                </a:lnTo>
                <a:lnTo>
                  <a:pt x="1298757" y="115778"/>
                </a:lnTo>
                <a:close/>
              </a:path>
              <a:path w="1638934" h="853440">
                <a:moveTo>
                  <a:pt x="1282818" y="107950"/>
                </a:moveTo>
                <a:lnTo>
                  <a:pt x="1277933" y="107950"/>
                </a:lnTo>
                <a:lnTo>
                  <a:pt x="1284729" y="110490"/>
                </a:lnTo>
                <a:lnTo>
                  <a:pt x="1289786" y="113030"/>
                </a:lnTo>
                <a:lnTo>
                  <a:pt x="1298147" y="116459"/>
                </a:lnTo>
                <a:lnTo>
                  <a:pt x="1298460" y="116109"/>
                </a:lnTo>
                <a:lnTo>
                  <a:pt x="1298006" y="115570"/>
                </a:lnTo>
                <a:lnTo>
                  <a:pt x="1298943" y="115570"/>
                </a:lnTo>
                <a:lnTo>
                  <a:pt x="1301799" y="112377"/>
                </a:lnTo>
                <a:lnTo>
                  <a:pt x="1298153" y="110490"/>
                </a:lnTo>
                <a:lnTo>
                  <a:pt x="1301200" y="110490"/>
                </a:lnTo>
                <a:lnTo>
                  <a:pt x="1298264" y="109220"/>
                </a:lnTo>
                <a:lnTo>
                  <a:pt x="1289377" y="109220"/>
                </a:lnTo>
                <a:lnTo>
                  <a:pt x="1282818" y="107950"/>
                </a:lnTo>
                <a:close/>
              </a:path>
              <a:path w="1638934" h="853440">
                <a:moveTo>
                  <a:pt x="1298943" y="115570"/>
                </a:moveTo>
                <a:lnTo>
                  <a:pt x="1298006" y="115570"/>
                </a:lnTo>
                <a:lnTo>
                  <a:pt x="1298757" y="115778"/>
                </a:lnTo>
                <a:lnTo>
                  <a:pt x="1298943" y="115570"/>
                </a:lnTo>
                <a:close/>
              </a:path>
              <a:path w="1638934" h="853440">
                <a:moveTo>
                  <a:pt x="1204602" y="69850"/>
                </a:moveTo>
                <a:lnTo>
                  <a:pt x="1197213" y="69850"/>
                </a:lnTo>
                <a:lnTo>
                  <a:pt x="1203140" y="71120"/>
                </a:lnTo>
                <a:lnTo>
                  <a:pt x="1204836" y="73660"/>
                </a:lnTo>
                <a:lnTo>
                  <a:pt x="1203077" y="74930"/>
                </a:lnTo>
                <a:lnTo>
                  <a:pt x="1213192" y="77470"/>
                </a:lnTo>
                <a:lnTo>
                  <a:pt x="1220972" y="80010"/>
                </a:lnTo>
                <a:lnTo>
                  <a:pt x="1227912" y="83820"/>
                </a:lnTo>
                <a:lnTo>
                  <a:pt x="1235505" y="86360"/>
                </a:lnTo>
                <a:lnTo>
                  <a:pt x="1244804" y="87630"/>
                </a:lnTo>
                <a:lnTo>
                  <a:pt x="1257128" y="90170"/>
                </a:lnTo>
                <a:lnTo>
                  <a:pt x="1269876" y="95250"/>
                </a:lnTo>
                <a:lnTo>
                  <a:pt x="1280446" y="100330"/>
                </a:lnTo>
                <a:lnTo>
                  <a:pt x="1288412" y="101600"/>
                </a:lnTo>
                <a:lnTo>
                  <a:pt x="1297197" y="104140"/>
                </a:lnTo>
                <a:lnTo>
                  <a:pt x="1306465" y="107950"/>
                </a:lnTo>
                <a:lnTo>
                  <a:pt x="1315880" y="110490"/>
                </a:lnTo>
                <a:lnTo>
                  <a:pt x="1315441" y="111760"/>
                </a:lnTo>
                <a:lnTo>
                  <a:pt x="1311362" y="111760"/>
                </a:lnTo>
                <a:lnTo>
                  <a:pt x="1314634" y="113030"/>
                </a:lnTo>
                <a:lnTo>
                  <a:pt x="1321639" y="113030"/>
                </a:lnTo>
                <a:lnTo>
                  <a:pt x="1317210" y="110490"/>
                </a:lnTo>
                <a:lnTo>
                  <a:pt x="1320373" y="110490"/>
                </a:lnTo>
                <a:lnTo>
                  <a:pt x="1313199" y="107950"/>
                </a:lnTo>
                <a:lnTo>
                  <a:pt x="1303200" y="102870"/>
                </a:lnTo>
                <a:lnTo>
                  <a:pt x="1294980" y="102870"/>
                </a:lnTo>
                <a:lnTo>
                  <a:pt x="1288844" y="97790"/>
                </a:lnTo>
                <a:lnTo>
                  <a:pt x="1285671" y="96520"/>
                </a:lnTo>
                <a:lnTo>
                  <a:pt x="1280310" y="96520"/>
                </a:lnTo>
                <a:lnTo>
                  <a:pt x="1275127" y="95250"/>
                </a:lnTo>
                <a:lnTo>
                  <a:pt x="1272647" y="93980"/>
                </a:lnTo>
                <a:lnTo>
                  <a:pt x="1273770" y="92710"/>
                </a:lnTo>
                <a:lnTo>
                  <a:pt x="1275205" y="91440"/>
                </a:lnTo>
                <a:lnTo>
                  <a:pt x="1273661" y="90170"/>
                </a:lnTo>
                <a:lnTo>
                  <a:pt x="1275645" y="90170"/>
                </a:lnTo>
                <a:lnTo>
                  <a:pt x="1271136" y="88900"/>
                </a:lnTo>
                <a:lnTo>
                  <a:pt x="1264613" y="87630"/>
                </a:lnTo>
                <a:lnTo>
                  <a:pt x="1262022" y="86360"/>
                </a:lnTo>
                <a:lnTo>
                  <a:pt x="1256824" y="86360"/>
                </a:lnTo>
                <a:lnTo>
                  <a:pt x="1248845" y="85090"/>
                </a:lnTo>
                <a:lnTo>
                  <a:pt x="1241987" y="85090"/>
                </a:lnTo>
                <a:lnTo>
                  <a:pt x="1233045" y="82550"/>
                </a:lnTo>
                <a:lnTo>
                  <a:pt x="1234448" y="81280"/>
                </a:lnTo>
                <a:lnTo>
                  <a:pt x="1235595" y="80961"/>
                </a:lnTo>
                <a:lnTo>
                  <a:pt x="1230259" y="80010"/>
                </a:lnTo>
                <a:lnTo>
                  <a:pt x="1228873" y="77470"/>
                </a:lnTo>
                <a:lnTo>
                  <a:pt x="1217738" y="73660"/>
                </a:lnTo>
                <a:lnTo>
                  <a:pt x="1204602" y="69850"/>
                </a:lnTo>
                <a:close/>
              </a:path>
              <a:path w="1638934" h="853440">
                <a:moveTo>
                  <a:pt x="1298153" y="110490"/>
                </a:moveTo>
                <a:lnTo>
                  <a:pt x="1301799" y="112377"/>
                </a:lnTo>
                <a:lnTo>
                  <a:pt x="1302351" y="111760"/>
                </a:lnTo>
                <a:lnTo>
                  <a:pt x="1298153" y="110490"/>
                </a:lnTo>
                <a:close/>
              </a:path>
              <a:path w="1638934" h="853440">
                <a:moveTo>
                  <a:pt x="403948" y="104140"/>
                </a:moveTo>
                <a:lnTo>
                  <a:pt x="396689" y="105410"/>
                </a:lnTo>
                <a:lnTo>
                  <a:pt x="387763" y="107950"/>
                </a:lnTo>
                <a:lnTo>
                  <a:pt x="382350" y="111760"/>
                </a:lnTo>
                <a:lnTo>
                  <a:pt x="390618" y="109220"/>
                </a:lnTo>
                <a:lnTo>
                  <a:pt x="399480" y="109220"/>
                </a:lnTo>
                <a:lnTo>
                  <a:pt x="402092" y="107950"/>
                </a:lnTo>
                <a:lnTo>
                  <a:pt x="401264" y="107950"/>
                </a:lnTo>
                <a:lnTo>
                  <a:pt x="399472" y="106680"/>
                </a:lnTo>
                <a:lnTo>
                  <a:pt x="398002" y="106680"/>
                </a:lnTo>
                <a:lnTo>
                  <a:pt x="400423" y="105410"/>
                </a:lnTo>
                <a:lnTo>
                  <a:pt x="404195" y="105410"/>
                </a:lnTo>
                <a:lnTo>
                  <a:pt x="403948" y="104140"/>
                </a:lnTo>
                <a:close/>
              </a:path>
              <a:path w="1638934" h="853440">
                <a:moveTo>
                  <a:pt x="1292394" y="106680"/>
                </a:moveTo>
                <a:lnTo>
                  <a:pt x="1293829" y="109220"/>
                </a:lnTo>
                <a:lnTo>
                  <a:pt x="1298264" y="109220"/>
                </a:lnTo>
                <a:lnTo>
                  <a:pt x="1292394" y="106680"/>
                </a:lnTo>
                <a:close/>
              </a:path>
              <a:path w="1638934" h="853440">
                <a:moveTo>
                  <a:pt x="404704" y="106680"/>
                </a:moveTo>
                <a:lnTo>
                  <a:pt x="401264" y="107950"/>
                </a:lnTo>
                <a:lnTo>
                  <a:pt x="402092" y="107950"/>
                </a:lnTo>
                <a:lnTo>
                  <a:pt x="404704" y="106680"/>
                </a:lnTo>
                <a:close/>
              </a:path>
              <a:path w="1638934" h="853440">
                <a:moveTo>
                  <a:pt x="381914" y="105410"/>
                </a:moveTo>
                <a:lnTo>
                  <a:pt x="379312" y="105410"/>
                </a:lnTo>
                <a:lnTo>
                  <a:pt x="380716" y="106680"/>
                </a:lnTo>
                <a:lnTo>
                  <a:pt x="381914" y="105410"/>
                </a:lnTo>
                <a:close/>
              </a:path>
              <a:path w="1638934" h="853440">
                <a:moveTo>
                  <a:pt x="386098" y="103048"/>
                </a:moveTo>
                <a:lnTo>
                  <a:pt x="386406" y="104140"/>
                </a:lnTo>
                <a:lnTo>
                  <a:pt x="384402" y="105410"/>
                </a:lnTo>
                <a:lnTo>
                  <a:pt x="383488" y="106680"/>
                </a:lnTo>
                <a:lnTo>
                  <a:pt x="387118" y="105410"/>
                </a:lnTo>
                <a:lnTo>
                  <a:pt x="391851" y="104140"/>
                </a:lnTo>
                <a:lnTo>
                  <a:pt x="390615" y="104140"/>
                </a:lnTo>
                <a:lnTo>
                  <a:pt x="390934" y="103965"/>
                </a:lnTo>
                <a:lnTo>
                  <a:pt x="386098" y="103048"/>
                </a:lnTo>
                <a:close/>
              </a:path>
              <a:path w="1638934" h="853440">
                <a:moveTo>
                  <a:pt x="1250939" y="95250"/>
                </a:moveTo>
                <a:lnTo>
                  <a:pt x="1245680" y="97590"/>
                </a:lnTo>
                <a:lnTo>
                  <a:pt x="1246479" y="97790"/>
                </a:lnTo>
                <a:lnTo>
                  <a:pt x="1246232" y="98988"/>
                </a:lnTo>
                <a:lnTo>
                  <a:pt x="1250394" y="100330"/>
                </a:lnTo>
                <a:lnTo>
                  <a:pt x="1255667" y="101600"/>
                </a:lnTo>
                <a:lnTo>
                  <a:pt x="1261694" y="102870"/>
                </a:lnTo>
                <a:lnTo>
                  <a:pt x="1271839" y="106680"/>
                </a:lnTo>
                <a:lnTo>
                  <a:pt x="1270771" y="102870"/>
                </a:lnTo>
                <a:lnTo>
                  <a:pt x="1272551" y="102870"/>
                </a:lnTo>
                <a:lnTo>
                  <a:pt x="1266478" y="100330"/>
                </a:lnTo>
                <a:lnTo>
                  <a:pt x="1265693" y="99060"/>
                </a:lnTo>
                <a:lnTo>
                  <a:pt x="1256594" y="99060"/>
                </a:lnTo>
                <a:lnTo>
                  <a:pt x="1250939" y="95250"/>
                </a:lnTo>
                <a:close/>
              </a:path>
              <a:path w="1638934" h="853440">
                <a:moveTo>
                  <a:pt x="1272551" y="102870"/>
                </a:moveTo>
                <a:lnTo>
                  <a:pt x="1270771" y="102870"/>
                </a:lnTo>
                <a:lnTo>
                  <a:pt x="1282027" y="106680"/>
                </a:lnTo>
                <a:lnTo>
                  <a:pt x="1286048" y="105410"/>
                </a:lnTo>
                <a:lnTo>
                  <a:pt x="1278645" y="104140"/>
                </a:lnTo>
                <a:lnTo>
                  <a:pt x="1272551" y="102870"/>
                </a:lnTo>
                <a:close/>
              </a:path>
              <a:path w="1638934" h="853440">
                <a:moveTo>
                  <a:pt x="390934" y="103965"/>
                </a:moveTo>
                <a:lnTo>
                  <a:pt x="390615" y="104140"/>
                </a:lnTo>
                <a:lnTo>
                  <a:pt x="391851" y="104140"/>
                </a:lnTo>
                <a:lnTo>
                  <a:pt x="390934" y="103965"/>
                </a:lnTo>
                <a:close/>
              </a:path>
              <a:path w="1638934" h="853440">
                <a:moveTo>
                  <a:pt x="335572" y="85090"/>
                </a:moveTo>
                <a:lnTo>
                  <a:pt x="329663" y="85090"/>
                </a:lnTo>
                <a:lnTo>
                  <a:pt x="331173" y="88900"/>
                </a:lnTo>
                <a:lnTo>
                  <a:pt x="324657" y="91440"/>
                </a:lnTo>
                <a:lnTo>
                  <a:pt x="317001" y="95250"/>
                </a:lnTo>
                <a:lnTo>
                  <a:pt x="310286" y="99060"/>
                </a:lnTo>
                <a:lnTo>
                  <a:pt x="395654" y="99060"/>
                </a:lnTo>
                <a:lnTo>
                  <a:pt x="396110" y="100330"/>
                </a:lnTo>
                <a:lnTo>
                  <a:pt x="392942" y="102870"/>
                </a:lnTo>
                <a:lnTo>
                  <a:pt x="390934" y="103965"/>
                </a:lnTo>
                <a:lnTo>
                  <a:pt x="391851" y="104140"/>
                </a:lnTo>
                <a:lnTo>
                  <a:pt x="393597" y="104140"/>
                </a:lnTo>
                <a:lnTo>
                  <a:pt x="397150" y="101600"/>
                </a:lnTo>
                <a:lnTo>
                  <a:pt x="404158" y="101600"/>
                </a:lnTo>
                <a:lnTo>
                  <a:pt x="405926" y="100330"/>
                </a:lnTo>
                <a:lnTo>
                  <a:pt x="409729" y="99060"/>
                </a:lnTo>
                <a:lnTo>
                  <a:pt x="409984" y="97790"/>
                </a:lnTo>
                <a:lnTo>
                  <a:pt x="407861" y="96520"/>
                </a:lnTo>
                <a:lnTo>
                  <a:pt x="411872" y="95250"/>
                </a:lnTo>
                <a:lnTo>
                  <a:pt x="415593" y="95250"/>
                </a:lnTo>
                <a:lnTo>
                  <a:pt x="415744" y="92710"/>
                </a:lnTo>
                <a:lnTo>
                  <a:pt x="424583" y="90170"/>
                </a:lnTo>
                <a:lnTo>
                  <a:pt x="437076" y="90170"/>
                </a:lnTo>
                <a:lnTo>
                  <a:pt x="439347" y="88900"/>
                </a:lnTo>
                <a:lnTo>
                  <a:pt x="334558" y="88900"/>
                </a:lnTo>
                <a:lnTo>
                  <a:pt x="332067" y="86360"/>
                </a:lnTo>
                <a:lnTo>
                  <a:pt x="335572" y="85090"/>
                </a:lnTo>
                <a:close/>
              </a:path>
              <a:path w="1638934" h="853440">
                <a:moveTo>
                  <a:pt x="386047" y="102870"/>
                </a:moveTo>
                <a:lnTo>
                  <a:pt x="385798" y="102992"/>
                </a:lnTo>
                <a:lnTo>
                  <a:pt x="386098" y="103048"/>
                </a:lnTo>
                <a:lnTo>
                  <a:pt x="386047" y="102870"/>
                </a:lnTo>
                <a:close/>
              </a:path>
              <a:path w="1638934" h="853440">
                <a:moveTo>
                  <a:pt x="404158" y="101600"/>
                </a:moveTo>
                <a:lnTo>
                  <a:pt x="397392" y="101600"/>
                </a:lnTo>
                <a:lnTo>
                  <a:pt x="398193" y="102870"/>
                </a:lnTo>
                <a:lnTo>
                  <a:pt x="403422" y="102870"/>
                </a:lnTo>
                <a:lnTo>
                  <a:pt x="404158" y="101600"/>
                </a:lnTo>
                <a:close/>
              </a:path>
              <a:path w="1638934" h="853440">
                <a:moveTo>
                  <a:pt x="1283614" y="92710"/>
                </a:moveTo>
                <a:lnTo>
                  <a:pt x="1286090" y="95250"/>
                </a:lnTo>
                <a:lnTo>
                  <a:pt x="1287012" y="95250"/>
                </a:lnTo>
                <a:lnTo>
                  <a:pt x="1301420" y="101600"/>
                </a:lnTo>
                <a:lnTo>
                  <a:pt x="1294980" y="102870"/>
                </a:lnTo>
                <a:lnTo>
                  <a:pt x="1303200" y="102870"/>
                </a:lnTo>
                <a:lnTo>
                  <a:pt x="1305346" y="100330"/>
                </a:lnTo>
                <a:lnTo>
                  <a:pt x="1301084" y="99060"/>
                </a:lnTo>
                <a:lnTo>
                  <a:pt x="1298791" y="97790"/>
                </a:lnTo>
                <a:lnTo>
                  <a:pt x="1295027" y="97790"/>
                </a:lnTo>
                <a:lnTo>
                  <a:pt x="1283614" y="92710"/>
                </a:lnTo>
                <a:close/>
              </a:path>
              <a:path w="1638934" h="853440">
                <a:moveTo>
                  <a:pt x="300469" y="92710"/>
                </a:moveTo>
                <a:lnTo>
                  <a:pt x="294830" y="93980"/>
                </a:lnTo>
                <a:lnTo>
                  <a:pt x="290355" y="95250"/>
                </a:lnTo>
                <a:lnTo>
                  <a:pt x="283087" y="100330"/>
                </a:lnTo>
                <a:lnTo>
                  <a:pt x="283850" y="101600"/>
                </a:lnTo>
                <a:lnTo>
                  <a:pt x="289117" y="101600"/>
                </a:lnTo>
                <a:lnTo>
                  <a:pt x="289260" y="101541"/>
                </a:lnTo>
                <a:lnTo>
                  <a:pt x="294985" y="96520"/>
                </a:lnTo>
                <a:lnTo>
                  <a:pt x="297346" y="95250"/>
                </a:lnTo>
                <a:lnTo>
                  <a:pt x="300694" y="95250"/>
                </a:lnTo>
                <a:lnTo>
                  <a:pt x="300469" y="92710"/>
                </a:lnTo>
                <a:close/>
              </a:path>
              <a:path w="1638934" h="853440">
                <a:moveTo>
                  <a:pt x="295359" y="99060"/>
                </a:moveTo>
                <a:lnTo>
                  <a:pt x="289260" y="101541"/>
                </a:lnTo>
                <a:lnTo>
                  <a:pt x="295359" y="99060"/>
                </a:lnTo>
                <a:close/>
              </a:path>
              <a:path w="1638934" h="853440">
                <a:moveTo>
                  <a:pt x="1267284" y="99060"/>
                </a:moveTo>
                <a:lnTo>
                  <a:pt x="1265693" y="99060"/>
                </a:lnTo>
                <a:lnTo>
                  <a:pt x="1271797" y="100330"/>
                </a:lnTo>
                <a:lnTo>
                  <a:pt x="1267284" y="99060"/>
                </a:lnTo>
                <a:close/>
              </a:path>
              <a:path w="1638934" h="853440">
                <a:moveTo>
                  <a:pt x="415593" y="95250"/>
                </a:moveTo>
                <a:lnTo>
                  <a:pt x="411872" y="95250"/>
                </a:lnTo>
                <a:lnTo>
                  <a:pt x="415367" y="99060"/>
                </a:lnTo>
                <a:lnTo>
                  <a:pt x="415593" y="95250"/>
                </a:lnTo>
                <a:close/>
              </a:path>
              <a:path w="1638934" h="853440">
                <a:moveTo>
                  <a:pt x="1245588" y="98781"/>
                </a:moveTo>
                <a:lnTo>
                  <a:pt x="1246217" y="99060"/>
                </a:lnTo>
                <a:lnTo>
                  <a:pt x="1245588" y="98781"/>
                </a:lnTo>
                <a:close/>
              </a:path>
              <a:path w="1638934" h="853440">
                <a:moveTo>
                  <a:pt x="1257460" y="94371"/>
                </a:moveTo>
                <a:lnTo>
                  <a:pt x="1255508" y="96021"/>
                </a:lnTo>
                <a:lnTo>
                  <a:pt x="1256594" y="99060"/>
                </a:lnTo>
                <a:lnTo>
                  <a:pt x="1266363" y="99060"/>
                </a:lnTo>
                <a:lnTo>
                  <a:pt x="1260541" y="97790"/>
                </a:lnTo>
                <a:lnTo>
                  <a:pt x="1263716" y="97790"/>
                </a:lnTo>
                <a:lnTo>
                  <a:pt x="1259294" y="95250"/>
                </a:lnTo>
                <a:lnTo>
                  <a:pt x="1257460" y="94371"/>
                </a:lnTo>
                <a:close/>
              </a:path>
              <a:path w="1638934" h="853440">
                <a:moveTo>
                  <a:pt x="1243348" y="97790"/>
                </a:moveTo>
                <a:lnTo>
                  <a:pt x="1242510" y="97790"/>
                </a:lnTo>
                <a:lnTo>
                  <a:pt x="1245588" y="98781"/>
                </a:lnTo>
                <a:lnTo>
                  <a:pt x="1243348" y="97790"/>
                </a:lnTo>
                <a:close/>
              </a:path>
              <a:path w="1638934" h="853440">
                <a:moveTo>
                  <a:pt x="1245103" y="97446"/>
                </a:moveTo>
                <a:lnTo>
                  <a:pt x="1245233" y="97790"/>
                </a:lnTo>
                <a:lnTo>
                  <a:pt x="1245680" y="97590"/>
                </a:lnTo>
                <a:lnTo>
                  <a:pt x="1245103" y="97446"/>
                </a:lnTo>
                <a:close/>
              </a:path>
              <a:path w="1638934" h="853440">
                <a:moveTo>
                  <a:pt x="1296184" y="96520"/>
                </a:moveTo>
                <a:lnTo>
                  <a:pt x="1295027" y="97790"/>
                </a:lnTo>
                <a:lnTo>
                  <a:pt x="1298791" y="97790"/>
                </a:lnTo>
                <a:lnTo>
                  <a:pt x="1296184" y="96520"/>
                </a:lnTo>
                <a:close/>
              </a:path>
              <a:path w="1638934" h="853440">
                <a:moveTo>
                  <a:pt x="1234092" y="92710"/>
                </a:moveTo>
                <a:lnTo>
                  <a:pt x="1230134" y="92710"/>
                </a:lnTo>
                <a:lnTo>
                  <a:pt x="1237633" y="95582"/>
                </a:lnTo>
                <a:lnTo>
                  <a:pt x="1245103" y="97446"/>
                </a:lnTo>
                <a:lnTo>
                  <a:pt x="1243788" y="93980"/>
                </a:lnTo>
                <a:lnTo>
                  <a:pt x="1239547" y="93980"/>
                </a:lnTo>
                <a:lnTo>
                  <a:pt x="1234092" y="92710"/>
                </a:lnTo>
                <a:close/>
              </a:path>
              <a:path w="1638934" h="853440">
                <a:moveTo>
                  <a:pt x="300694" y="95250"/>
                </a:moveTo>
                <a:lnTo>
                  <a:pt x="297861" y="95250"/>
                </a:lnTo>
                <a:lnTo>
                  <a:pt x="298350" y="96520"/>
                </a:lnTo>
                <a:lnTo>
                  <a:pt x="300694" y="95250"/>
                </a:lnTo>
                <a:close/>
              </a:path>
              <a:path w="1638934" h="853440">
                <a:moveTo>
                  <a:pt x="422943" y="94030"/>
                </a:moveTo>
                <a:lnTo>
                  <a:pt x="416191" y="95250"/>
                </a:lnTo>
                <a:lnTo>
                  <a:pt x="419463" y="96520"/>
                </a:lnTo>
                <a:lnTo>
                  <a:pt x="422943" y="94030"/>
                </a:lnTo>
                <a:close/>
              </a:path>
              <a:path w="1638934" h="853440">
                <a:moveTo>
                  <a:pt x="1236301" y="95250"/>
                </a:moveTo>
                <a:lnTo>
                  <a:pt x="1240081" y="96520"/>
                </a:lnTo>
                <a:lnTo>
                  <a:pt x="1237633" y="95582"/>
                </a:lnTo>
                <a:lnTo>
                  <a:pt x="1236301" y="95250"/>
                </a:lnTo>
                <a:close/>
              </a:path>
              <a:path w="1638934" h="853440">
                <a:moveTo>
                  <a:pt x="1255232" y="95250"/>
                </a:moveTo>
                <a:lnTo>
                  <a:pt x="1254918" y="96520"/>
                </a:lnTo>
                <a:lnTo>
                  <a:pt x="1255508" y="96021"/>
                </a:lnTo>
                <a:lnTo>
                  <a:pt x="1255232" y="95250"/>
                </a:lnTo>
                <a:close/>
              </a:path>
              <a:path w="1638934" h="853440">
                <a:moveTo>
                  <a:pt x="1279326" y="93980"/>
                </a:moveTo>
                <a:lnTo>
                  <a:pt x="1274604" y="93980"/>
                </a:lnTo>
                <a:lnTo>
                  <a:pt x="1280310" y="96520"/>
                </a:lnTo>
                <a:lnTo>
                  <a:pt x="1285671" y="96520"/>
                </a:lnTo>
                <a:lnTo>
                  <a:pt x="1279326" y="93980"/>
                </a:lnTo>
                <a:close/>
              </a:path>
              <a:path w="1638934" h="853440">
                <a:moveTo>
                  <a:pt x="1243866" y="92710"/>
                </a:moveTo>
                <a:lnTo>
                  <a:pt x="1241448" y="92710"/>
                </a:lnTo>
                <a:lnTo>
                  <a:pt x="1239547" y="93980"/>
                </a:lnTo>
                <a:lnTo>
                  <a:pt x="1244447" y="93980"/>
                </a:lnTo>
                <a:lnTo>
                  <a:pt x="1249987" y="95250"/>
                </a:lnTo>
                <a:lnTo>
                  <a:pt x="1250877" y="95250"/>
                </a:lnTo>
                <a:lnTo>
                  <a:pt x="1243866" y="92710"/>
                </a:lnTo>
                <a:close/>
              </a:path>
              <a:path w="1638934" h="853440">
                <a:moveTo>
                  <a:pt x="1257924" y="93980"/>
                </a:moveTo>
                <a:lnTo>
                  <a:pt x="1256642" y="93980"/>
                </a:lnTo>
                <a:lnTo>
                  <a:pt x="1257460" y="94371"/>
                </a:lnTo>
                <a:lnTo>
                  <a:pt x="1257924" y="93980"/>
                </a:lnTo>
                <a:close/>
              </a:path>
              <a:path w="1638934" h="853440">
                <a:moveTo>
                  <a:pt x="426894" y="91204"/>
                </a:moveTo>
                <a:lnTo>
                  <a:pt x="422943" y="94030"/>
                </a:lnTo>
                <a:lnTo>
                  <a:pt x="430256" y="92710"/>
                </a:lnTo>
                <a:lnTo>
                  <a:pt x="426894" y="91204"/>
                </a:lnTo>
                <a:close/>
              </a:path>
              <a:path w="1638934" h="853440">
                <a:moveTo>
                  <a:pt x="1232406" y="88900"/>
                </a:moveTo>
                <a:lnTo>
                  <a:pt x="1213674" y="88900"/>
                </a:lnTo>
                <a:lnTo>
                  <a:pt x="1221202" y="91440"/>
                </a:lnTo>
                <a:lnTo>
                  <a:pt x="1227307" y="93980"/>
                </a:lnTo>
                <a:lnTo>
                  <a:pt x="1230710" y="93980"/>
                </a:lnTo>
                <a:lnTo>
                  <a:pt x="1230134" y="92710"/>
                </a:lnTo>
                <a:lnTo>
                  <a:pt x="1234092" y="92710"/>
                </a:lnTo>
                <a:lnTo>
                  <a:pt x="1232406" y="88900"/>
                </a:lnTo>
                <a:close/>
              </a:path>
              <a:path w="1638934" h="853440">
                <a:moveTo>
                  <a:pt x="1253990" y="92710"/>
                </a:moveTo>
                <a:lnTo>
                  <a:pt x="1254520" y="93980"/>
                </a:lnTo>
                <a:lnTo>
                  <a:pt x="1256642" y="93980"/>
                </a:lnTo>
                <a:lnTo>
                  <a:pt x="1253990" y="92710"/>
                </a:lnTo>
                <a:close/>
              </a:path>
              <a:path w="1638934" h="853440">
                <a:moveTo>
                  <a:pt x="315759" y="89610"/>
                </a:moveTo>
                <a:lnTo>
                  <a:pt x="310066" y="91440"/>
                </a:lnTo>
                <a:lnTo>
                  <a:pt x="310666" y="92710"/>
                </a:lnTo>
                <a:lnTo>
                  <a:pt x="313165" y="91440"/>
                </a:lnTo>
                <a:lnTo>
                  <a:pt x="315759" y="89610"/>
                </a:lnTo>
                <a:close/>
              </a:path>
              <a:path w="1638934" h="853440">
                <a:moveTo>
                  <a:pt x="320983" y="87931"/>
                </a:moveTo>
                <a:lnTo>
                  <a:pt x="316794" y="89278"/>
                </a:lnTo>
                <a:lnTo>
                  <a:pt x="316948" y="91440"/>
                </a:lnTo>
                <a:lnTo>
                  <a:pt x="317683" y="92710"/>
                </a:lnTo>
                <a:lnTo>
                  <a:pt x="324444" y="90170"/>
                </a:lnTo>
                <a:lnTo>
                  <a:pt x="324802" y="88900"/>
                </a:lnTo>
                <a:lnTo>
                  <a:pt x="320983" y="87931"/>
                </a:lnTo>
                <a:close/>
              </a:path>
              <a:path w="1638934" h="853440">
                <a:moveTo>
                  <a:pt x="437076" y="90170"/>
                </a:moveTo>
                <a:lnTo>
                  <a:pt x="428340" y="90170"/>
                </a:lnTo>
                <a:lnTo>
                  <a:pt x="435117" y="92710"/>
                </a:lnTo>
                <a:lnTo>
                  <a:pt x="438818" y="91440"/>
                </a:lnTo>
                <a:lnTo>
                  <a:pt x="437076" y="90170"/>
                </a:lnTo>
                <a:close/>
              </a:path>
              <a:path w="1638934" h="853440">
                <a:moveTo>
                  <a:pt x="1276595" y="90437"/>
                </a:moveTo>
                <a:lnTo>
                  <a:pt x="1279902" y="92710"/>
                </a:lnTo>
                <a:lnTo>
                  <a:pt x="1280153" y="91440"/>
                </a:lnTo>
                <a:lnTo>
                  <a:pt x="1276595" y="90437"/>
                </a:lnTo>
                <a:close/>
              </a:path>
              <a:path w="1638934" h="853440">
                <a:moveTo>
                  <a:pt x="428340" y="90170"/>
                </a:moveTo>
                <a:lnTo>
                  <a:pt x="424583" y="90170"/>
                </a:lnTo>
                <a:lnTo>
                  <a:pt x="426894" y="91204"/>
                </a:lnTo>
                <a:lnTo>
                  <a:pt x="428340" y="90170"/>
                </a:lnTo>
                <a:close/>
              </a:path>
              <a:path w="1638934" h="853440">
                <a:moveTo>
                  <a:pt x="1276206" y="90170"/>
                </a:moveTo>
                <a:lnTo>
                  <a:pt x="1275645" y="90170"/>
                </a:lnTo>
                <a:lnTo>
                  <a:pt x="1276595" y="90437"/>
                </a:lnTo>
                <a:lnTo>
                  <a:pt x="1276206" y="90170"/>
                </a:lnTo>
                <a:close/>
              </a:path>
              <a:path w="1638934" h="853440">
                <a:moveTo>
                  <a:pt x="1212993" y="78740"/>
                </a:moveTo>
                <a:lnTo>
                  <a:pt x="1209140" y="78740"/>
                </a:lnTo>
                <a:lnTo>
                  <a:pt x="1208930" y="81280"/>
                </a:lnTo>
                <a:lnTo>
                  <a:pt x="1186208" y="81280"/>
                </a:lnTo>
                <a:lnTo>
                  <a:pt x="1192397" y="82550"/>
                </a:lnTo>
                <a:lnTo>
                  <a:pt x="1183580" y="82550"/>
                </a:lnTo>
                <a:lnTo>
                  <a:pt x="1190681" y="85090"/>
                </a:lnTo>
                <a:lnTo>
                  <a:pt x="1198576" y="86360"/>
                </a:lnTo>
                <a:lnTo>
                  <a:pt x="1206496" y="88900"/>
                </a:lnTo>
                <a:lnTo>
                  <a:pt x="1232406" y="88900"/>
                </a:lnTo>
                <a:lnTo>
                  <a:pt x="1238605" y="90170"/>
                </a:lnTo>
                <a:lnTo>
                  <a:pt x="1241903" y="88900"/>
                </a:lnTo>
                <a:lnTo>
                  <a:pt x="1231244" y="85090"/>
                </a:lnTo>
                <a:lnTo>
                  <a:pt x="1226563" y="83820"/>
                </a:lnTo>
                <a:lnTo>
                  <a:pt x="1218511" y="83820"/>
                </a:lnTo>
                <a:lnTo>
                  <a:pt x="1214523" y="82550"/>
                </a:lnTo>
                <a:lnTo>
                  <a:pt x="1214664" y="81280"/>
                </a:lnTo>
                <a:lnTo>
                  <a:pt x="1215350" y="80010"/>
                </a:lnTo>
                <a:lnTo>
                  <a:pt x="1212993" y="78740"/>
                </a:lnTo>
                <a:close/>
              </a:path>
              <a:path w="1638934" h="853440">
                <a:moveTo>
                  <a:pt x="316767" y="88900"/>
                </a:moveTo>
                <a:lnTo>
                  <a:pt x="315759" y="89610"/>
                </a:lnTo>
                <a:lnTo>
                  <a:pt x="316794" y="89278"/>
                </a:lnTo>
                <a:lnTo>
                  <a:pt x="316767" y="88900"/>
                </a:lnTo>
                <a:close/>
              </a:path>
              <a:path w="1638934" h="853440">
                <a:moveTo>
                  <a:pt x="359484" y="77470"/>
                </a:moveTo>
                <a:lnTo>
                  <a:pt x="352028" y="80010"/>
                </a:lnTo>
                <a:lnTo>
                  <a:pt x="346305" y="82550"/>
                </a:lnTo>
                <a:lnTo>
                  <a:pt x="340941" y="85090"/>
                </a:lnTo>
                <a:lnTo>
                  <a:pt x="334558" y="88900"/>
                </a:lnTo>
                <a:lnTo>
                  <a:pt x="439347" y="88900"/>
                </a:lnTo>
                <a:lnTo>
                  <a:pt x="441618" y="87630"/>
                </a:lnTo>
                <a:lnTo>
                  <a:pt x="450867" y="83820"/>
                </a:lnTo>
                <a:lnTo>
                  <a:pt x="350644" y="83820"/>
                </a:lnTo>
                <a:lnTo>
                  <a:pt x="359970" y="80010"/>
                </a:lnTo>
                <a:lnTo>
                  <a:pt x="361610" y="78497"/>
                </a:lnTo>
                <a:lnTo>
                  <a:pt x="359484" y="77470"/>
                </a:lnTo>
                <a:close/>
              </a:path>
              <a:path w="1638934" h="853440">
                <a:moveTo>
                  <a:pt x="321753" y="87125"/>
                </a:moveTo>
                <a:lnTo>
                  <a:pt x="319792" y="87630"/>
                </a:lnTo>
                <a:lnTo>
                  <a:pt x="320983" y="87931"/>
                </a:lnTo>
                <a:lnTo>
                  <a:pt x="321923" y="87630"/>
                </a:lnTo>
                <a:lnTo>
                  <a:pt x="321753" y="87125"/>
                </a:lnTo>
                <a:close/>
              </a:path>
              <a:path w="1638934" h="853440">
                <a:moveTo>
                  <a:pt x="331855" y="81280"/>
                </a:moveTo>
                <a:lnTo>
                  <a:pt x="321495" y="86360"/>
                </a:lnTo>
                <a:lnTo>
                  <a:pt x="321753" y="87125"/>
                </a:lnTo>
                <a:lnTo>
                  <a:pt x="329663" y="85090"/>
                </a:lnTo>
                <a:lnTo>
                  <a:pt x="335572" y="85090"/>
                </a:lnTo>
                <a:lnTo>
                  <a:pt x="339077" y="83820"/>
                </a:lnTo>
                <a:lnTo>
                  <a:pt x="337316" y="82550"/>
                </a:lnTo>
                <a:lnTo>
                  <a:pt x="331586" y="82550"/>
                </a:lnTo>
                <a:lnTo>
                  <a:pt x="331855" y="81280"/>
                </a:lnTo>
                <a:close/>
              </a:path>
              <a:path w="1638934" h="853440">
                <a:moveTo>
                  <a:pt x="453538" y="83820"/>
                </a:moveTo>
                <a:lnTo>
                  <a:pt x="450867" y="83820"/>
                </a:lnTo>
                <a:lnTo>
                  <a:pt x="449394" y="86360"/>
                </a:lnTo>
                <a:lnTo>
                  <a:pt x="453538" y="83820"/>
                </a:lnTo>
                <a:close/>
              </a:path>
              <a:path w="1638934" h="853440">
                <a:moveTo>
                  <a:pt x="1254437" y="82550"/>
                </a:moveTo>
                <a:lnTo>
                  <a:pt x="1255076" y="83820"/>
                </a:lnTo>
                <a:lnTo>
                  <a:pt x="1252444" y="83820"/>
                </a:lnTo>
                <a:lnTo>
                  <a:pt x="1256824" y="86360"/>
                </a:lnTo>
                <a:lnTo>
                  <a:pt x="1262022" y="86360"/>
                </a:lnTo>
                <a:lnTo>
                  <a:pt x="1259431" y="85090"/>
                </a:lnTo>
                <a:lnTo>
                  <a:pt x="1254437" y="82550"/>
                </a:lnTo>
                <a:close/>
              </a:path>
              <a:path w="1638934" h="853440">
                <a:moveTo>
                  <a:pt x="361610" y="78497"/>
                </a:moveTo>
                <a:lnTo>
                  <a:pt x="359970" y="80010"/>
                </a:lnTo>
                <a:lnTo>
                  <a:pt x="350644" y="83820"/>
                </a:lnTo>
                <a:lnTo>
                  <a:pt x="359218" y="81280"/>
                </a:lnTo>
                <a:lnTo>
                  <a:pt x="362112" y="78740"/>
                </a:lnTo>
                <a:lnTo>
                  <a:pt x="361610" y="78497"/>
                </a:lnTo>
                <a:close/>
              </a:path>
              <a:path w="1638934" h="853440">
                <a:moveTo>
                  <a:pt x="369481" y="64770"/>
                </a:moveTo>
                <a:lnTo>
                  <a:pt x="367793" y="66169"/>
                </a:lnTo>
                <a:lnTo>
                  <a:pt x="365026" y="68580"/>
                </a:lnTo>
                <a:lnTo>
                  <a:pt x="360411" y="69850"/>
                </a:lnTo>
                <a:lnTo>
                  <a:pt x="363949" y="72390"/>
                </a:lnTo>
                <a:lnTo>
                  <a:pt x="364103" y="76200"/>
                </a:lnTo>
                <a:lnTo>
                  <a:pt x="361610" y="78497"/>
                </a:lnTo>
                <a:lnTo>
                  <a:pt x="362112" y="78740"/>
                </a:lnTo>
                <a:lnTo>
                  <a:pt x="359218" y="81280"/>
                </a:lnTo>
                <a:lnTo>
                  <a:pt x="350644" y="83820"/>
                </a:lnTo>
                <a:lnTo>
                  <a:pt x="376223" y="83820"/>
                </a:lnTo>
                <a:lnTo>
                  <a:pt x="381325" y="81280"/>
                </a:lnTo>
                <a:lnTo>
                  <a:pt x="386540" y="81280"/>
                </a:lnTo>
                <a:lnTo>
                  <a:pt x="393223" y="80010"/>
                </a:lnTo>
                <a:lnTo>
                  <a:pt x="402730" y="77470"/>
                </a:lnTo>
                <a:lnTo>
                  <a:pt x="479596" y="77470"/>
                </a:lnTo>
                <a:lnTo>
                  <a:pt x="480304" y="76200"/>
                </a:lnTo>
                <a:lnTo>
                  <a:pt x="369815" y="76200"/>
                </a:lnTo>
                <a:lnTo>
                  <a:pt x="372241" y="74930"/>
                </a:lnTo>
                <a:lnTo>
                  <a:pt x="371581" y="66040"/>
                </a:lnTo>
                <a:lnTo>
                  <a:pt x="369481" y="64770"/>
                </a:lnTo>
                <a:close/>
              </a:path>
              <a:path w="1638934" h="853440">
                <a:moveTo>
                  <a:pt x="479596" y="77470"/>
                </a:moveTo>
                <a:lnTo>
                  <a:pt x="402730" y="77470"/>
                </a:lnTo>
                <a:lnTo>
                  <a:pt x="396971" y="80010"/>
                </a:lnTo>
                <a:lnTo>
                  <a:pt x="390395" y="82550"/>
                </a:lnTo>
                <a:lnTo>
                  <a:pt x="383359" y="82550"/>
                </a:lnTo>
                <a:lnTo>
                  <a:pt x="376223" y="83820"/>
                </a:lnTo>
                <a:lnTo>
                  <a:pt x="465553" y="83820"/>
                </a:lnTo>
                <a:lnTo>
                  <a:pt x="465002" y="78740"/>
                </a:lnTo>
                <a:lnTo>
                  <a:pt x="478889" y="78740"/>
                </a:lnTo>
                <a:lnTo>
                  <a:pt x="479596" y="77470"/>
                </a:lnTo>
                <a:close/>
              </a:path>
              <a:path w="1638934" h="853440">
                <a:moveTo>
                  <a:pt x="1221883" y="82550"/>
                </a:moveTo>
                <a:lnTo>
                  <a:pt x="1218511" y="83820"/>
                </a:lnTo>
                <a:lnTo>
                  <a:pt x="1226563" y="83820"/>
                </a:lnTo>
                <a:lnTo>
                  <a:pt x="1221883" y="82550"/>
                </a:lnTo>
                <a:close/>
              </a:path>
              <a:path w="1638934" h="853440">
                <a:moveTo>
                  <a:pt x="335556" y="81280"/>
                </a:moveTo>
                <a:lnTo>
                  <a:pt x="333017" y="82550"/>
                </a:lnTo>
                <a:lnTo>
                  <a:pt x="337316" y="82550"/>
                </a:lnTo>
                <a:lnTo>
                  <a:pt x="335556" y="81280"/>
                </a:lnTo>
                <a:close/>
              </a:path>
              <a:path w="1638934" h="853440">
                <a:moveTo>
                  <a:pt x="1174669" y="76200"/>
                </a:moveTo>
                <a:lnTo>
                  <a:pt x="1174285" y="76200"/>
                </a:lnTo>
                <a:lnTo>
                  <a:pt x="1173318" y="77470"/>
                </a:lnTo>
                <a:lnTo>
                  <a:pt x="1176578" y="80010"/>
                </a:lnTo>
                <a:lnTo>
                  <a:pt x="1179356" y="81280"/>
                </a:lnTo>
                <a:lnTo>
                  <a:pt x="1176942" y="80010"/>
                </a:lnTo>
                <a:lnTo>
                  <a:pt x="1174669" y="76200"/>
                </a:lnTo>
                <a:close/>
              </a:path>
              <a:path w="1638934" h="853440">
                <a:moveTo>
                  <a:pt x="1195517" y="74930"/>
                </a:moveTo>
                <a:lnTo>
                  <a:pt x="1189153" y="75462"/>
                </a:lnTo>
                <a:lnTo>
                  <a:pt x="1188973" y="76200"/>
                </a:lnTo>
                <a:lnTo>
                  <a:pt x="1174669" y="76200"/>
                </a:lnTo>
                <a:lnTo>
                  <a:pt x="1187978" y="81280"/>
                </a:lnTo>
                <a:lnTo>
                  <a:pt x="1208930" y="81280"/>
                </a:lnTo>
                <a:lnTo>
                  <a:pt x="1202072" y="80010"/>
                </a:lnTo>
                <a:lnTo>
                  <a:pt x="1200883" y="78740"/>
                </a:lnTo>
                <a:lnTo>
                  <a:pt x="1191580" y="78740"/>
                </a:lnTo>
                <a:lnTo>
                  <a:pt x="1195517" y="74930"/>
                </a:lnTo>
                <a:close/>
              </a:path>
              <a:path w="1638934" h="853440">
                <a:moveTo>
                  <a:pt x="1236745" y="80642"/>
                </a:moveTo>
                <a:lnTo>
                  <a:pt x="1235595" y="80961"/>
                </a:lnTo>
                <a:lnTo>
                  <a:pt x="1237380" y="81280"/>
                </a:lnTo>
                <a:lnTo>
                  <a:pt x="1236745" y="80642"/>
                </a:lnTo>
                <a:close/>
              </a:path>
              <a:path w="1638934" h="853440">
                <a:moveTo>
                  <a:pt x="1232322" y="76200"/>
                </a:moveTo>
                <a:lnTo>
                  <a:pt x="1236745" y="80642"/>
                </a:lnTo>
                <a:lnTo>
                  <a:pt x="1239026" y="80010"/>
                </a:lnTo>
                <a:lnTo>
                  <a:pt x="1241160" y="80010"/>
                </a:lnTo>
                <a:lnTo>
                  <a:pt x="1232322" y="76200"/>
                </a:lnTo>
                <a:close/>
              </a:path>
              <a:path w="1638934" h="853440">
                <a:moveTo>
                  <a:pt x="448266" y="69850"/>
                </a:moveTo>
                <a:lnTo>
                  <a:pt x="443793" y="71120"/>
                </a:lnTo>
                <a:lnTo>
                  <a:pt x="440540" y="71120"/>
                </a:lnTo>
                <a:lnTo>
                  <a:pt x="440857" y="72390"/>
                </a:lnTo>
                <a:lnTo>
                  <a:pt x="434030" y="73660"/>
                </a:lnTo>
                <a:lnTo>
                  <a:pt x="430794" y="74930"/>
                </a:lnTo>
                <a:lnTo>
                  <a:pt x="486445" y="74930"/>
                </a:lnTo>
                <a:lnTo>
                  <a:pt x="488379" y="76200"/>
                </a:lnTo>
                <a:lnTo>
                  <a:pt x="480541" y="78740"/>
                </a:lnTo>
                <a:lnTo>
                  <a:pt x="482196" y="80010"/>
                </a:lnTo>
                <a:lnTo>
                  <a:pt x="488763" y="77470"/>
                </a:lnTo>
                <a:lnTo>
                  <a:pt x="492390" y="77470"/>
                </a:lnTo>
                <a:lnTo>
                  <a:pt x="493238" y="74930"/>
                </a:lnTo>
                <a:lnTo>
                  <a:pt x="491808" y="72390"/>
                </a:lnTo>
                <a:lnTo>
                  <a:pt x="444544" y="72390"/>
                </a:lnTo>
                <a:lnTo>
                  <a:pt x="448266" y="69850"/>
                </a:lnTo>
                <a:close/>
              </a:path>
              <a:path w="1638934" h="853440">
                <a:moveTo>
                  <a:pt x="1166239" y="68580"/>
                </a:moveTo>
                <a:lnTo>
                  <a:pt x="1144048" y="68580"/>
                </a:lnTo>
                <a:lnTo>
                  <a:pt x="1143153" y="71120"/>
                </a:lnTo>
                <a:lnTo>
                  <a:pt x="1146172" y="72390"/>
                </a:lnTo>
                <a:lnTo>
                  <a:pt x="1148641" y="73660"/>
                </a:lnTo>
                <a:lnTo>
                  <a:pt x="1146094" y="74930"/>
                </a:lnTo>
                <a:lnTo>
                  <a:pt x="1158849" y="78740"/>
                </a:lnTo>
                <a:lnTo>
                  <a:pt x="1158854" y="73660"/>
                </a:lnTo>
                <a:lnTo>
                  <a:pt x="1153843" y="71120"/>
                </a:lnTo>
                <a:lnTo>
                  <a:pt x="1171392" y="71120"/>
                </a:lnTo>
                <a:lnTo>
                  <a:pt x="1166239" y="68580"/>
                </a:lnTo>
                <a:close/>
              </a:path>
              <a:path w="1638934" h="853440">
                <a:moveTo>
                  <a:pt x="1199485" y="76200"/>
                </a:moveTo>
                <a:lnTo>
                  <a:pt x="1196401" y="76200"/>
                </a:lnTo>
                <a:lnTo>
                  <a:pt x="1197017" y="77470"/>
                </a:lnTo>
                <a:lnTo>
                  <a:pt x="1196891" y="78740"/>
                </a:lnTo>
                <a:lnTo>
                  <a:pt x="1200883" y="78740"/>
                </a:lnTo>
                <a:lnTo>
                  <a:pt x="1199695" y="77470"/>
                </a:lnTo>
                <a:lnTo>
                  <a:pt x="1201992" y="77470"/>
                </a:lnTo>
                <a:lnTo>
                  <a:pt x="1199485" y="76200"/>
                </a:lnTo>
                <a:close/>
              </a:path>
              <a:path w="1638934" h="853440">
                <a:moveTo>
                  <a:pt x="391706" y="66040"/>
                </a:moveTo>
                <a:lnTo>
                  <a:pt x="384572" y="68580"/>
                </a:lnTo>
                <a:lnTo>
                  <a:pt x="380272" y="71120"/>
                </a:lnTo>
                <a:lnTo>
                  <a:pt x="376216" y="73660"/>
                </a:lnTo>
                <a:lnTo>
                  <a:pt x="369815" y="76200"/>
                </a:lnTo>
                <a:lnTo>
                  <a:pt x="480304" y="76200"/>
                </a:lnTo>
                <a:lnTo>
                  <a:pt x="481011" y="74930"/>
                </a:lnTo>
                <a:lnTo>
                  <a:pt x="426417" y="74930"/>
                </a:lnTo>
                <a:lnTo>
                  <a:pt x="426629" y="72390"/>
                </a:lnTo>
                <a:lnTo>
                  <a:pt x="429868" y="71120"/>
                </a:lnTo>
                <a:lnTo>
                  <a:pt x="434079" y="71120"/>
                </a:lnTo>
                <a:lnTo>
                  <a:pt x="437824" y="68580"/>
                </a:lnTo>
                <a:lnTo>
                  <a:pt x="441056" y="67310"/>
                </a:lnTo>
                <a:lnTo>
                  <a:pt x="390944" y="67310"/>
                </a:lnTo>
                <a:lnTo>
                  <a:pt x="391706" y="66040"/>
                </a:lnTo>
                <a:close/>
              </a:path>
              <a:path w="1638934" h="853440">
                <a:moveTo>
                  <a:pt x="1171392" y="71120"/>
                </a:moveTo>
                <a:lnTo>
                  <a:pt x="1153843" y="71120"/>
                </a:lnTo>
                <a:lnTo>
                  <a:pt x="1165936" y="73660"/>
                </a:lnTo>
                <a:lnTo>
                  <a:pt x="1168004" y="76200"/>
                </a:lnTo>
                <a:lnTo>
                  <a:pt x="1180345" y="76200"/>
                </a:lnTo>
                <a:lnTo>
                  <a:pt x="1181873" y="73660"/>
                </a:lnTo>
                <a:lnTo>
                  <a:pt x="1185695" y="73660"/>
                </a:lnTo>
                <a:lnTo>
                  <a:pt x="1173969" y="72390"/>
                </a:lnTo>
                <a:lnTo>
                  <a:pt x="1171392" y="71120"/>
                </a:lnTo>
                <a:close/>
              </a:path>
              <a:path w="1638934" h="853440">
                <a:moveTo>
                  <a:pt x="1187337" y="75614"/>
                </a:moveTo>
                <a:lnTo>
                  <a:pt x="1180345" y="76200"/>
                </a:lnTo>
                <a:lnTo>
                  <a:pt x="1188973" y="76200"/>
                </a:lnTo>
                <a:lnTo>
                  <a:pt x="1187337" y="75614"/>
                </a:lnTo>
                <a:close/>
              </a:path>
              <a:path w="1638934" h="853440">
                <a:moveTo>
                  <a:pt x="1189153" y="75462"/>
                </a:moveTo>
                <a:lnTo>
                  <a:pt x="1187337" y="75614"/>
                </a:lnTo>
                <a:lnTo>
                  <a:pt x="1188973" y="76200"/>
                </a:lnTo>
                <a:lnTo>
                  <a:pt x="1189153" y="75462"/>
                </a:lnTo>
                <a:close/>
              </a:path>
              <a:path w="1638934" h="853440">
                <a:moveTo>
                  <a:pt x="1189905" y="72390"/>
                </a:moveTo>
                <a:lnTo>
                  <a:pt x="1185695" y="73660"/>
                </a:lnTo>
                <a:lnTo>
                  <a:pt x="1181873" y="73660"/>
                </a:lnTo>
                <a:lnTo>
                  <a:pt x="1187337" y="75614"/>
                </a:lnTo>
                <a:lnTo>
                  <a:pt x="1189153" y="75462"/>
                </a:lnTo>
                <a:lnTo>
                  <a:pt x="1189905" y="72390"/>
                </a:lnTo>
                <a:close/>
              </a:path>
              <a:path w="1638934" h="853440">
                <a:moveTo>
                  <a:pt x="430701" y="73660"/>
                </a:moveTo>
                <a:lnTo>
                  <a:pt x="426417" y="74930"/>
                </a:lnTo>
                <a:lnTo>
                  <a:pt x="430794" y="74930"/>
                </a:lnTo>
                <a:lnTo>
                  <a:pt x="430701" y="73660"/>
                </a:lnTo>
                <a:close/>
              </a:path>
              <a:path w="1638934" h="853440">
                <a:moveTo>
                  <a:pt x="434079" y="71120"/>
                </a:moveTo>
                <a:lnTo>
                  <a:pt x="429868" y="71120"/>
                </a:lnTo>
                <a:lnTo>
                  <a:pt x="429506" y="72390"/>
                </a:lnTo>
                <a:lnTo>
                  <a:pt x="430333" y="73660"/>
                </a:lnTo>
                <a:lnTo>
                  <a:pt x="434079" y="71120"/>
                </a:lnTo>
                <a:close/>
              </a:path>
              <a:path w="1638934" h="853440">
                <a:moveTo>
                  <a:pt x="509905" y="71120"/>
                </a:moveTo>
                <a:lnTo>
                  <a:pt x="509278" y="73660"/>
                </a:lnTo>
                <a:lnTo>
                  <a:pt x="517344" y="73660"/>
                </a:lnTo>
                <a:lnTo>
                  <a:pt x="519857" y="72390"/>
                </a:lnTo>
                <a:lnTo>
                  <a:pt x="518866" y="72390"/>
                </a:lnTo>
                <a:lnTo>
                  <a:pt x="509905" y="71120"/>
                </a:lnTo>
                <a:close/>
              </a:path>
              <a:path w="1638934" h="853440">
                <a:moveTo>
                  <a:pt x="578374" y="59690"/>
                </a:moveTo>
                <a:lnTo>
                  <a:pt x="489904" y="59690"/>
                </a:lnTo>
                <a:lnTo>
                  <a:pt x="489211" y="60960"/>
                </a:lnTo>
                <a:lnTo>
                  <a:pt x="489835" y="62230"/>
                </a:lnTo>
                <a:lnTo>
                  <a:pt x="495834" y="62230"/>
                </a:lnTo>
                <a:lnTo>
                  <a:pt x="493671" y="63500"/>
                </a:lnTo>
                <a:lnTo>
                  <a:pt x="488018" y="64770"/>
                </a:lnTo>
                <a:lnTo>
                  <a:pt x="489387" y="66040"/>
                </a:lnTo>
                <a:lnTo>
                  <a:pt x="464667" y="66040"/>
                </a:lnTo>
                <a:lnTo>
                  <a:pt x="464911" y="68580"/>
                </a:lnTo>
                <a:lnTo>
                  <a:pt x="449094" y="72390"/>
                </a:lnTo>
                <a:lnTo>
                  <a:pt x="491808" y="72390"/>
                </a:lnTo>
                <a:lnTo>
                  <a:pt x="493697" y="69850"/>
                </a:lnTo>
                <a:lnTo>
                  <a:pt x="504501" y="67310"/>
                </a:lnTo>
                <a:lnTo>
                  <a:pt x="529331" y="67310"/>
                </a:lnTo>
                <a:lnTo>
                  <a:pt x="539999" y="66040"/>
                </a:lnTo>
                <a:lnTo>
                  <a:pt x="551594" y="63500"/>
                </a:lnTo>
                <a:lnTo>
                  <a:pt x="564318" y="60960"/>
                </a:lnTo>
                <a:lnTo>
                  <a:pt x="578374" y="59690"/>
                </a:lnTo>
                <a:close/>
              </a:path>
              <a:path w="1638934" h="853440">
                <a:moveTo>
                  <a:pt x="524882" y="69850"/>
                </a:moveTo>
                <a:lnTo>
                  <a:pt x="518933" y="69850"/>
                </a:lnTo>
                <a:lnTo>
                  <a:pt x="518866" y="72390"/>
                </a:lnTo>
                <a:lnTo>
                  <a:pt x="519857" y="72390"/>
                </a:lnTo>
                <a:lnTo>
                  <a:pt x="524882" y="69850"/>
                </a:lnTo>
                <a:close/>
              </a:path>
              <a:path w="1638934" h="853440">
                <a:moveTo>
                  <a:pt x="1251845" y="67440"/>
                </a:moveTo>
                <a:lnTo>
                  <a:pt x="1245536" y="69850"/>
                </a:lnTo>
                <a:lnTo>
                  <a:pt x="1254081" y="72390"/>
                </a:lnTo>
                <a:lnTo>
                  <a:pt x="1261515" y="72390"/>
                </a:lnTo>
                <a:lnTo>
                  <a:pt x="1258562" y="70422"/>
                </a:lnTo>
                <a:lnTo>
                  <a:pt x="1257013" y="69850"/>
                </a:lnTo>
                <a:lnTo>
                  <a:pt x="1256400" y="69551"/>
                </a:lnTo>
                <a:lnTo>
                  <a:pt x="1252165" y="68580"/>
                </a:lnTo>
                <a:lnTo>
                  <a:pt x="1251845" y="67440"/>
                </a:lnTo>
                <a:close/>
              </a:path>
              <a:path w="1638934" h="853440">
                <a:moveTo>
                  <a:pt x="1249382" y="64770"/>
                </a:moveTo>
                <a:lnTo>
                  <a:pt x="1245610" y="64770"/>
                </a:lnTo>
                <a:lnTo>
                  <a:pt x="1252185" y="67310"/>
                </a:lnTo>
                <a:lnTo>
                  <a:pt x="1252075" y="67440"/>
                </a:lnTo>
                <a:lnTo>
                  <a:pt x="1256400" y="69551"/>
                </a:lnTo>
                <a:lnTo>
                  <a:pt x="1257704" y="69850"/>
                </a:lnTo>
                <a:lnTo>
                  <a:pt x="1258562" y="70422"/>
                </a:lnTo>
                <a:lnTo>
                  <a:pt x="1263892" y="72390"/>
                </a:lnTo>
                <a:lnTo>
                  <a:pt x="1265211" y="71120"/>
                </a:lnTo>
                <a:lnTo>
                  <a:pt x="1254238" y="67310"/>
                </a:lnTo>
                <a:lnTo>
                  <a:pt x="1266531" y="67310"/>
                </a:lnTo>
                <a:lnTo>
                  <a:pt x="1261505" y="66040"/>
                </a:lnTo>
                <a:lnTo>
                  <a:pt x="1254154" y="66040"/>
                </a:lnTo>
                <a:lnTo>
                  <a:pt x="1249382" y="64770"/>
                </a:lnTo>
                <a:close/>
              </a:path>
              <a:path w="1638934" h="853440">
                <a:moveTo>
                  <a:pt x="446717" y="67312"/>
                </a:moveTo>
                <a:lnTo>
                  <a:pt x="443331" y="68580"/>
                </a:lnTo>
                <a:lnTo>
                  <a:pt x="444225" y="69850"/>
                </a:lnTo>
                <a:lnTo>
                  <a:pt x="436920" y="71120"/>
                </a:lnTo>
                <a:lnTo>
                  <a:pt x="443793" y="71120"/>
                </a:lnTo>
                <a:lnTo>
                  <a:pt x="446717" y="67312"/>
                </a:lnTo>
                <a:close/>
              </a:path>
              <a:path w="1638934" h="853440">
                <a:moveTo>
                  <a:pt x="529331" y="67310"/>
                </a:moveTo>
                <a:lnTo>
                  <a:pt x="504501" y="67310"/>
                </a:lnTo>
                <a:lnTo>
                  <a:pt x="502570" y="71120"/>
                </a:lnTo>
                <a:lnTo>
                  <a:pt x="512319" y="69850"/>
                </a:lnTo>
                <a:lnTo>
                  <a:pt x="524882" y="69850"/>
                </a:lnTo>
                <a:lnTo>
                  <a:pt x="529331" y="67310"/>
                </a:lnTo>
                <a:close/>
              </a:path>
              <a:path w="1638934" h="853440">
                <a:moveTo>
                  <a:pt x="1230909" y="58420"/>
                </a:moveTo>
                <a:lnTo>
                  <a:pt x="1228793" y="60960"/>
                </a:lnTo>
                <a:lnTo>
                  <a:pt x="1203138" y="60960"/>
                </a:lnTo>
                <a:lnTo>
                  <a:pt x="1213041" y="62230"/>
                </a:lnTo>
                <a:lnTo>
                  <a:pt x="1235160" y="64770"/>
                </a:lnTo>
                <a:lnTo>
                  <a:pt x="1237520" y="66040"/>
                </a:lnTo>
                <a:lnTo>
                  <a:pt x="1235793" y="66040"/>
                </a:lnTo>
                <a:lnTo>
                  <a:pt x="1234318" y="67310"/>
                </a:lnTo>
                <a:lnTo>
                  <a:pt x="1237432" y="68580"/>
                </a:lnTo>
                <a:lnTo>
                  <a:pt x="1242929" y="71120"/>
                </a:lnTo>
                <a:lnTo>
                  <a:pt x="1247945" y="67310"/>
                </a:lnTo>
                <a:lnTo>
                  <a:pt x="1239128" y="63500"/>
                </a:lnTo>
                <a:lnTo>
                  <a:pt x="1232594" y="62230"/>
                </a:lnTo>
                <a:lnTo>
                  <a:pt x="1232032" y="60960"/>
                </a:lnTo>
                <a:lnTo>
                  <a:pt x="1207171" y="60960"/>
                </a:lnTo>
                <a:lnTo>
                  <a:pt x="1202021" y="59976"/>
                </a:lnTo>
                <a:lnTo>
                  <a:pt x="1231597" y="59976"/>
                </a:lnTo>
                <a:lnTo>
                  <a:pt x="1230909" y="58420"/>
                </a:lnTo>
                <a:close/>
              </a:path>
              <a:path w="1638934" h="853440">
                <a:moveTo>
                  <a:pt x="1256400" y="69551"/>
                </a:moveTo>
                <a:lnTo>
                  <a:pt x="1257013" y="69850"/>
                </a:lnTo>
                <a:lnTo>
                  <a:pt x="1258562" y="70422"/>
                </a:lnTo>
                <a:lnTo>
                  <a:pt x="1257704" y="69850"/>
                </a:lnTo>
                <a:lnTo>
                  <a:pt x="1256400" y="69551"/>
                </a:lnTo>
                <a:close/>
              </a:path>
              <a:path w="1638934" h="853440">
                <a:moveTo>
                  <a:pt x="1141295" y="63500"/>
                </a:moveTo>
                <a:lnTo>
                  <a:pt x="1101532" y="63500"/>
                </a:lnTo>
                <a:lnTo>
                  <a:pt x="1099377" y="64770"/>
                </a:lnTo>
                <a:lnTo>
                  <a:pt x="1112333" y="64770"/>
                </a:lnTo>
                <a:lnTo>
                  <a:pt x="1126772" y="67312"/>
                </a:lnTo>
                <a:lnTo>
                  <a:pt x="1131126" y="68580"/>
                </a:lnTo>
                <a:lnTo>
                  <a:pt x="1129139" y="69850"/>
                </a:lnTo>
                <a:lnTo>
                  <a:pt x="1137681" y="69850"/>
                </a:lnTo>
                <a:lnTo>
                  <a:pt x="1139397" y="68580"/>
                </a:lnTo>
                <a:lnTo>
                  <a:pt x="1166239" y="68580"/>
                </a:lnTo>
                <a:lnTo>
                  <a:pt x="1163662" y="67310"/>
                </a:lnTo>
                <a:lnTo>
                  <a:pt x="1153272" y="64770"/>
                </a:lnTo>
                <a:lnTo>
                  <a:pt x="1141295" y="63500"/>
                </a:lnTo>
                <a:close/>
              </a:path>
              <a:path w="1638934" h="853440">
                <a:moveTo>
                  <a:pt x="1188428" y="63500"/>
                </a:moveTo>
                <a:lnTo>
                  <a:pt x="1173697" y="63500"/>
                </a:lnTo>
                <a:lnTo>
                  <a:pt x="1183444" y="66040"/>
                </a:lnTo>
                <a:lnTo>
                  <a:pt x="1181497" y="68580"/>
                </a:lnTo>
                <a:lnTo>
                  <a:pt x="1182910" y="69850"/>
                </a:lnTo>
                <a:lnTo>
                  <a:pt x="1195203" y="69850"/>
                </a:lnTo>
                <a:lnTo>
                  <a:pt x="1194397" y="68580"/>
                </a:lnTo>
                <a:lnTo>
                  <a:pt x="1188428" y="63500"/>
                </a:lnTo>
                <a:close/>
              </a:path>
              <a:path w="1638934" h="853440">
                <a:moveTo>
                  <a:pt x="456151" y="66117"/>
                </a:moveTo>
                <a:lnTo>
                  <a:pt x="450698" y="67310"/>
                </a:lnTo>
                <a:lnTo>
                  <a:pt x="450010" y="67310"/>
                </a:lnTo>
                <a:lnTo>
                  <a:pt x="449609" y="68580"/>
                </a:lnTo>
                <a:lnTo>
                  <a:pt x="450760" y="68580"/>
                </a:lnTo>
                <a:lnTo>
                  <a:pt x="456214" y="66169"/>
                </a:lnTo>
                <a:close/>
              </a:path>
              <a:path w="1638934" h="853440">
                <a:moveTo>
                  <a:pt x="1266531" y="67310"/>
                </a:moveTo>
                <a:lnTo>
                  <a:pt x="1254238" y="67310"/>
                </a:lnTo>
                <a:lnTo>
                  <a:pt x="1264080" y="68580"/>
                </a:lnTo>
                <a:lnTo>
                  <a:pt x="1266531" y="67310"/>
                </a:lnTo>
                <a:close/>
              </a:path>
              <a:path w="1638934" h="853440">
                <a:moveTo>
                  <a:pt x="1251809" y="67310"/>
                </a:moveTo>
                <a:lnTo>
                  <a:pt x="1251845" y="67440"/>
                </a:lnTo>
                <a:lnTo>
                  <a:pt x="1251974" y="67390"/>
                </a:lnTo>
                <a:lnTo>
                  <a:pt x="1251809" y="67310"/>
                </a:lnTo>
                <a:close/>
              </a:path>
              <a:path w="1638934" h="853440">
                <a:moveTo>
                  <a:pt x="406376" y="57150"/>
                </a:moveTo>
                <a:lnTo>
                  <a:pt x="404348" y="64770"/>
                </a:lnTo>
                <a:lnTo>
                  <a:pt x="396264" y="67310"/>
                </a:lnTo>
                <a:lnTo>
                  <a:pt x="441056" y="67310"/>
                </a:lnTo>
                <a:lnTo>
                  <a:pt x="444289" y="66040"/>
                </a:lnTo>
                <a:lnTo>
                  <a:pt x="446669" y="63500"/>
                </a:lnTo>
                <a:lnTo>
                  <a:pt x="441906" y="63500"/>
                </a:lnTo>
                <a:lnTo>
                  <a:pt x="450147" y="62230"/>
                </a:lnTo>
                <a:lnTo>
                  <a:pt x="409041" y="62230"/>
                </a:lnTo>
                <a:lnTo>
                  <a:pt x="406376" y="57150"/>
                </a:lnTo>
                <a:close/>
              </a:path>
              <a:path w="1638934" h="853440">
                <a:moveTo>
                  <a:pt x="450118" y="66040"/>
                </a:moveTo>
                <a:lnTo>
                  <a:pt x="446724" y="67310"/>
                </a:lnTo>
                <a:lnTo>
                  <a:pt x="450698" y="67310"/>
                </a:lnTo>
                <a:lnTo>
                  <a:pt x="450118" y="66040"/>
                </a:lnTo>
                <a:close/>
              </a:path>
              <a:path w="1638934" h="853440">
                <a:moveTo>
                  <a:pt x="464667" y="66040"/>
                </a:moveTo>
                <a:lnTo>
                  <a:pt x="456507" y="66040"/>
                </a:lnTo>
                <a:lnTo>
                  <a:pt x="456214" y="66169"/>
                </a:lnTo>
                <a:lnTo>
                  <a:pt x="457586" y="67310"/>
                </a:lnTo>
                <a:lnTo>
                  <a:pt x="464667" y="66040"/>
                </a:lnTo>
                <a:close/>
              </a:path>
              <a:path w="1638934" h="853440">
                <a:moveTo>
                  <a:pt x="1100080" y="64770"/>
                </a:moveTo>
                <a:lnTo>
                  <a:pt x="1095007" y="64770"/>
                </a:lnTo>
                <a:lnTo>
                  <a:pt x="1100909" y="67310"/>
                </a:lnTo>
                <a:lnTo>
                  <a:pt x="1100080" y="64770"/>
                </a:lnTo>
                <a:close/>
              </a:path>
              <a:path w="1638934" h="853440">
                <a:moveTo>
                  <a:pt x="456507" y="66040"/>
                </a:moveTo>
                <a:lnTo>
                  <a:pt x="456151" y="66117"/>
                </a:lnTo>
                <a:lnTo>
                  <a:pt x="456507" y="66040"/>
                </a:lnTo>
                <a:close/>
              </a:path>
              <a:path w="1638934" h="853440">
                <a:moveTo>
                  <a:pt x="463025" y="59690"/>
                </a:moveTo>
                <a:lnTo>
                  <a:pt x="462813" y="59690"/>
                </a:lnTo>
                <a:lnTo>
                  <a:pt x="456079" y="62230"/>
                </a:lnTo>
                <a:lnTo>
                  <a:pt x="454530" y="64770"/>
                </a:lnTo>
                <a:lnTo>
                  <a:pt x="456151" y="66117"/>
                </a:lnTo>
                <a:lnTo>
                  <a:pt x="456507" y="66040"/>
                </a:lnTo>
                <a:lnTo>
                  <a:pt x="487399" y="66040"/>
                </a:lnTo>
                <a:lnTo>
                  <a:pt x="486489" y="64770"/>
                </a:lnTo>
                <a:lnTo>
                  <a:pt x="464253" y="64770"/>
                </a:lnTo>
                <a:lnTo>
                  <a:pt x="463960" y="63500"/>
                </a:lnTo>
                <a:lnTo>
                  <a:pt x="460002" y="63500"/>
                </a:lnTo>
                <a:lnTo>
                  <a:pt x="460406" y="62230"/>
                </a:lnTo>
                <a:lnTo>
                  <a:pt x="459570" y="62230"/>
                </a:lnTo>
                <a:lnTo>
                  <a:pt x="460069" y="60960"/>
                </a:lnTo>
                <a:lnTo>
                  <a:pt x="463025" y="59690"/>
                </a:lnTo>
                <a:close/>
              </a:path>
              <a:path w="1638934" h="853440">
                <a:moveTo>
                  <a:pt x="1095007" y="64770"/>
                </a:moveTo>
                <a:lnTo>
                  <a:pt x="1091458" y="64770"/>
                </a:lnTo>
                <a:lnTo>
                  <a:pt x="1094143" y="66040"/>
                </a:lnTo>
                <a:lnTo>
                  <a:pt x="1095007" y="64770"/>
                </a:lnTo>
                <a:close/>
              </a:path>
              <a:path w="1638934" h="853440">
                <a:moveTo>
                  <a:pt x="1253924" y="60960"/>
                </a:moveTo>
                <a:lnTo>
                  <a:pt x="1249850" y="62230"/>
                </a:lnTo>
                <a:lnTo>
                  <a:pt x="1255714" y="64770"/>
                </a:lnTo>
                <a:lnTo>
                  <a:pt x="1254154" y="66040"/>
                </a:lnTo>
                <a:lnTo>
                  <a:pt x="1261505" y="66040"/>
                </a:lnTo>
                <a:lnTo>
                  <a:pt x="1256479" y="64770"/>
                </a:lnTo>
                <a:lnTo>
                  <a:pt x="1253924" y="60960"/>
                </a:lnTo>
                <a:close/>
              </a:path>
              <a:path w="1638934" h="853440">
                <a:moveTo>
                  <a:pt x="486713" y="54610"/>
                </a:moveTo>
                <a:lnTo>
                  <a:pt x="477319" y="57150"/>
                </a:lnTo>
                <a:lnTo>
                  <a:pt x="474018" y="59690"/>
                </a:lnTo>
                <a:lnTo>
                  <a:pt x="471450" y="62230"/>
                </a:lnTo>
                <a:lnTo>
                  <a:pt x="464253" y="64770"/>
                </a:lnTo>
                <a:lnTo>
                  <a:pt x="474799" y="64770"/>
                </a:lnTo>
                <a:lnTo>
                  <a:pt x="473869" y="63500"/>
                </a:lnTo>
                <a:lnTo>
                  <a:pt x="480489" y="60960"/>
                </a:lnTo>
                <a:lnTo>
                  <a:pt x="487243" y="57150"/>
                </a:lnTo>
                <a:lnTo>
                  <a:pt x="486713" y="54610"/>
                </a:lnTo>
                <a:close/>
              </a:path>
              <a:path w="1638934" h="853440">
                <a:moveTo>
                  <a:pt x="482015" y="62230"/>
                </a:moveTo>
                <a:lnTo>
                  <a:pt x="474799" y="64770"/>
                </a:lnTo>
                <a:lnTo>
                  <a:pt x="486489" y="64770"/>
                </a:lnTo>
                <a:lnTo>
                  <a:pt x="485578" y="63500"/>
                </a:lnTo>
                <a:lnTo>
                  <a:pt x="482015" y="62230"/>
                </a:lnTo>
                <a:close/>
              </a:path>
              <a:path w="1638934" h="853440">
                <a:moveTo>
                  <a:pt x="1138297" y="60960"/>
                </a:moveTo>
                <a:lnTo>
                  <a:pt x="1079518" y="60960"/>
                </a:lnTo>
                <a:lnTo>
                  <a:pt x="1083918" y="62230"/>
                </a:lnTo>
                <a:lnTo>
                  <a:pt x="1076601" y="63408"/>
                </a:lnTo>
                <a:lnTo>
                  <a:pt x="1080077" y="64770"/>
                </a:lnTo>
                <a:lnTo>
                  <a:pt x="1085496" y="63500"/>
                </a:lnTo>
                <a:lnTo>
                  <a:pt x="1141295" y="63500"/>
                </a:lnTo>
                <a:lnTo>
                  <a:pt x="1141469" y="62230"/>
                </a:lnTo>
                <a:lnTo>
                  <a:pt x="1138820" y="62230"/>
                </a:lnTo>
                <a:lnTo>
                  <a:pt x="1138297" y="60960"/>
                </a:lnTo>
                <a:close/>
              </a:path>
              <a:path w="1638934" h="853440">
                <a:moveTo>
                  <a:pt x="1165368" y="58420"/>
                </a:moveTo>
                <a:lnTo>
                  <a:pt x="1074050" y="58420"/>
                </a:lnTo>
                <a:lnTo>
                  <a:pt x="1074352" y="59194"/>
                </a:lnTo>
                <a:lnTo>
                  <a:pt x="1077373" y="59690"/>
                </a:lnTo>
                <a:lnTo>
                  <a:pt x="1084208" y="60960"/>
                </a:lnTo>
                <a:lnTo>
                  <a:pt x="1138297" y="60960"/>
                </a:lnTo>
                <a:lnTo>
                  <a:pt x="1159204" y="63500"/>
                </a:lnTo>
                <a:lnTo>
                  <a:pt x="1168169" y="64770"/>
                </a:lnTo>
                <a:lnTo>
                  <a:pt x="1173697" y="63500"/>
                </a:lnTo>
                <a:lnTo>
                  <a:pt x="1188428" y="63500"/>
                </a:lnTo>
                <a:lnTo>
                  <a:pt x="1175641" y="59690"/>
                </a:lnTo>
                <a:lnTo>
                  <a:pt x="1165368" y="58420"/>
                </a:lnTo>
                <a:close/>
              </a:path>
              <a:path w="1638934" h="853440">
                <a:moveTo>
                  <a:pt x="463994" y="62230"/>
                </a:moveTo>
                <a:lnTo>
                  <a:pt x="460002" y="63500"/>
                </a:lnTo>
                <a:lnTo>
                  <a:pt x="463960" y="63500"/>
                </a:lnTo>
                <a:lnTo>
                  <a:pt x="463994" y="62230"/>
                </a:lnTo>
                <a:close/>
              </a:path>
              <a:path w="1638934" h="853440">
                <a:moveTo>
                  <a:pt x="1075887" y="63128"/>
                </a:moveTo>
                <a:lnTo>
                  <a:pt x="1076032" y="63500"/>
                </a:lnTo>
                <a:lnTo>
                  <a:pt x="1076601" y="63408"/>
                </a:lnTo>
                <a:lnTo>
                  <a:pt x="1075887" y="63128"/>
                </a:lnTo>
                <a:close/>
              </a:path>
              <a:path w="1638934" h="853440">
                <a:moveTo>
                  <a:pt x="1069632" y="58420"/>
                </a:moveTo>
                <a:lnTo>
                  <a:pt x="1065594" y="58420"/>
                </a:lnTo>
                <a:lnTo>
                  <a:pt x="1062443" y="60960"/>
                </a:lnTo>
                <a:lnTo>
                  <a:pt x="1067560" y="60960"/>
                </a:lnTo>
                <a:lnTo>
                  <a:pt x="1073594" y="62230"/>
                </a:lnTo>
                <a:lnTo>
                  <a:pt x="1075887" y="63128"/>
                </a:lnTo>
                <a:lnTo>
                  <a:pt x="1074352" y="59194"/>
                </a:lnTo>
                <a:lnTo>
                  <a:pt x="1069632" y="58420"/>
                </a:lnTo>
                <a:close/>
              </a:path>
              <a:path w="1638934" h="853440">
                <a:moveTo>
                  <a:pt x="418220" y="55880"/>
                </a:moveTo>
                <a:lnTo>
                  <a:pt x="412192" y="57150"/>
                </a:lnTo>
                <a:lnTo>
                  <a:pt x="411978" y="58420"/>
                </a:lnTo>
                <a:lnTo>
                  <a:pt x="411877" y="59976"/>
                </a:lnTo>
                <a:lnTo>
                  <a:pt x="412268" y="60960"/>
                </a:lnTo>
                <a:lnTo>
                  <a:pt x="409041" y="62230"/>
                </a:lnTo>
                <a:lnTo>
                  <a:pt x="450147" y="62230"/>
                </a:lnTo>
                <a:lnTo>
                  <a:pt x="457797" y="59690"/>
                </a:lnTo>
                <a:lnTo>
                  <a:pt x="419161" y="59690"/>
                </a:lnTo>
                <a:lnTo>
                  <a:pt x="418220" y="55880"/>
                </a:lnTo>
                <a:close/>
              </a:path>
              <a:path w="1638934" h="853440">
                <a:moveTo>
                  <a:pt x="470064" y="59690"/>
                </a:moveTo>
                <a:lnTo>
                  <a:pt x="469163" y="59690"/>
                </a:lnTo>
                <a:lnTo>
                  <a:pt x="463580" y="60960"/>
                </a:lnTo>
                <a:lnTo>
                  <a:pt x="459570" y="62230"/>
                </a:lnTo>
                <a:lnTo>
                  <a:pt x="460406" y="62230"/>
                </a:lnTo>
                <a:lnTo>
                  <a:pt x="466100" y="60960"/>
                </a:lnTo>
                <a:lnTo>
                  <a:pt x="470064" y="59690"/>
                </a:lnTo>
                <a:close/>
              </a:path>
              <a:path w="1638934" h="853440">
                <a:moveTo>
                  <a:pt x="671828" y="57150"/>
                </a:moveTo>
                <a:lnTo>
                  <a:pt x="668758" y="59690"/>
                </a:lnTo>
                <a:lnTo>
                  <a:pt x="660418" y="60960"/>
                </a:lnTo>
                <a:lnTo>
                  <a:pt x="643368" y="60960"/>
                </a:lnTo>
                <a:lnTo>
                  <a:pt x="650361" y="62230"/>
                </a:lnTo>
                <a:lnTo>
                  <a:pt x="663196" y="62230"/>
                </a:lnTo>
                <a:lnTo>
                  <a:pt x="673232" y="59690"/>
                </a:lnTo>
                <a:lnTo>
                  <a:pt x="671828" y="57150"/>
                </a:lnTo>
                <a:close/>
              </a:path>
              <a:path w="1638934" h="853440">
                <a:moveTo>
                  <a:pt x="494524" y="55880"/>
                </a:moveTo>
                <a:lnTo>
                  <a:pt x="489590" y="57150"/>
                </a:lnTo>
                <a:lnTo>
                  <a:pt x="486432" y="59690"/>
                </a:lnTo>
                <a:lnTo>
                  <a:pt x="484716" y="60960"/>
                </a:lnTo>
                <a:lnTo>
                  <a:pt x="487744" y="59690"/>
                </a:lnTo>
                <a:lnTo>
                  <a:pt x="578374" y="59690"/>
                </a:lnTo>
                <a:lnTo>
                  <a:pt x="577689" y="58420"/>
                </a:lnTo>
                <a:lnTo>
                  <a:pt x="570191" y="58420"/>
                </a:lnTo>
                <a:lnTo>
                  <a:pt x="572294" y="57150"/>
                </a:lnTo>
                <a:lnTo>
                  <a:pt x="495400" y="57150"/>
                </a:lnTo>
                <a:lnTo>
                  <a:pt x="494524" y="55880"/>
                </a:lnTo>
                <a:close/>
              </a:path>
              <a:path w="1638934" h="853440">
                <a:moveTo>
                  <a:pt x="750922" y="57150"/>
                </a:moveTo>
                <a:lnTo>
                  <a:pt x="748096" y="57150"/>
                </a:lnTo>
                <a:lnTo>
                  <a:pt x="739333" y="58420"/>
                </a:lnTo>
                <a:lnTo>
                  <a:pt x="753928" y="60960"/>
                </a:lnTo>
                <a:lnTo>
                  <a:pt x="755255" y="59690"/>
                </a:lnTo>
                <a:lnTo>
                  <a:pt x="752334" y="58420"/>
                </a:lnTo>
                <a:lnTo>
                  <a:pt x="751657" y="58420"/>
                </a:lnTo>
                <a:lnTo>
                  <a:pt x="750922" y="57150"/>
                </a:lnTo>
                <a:close/>
              </a:path>
              <a:path w="1638934" h="853440">
                <a:moveTo>
                  <a:pt x="1056622" y="59690"/>
                </a:moveTo>
                <a:lnTo>
                  <a:pt x="1053424" y="59690"/>
                </a:lnTo>
                <a:lnTo>
                  <a:pt x="1051886" y="60960"/>
                </a:lnTo>
                <a:lnTo>
                  <a:pt x="1062443" y="60960"/>
                </a:lnTo>
                <a:lnTo>
                  <a:pt x="1056622" y="59690"/>
                </a:lnTo>
                <a:close/>
              </a:path>
              <a:path w="1638934" h="853440">
                <a:moveTo>
                  <a:pt x="1211672" y="52070"/>
                </a:moveTo>
                <a:lnTo>
                  <a:pt x="1183936" y="52070"/>
                </a:lnTo>
                <a:lnTo>
                  <a:pt x="1191894" y="54610"/>
                </a:lnTo>
                <a:lnTo>
                  <a:pt x="1196952" y="55880"/>
                </a:lnTo>
                <a:lnTo>
                  <a:pt x="1201108" y="55880"/>
                </a:lnTo>
                <a:lnTo>
                  <a:pt x="1200679" y="57150"/>
                </a:lnTo>
                <a:lnTo>
                  <a:pt x="1210082" y="59690"/>
                </a:lnTo>
                <a:lnTo>
                  <a:pt x="1207171" y="60960"/>
                </a:lnTo>
                <a:lnTo>
                  <a:pt x="1228793" y="60960"/>
                </a:lnTo>
                <a:lnTo>
                  <a:pt x="1226239" y="59690"/>
                </a:lnTo>
                <a:lnTo>
                  <a:pt x="1222239" y="58420"/>
                </a:lnTo>
                <a:lnTo>
                  <a:pt x="1226851" y="58420"/>
                </a:lnTo>
                <a:lnTo>
                  <a:pt x="1226584" y="57150"/>
                </a:lnTo>
                <a:lnTo>
                  <a:pt x="1229736" y="57150"/>
                </a:lnTo>
                <a:lnTo>
                  <a:pt x="1223055" y="55880"/>
                </a:lnTo>
                <a:lnTo>
                  <a:pt x="1211672" y="52070"/>
                </a:lnTo>
                <a:close/>
              </a:path>
              <a:path w="1638934" h="853440">
                <a:moveTo>
                  <a:pt x="1200069" y="58257"/>
                </a:moveTo>
                <a:lnTo>
                  <a:pt x="1200522" y="59690"/>
                </a:lnTo>
                <a:lnTo>
                  <a:pt x="1202021" y="59976"/>
                </a:lnTo>
                <a:lnTo>
                  <a:pt x="1200069" y="58257"/>
                </a:lnTo>
                <a:close/>
              </a:path>
              <a:path w="1638934" h="853440">
                <a:moveTo>
                  <a:pt x="429351" y="54610"/>
                </a:moveTo>
                <a:lnTo>
                  <a:pt x="419161" y="59690"/>
                </a:lnTo>
                <a:lnTo>
                  <a:pt x="457797" y="59690"/>
                </a:lnTo>
                <a:lnTo>
                  <a:pt x="465025" y="55880"/>
                </a:lnTo>
                <a:lnTo>
                  <a:pt x="428926" y="55880"/>
                </a:lnTo>
                <a:lnTo>
                  <a:pt x="429351" y="54610"/>
                </a:lnTo>
                <a:close/>
              </a:path>
              <a:path w="1638934" h="853440">
                <a:moveTo>
                  <a:pt x="1226851" y="58420"/>
                </a:moveTo>
                <a:lnTo>
                  <a:pt x="1222459" y="58420"/>
                </a:lnTo>
                <a:lnTo>
                  <a:pt x="1227118" y="59690"/>
                </a:lnTo>
                <a:lnTo>
                  <a:pt x="1226851" y="58420"/>
                </a:lnTo>
                <a:close/>
              </a:path>
              <a:path w="1638934" h="853440">
                <a:moveTo>
                  <a:pt x="1156084" y="57150"/>
                </a:moveTo>
                <a:lnTo>
                  <a:pt x="1063806" y="57150"/>
                </a:lnTo>
                <a:lnTo>
                  <a:pt x="1069632" y="58420"/>
                </a:lnTo>
                <a:lnTo>
                  <a:pt x="1074352" y="59194"/>
                </a:lnTo>
                <a:lnTo>
                  <a:pt x="1074050" y="58420"/>
                </a:lnTo>
                <a:lnTo>
                  <a:pt x="1165368" y="58420"/>
                </a:lnTo>
                <a:lnTo>
                  <a:pt x="1156084" y="57150"/>
                </a:lnTo>
                <a:close/>
              </a:path>
              <a:path w="1638934" h="853440">
                <a:moveTo>
                  <a:pt x="533185" y="46990"/>
                </a:moveTo>
                <a:lnTo>
                  <a:pt x="521753" y="46990"/>
                </a:lnTo>
                <a:lnTo>
                  <a:pt x="521078" y="49530"/>
                </a:lnTo>
                <a:lnTo>
                  <a:pt x="514042" y="50580"/>
                </a:lnTo>
                <a:lnTo>
                  <a:pt x="514959" y="50800"/>
                </a:lnTo>
                <a:lnTo>
                  <a:pt x="512472" y="51180"/>
                </a:lnTo>
                <a:lnTo>
                  <a:pt x="511917" y="53340"/>
                </a:lnTo>
                <a:lnTo>
                  <a:pt x="508057" y="55880"/>
                </a:lnTo>
                <a:lnTo>
                  <a:pt x="579903" y="55880"/>
                </a:lnTo>
                <a:lnTo>
                  <a:pt x="577482" y="58420"/>
                </a:lnTo>
                <a:lnTo>
                  <a:pt x="584981" y="55880"/>
                </a:lnTo>
                <a:lnTo>
                  <a:pt x="587339" y="53340"/>
                </a:lnTo>
                <a:lnTo>
                  <a:pt x="540951" y="53340"/>
                </a:lnTo>
                <a:lnTo>
                  <a:pt x="532134" y="52070"/>
                </a:lnTo>
                <a:lnTo>
                  <a:pt x="530564" y="49530"/>
                </a:lnTo>
                <a:lnTo>
                  <a:pt x="533185" y="46990"/>
                </a:lnTo>
                <a:close/>
              </a:path>
              <a:path w="1638934" h="853440">
                <a:moveTo>
                  <a:pt x="758458" y="52070"/>
                </a:moveTo>
                <a:lnTo>
                  <a:pt x="747848" y="52070"/>
                </a:lnTo>
                <a:lnTo>
                  <a:pt x="748054" y="55880"/>
                </a:lnTo>
                <a:lnTo>
                  <a:pt x="756525" y="55880"/>
                </a:lnTo>
                <a:lnTo>
                  <a:pt x="755181" y="58420"/>
                </a:lnTo>
                <a:lnTo>
                  <a:pt x="755818" y="58420"/>
                </a:lnTo>
                <a:lnTo>
                  <a:pt x="762616" y="57150"/>
                </a:lnTo>
                <a:lnTo>
                  <a:pt x="769638" y="57150"/>
                </a:lnTo>
                <a:lnTo>
                  <a:pt x="769175" y="54610"/>
                </a:lnTo>
                <a:lnTo>
                  <a:pt x="758598" y="54610"/>
                </a:lnTo>
                <a:lnTo>
                  <a:pt x="752526" y="53340"/>
                </a:lnTo>
                <a:lnTo>
                  <a:pt x="758684" y="53340"/>
                </a:lnTo>
                <a:lnTo>
                  <a:pt x="758458" y="52070"/>
                </a:lnTo>
                <a:close/>
              </a:path>
              <a:path w="1638934" h="853440">
                <a:moveTo>
                  <a:pt x="946324" y="54610"/>
                </a:moveTo>
                <a:lnTo>
                  <a:pt x="937585" y="54610"/>
                </a:lnTo>
                <a:lnTo>
                  <a:pt x="942599" y="58420"/>
                </a:lnTo>
                <a:lnTo>
                  <a:pt x="943824" y="57150"/>
                </a:lnTo>
                <a:lnTo>
                  <a:pt x="940258" y="55880"/>
                </a:lnTo>
                <a:lnTo>
                  <a:pt x="942496" y="55880"/>
                </a:lnTo>
                <a:lnTo>
                  <a:pt x="946324" y="54610"/>
                </a:lnTo>
                <a:close/>
              </a:path>
              <a:path w="1638934" h="853440">
                <a:moveTo>
                  <a:pt x="1062946" y="58151"/>
                </a:moveTo>
                <a:lnTo>
                  <a:pt x="1062715" y="58420"/>
                </a:lnTo>
                <a:lnTo>
                  <a:pt x="1065594" y="58420"/>
                </a:lnTo>
                <a:lnTo>
                  <a:pt x="1062946" y="58151"/>
                </a:lnTo>
                <a:close/>
              </a:path>
              <a:path w="1638934" h="853440">
                <a:moveTo>
                  <a:pt x="1199318" y="55880"/>
                </a:moveTo>
                <a:lnTo>
                  <a:pt x="1197370" y="55880"/>
                </a:lnTo>
                <a:lnTo>
                  <a:pt x="1200069" y="58257"/>
                </a:lnTo>
                <a:lnTo>
                  <a:pt x="1199318" y="55880"/>
                </a:lnTo>
                <a:close/>
              </a:path>
              <a:path w="1638934" h="853440">
                <a:moveTo>
                  <a:pt x="1097243" y="53340"/>
                </a:moveTo>
                <a:lnTo>
                  <a:pt x="1036178" y="53340"/>
                </a:lnTo>
                <a:lnTo>
                  <a:pt x="1056221" y="55880"/>
                </a:lnTo>
                <a:lnTo>
                  <a:pt x="1053067" y="57150"/>
                </a:lnTo>
                <a:lnTo>
                  <a:pt x="1062946" y="58151"/>
                </a:lnTo>
                <a:lnTo>
                  <a:pt x="1063806" y="57150"/>
                </a:lnTo>
                <a:lnTo>
                  <a:pt x="1156084" y="57150"/>
                </a:lnTo>
                <a:lnTo>
                  <a:pt x="1146800" y="55880"/>
                </a:lnTo>
                <a:lnTo>
                  <a:pt x="1144585" y="54610"/>
                </a:lnTo>
                <a:lnTo>
                  <a:pt x="1098083" y="54610"/>
                </a:lnTo>
                <a:lnTo>
                  <a:pt x="1097243" y="53340"/>
                </a:lnTo>
                <a:close/>
              </a:path>
              <a:path w="1638934" h="853440">
                <a:moveTo>
                  <a:pt x="507589" y="54610"/>
                </a:moveTo>
                <a:lnTo>
                  <a:pt x="501522" y="54610"/>
                </a:lnTo>
                <a:lnTo>
                  <a:pt x="501621" y="55880"/>
                </a:lnTo>
                <a:lnTo>
                  <a:pt x="495400" y="57150"/>
                </a:lnTo>
                <a:lnTo>
                  <a:pt x="572294" y="57150"/>
                </a:lnTo>
                <a:lnTo>
                  <a:pt x="574397" y="55880"/>
                </a:lnTo>
                <a:lnTo>
                  <a:pt x="508057" y="55880"/>
                </a:lnTo>
                <a:lnTo>
                  <a:pt x="507589" y="54610"/>
                </a:lnTo>
                <a:close/>
              </a:path>
              <a:path w="1638934" h="853440">
                <a:moveTo>
                  <a:pt x="1186896" y="56561"/>
                </a:moveTo>
                <a:lnTo>
                  <a:pt x="1190083" y="57150"/>
                </a:lnTo>
                <a:lnTo>
                  <a:pt x="1192973" y="57150"/>
                </a:lnTo>
                <a:lnTo>
                  <a:pt x="1186896" y="56561"/>
                </a:lnTo>
                <a:close/>
              </a:path>
              <a:path w="1638934" h="853440">
                <a:moveTo>
                  <a:pt x="1180401" y="55377"/>
                </a:moveTo>
                <a:lnTo>
                  <a:pt x="1179863" y="55880"/>
                </a:lnTo>
                <a:lnTo>
                  <a:pt x="1186896" y="56561"/>
                </a:lnTo>
                <a:lnTo>
                  <a:pt x="1180401" y="55377"/>
                </a:lnTo>
                <a:close/>
              </a:path>
              <a:path w="1638934" h="853440">
                <a:moveTo>
                  <a:pt x="438813" y="52070"/>
                </a:moveTo>
                <a:lnTo>
                  <a:pt x="428926" y="55880"/>
                </a:lnTo>
                <a:lnTo>
                  <a:pt x="465025" y="55880"/>
                </a:lnTo>
                <a:lnTo>
                  <a:pt x="468511" y="54610"/>
                </a:lnTo>
                <a:lnTo>
                  <a:pt x="443326" y="54610"/>
                </a:lnTo>
                <a:lnTo>
                  <a:pt x="441704" y="53340"/>
                </a:lnTo>
                <a:lnTo>
                  <a:pt x="437942" y="53340"/>
                </a:lnTo>
                <a:lnTo>
                  <a:pt x="438813" y="52070"/>
                </a:lnTo>
                <a:close/>
              </a:path>
              <a:path w="1638934" h="853440">
                <a:moveTo>
                  <a:pt x="494151" y="54610"/>
                </a:moveTo>
                <a:lnTo>
                  <a:pt x="494259" y="55880"/>
                </a:lnTo>
                <a:lnTo>
                  <a:pt x="496830" y="55430"/>
                </a:lnTo>
                <a:lnTo>
                  <a:pt x="494151" y="54610"/>
                </a:lnTo>
                <a:close/>
              </a:path>
              <a:path w="1638934" h="853440">
                <a:moveTo>
                  <a:pt x="500136" y="54852"/>
                </a:moveTo>
                <a:lnTo>
                  <a:pt x="496830" y="55430"/>
                </a:lnTo>
                <a:lnTo>
                  <a:pt x="498297" y="55880"/>
                </a:lnTo>
                <a:lnTo>
                  <a:pt x="500136" y="54852"/>
                </a:lnTo>
                <a:close/>
              </a:path>
              <a:path w="1638934" h="853440">
                <a:moveTo>
                  <a:pt x="938387" y="53340"/>
                </a:moveTo>
                <a:lnTo>
                  <a:pt x="928872" y="53340"/>
                </a:lnTo>
                <a:lnTo>
                  <a:pt x="929417" y="55880"/>
                </a:lnTo>
                <a:lnTo>
                  <a:pt x="937585" y="54610"/>
                </a:lnTo>
                <a:lnTo>
                  <a:pt x="947530" y="54610"/>
                </a:lnTo>
                <a:lnTo>
                  <a:pt x="938387" y="53340"/>
                </a:lnTo>
                <a:close/>
              </a:path>
              <a:path w="1638934" h="853440">
                <a:moveTo>
                  <a:pt x="1141547" y="52774"/>
                </a:moveTo>
                <a:lnTo>
                  <a:pt x="1147685" y="55880"/>
                </a:lnTo>
                <a:lnTo>
                  <a:pt x="1150724" y="54610"/>
                </a:lnTo>
                <a:lnTo>
                  <a:pt x="1141547" y="52774"/>
                </a:lnTo>
                <a:close/>
              </a:path>
              <a:path w="1638934" h="853440">
                <a:moveTo>
                  <a:pt x="1223432" y="50800"/>
                </a:moveTo>
                <a:lnTo>
                  <a:pt x="1216689" y="52070"/>
                </a:lnTo>
                <a:lnTo>
                  <a:pt x="1220616" y="53340"/>
                </a:lnTo>
                <a:lnTo>
                  <a:pt x="1221726" y="54610"/>
                </a:lnTo>
                <a:lnTo>
                  <a:pt x="1223062" y="55793"/>
                </a:lnTo>
                <a:lnTo>
                  <a:pt x="1223432" y="50800"/>
                </a:lnTo>
                <a:close/>
              </a:path>
              <a:path w="1638934" h="853440">
                <a:moveTo>
                  <a:pt x="1121316" y="41910"/>
                </a:moveTo>
                <a:lnTo>
                  <a:pt x="1127349" y="44450"/>
                </a:lnTo>
                <a:lnTo>
                  <a:pt x="1140677" y="44450"/>
                </a:lnTo>
                <a:lnTo>
                  <a:pt x="1152694" y="45720"/>
                </a:lnTo>
                <a:lnTo>
                  <a:pt x="1164458" y="48260"/>
                </a:lnTo>
                <a:lnTo>
                  <a:pt x="1177025" y="50800"/>
                </a:lnTo>
                <a:lnTo>
                  <a:pt x="1162472" y="50800"/>
                </a:lnTo>
                <a:lnTo>
                  <a:pt x="1169106" y="52070"/>
                </a:lnTo>
                <a:lnTo>
                  <a:pt x="1176117" y="54610"/>
                </a:lnTo>
                <a:lnTo>
                  <a:pt x="1180401" y="55377"/>
                </a:lnTo>
                <a:lnTo>
                  <a:pt x="1183936" y="52070"/>
                </a:lnTo>
                <a:lnTo>
                  <a:pt x="1211672" y="52070"/>
                </a:lnTo>
                <a:lnTo>
                  <a:pt x="1203026" y="50800"/>
                </a:lnTo>
                <a:lnTo>
                  <a:pt x="1188303" y="48260"/>
                </a:lnTo>
                <a:lnTo>
                  <a:pt x="1182885" y="48260"/>
                </a:lnTo>
                <a:lnTo>
                  <a:pt x="1177123" y="46990"/>
                </a:lnTo>
                <a:lnTo>
                  <a:pt x="1170760" y="45720"/>
                </a:lnTo>
                <a:lnTo>
                  <a:pt x="1174575" y="45720"/>
                </a:lnTo>
                <a:lnTo>
                  <a:pt x="1174895" y="43372"/>
                </a:lnTo>
                <a:lnTo>
                  <a:pt x="1174289" y="43180"/>
                </a:lnTo>
                <a:lnTo>
                  <a:pt x="1127312" y="43180"/>
                </a:lnTo>
                <a:lnTo>
                  <a:pt x="1121316" y="41910"/>
                </a:lnTo>
                <a:close/>
              </a:path>
              <a:path w="1638934" h="853440">
                <a:moveTo>
                  <a:pt x="509658" y="49530"/>
                </a:moveTo>
                <a:lnTo>
                  <a:pt x="500136" y="54852"/>
                </a:lnTo>
                <a:lnTo>
                  <a:pt x="501522" y="54610"/>
                </a:lnTo>
                <a:lnTo>
                  <a:pt x="507589" y="54610"/>
                </a:lnTo>
                <a:lnTo>
                  <a:pt x="506653" y="52070"/>
                </a:lnTo>
                <a:lnTo>
                  <a:pt x="512472" y="51180"/>
                </a:lnTo>
                <a:lnTo>
                  <a:pt x="512570" y="50800"/>
                </a:lnTo>
                <a:lnTo>
                  <a:pt x="514042" y="50580"/>
                </a:lnTo>
                <a:lnTo>
                  <a:pt x="509658" y="49530"/>
                </a:lnTo>
                <a:close/>
              </a:path>
              <a:path w="1638934" h="853440">
                <a:moveTo>
                  <a:pt x="565005" y="24130"/>
                </a:moveTo>
                <a:lnTo>
                  <a:pt x="557610" y="25400"/>
                </a:lnTo>
                <a:lnTo>
                  <a:pt x="554499" y="26670"/>
                </a:lnTo>
                <a:lnTo>
                  <a:pt x="552296" y="27940"/>
                </a:lnTo>
                <a:lnTo>
                  <a:pt x="547622" y="29210"/>
                </a:lnTo>
                <a:lnTo>
                  <a:pt x="542796" y="29210"/>
                </a:lnTo>
                <a:lnTo>
                  <a:pt x="540669" y="30480"/>
                </a:lnTo>
                <a:lnTo>
                  <a:pt x="535350" y="31750"/>
                </a:lnTo>
                <a:lnTo>
                  <a:pt x="523208" y="31750"/>
                </a:lnTo>
                <a:lnTo>
                  <a:pt x="520413" y="34290"/>
                </a:lnTo>
                <a:lnTo>
                  <a:pt x="519057" y="34290"/>
                </a:lnTo>
                <a:lnTo>
                  <a:pt x="501907" y="38100"/>
                </a:lnTo>
                <a:lnTo>
                  <a:pt x="459504" y="48260"/>
                </a:lnTo>
                <a:lnTo>
                  <a:pt x="443326" y="54610"/>
                </a:lnTo>
                <a:lnTo>
                  <a:pt x="468511" y="54610"/>
                </a:lnTo>
                <a:lnTo>
                  <a:pt x="471998" y="53340"/>
                </a:lnTo>
                <a:lnTo>
                  <a:pt x="479775" y="50860"/>
                </a:lnTo>
                <a:lnTo>
                  <a:pt x="480586" y="49530"/>
                </a:lnTo>
                <a:lnTo>
                  <a:pt x="493460" y="49530"/>
                </a:lnTo>
                <a:lnTo>
                  <a:pt x="496414" y="48260"/>
                </a:lnTo>
                <a:lnTo>
                  <a:pt x="517314" y="48260"/>
                </a:lnTo>
                <a:lnTo>
                  <a:pt x="521753" y="46990"/>
                </a:lnTo>
                <a:lnTo>
                  <a:pt x="533185" y="46990"/>
                </a:lnTo>
                <a:lnTo>
                  <a:pt x="534496" y="45720"/>
                </a:lnTo>
                <a:lnTo>
                  <a:pt x="542188" y="40640"/>
                </a:lnTo>
                <a:lnTo>
                  <a:pt x="555775" y="40640"/>
                </a:lnTo>
                <a:lnTo>
                  <a:pt x="560459" y="39370"/>
                </a:lnTo>
                <a:lnTo>
                  <a:pt x="570866" y="39370"/>
                </a:lnTo>
                <a:lnTo>
                  <a:pt x="571356" y="38100"/>
                </a:lnTo>
                <a:lnTo>
                  <a:pt x="563789" y="38100"/>
                </a:lnTo>
                <a:lnTo>
                  <a:pt x="561013" y="36830"/>
                </a:lnTo>
                <a:lnTo>
                  <a:pt x="564782" y="34290"/>
                </a:lnTo>
                <a:lnTo>
                  <a:pt x="571386" y="31750"/>
                </a:lnTo>
                <a:lnTo>
                  <a:pt x="574250" y="30480"/>
                </a:lnTo>
                <a:lnTo>
                  <a:pt x="553604" y="30480"/>
                </a:lnTo>
                <a:lnTo>
                  <a:pt x="554942" y="27940"/>
                </a:lnTo>
                <a:lnTo>
                  <a:pt x="557922" y="26670"/>
                </a:lnTo>
                <a:lnTo>
                  <a:pt x="563804" y="25942"/>
                </a:lnTo>
                <a:lnTo>
                  <a:pt x="566522" y="24733"/>
                </a:lnTo>
                <a:lnTo>
                  <a:pt x="565005" y="24130"/>
                </a:lnTo>
                <a:close/>
              </a:path>
              <a:path w="1638934" h="853440">
                <a:moveTo>
                  <a:pt x="479478" y="51346"/>
                </a:moveTo>
                <a:lnTo>
                  <a:pt x="476580" y="54610"/>
                </a:lnTo>
                <a:lnTo>
                  <a:pt x="482984" y="53340"/>
                </a:lnTo>
                <a:lnTo>
                  <a:pt x="484138" y="52901"/>
                </a:lnTo>
                <a:lnTo>
                  <a:pt x="483262" y="52070"/>
                </a:lnTo>
                <a:lnTo>
                  <a:pt x="479037" y="52070"/>
                </a:lnTo>
                <a:lnTo>
                  <a:pt x="479478" y="51346"/>
                </a:lnTo>
                <a:close/>
              </a:path>
              <a:path w="1638934" h="853440">
                <a:moveTo>
                  <a:pt x="660473" y="49530"/>
                </a:moveTo>
                <a:lnTo>
                  <a:pt x="625957" y="49530"/>
                </a:lnTo>
                <a:lnTo>
                  <a:pt x="623898" y="52070"/>
                </a:lnTo>
                <a:lnTo>
                  <a:pt x="621174" y="53340"/>
                </a:lnTo>
                <a:lnTo>
                  <a:pt x="624639" y="54610"/>
                </a:lnTo>
                <a:lnTo>
                  <a:pt x="650488" y="52070"/>
                </a:lnTo>
                <a:lnTo>
                  <a:pt x="653977" y="51595"/>
                </a:lnTo>
                <a:lnTo>
                  <a:pt x="653468" y="50800"/>
                </a:lnTo>
                <a:lnTo>
                  <a:pt x="660225" y="50009"/>
                </a:lnTo>
                <a:lnTo>
                  <a:pt x="660473" y="49530"/>
                </a:lnTo>
                <a:close/>
              </a:path>
              <a:path w="1638934" h="853440">
                <a:moveTo>
                  <a:pt x="758684" y="53340"/>
                </a:moveTo>
                <a:lnTo>
                  <a:pt x="752526" y="53340"/>
                </a:lnTo>
                <a:lnTo>
                  <a:pt x="758909" y="54610"/>
                </a:lnTo>
                <a:lnTo>
                  <a:pt x="758684" y="53340"/>
                </a:lnTo>
                <a:close/>
              </a:path>
              <a:path w="1638934" h="853440">
                <a:moveTo>
                  <a:pt x="769462" y="52070"/>
                </a:moveTo>
                <a:lnTo>
                  <a:pt x="763613" y="52070"/>
                </a:lnTo>
                <a:lnTo>
                  <a:pt x="762550" y="53340"/>
                </a:lnTo>
                <a:lnTo>
                  <a:pt x="762227" y="54610"/>
                </a:lnTo>
                <a:lnTo>
                  <a:pt x="765661" y="54610"/>
                </a:lnTo>
                <a:lnTo>
                  <a:pt x="769462" y="52070"/>
                </a:lnTo>
                <a:close/>
              </a:path>
              <a:path w="1638934" h="853440">
                <a:moveTo>
                  <a:pt x="1094721" y="49530"/>
                </a:moveTo>
                <a:lnTo>
                  <a:pt x="1005656" y="49530"/>
                </a:lnTo>
                <a:lnTo>
                  <a:pt x="1015299" y="52070"/>
                </a:lnTo>
                <a:lnTo>
                  <a:pt x="1023911" y="54610"/>
                </a:lnTo>
                <a:lnTo>
                  <a:pt x="1028011" y="53340"/>
                </a:lnTo>
                <a:lnTo>
                  <a:pt x="1097243" y="53340"/>
                </a:lnTo>
                <a:lnTo>
                  <a:pt x="1094721" y="49530"/>
                </a:lnTo>
                <a:close/>
              </a:path>
              <a:path w="1638934" h="853440">
                <a:moveTo>
                  <a:pt x="1098549" y="41910"/>
                </a:moveTo>
                <a:lnTo>
                  <a:pt x="1094703" y="44450"/>
                </a:lnTo>
                <a:lnTo>
                  <a:pt x="1095858" y="46935"/>
                </a:lnTo>
                <a:lnTo>
                  <a:pt x="1095979" y="47107"/>
                </a:lnTo>
                <a:lnTo>
                  <a:pt x="1097942" y="49530"/>
                </a:lnTo>
                <a:lnTo>
                  <a:pt x="1096733" y="52070"/>
                </a:lnTo>
                <a:lnTo>
                  <a:pt x="1098083" y="54610"/>
                </a:lnTo>
                <a:lnTo>
                  <a:pt x="1144585" y="54610"/>
                </a:lnTo>
                <a:lnTo>
                  <a:pt x="1141295" y="52724"/>
                </a:lnTo>
                <a:lnTo>
                  <a:pt x="1131671" y="50800"/>
                </a:lnTo>
                <a:lnTo>
                  <a:pt x="1128992" y="48260"/>
                </a:lnTo>
                <a:lnTo>
                  <a:pt x="1122929" y="48260"/>
                </a:lnTo>
                <a:lnTo>
                  <a:pt x="1115757" y="46990"/>
                </a:lnTo>
                <a:lnTo>
                  <a:pt x="1109261" y="45720"/>
                </a:lnTo>
                <a:lnTo>
                  <a:pt x="1103505" y="44450"/>
                </a:lnTo>
                <a:lnTo>
                  <a:pt x="1098549" y="41910"/>
                </a:lnTo>
                <a:close/>
              </a:path>
              <a:path w="1638934" h="853440">
                <a:moveTo>
                  <a:pt x="487553" y="52070"/>
                </a:moveTo>
                <a:lnTo>
                  <a:pt x="486326" y="52070"/>
                </a:lnTo>
                <a:lnTo>
                  <a:pt x="484138" y="52901"/>
                </a:lnTo>
                <a:lnTo>
                  <a:pt x="484599" y="53340"/>
                </a:lnTo>
                <a:lnTo>
                  <a:pt x="487553" y="52070"/>
                </a:lnTo>
                <a:close/>
              </a:path>
              <a:path w="1638934" h="853440">
                <a:moveTo>
                  <a:pt x="539607" y="49530"/>
                </a:moveTo>
                <a:lnTo>
                  <a:pt x="540951" y="53340"/>
                </a:lnTo>
                <a:lnTo>
                  <a:pt x="587339" y="53340"/>
                </a:lnTo>
                <a:lnTo>
                  <a:pt x="589697" y="50800"/>
                </a:lnTo>
                <a:lnTo>
                  <a:pt x="548713" y="50800"/>
                </a:lnTo>
                <a:lnTo>
                  <a:pt x="539607" y="49530"/>
                </a:lnTo>
                <a:close/>
              </a:path>
              <a:path w="1638934" h="853440">
                <a:moveTo>
                  <a:pt x="791706" y="48260"/>
                </a:moveTo>
                <a:lnTo>
                  <a:pt x="791406" y="50800"/>
                </a:lnTo>
                <a:lnTo>
                  <a:pt x="798194" y="53340"/>
                </a:lnTo>
                <a:lnTo>
                  <a:pt x="802275" y="52117"/>
                </a:lnTo>
                <a:lnTo>
                  <a:pt x="791706" y="48260"/>
                </a:lnTo>
                <a:close/>
              </a:path>
              <a:path w="1638934" h="853440">
                <a:moveTo>
                  <a:pt x="802433" y="52070"/>
                </a:moveTo>
                <a:lnTo>
                  <a:pt x="802275" y="52117"/>
                </a:lnTo>
                <a:lnTo>
                  <a:pt x="805624" y="53340"/>
                </a:lnTo>
                <a:lnTo>
                  <a:pt x="805736" y="52464"/>
                </a:lnTo>
                <a:lnTo>
                  <a:pt x="802433" y="52070"/>
                </a:lnTo>
                <a:close/>
              </a:path>
              <a:path w="1638934" h="853440">
                <a:moveTo>
                  <a:pt x="808041" y="52740"/>
                </a:moveTo>
                <a:lnTo>
                  <a:pt x="807041" y="53340"/>
                </a:lnTo>
                <a:lnTo>
                  <a:pt x="813063" y="53340"/>
                </a:lnTo>
                <a:lnTo>
                  <a:pt x="808041" y="52740"/>
                </a:lnTo>
                <a:close/>
              </a:path>
              <a:path w="1638934" h="853440">
                <a:moveTo>
                  <a:pt x="1092199" y="45720"/>
                </a:moveTo>
                <a:lnTo>
                  <a:pt x="981293" y="45720"/>
                </a:lnTo>
                <a:lnTo>
                  <a:pt x="988301" y="46990"/>
                </a:lnTo>
                <a:lnTo>
                  <a:pt x="994099" y="49530"/>
                </a:lnTo>
                <a:lnTo>
                  <a:pt x="999573" y="52070"/>
                </a:lnTo>
                <a:lnTo>
                  <a:pt x="1005609" y="53340"/>
                </a:lnTo>
                <a:lnTo>
                  <a:pt x="1005656" y="49530"/>
                </a:lnTo>
                <a:lnTo>
                  <a:pt x="1094721" y="49530"/>
                </a:lnTo>
                <a:lnTo>
                  <a:pt x="1092199" y="45720"/>
                </a:lnTo>
                <a:close/>
              </a:path>
              <a:path w="1638934" h="853440">
                <a:moveTo>
                  <a:pt x="493460" y="49530"/>
                </a:moveTo>
                <a:lnTo>
                  <a:pt x="480586" y="49530"/>
                </a:lnTo>
                <a:lnTo>
                  <a:pt x="484138" y="52901"/>
                </a:lnTo>
                <a:lnTo>
                  <a:pt x="486326" y="52070"/>
                </a:lnTo>
                <a:lnTo>
                  <a:pt x="487553" y="52070"/>
                </a:lnTo>
                <a:lnTo>
                  <a:pt x="493460" y="49530"/>
                </a:lnTo>
                <a:close/>
              </a:path>
              <a:path w="1638934" h="853440">
                <a:moveTo>
                  <a:pt x="1140153" y="52070"/>
                </a:moveTo>
                <a:lnTo>
                  <a:pt x="1141295" y="52724"/>
                </a:lnTo>
                <a:lnTo>
                  <a:pt x="1141547" y="52774"/>
                </a:lnTo>
                <a:lnTo>
                  <a:pt x="1140153" y="52070"/>
                </a:lnTo>
                <a:close/>
              </a:path>
              <a:path w="1638934" h="853440">
                <a:moveTo>
                  <a:pt x="811273" y="50800"/>
                </a:moveTo>
                <a:lnTo>
                  <a:pt x="805949" y="50800"/>
                </a:lnTo>
                <a:lnTo>
                  <a:pt x="805736" y="52464"/>
                </a:lnTo>
                <a:lnTo>
                  <a:pt x="808041" y="52740"/>
                </a:lnTo>
                <a:lnTo>
                  <a:pt x="811273" y="50800"/>
                </a:lnTo>
                <a:close/>
              </a:path>
              <a:path w="1638934" h="853440">
                <a:moveTo>
                  <a:pt x="660505" y="49976"/>
                </a:moveTo>
                <a:lnTo>
                  <a:pt x="660225" y="50009"/>
                </a:lnTo>
                <a:lnTo>
                  <a:pt x="659816" y="50800"/>
                </a:lnTo>
                <a:lnTo>
                  <a:pt x="653977" y="51595"/>
                </a:lnTo>
                <a:lnTo>
                  <a:pt x="654281" y="52070"/>
                </a:lnTo>
                <a:lnTo>
                  <a:pt x="660564" y="50800"/>
                </a:lnTo>
                <a:lnTo>
                  <a:pt x="660505" y="49976"/>
                </a:lnTo>
                <a:close/>
              </a:path>
              <a:path w="1638934" h="853440">
                <a:moveTo>
                  <a:pt x="479964" y="50800"/>
                </a:moveTo>
                <a:lnTo>
                  <a:pt x="479775" y="50860"/>
                </a:lnTo>
                <a:lnTo>
                  <a:pt x="479478" y="51346"/>
                </a:lnTo>
                <a:lnTo>
                  <a:pt x="479964" y="50800"/>
                </a:lnTo>
                <a:close/>
              </a:path>
              <a:path w="1638934" h="853440">
                <a:moveTo>
                  <a:pt x="514042" y="50580"/>
                </a:moveTo>
                <a:lnTo>
                  <a:pt x="512570" y="50800"/>
                </a:lnTo>
                <a:lnTo>
                  <a:pt x="512472" y="51180"/>
                </a:lnTo>
                <a:lnTo>
                  <a:pt x="514959" y="50800"/>
                </a:lnTo>
                <a:lnTo>
                  <a:pt x="514042" y="50580"/>
                </a:lnTo>
                <a:close/>
              </a:path>
              <a:path w="1638934" h="853440">
                <a:moveTo>
                  <a:pt x="510518" y="48260"/>
                </a:moveTo>
                <a:lnTo>
                  <a:pt x="496414" y="48260"/>
                </a:lnTo>
                <a:lnTo>
                  <a:pt x="496994" y="50800"/>
                </a:lnTo>
                <a:lnTo>
                  <a:pt x="503716" y="49530"/>
                </a:lnTo>
                <a:lnTo>
                  <a:pt x="507302" y="49530"/>
                </a:lnTo>
                <a:lnTo>
                  <a:pt x="510518" y="48260"/>
                </a:lnTo>
                <a:close/>
              </a:path>
              <a:path w="1638934" h="853440">
                <a:moveTo>
                  <a:pt x="507302" y="49530"/>
                </a:moveTo>
                <a:lnTo>
                  <a:pt x="503716" y="49530"/>
                </a:lnTo>
                <a:lnTo>
                  <a:pt x="504086" y="50800"/>
                </a:lnTo>
                <a:lnTo>
                  <a:pt x="507302" y="49530"/>
                </a:lnTo>
                <a:close/>
              </a:path>
              <a:path w="1638934" h="853440">
                <a:moveTo>
                  <a:pt x="551353" y="50177"/>
                </a:moveTo>
                <a:lnTo>
                  <a:pt x="550669" y="50800"/>
                </a:lnTo>
                <a:lnTo>
                  <a:pt x="551465" y="50529"/>
                </a:lnTo>
                <a:lnTo>
                  <a:pt x="551353" y="50177"/>
                </a:lnTo>
                <a:close/>
              </a:path>
              <a:path w="1638934" h="853440">
                <a:moveTo>
                  <a:pt x="585566" y="36830"/>
                </a:moveTo>
                <a:lnTo>
                  <a:pt x="577649" y="36830"/>
                </a:lnTo>
                <a:lnTo>
                  <a:pt x="579593" y="38100"/>
                </a:lnTo>
                <a:lnTo>
                  <a:pt x="578863" y="40640"/>
                </a:lnTo>
                <a:lnTo>
                  <a:pt x="569982" y="41910"/>
                </a:lnTo>
                <a:lnTo>
                  <a:pt x="562547" y="44450"/>
                </a:lnTo>
                <a:lnTo>
                  <a:pt x="559031" y="45720"/>
                </a:lnTo>
                <a:lnTo>
                  <a:pt x="561905" y="46990"/>
                </a:lnTo>
                <a:lnTo>
                  <a:pt x="551465" y="50529"/>
                </a:lnTo>
                <a:lnTo>
                  <a:pt x="551551" y="50800"/>
                </a:lnTo>
                <a:lnTo>
                  <a:pt x="589697" y="50800"/>
                </a:lnTo>
                <a:lnTo>
                  <a:pt x="608731" y="46990"/>
                </a:lnTo>
                <a:lnTo>
                  <a:pt x="630007" y="44450"/>
                </a:lnTo>
                <a:lnTo>
                  <a:pt x="635727" y="43180"/>
                </a:lnTo>
                <a:lnTo>
                  <a:pt x="582869" y="43180"/>
                </a:lnTo>
                <a:lnTo>
                  <a:pt x="581640" y="40640"/>
                </a:lnTo>
                <a:lnTo>
                  <a:pt x="584283" y="38100"/>
                </a:lnTo>
                <a:lnTo>
                  <a:pt x="585566" y="36830"/>
                </a:lnTo>
                <a:close/>
              </a:path>
              <a:path w="1638934" h="853440">
                <a:moveTo>
                  <a:pt x="631583" y="48260"/>
                </a:moveTo>
                <a:lnTo>
                  <a:pt x="618795" y="48260"/>
                </a:lnTo>
                <a:lnTo>
                  <a:pt x="620496" y="50800"/>
                </a:lnTo>
                <a:lnTo>
                  <a:pt x="625957" y="49530"/>
                </a:lnTo>
                <a:lnTo>
                  <a:pt x="634898" y="49530"/>
                </a:lnTo>
                <a:lnTo>
                  <a:pt x="631583" y="48260"/>
                </a:lnTo>
                <a:close/>
              </a:path>
              <a:path w="1638934" h="853440">
                <a:moveTo>
                  <a:pt x="553461" y="48260"/>
                </a:moveTo>
                <a:lnTo>
                  <a:pt x="550741" y="48260"/>
                </a:lnTo>
                <a:lnTo>
                  <a:pt x="551353" y="50177"/>
                </a:lnTo>
                <a:lnTo>
                  <a:pt x="553461" y="48260"/>
                </a:lnTo>
                <a:close/>
              </a:path>
              <a:path w="1638934" h="853440">
                <a:moveTo>
                  <a:pt x="659410" y="39370"/>
                </a:moveTo>
                <a:lnTo>
                  <a:pt x="662289" y="40640"/>
                </a:lnTo>
                <a:lnTo>
                  <a:pt x="661266" y="40640"/>
                </a:lnTo>
                <a:lnTo>
                  <a:pt x="659850" y="44450"/>
                </a:lnTo>
                <a:lnTo>
                  <a:pt x="651701" y="44450"/>
                </a:lnTo>
                <a:lnTo>
                  <a:pt x="644945" y="45720"/>
                </a:lnTo>
                <a:lnTo>
                  <a:pt x="639403" y="46990"/>
                </a:lnTo>
                <a:lnTo>
                  <a:pt x="634898" y="49530"/>
                </a:lnTo>
                <a:lnTo>
                  <a:pt x="660473" y="49530"/>
                </a:lnTo>
                <a:lnTo>
                  <a:pt x="660505" y="49976"/>
                </a:lnTo>
                <a:lnTo>
                  <a:pt x="664324" y="49530"/>
                </a:lnTo>
                <a:lnTo>
                  <a:pt x="673158" y="48260"/>
                </a:lnTo>
                <a:lnTo>
                  <a:pt x="701809" y="48260"/>
                </a:lnTo>
                <a:lnTo>
                  <a:pt x="700315" y="46990"/>
                </a:lnTo>
                <a:lnTo>
                  <a:pt x="718069" y="45720"/>
                </a:lnTo>
                <a:lnTo>
                  <a:pt x="738888" y="44450"/>
                </a:lnTo>
                <a:lnTo>
                  <a:pt x="750956" y="43180"/>
                </a:lnTo>
                <a:lnTo>
                  <a:pt x="769495" y="43180"/>
                </a:lnTo>
                <a:lnTo>
                  <a:pt x="772502" y="41910"/>
                </a:lnTo>
                <a:lnTo>
                  <a:pt x="665603" y="41910"/>
                </a:lnTo>
                <a:lnTo>
                  <a:pt x="659410" y="39370"/>
                </a:lnTo>
                <a:close/>
              </a:path>
              <a:path w="1638934" h="853440">
                <a:moveTo>
                  <a:pt x="517314" y="48260"/>
                </a:moveTo>
                <a:lnTo>
                  <a:pt x="510518" y="48260"/>
                </a:lnTo>
                <a:lnTo>
                  <a:pt x="512875" y="49530"/>
                </a:lnTo>
                <a:lnTo>
                  <a:pt x="517314" y="48260"/>
                </a:lnTo>
                <a:close/>
              </a:path>
              <a:path w="1638934" h="853440">
                <a:moveTo>
                  <a:pt x="556254" y="45720"/>
                </a:moveTo>
                <a:lnTo>
                  <a:pt x="550645" y="45720"/>
                </a:lnTo>
                <a:lnTo>
                  <a:pt x="544776" y="49530"/>
                </a:lnTo>
                <a:lnTo>
                  <a:pt x="550741" y="48260"/>
                </a:lnTo>
                <a:lnTo>
                  <a:pt x="553461" y="48260"/>
                </a:lnTo>
                <a:lnTo>
                  <a:pt x="556254" y="45720"/>
                </a:lnTo>
                <a:close/>
              </a:path>
              <a:path w="1638934" h="853440">
                <a:moveTo>
                  <a:pt x="694627" y="48260"/>
                </a:moveTo>
                <a:lnTo>
                  <a:pt x="673158" y="48260"/>
                </a:lnTo>
                <a:lnTo>
                  <a:pt x="680282" y="49530"/>
                </a:lnTo>
                <a:lnTo>
                  <a:pt x="686006" y="49530"/>
                </a:lnTo>
                <a:lnTo>
                  <a:pt x="694627" y="48260"/>
                </a:lnTo>
                <a:close/>
              </a:path>
              <a:path w="1638934" h="853440">
                <a:moveTo>
                  <a:pt x="1195669" y="46935"/>
                </a:moveTo>
                <a:lnTo>
                  <a:pt x="1196428" y="49530"/>
                </a:lnTo>
                <a:lnTo>
                  <a:pt x="1200791" y="47914"/>
                </a:lnTo>
                <a:lnTo>
                  <a:pt x="1195669" y="46935"/>
                </a:lnTo>
                <a:close/>
              </a:path>
              <a:path w="1638934" h="853440">
                <a:moveTo>
                  <a:pt x="1203286" y="46990"/>
                </a:moveTo>
                <a:lnTo>
                  <a:pt x="1200791" y="47914"/>
                </a:lnTo>
                <a:lnTo>
                  <a:pt x="1202601" y="48260"/>
                </a:lnTo>
                <a:lnTo>
                  <a:pt x="1206046" y="49530"/>
                </a:lnTo>
                <a:lnTo>
                  <a:pt x="1203286" y="46990"/>
                </a:lnTo>
                <a:close/>
              </a:path>
              <a:path w="1638934" h="853440">
                <a:moveTo>
                  <a:pt x="634026" y="47107"/>
                </a:moveTo>
                <a:lnTo>
                  <a:pt x="631583" y="48260"/>
                </a:lnTo>
                <a:lnTo>
                  <a:pt x="633643" y="48260"/>
                </a:lnTo>
                <a:lnTo>
                  <a:pt x="634026" y="47107"/>
                </a:lnTo>
                <a:close/>
              </a:path>
              <a:path w="1638934" h="853440">
                <a:moveTo>
                  <a:pt x="714927" y="46990"/>
                </a:moveTo>
                <a:lnTo>
                  <a:pt x="713250" y="46990"/>
                </a:lnTo>
                <a:lnTo>
                  <a:pt x="701809" y="48260"/>
                </a:lnTo>
                <a:lnTo>
                  <a:pt x="714602" y="48260"/>
                </a:lnTo>
                <a:lnTo>
                  <a:pt x="714927" y="46990"/>
                </a:lnTo>
                <a:close/>
              </a:path>
              <a:path w="1638934" h="853440">
                <a:moveTo>
                  <a:pt x="1083948" y="41910"/>
                </a:moveTo>
                <a:lnTo>
                  <a:pt x="951706" y="41910"/>
                </a:lnTo>
                <a:lnTo>
                  <a:pt x="955965" y="43180"/>
                </a:lnTo>
                <a:lnTo>
                  <a:pt x="961189" y="44450"/>
                </a:lnTo>
                <a:lnTo>
                  <a:pt x="961351" y="45720"/>
                </a:lnTo>
                <a:lnTo>
                  <a:pt x="966187" y="48260"/>
                </a:lnTo>
                <a:lnTo>
                  <a:pt x="967362" y="46990"/>
                </a:lnTo>
                <a:lnTo>
                  <a:pt x="981866" y="46990"/>
                </a:lnTo>
                <a:lnTo>
                  <a:pt x="975588" y="45720"/>
                </a:lnTo>
                <a:lnTo>
                  <a:pt x="1092199" y="45720"/>
                </a:lnTo>
                <a:lnTo>
                  <a:pt x="1091359" y="44450"/>
                </a:lnTo>
                <a:lnTo>
                  <a:pt x="1083948" y="41910"/>
                </a:lnTo>
                <a:close/>
              </a:path>
              <a:path w="1638934" h="853440">
                <a:moveTo>
                  <a:pt x="981866" y="46990"/>
                </a:moveTo>
                <a:lnTo>
                  <a:pt x="967362" y="46990"/>
                </a:lnTo>
                <a:lnTo>
                  <a:pt x="974333" y="48260"/>
                </a:lnTo>
                <a:lnTo>
                  <a:pt x="977090" y="48260"/>
                </a:lnTo>
                <a:lnTo>
                  <a:pt x="981866" y="46990"/>
                </a:lnTo>
                <a:close/>
              </a:path>
              <a:path w="1638934" h="853440">
                <a:moveTo>
                  <a:pt x="1106595" y="39370"/>
                </a:moveTo>
                <a:lnTo>
                  <a:pt x="1110192" y="43180"/>
                </a:lnTo>
                <a:lnTo>
                  <a:pt x="1109219" y="44450"/>
                </a:lnTo>
                <a:lnTo>
                  <a:pt x="1117171" y="45720"/>
                </a:lnTo>
                <a:lnTo>
                  <a:pt x="1122206" y="46990"/>
                </a:lnTo>
                <a:lnTo>
                  <a:pt x="1122929" y="48260"/>
                </a:lnTo>
                <a:lnTo>
                  <a:pt x="1128992" y="48260"/>
                </a:lnTo>
                <a:lnTo>
                  <a:pt x="1131292" y="46990"/>
                </a:lnTo>
                <a:lnTo>
                  <a:pt x="1124023" y="46990"/>
                </a:lnTo>
                <a:lnTo>
                  <a:pt x="1119844" y="45720"/>
                </a:lnTo>
                <a:lnTo>
                  <a:pt x="1120067" y="44450"/>
                </a:lnTo>
                <a:lnTo>
                  <a:pt x="1113826" y="44450"/>
                </a:lnTo>
                <a:lnTo>
                  <a:pt x="1112972" y="43180"/>
                </a:lnTo>
                <a:lnTo>
                  <a:pt x="1117227" y="43180"/>
                </a:lnTo>
                <a:lnTo>
                  <a:pt x="1116729" y="41910"/>
                </a:lnTo>
                <a:lnTo>
                  <a:pt x="1106595" y="39370"/>
                </a:lnTo>
                <a:close/>
              </a:path>
              <a:path w="1638934" h="853440">
                <a:moveTo>
                  <a:pt x="1189130" y="45720"/>
                </a:moveTo>
                <a:lnTo>
                  <a:pt x="1181664" y="45720"/>
                </a:lnTo>
                <a:lnTo>
                  <a:pt x="1185310" y="46990"/>
                </a:lnTo>
                <a:lnTo>
                  <a:pt x="1182885" y="48260"/>
                </a:lnTo>
                <a:lnTo>
                  <a:pt x="1188229" y="48260"/>
                </a:lnTo>
                <a:lnTo>
                  <a:pt x="1189130" y="45720"/>
                </a:lnTo>
                <a:close/>
              </a:path>
              <a:path w="1638934" h="853440">
                <a:moveTo>
                  <a:pt x="637177" y="45720"/>
                </a:moveTo>
                <a:lnTo>
                  <a:pt x="634487" y="45720"/>
                </a:lnTo>
                <a:lnTo>
                  <a:pt x="634026" y="47107"/>
                </a:lnTo>
                <a:lnTo>
                  <a:pt x="637177" y="45720"/>
                </a:lnTo>
                <a:close/>
              </a:path>
              <a:path w="1638934" h="853440">
                <a:moveTo>
                  <a:pt x="1127176" y="45720"/>
                </a:moveTo>
                <a:lnTo>
                  <a:pt x="1127233" y="46990"/>
                </a:lnTo>
                <a:lnTo>
                  <a:pt x="1131292" y="46990"/>
                </a:lnTo>
                <a:lnTo>
                  <a:pt x="1127176" y="45720"/>
                </a:lnTo>
                <a:close/>
              </a:path>
              <a:path w="1638934" h="853440">
                <a:moveTo>
                  <a:pt x="1193454" y="39370"/>
                </a:moveTo>
                <a:lnTo>
                  <a:pt x="1186606" y="41910"/>
                </a:lnTo>
                <a:lnTo>
                  <a:pt x="1191266" y="43180"/>
                </a:lnTo>
                <a:lnTo>
                  <a:pt x="1190198" y="44450"/>
                </a:lnTo>
                <a:lnTo>
                  <a:pt x="1192700" y="45720"/>
                </a:lnTo>
                <a:lnTo>
                  <a:pt x="1189130" y="45720"/>
                </a:lnTo>
                <a:lnTo>
                  <a:pt x="1195669" y="46935"/>
                </a:lnTo>
                <a:lnTo>
                  <a:pt x="1193454" y="39370"/>
                </a:lnTo>
                <a:close/>
              </a:path>
              <a:path w="1638934" h="853440">
                <a:moveTo>
                  <a:pt x="769495" y="43180"/>
                </a:moveTo>
                <a:lnTo>
                  <a:pt x="750956" y="43180"/>
                </a:lnTo>
                <a:lnTo>
                  <a:pt x="751580" y="44450"/>
                </a:lnTo>
                <a:lnTo>
                  <a:pt x="758869" y="45720"/>
                </a:lnTo>
                <a:lnTo>
                  <a:pt x="769583" y="45720"/>
                </a:lnTo>
                <a:lnTo>
                  <a:pt x="769495" y="43180"/>
                </a:lnTo>
                <a:close/>
              </a:path>
              <a:path w="1638934" h="853440">
                <a:moveTo>
                  <a:pt x="1176604" y="43914"/>
                </a:moveTo>
                <a:lnTo>
                  <a:pt x="1180743" y="45720"/>
                </a:lnTo>
                <a:lnTo>
                  <a:pt x="1185434" y="45720"/>
                </a:lnTo>
                <a:lnTo>
                  <a:pt x="1178292" y="44450"/>
                </a:lnTo>
                <a:lnTo>
                  <a:pt x="1176604" y="43914"/>
                </a:lnTo>
                <a:close/>
              </a:path>
              <a:path w="1638934" h="853440">
                <a:moveTo>
                  <a:pt x="1185591" y="44450"/>
                </a:moveTo>
                <a:lnTo>
                  <a:pt x="1185434" y="45720"/>
                </a:lnTo>
                <a:lnTo>
                  <a:pt x="1192700" y="45720"/>
                </a:lnTo>
                <a:lnTo>
                  <a:pt x="1185591" y="44450"/>
                </a:lnTo>
                <a:close/>
              </a:path>
              <a:path w="1638934" h="853440">
                <a:moveTo>
                  <a:pt x="878038" y="38100"/>
                </a:moveTo>
                <a:lnTo>
                  <a:pt x="871958" y="38100"/>
                </a:lnTo>
                <a:lnTo>
                  <a:pt x="872877" y="40640"/>
                </a:lnTo>
                <a:lnTo>
                  <a:pt x="868482" y="41910"/>
                </a:lnTo>
                <a:lnTo>
                  <a:pt x="863026" y="41910"/>
                </a:lnTo>
                <a:lnTo>
                  <a:pt x="860764" y="43180"/>
                </a:lnTo>
                <a:lnTo>
                  <a:pt x="873579" y="44450"/>
                </a:lnTo>
                <a:lnTo>
                  <a:pt x="873649" y="41910"/>
                </a:lnTo>
                <a:lnTo>
                  <a:pt x="879042" y="40640"/>
                </a:lnTo>
                <a:lnTo>
                  <a:pt x="930754" y="40640"/>
                </a:lnTo>
                <a:lnTo>
                  <a:pt x="924418" y="39370"/>
                </a:lnTo>
                <a:lnTo>
                  <a:pt x="878359" y="39370"/>
                </a:lnTo>
                <a:lnTo>
                  <a:pt x="878038" y="38100"/>
                </a:lnTo>
                <a:close/>
              </a:path>
              <a:path w="1638934" h="853440">
                <a:moveTo>
                  <a:pt x="925757" y="40640"/>
                </a:moveTo>
                <a:lnTo>
                  <a:pt x="879042" y="40640"/>
                </a:lnTo>
                <a:lnTo>
                  <a:pt x="887386" y="41910"/>
                </a:lnTo>
                <a:lnTo>
                  <a:pt x="904691" y="41910"/>
                </a:lnTo>
                <a:lnTo>
                  <a:pt x="904636" y="43180"/>
                </a:lnTo>
                <a:lnTo>
                  <a:pt x="900008" y="43180"/>
                </a:lnTo>
                <a:lnTo>
                  <a:pt x="901008" y="44450"/>
                </a:lnTo>
                <a:lnTo>
                  <a:pt x="912887" y="43180"/>
                </a:lnTo>
                <a:lnTo>
                  <a:pt x="919940" y="41910"/>
                </a:lnTo>
                <a:lnTo>
                  <a:pt x="925757" y="40640"/>
                </a:lnTo>
                <a:close/>
              </a:path>
              <a:path w="1638934" h="853440">
                <a:moveTo>
                  <a:pt x="1048328" y="34290"/>
                </a:moveTo>
                <a:lnTo>
                  <a:pt x="1044453" y="36830"/>
                </a:lnTo>
                <a:lnTo>
                  <a:pt x="875584" y="36830"/>
                </a:lnTo>
                <a:lnTo>
                  <a:pt x="876618" y="38100"/>
                </a:lnTo>
                <a:lnTo>
                  <a:pt x="926995" y="38100"/>
                </a:lnTo>
                <a:lnTo>
                  <a:pt x="933116" y="40640"/>
                </a:lnTo>
                <a:lnTo>
                  <a:pt x="938243" y="41910"/>
                </a:lnTo>
                <a:lnTo>
                  <a:pt x="943965" y="43180"/>
                </a:lnTo>
                <a:lnTo>
                  <a:pt x="951868" y="44450"/>
                </a:lnTo>
                <a:lnTo>
                  <a:pt x="952654" y="44450"/>
                </a:lnTo>
                <a:lnTo>
                  <a:pt x="951706" y="41910"/>
                </a:lnTo>
                <a:lnTo>
                  <a:pt x="1083948" y="41910"/>
                </a:lnTo>
                <a:lnTo>
                  <a:pt x="1076352" y="40640"/>
                </a:lnTo>
                <a:lnTo>
                  <a:pt x="1062150" y="40640"/>
                </a:lnTo>
                <a:lnTo>
                  <a:pt x="1053835" y="38100"/>
                </a:lnTo>
                <a:lnTo>
                  <a:pt x="1054879" y="36830"/>
                </a:lnTo>
                <a:lnTo>
                  <a:pt x="1048328" y="34290"/>
                </a:lnTo>
                <a:close/>
              </a:path>
              <a:path w="1638934" h="853440">
                <a:moveTo>
                  <a:pt x="1174921" y="43180"/>
                </a:moveTo>
                <a:lnTo>
                  <a:pt x="1174895" y="43372"/>
                </a:lnTo>
                <a:lnTo>
                  <a:pt x="1176604" y="43914"/>
                </a:lnTo>
                <a:lnTo>
                  <a:pt x="1174921" y="43180"/>
                </a:lnTo>
                <a:close/>
              </a:path>
              <a:path w="1638934" h="853440">
                <a:moveTo>
                  <a:pt x="656859" y="25400"/>
                </a:moveTo>
                <a:lnTo>
                  <a:pt x="618235" y="25400"/>
                </a:lnTo>
                <a:lnTo>
                  <a:pt x="612198" y="29210"/>
                </a:lnTo>
                <a:lnTo>
                  <a:pt x="617722" y="29210"/>
                </a:lnTo>
                <a:lnTo>
                  <a:pt x="614313" y="30480"/>
                </a:lnTo>
                <a:lnTo>
                  <a:pt x="611034" y="30480"/>
                </a:lnTo>
                <a:lnTo>
                  <a:pt x="605205" y="31808"/>
                </a:lnTo>
                <a:lnTo>
                  <a:pt x="600686" y="33503"/>
                </a:lnTo>
                <a:lnTo>
                  <a:pt x="604079" y="35560"/>
                </a:lnTo>
                <a:lnTo>
                  <a:pt x="601912" y="38100"/>
                </a:lnTo>
                <a:lnTo>
                  <a:pt x="594477" y="40640"/>
                </a:lnTo>
                <a:lnTo>
                  <a:pt x="582869" y="43180"/>
                </a:lnTo>
                <a:lnTo>
                  <a:pt x="635727" y="43180"/>
                </a:lnTo>
                <a:lnTo>
                  <a:pt x="641448" y="41910"/>
                </a:lnTo>
                <a:lnTo>
                  <a:pt x="652718" y="41910"/>
                </a:lnTo>
                <a:lnTo>
                  <a:pt x="661266" y="40640"/>
                </a:lnTo>
                <a:lnTo>
                  <a:pt x="662289" y="40640"/>
                </a:lnTo>
                <a:lnTo>
                  <a:pt x="659410" y="39370"/>
                </a:lnTo>
                <a:lnTo>
                  <a:pt x="669719" y="39370"/>
                </a:lnTo>
                <a:lnTo>
                  <a:pt x="670008" y="38100"/>
                </a:lnTo>
                <a:lnTo>
                  <a:pt x="678819" y="38100"/>
                </a:lnTo>
                <a:lnTo>
                  <a:pt x="684886" y="36830"/>
                </a:lnTo>
                <a:lnTo>
                  <a:pt x="724182" y="36830"/>
                </a:lnTo>
                <a:lnTo>
                  <a:pt x="723405" y="35560"/>
                </a:lnTo>
                <a:lnTo>
                  <a:pt x="628185" y="35560"/>
                </a:lnTo>
                <a:lnTo>
                  <a:pt x="633150" y="32365"/>
                </a:lnTo>
                <a:lnTo>
                  <a:pt x="633434" y="31750"/>
                </a:lnTo>
                <a:lnTo>
                  <a:pt x="634317" y="31533"/>
                </a:lnTo>
                <a:lnTo>
                  <a:pt x="635358" y="30480"/>
                </a:lnTo>
                <a:lnTo>
                  <a:pt x="643974" y="26670"/>
                </a:lnTo>
                <a:lnTo>
                  <a:pt x="656859" y="25400"/>
                </a:lnTo>
                <a:close/>
              </a:path>
              <a:path w="1638934" h="853440">
                <a:moveTo>
                  <a:pt x="652718" y="41910"/>
                </a:moveTo>
                <a:lnTo>
                  <a:pt x="641448" y="41910"/>
                </a:lnTo>
                <a:lnTo>
                  <a:pt x="644169" y="43180"/>
                </a:lnTo>
                <a:lnTo>
                  <a:pt x="652718" y="41910"/>
                </a:lnTo>
                <a:close/>
              </a:path>
              <a:path w="1638934" h="853440">
                <a:moveTo>
                  <a:pt x="785844" y="40640"/>
                </a:moveTo>
                <a:lnTo>
                  <a:pt x="775508" y="40640"/>
                </a:lnTo>
                <a:lnTo>
                  <a:pt x="787687" y="43180"/>
                </a:lnTo>
                <a:lnTo>
                  <a:pt x="785844" y="40640"/>
                </a:lnTo>
                <a:close/>
              </a:path>
              <a:path w="1638934" h="853440">
                <a:moveTo>
                  <a:pt x="812619" y="40640"/>
                </a:moveTo>
                <a:lnTo>
                  <a:pt x="793350" y="40640"/>
                </a:lnTo>
                <a:lnTo>
                  <a:pt x="794813" y="43180"/>
                </a:lnTo>
                <a:lnTo>
                  <a:pt x="813350" y="43180"/>
                </a:lnTo>
                <a:lnTo>
                  <a:pt x="813699" y="41910"/>
                </a:lnTo>
                <a:lnTo>
                  <a:pt x="812619" y="40640"/>
                </a:lnTo>
                <a:close/>
              </a:path>
              <a:path w="1638934" h="853440">
                <a:moveTo>
                  <a:pt x="844182" y="40640"/>
                </a:moveTo>
                <a:lnTo>
                  <a:pt x="816904" y="40640"/>
                </a:lnTo>
                <a:lnTo>
                  <a:pt x="824638" y="41910"/>
                </a:lnTo>
                <a:lnTo>
                  <a:pt x="834871" y="43180"/>
                </a:lnTo>
                <a:lnTo>
                  <a:pt x="846153" y="43180"/>
                </a:lnTo>
                <a:lnTo>
                  <a:pt x="844182" y="40640"/>
                </a:lnTo>
                <a:close/>
              </a:path>
              <a:path w="1638934" h="853440">
                <a:moveTo>
                  <a:pt x="1166282" y="40640"/>
                </a:moveTo>
                <a:lnTo>
                  <a:pt x="1122093" y="40640"/>
                </a:lnTo>
                <a:lnTo>
                  <a:pt x="1127861" y="41910"/>
                </a:lnTo>
                <a:lnTo>
                  <a:pt x="1127312" y="43180"/>
                </a:lnTo>
                <a:lnTo>
                  <a:pt x="1174289" y="43180"/>
                </a:lnTo>
                <a:lnTo>
                  <a:pt x="1166282" y="40640"/>
                </a:lnTo>
                <a:close/>
              </a:path>
              <a:path w="1638934" h="853440">
                <a:moveTo>
                  <a:pt x="555775" y="40640"/>
                </a:moveTo>
                <a:lnTo>
                  <a:pt x="542188" y="40640"/>
                </a:lnTo>
                <a:lnTo>
                  <a:pt x="547329" y="41910"/>
                </a:lnTo>
                <a:lnTo>
                  <a:pt x="551092" y="41910"/>
                </a:lnTo>
                <a:lnTo>
                  <a:pt x="555775" y="40640"/>
                </a:lnTo>
                <a:close/>
              </a:path>
              <a:path w="1638934" h="853440">
                <a:moveTo>
                  <a:pt x="570866" y="39370"/>
                </a:moveTo>
                <a:lnTo>
                  <a:pt x="560459" y="39370"/>
                </a:lnTo>
                <a:lnTo>
                  <a:pt x="554127" y="41910"/>
                </a:lnTo>
                <a:lnTo>
                  <a:pt x="565381" y="40640"/>
                </a:lnTo>
                <a:lnTo>
                  <a:pt x="572899" y="40640"/>
                </a:lnTo>
                <a:lnTo>
                  <a:pt x="570866" y="39370"/>
                </a:lnTo>
                <a:close/>
              </a:path>
              <a:path w="1638934" h="853440">
                <a:moveTo>
                  <a:pt x="572899" y="40640"/>
                </a:moveTo>
                <a:lnTo>
                  <a:pt x="565381" y="40640"/>
                </a:lnTo>
                <a:lnTo>
                  <a:pt x="568105" y="41910"/>
                </a:lnTo>
                <a:lnTo>
                  <a:pt x="572899" y="40640"/>
                </a:lnTo>
                <a:close/>
              </a:path>
              <a:path w="1638934" h="853440">
                <a:moveTo>
                  <a:pt x="724182" y="36830"/>
                </a:moveTo>
                <a:lnTo>
                  <a:pt x="684886" y="36830"/>
                </a:lnTo>
                <a:lnTo>
                  <a:pt x="683668" y="40640"/>
                </a:lnTo>
                <a:lnTo>
                  <a:pt x="675465" y="41910"/>
                </a:lnTo>
                <a:lnTo>
                  <a:pt x="772502" y="41910"/>
                </a:lnTo>
                <a:lnTo>
                  <a:pt x="775508" y="40640"/>
                </a:lnTo>
                <a:lnTo>
                  <a:pt x="785844" y="40640"/>
                </a:lnTo>
                <a:lnTo>
                  <a:pt x="792244" y="39370"/>
                </a:lnTo>
                <a:lnTo>
                  <a:pt x="851843" y="39370"/>
                </a:lnTo>
                <a:lnTo>
                  <a:pt x="846224" y="38100"/>
                </a:lnTo>
                <a:lnTo>
                  <a:pt x="724959" y="38100"/>
                </a:lnTo>
                <a:lnTo>
                  <a:pt x="724182" y="36830"/>
                </a:lnTo>
                <a:close/>
              </a:path>
              <a:path w="1638934" h="853440">
                <a:moveTo>
                  <a:pt x="930754" y="40640"/>
                </a:moveTo>
                <a:lnTo>
                  <a:pt x="925757" y="40640"/>
                </a:lnTo>
                <a:lnTo>
                  <a:pt x="933929" y="41910"/>
                </a:lnTo>
                <a:lnTo>
                  <a:pt x="930754" y="40640"/>
                </a:lnTo>
                <a:close/>
              </a:path>
              <a:path w="1638934" h="853440">
                <a:moveTo>
                  <a:pt x="1121807" y="31750"/>
                </a:moveTo>
                <a:lnTo>
                  <a:pt x="1066711" y="31750"/>
                </a:lnTo>
                <a:lnTo>
                  <a:pt x="1072125" y="33020"/>
                </a:lnTo>
                <a:lnTo>
                  <a:pt x="1077807" y="34290"/>
                </a:lnTo>
                <a:lnTo>
                  <a:pt x="1085376" y="34290"/>
                </a:lnTo>
                <a:lnTo>
                  <a:pt x="1085889" y="35560"/>
                </a:lnTo>
                <a:lnTo>
                  <a:pt x="1103225" y="35560"/>
                </a:lnTo>
                <a:lnTo>
                  <a:pt x="1110751" y="38100"/>
                </a:lnTo>
                <a:lnTo>
                  <a:pt x="1114302" y="39370"/>
                </a:lnTo>
                <a:lnTo>
                  <a:pt x="1120318" y="41910"/>
                </a:lnTo>
                <a:lnTo>
                  <a:pt x="1121206" y="40640"/>
                </a:lnTo>
                <a:lnTo>
                  <a:pt x="1166282" y="40640"/>
                </a:lnTo>
                <a:lnTo>
                  <a:pt x="1162278" y="39370"/>
                </a:lnTo>
                <a:lnTo>
                  <a:pt x="1145442" y="36830"/>
                </a:lnTo>
                <a:lnTo>
                  <a:pt x="1125853" y="33020"/>
                </a:lnTo>
                <a:lnTo>
                  <a:pt x="1121807" y="31750"/>
                </a:lnTo>
                <a:close/>
              </a:path>
              <a:path w="1638934" h="853440">
                <a:moveTo>
                  <a:pt x="669719" y="39370"/>
                </a:moveTo>
                <a:lnTo>
                  <a:pt x="659410" y="39370"/>
                </a:lnTo>
                <a:lnTo>
                  <a:pt x="662507" y="40640"/>
                </a:lnTo>
                <a:lnTo>
                  <a:pt x="669429" y="40640"/>
                </a:lnTo>
                <a:lnTo>
                  <a:pt x="669719" y="39370"/>
                </a:lnTo>
                <a:close/>
              </a:path>
              <a:path w="1638934" h="853440">
                <a:moveTo>
                  <a:pt x="678819" y="38100"/>
                </a:moveTo>
                <a:lnTo>
                  <a:pt x="674264" y="38100"/>
                </a:lnTo>
                <a:lnTo>
                  <a:pt x="673340" y="39370"/>
                </a:lnTo>
                <a:lnTo>
                  <a:pt x="674140" y="40640"/>
                </a:lnTo>
                <a:lnTo>
                  <a:pt x="677551" y="40640"/>
                </a:lnTo>
                <a:lnTo>
                  <a:pt x="677742" y="39370"/>
                </a:lnTo>
                <a:lnTo>
                  <a:pt x="678819" y="38100"/>
                </a:lnTo>
                <a:close/>
              </a:path>
              <a:path w="1638934" h="853440">
                <a:moveTo>
                  <a:pt x="851843" y="39370"/>
                </a:moveTo>
                <a:lnTo>
                  <a:pt x="798666" y="39370"/>
                </a:lnTo>
                <a:lnTo>
                  <a:pt x="801563" y="40640"/>
                </a:lnTo>
                <a:lnTo>
                  <a:pt x="848621" y="40640"/>
                </a:lnTo>
                <a:lnTo>
                  <a:pt x="851843" y="39370"/>
                </a:lnTo>
                <a:close/>
              </a:path>
              <a:path w="1638934" h="853440">
                <a:moveTo>
                  <a:pt x="875584" y="36830"/>
                </a:moveTo>
                <a:lnTo>
                  <a:pt x="857326" y="36830"/>
                </a:lnTo>
                <a:lnTo>
                  <a:pt x="857255" y="40640"/>
                </a:lnTo>
                <a:lnTo>
                  <a:pt x="864228" y="40640"/>
                </a:lnTo>
                <a:lnTo>
                  <a:pt x="867211" y="39370"/>
                </a:lnTo>
                <a:lnTo>
                  <a:pt x="869798" y="38100"/>
                </a:lnTo>
                <a:lnTo>
                  <a:pt x="875584" y="36830"/>
                </a:lnTo>
                <a:close/>
              </a:path>
              <a:path w="1638934" h="853440">
                <a:moveTo>
                  <a:pt x="1066117" y="39370"/>
                </a:moveTo>
                <a:lnTo>
                  <a:pt x="1065309" y="40640"/>
                </a:lnTo>
                <a:lnTo>
                  <a:pt x="1069584" y="40640"/>
                </a:lnTo>
                <a:lnTo>
                  <a:pt x="1066117" y="39370"/>
                </a:lnTo>
                <a:close/>
              </a:path>
              <a:path w="1638934" h="853440">
                <a:moveTo>
                  <a:pt x="1059310" y="35560"/>
                </a:moveTo>
                <a:lnTo>
                  <a:pt x="1055751" y="38100"/>
                </a:lnTo>
                <a:lnTo>
                  <a:pt x="1070983" y="38100"/>
                </a:lnTo>
                <a:lnTo>
                  <a:pt x="1069584" y="40640"/>
                </a:lnTo>
                <a:lnTo>
                  <a:pt x="1076352" y="40640"/>
                </a:lnTo>
                <a:lnTo>
                  <a:pt x="1071271" y="38100"/>
                </a:lnTo>
                <a:lnTo>
                  <a:pt x="1066369" y="36830"/>
                </a:lnTo>
                <a:lnTo>
                  <a:pt x="1059310" y="35560"/>
                </a:lnTo>
                <a:close/>
              </a:path>
              <a:path w="1638934" h="853440">
                <a:moveTo>
                  <a:pt x="918083" y="38100"/>
                </a:moveTo>
                <a:lnTo>
                  <a:pt x="881610" y="38100"/>
                </a:lnTo>
                <a:lnTo>
                  <a:pt x="882995" y="39370"/>
                </a:lnTo>
                <a:lnTo>
                  <a:pt x="924418" y="39370"/>
                </a:lnTo>
                <a:lnTo>
                  <a:pt x="918083" y="38100"/>
                </a:lnTo>
                <a:close/>
              </a:path>
              <a:path w="1638934" h="853440">
                <a:moveTo>
                  <a:pt x="606003" y="29210"/>
                </a:moveTo>
                <a:lnTo>
                  <a:pt x="577115" y="29210"/>
                </a:lnTo>
                <a:lnTo>
                  <a:pt x="578019" y="33020"/>
                </a:lnTo>
                <a:lnTo>
                  <a:pt x="575105" y="33020"/>
                </a:lnTo>
                <a:lnTo>
                  <a:pt x="563789" y="38100"/>
                </a:lnTo>
                <a:lnTo>
                  <a:pt x="571356" y="38100"/>
                </a:lnTo>
                <a:lnTo>
                  <a:pt x="577649" y="36830"/>
                </a:lnTo>
                <a:lnTo>
                  <a:pt x="585566" y="36830"/>
                </a:lnTo>
                <a:lnTo>
                  <a:pt x="586850" y="35560"/>
                </a:lnTo>
                <a:lnTo>
                  <a:pt x="585392" y="34290"/>
                </a:lnTo>
                <a:lnTo>
                  <a:pt x="598591" y="34290"/>
                </a:lnTo>
                <a:lnTo>
                  <a:pt x="600686" y="33503"/>
                </a:lnTo>
                <a:lnTo>
                  <a:pt x="599887" y="33020"/>
                </a:lnTo>
                <a:lnTo>
                  <a:pt x="605205" y="31808"/>
                </a:lnTo>
                <a:lnTo>
                  <a:pt x="605346" y="31755"/>
                </a:lnTo>
                <a:lnTo>
                  <a:pt x="606003" y="29210"/>
                </a:lnTo>
                <a:close/>
              </a:path>
              <a:path w="1638934" h="853440">
                <a:moveTo>
                  <a:pt x="761986" y="33020"/>
                </a:moveTo>
                <a:lnTo>
                  <a:pt x="743331" y="33020"/>
                </a:lnTo>
                <a:lnTo>
                  <a:pt x="745631" y="35560"/>
                </a:lnTo>
                <a:lnTo>
                  <a:pt x="724959" y="38100"/>
                </a:lnTo>
                <a:lnTo>
                  <a:pt x="850874" y="38100"/>
                </a:lnTo>
                <a:lnTo>
                  <a:pt x="851250" y="36830"/>
                </a:lnTo>
                <a:lnTo>
                  <a:pt x="787532" y="36830"/>
                </a:lnTo>
                <a:lnTo>
                  <a:pt x="789121" y="35560"/>
                </a:lnTo>
                <a:lnTo>
                  <a:pt x="768887" y="35560"/>
                </a:lnTo>
                <a:lnTo>
                  <a:pt x="768837" y="34290"/>
                </a:lnTo>
                <a:lnTo>
                  <a:pt x="761689" y="34290"/>
                </a:lnTo>
                <a:lnTo>
                  <a:pt x="761986" y="33020"/>
                </a:lnTo>
                <a:close/>
              </a:path>
              <a:path w="1638934" h="853440">
                <a:moveTo>
                  <a:pt x="1101579" y="25400"/>
                </a:moveTo>
                <a:lnTo>
                  <a:pt x="1097919" y="25400"/>
                </a:lnTo>
                <a:lnTo>
                  <a:pt x="1102362" y="26670"/>
                </a:lnTo>
                <a:lnTo>
                  <a:pt x="1108956" y="29210"/>
                </a:lnTo>
                <a:lnTo>
                  <a:pt x="1111747" y="30480"/>
                </a:lnTo>
                <a:lnTo>
                  <a:pt x="1041771" y="30480"/>
                </a:lnTo>
                <a:lnTo>
                  <a:pt x="1052383" y="31755"/>
                </a:lnTo>
                <a:lnTo>
                  <a:pt x="1059140" y="33020"/>
                </a:lnTo>
                <a:lnTo>
                  <a:pt x="1065165" y="34290"/>
                </a:lnTo>
                <a:lnTo>
                  <a:pt x="1073472" y="38100"/>
                </a:lnTo>
                <a:lnTo>
                  <a:pt x="1073656" y="36830"/>
                </a:lnTo>
                <a:lnTo>
                  <a:pt x="1077358" y="36830"/>
                </a:lnTo>
                <a:lnTo>
                  <a:pt x="1073032" y="34290"/>
                </a:lnTo>
                <a:lnTo>
                  <a:pt x="1059966" y="33020"/>
                </a:lnTo>
                <a:lnTo>
                  <a:pt x="1059946" y="31750"/>
                </a:lnTo>
                <a:lnTo>
                  <a:pt x="1121807" y="31750"/>
                </a:lnTo>
                <a:lnTo>
                  <a:pt x="1101579" y="25400"/>
                </a:lnTo>
                <a:close/>
              </a:path>
              <a:path w="1638934" h="853440">
                <a:moveTo>
                  <a:pt x="805737" y="31750"/>
                </a:moveTo>
                <a:lnTo>
                  <a:pt x="798186" y="31750"/>
                </a:lnTo>
                <a:lnTo>
                  <a:pt x="800815" y="33020"/>
                </a:lnTo>
                <a:lnTo>
                  <a:pt x="798912" y="34290"/>
                </a:lnTo>
                <a:lnTo>
                  <a:pt x="793982" y="35560"/>
                </a:lnTo>
                <a:lnTo>
                  <a:pt x="787532" y="36830"/>
                </a:lnTo>
                <a:lnTo>
                  <a:pt x="968998" y="36830"/>
                </a:lnTo>
                <a:lnTo>
                  <a:pt x="956165" y="35560"/>
                </a:lnTo>
                <a:lnTo>
                  <a:pt x="864896" y="35560"/>
                </a:lnTo>
                <a:lnTo>
                  <a:pt x="864550" y="34290"/>
                </a:lnTo>
                <a:lnTo>
                  <a:pt x="805756" y="34290"/>
                </a:lnTo>
                <a:lnTo>
                  <a:pt x="806463" y="33020"/>
                </a:lnTo>
                <a:lnTo>
                  <a:pt x="805737" y="31750"/>
                </a:lnTo>
                <a:close/>
              </a:path>
              <a:path w="1638934" h="853440">
                <a:moveTo>
                  <a:pt x="1037793" y="33020"/>
                </a:moveTo>
                <a:lnTo>
                  <a:pt x="1034849" y="33020"/>
                </a:lnTo>
                <a:lnTo>
                  <a:pt x="1035779" y="34290"/>
                </a:lnTo>
                <a:lnTo>
                  <a:pt x="1036663" y="35560"/>
                </a:lnTo>
                <a:lnTo>
                  <a:pt x="968648" y="35560"/>
                </a:lnTo>
                <a:lnTo>
                  <a:pt x="974708" y="36830"/>
                </a:lnTo>
                <a:lnTo>
                  <a:pt x="1044453" y="36830"/>
                </a:lnTo>
                <a:lnTo>
                  <a:pt x="1042568" y="34290"/>
                </a:lnTo>
                <a:lnTo>
                  <a:pt x="1037793" y="33020"/>
                </a:lnTo>
                <a:close/>
              </a:path>
              <a:path w="1638934" h="853440">
                <a:moveTo>
                  <a:pt x="1089614" y="35560"/>
                </a:moveTo>
                <a:lnTo>
                  <a:pt x="1081592" y="35560"/>
                </a:lnTo>
                <a:lnTo>
                  <a:pt x="1084805" y="36830"/>
                </a:lnTo>
                <a:lnTo>
                  <a:pt x="1089614" y="35560"/>
                </a:lnTo>
                <a:close/>
              </a:path>
              <a:path w="1638934" h="853440">
                <a:moveTo>
                  <a:pt x="652638" y="30480"/>
                </a:moveTo>
                <a:lnTo>
                  <a:pt x="648763" y="31755"/>
                </a:lnTo>
                <a:lnTo>
                  <a:pt x="641606" y="33020"/>
                </a:lnTo>
                <a:lnTo>
                  <a:pt x="636680" y="34290"/>
                </a:lnTo>
                <a:lnTo>
                  <a:pt x="628185" y="35560"/>
                </a:lnTo>
                <a:lnTo>
                  <a:pt x="723405" y="35560"/>
                </a:lnTo>
                <a:lnTo>
                  <a:pt x="722628" y="34290"/>
                </a:lnTo>
                <a:lnTo>
                  <a:pt x="732243" y="34290"/>
                </a:lnTo>
                <a:lnTo>
                  <a:pt x="743331" y="33020"/>
                </a:lnTo>
                <a:lnTo>
                  <a:pt x="647536" y="33020"/>
                </a:lnTo>
                <a:lnTo>
                  <a:pt x="652638" y="30480"/>
                </a:lnTo>
                <a:close/>
              </a:path>
              <a:path w="1638934" h="853440">
                <a:moveTo>
                  <a:pt x="798186" y="31750"/>
                </a:moveTo>
                <a:lnTo>
                  <a:pt x="793508" y="31755"/>
                </a:lnTo>
                <a:lnTo>
                  <a:pt x="789017" y="33020"/>
                </a:lnTo>
                <a:lnTo>
                  <a:pt x="783637" y="33020"/>
                </a:lnTo>
                <a:lnTo>
                  <a:pt x="783553" y="35560"/>
                </a:lnTo>
                <a:lnTo>
                  <a:pt x="789121" y="35560"/>
                </a:lnTo>
                <a:lnTo>
                  <a:pt x="790711" y="34290"/>
                </a:lnTo>
                <a:lnTo>
                  <a:pt x="792820" y="33020"/>
                </a:lnTo>
                <a:lnTo>
                  <a:pt x="798186" y="31750"/>
                </a:lnTo>
                <a:close/>
              </a:path>
              <a:path w="1638934" h="853440">
                <a:moveTo>
                  <a:pt x="949936" y="24130"/>
                </a:moveTo>
                <a:lnTo>
                  <a:pt x="942701" y="24130"/>
                </a:lnTo>
                <a:lnTo>
                  <a:pt x="942575" y="26670"/>
                </a:lnTo>
                <a:lnTo>
                  <a:pt x="871956" y="26670"/>
                </a:lnTo>
                <a:lnTo>
                  <a:pt x="871133" y="30480"/>
                </a:lnTo>
                <a:lnTo>
                  <a:pt x="858912" y="31750"/>
                </a:lnTo>
                <a:lnTo>
                  <a:pt x="868123" y="35560"/>
                </a:lnTo>
                <a:lnTo>
                  <a:pt x="949069" y="35560"/>
                </a:lnTo>
                <a:lnTo>
                  <a:pt x="950579" y="34290"/>
                </a:lnTo>
                <a:lnTo>
                  <a:pt x="955579" y="34290"/>
                </a:lnTo>
                <a:lnTo>
                  <a:pt x="956391" y="33020"/>
                </a:lnTo>
                <a:lnTo>
                  <a:pt x="1016339" y="33020"/>
                </a:lnTo>
                <a:lnTo>
                  <a:pt x="1012079" y="31750"/>
                </a:lnTo>
                <a:lnTo>
                  <a:pt x="1006094" y="30480"/>
                </a:lnTo>
                <a:lnTo>
                  <a:pt x="978153" y="30480"/>
                </a:lnTo>
                <a:lnTo>
                  <a:pt x="974124" y="27940"/>
                </a:lnTo>
                <a:lnTo>
                  <a:pt x="964387" y="27940"/>
                </a:lnTo>
                <a:lnTo>
                  <a:pt x="959463" y="26670"/>
                </a:lnTo>
                <a:lnTo>
                  <a:pt x="957443" y="25400"/>
                </a:lnTo>
                <a:lnTo>
                  <a:pt x="949936" y="24130"/>
                </a:lnTo>
                <a:close/>
              </a:path>
              <a:path w="1638934" h="853440">
                <a:moveTo>
                  <a:pt x="1018795" y="30480"/>
                </a:moveTo>
                <a:lnTo>
                  <a:pt x="1015925" y="30480"/>
                </a:lnTo>
                <a:lnTo>
                  <a:pt x="1015232" y="31533"/>
                </a:lnTo>
                <a:lnTo>
                  <a:pt x="1015147" y="31808"/>
                </a:lnTo>
                <a:lnTo>
                  <a:pt x="1016339" y="33020"/>
                </a:lnTo>
                <a:lnTo>
                  <a:pt x="956391" y="33020"/>
                </a:lnTo>
                <a:lnTo>
                  <a:pt x="962479" y="34290"/>
                </a:lnTo>
                <a:lnTo>
                  <a:pt x="965568" y="35560"/>
                </a:lnTo>
                <a:lnTo>
                  <a:pt x="1033579" y="35560"/>
                </a:lnTo>
                <a:lnTo>
                  <a:pt x="1024712" y="34290"/>
                </a:lnTo>
                <a:lnTo>
                  <a:pt x="1018795" y="30480"/>
                </a:lnTo>
                <a:close/>
              </a:path>
              <a:path w="1638934" h="853440">
                <a:moveTo>
                  <a:pt x="683115" y="21590"/>
                </a:moveTo>
                <a:lnTo>
                  <a:pt x="674771" y="24130"/>
                </a:lnTo>
                <a:lnTo>
                  <a:pt x="667969" y="26670"/>
                </a:lnTo>
                <a:lnTo>
                  <a:pt x="659846" y="30480"/>
                </a:lnTo>
                <a:lnTo>
                  <a:pt x="647536" y="33020"/>
                </a:lnTo>
                <a:lnTo>
                  <a:pt x="761986" y="33020"/>
                </a:lnTo>
                <a:lnTo>
                  <a:pt x="773843" y="34290"/>
                </a:lnTo>
                <a:lnTo>
                  <a:pt x="772705" y="31750"/>
                </a:lnTo>
                <a:lnTo>
                  <a:pt x="821280" y="31750"/>
                </a:lnTo>
                <a:lnTo>
                  <a:pt x="826100" y="30480"/>
                </a:lnTo>
                <a:lnTo>
                  <a:pt x="669186" y="30480"/>
                </a:lnTo>
                <a:lnTo>
                  <a:pt x="667114" y="29210"/>
                </a:lnTo>
                <a:lnTo>
                  <a:pt x="670898" y="26670"/>
                </a:lnTo>
                <a:lnTo>
                  <a:pt x="678331" y="24130"/>
                </a:lnTo>
                <a:lnTo>
                  <a:pt x="687204" y="22860"/>
                </a:lnTo>
                <a:lnTo>
                  <a:pt x="683192" y="22860"/>
                </a:lnTo>
                <a:lnTo>
                  <a:pt x="683115" y="21590"/>
                </a:lnTo>
                <a:close/>
              </a:path>
              <a:path w="1638934" h="853440">
                <a:moveTo>
                  <a:pt x="851743" y="31750"/>
                </a:moveTo>
                <a:lnTo>
                  <a:pt x="825332" y="34290"/>
                </a:lnTo>
                <a:lnTo>
                  <a:pt x="864563" y="34290"/>
                </a:lnTo>
                <a:lnTo>
                  <a:pt x="851743" y="31750"/>
                </a:lnTo>
                <a:close/>
              </a:path>
              <a:path w="1638934" h="853440">
                <a:moveTo>
                  <a:pt x="605205" y="31808"/>
                </a:moveTo>
                <a:lnTo>
                  <a:pt x="599887" y="33020"/>
                </a:lnTo>
                <a:lnTo>
                  <a:pt x="600686" y="33503"/>
                </a:lnTo>
                <a:lnTo>
                  <a:pt x="605205" y="31808"/>
                </a:lnTo>
                <a:close/>
              </a:path>
              <a:path w="1638934" h="853440">
                <a:moveTo>
                  <a:pt x="634098" y="31755"/>
                </a:moveTo>
                <a:lnTo>
                  <a:pt x="633150" y="32365"/>
                </a:lnTo>
                <a:lnTo>
                  <a:pt x="632847" y="33020"/>
                </a:lnTo>
                <a:lnTo>
                  <a:pt x="634098" y="31755"/>
                </a:lnTo>
                <a:close/>
              </a:path>
              <a:path w="1638934" h="853440">
                <a:moveTo>
                  <a:pt x="791005" y="31750"/>
                </a:moveTo>
                <a:lnTo>
                  <a:pt x="772705" y="31750"/>
                </a:lnTo>
                <a:lnTo>
                  <a:pt x="781006" y="33020"/>
                </a:lnTo>
                <a:lnTo>
                  <a:pt x="782423" y="33020"/>
                </a:lnTo>
                <a:lnTo>
                  <a:pt x="791005" y="31750"/>
                </a:lnTo>
                <a:close/>
              </a:path>
              <a:path w="1638934" h="853440">
                <a:moveTo>
                  <a:pt x="821280" y="31750"/>
                </a:moveTo>
                <a:lnTo>
                  <a:pt x="809319" y="31750"/>
                </a:lnTo>
                <a:lnTo>
                  <a:pt x="814162" y="33020"/>
                </a:lnTo>
                <a:lnTo>
                  <a:pt x="821280" y="31750"/>
                </a:lnTo>
                <a:close/>
              </a:path>
              <a:path w="1638934" h="853440">
                <a:moveTo>
                  <a:pt x="634317" y="31533"/>
                </a:moveTo>
                <a:lnTo>
                  <a:pt x="633434" y="31750"/>
                </a:lnTo>
                <a:lnTo>
                  <a:pt x="633150" y="32365"/>
                </a:lnTo>
                <a:lnTo>
                  <a:pt x="634103" y="31750"/>
                </a:lnTo>
                <a:lnTo>
                  <a:pt x="634317" y="31533"/>
                </a:lnTo>
                <a:close/>
              </a:path>
              <a:path w="1638934" h="853440">
                <a:moveTo>
                  <a:pt x="639815" y="30480"/>
                </a:moveTo>
                <a:lnTo>
                  <a:pt x="638613" y="30480"/>
                </a:lnTo>
                <a:lnTo>
                  <a:pt x="634317" y="31533"/>
                </a:lnTo>
                <a:lnTo>
                  <a:pt x="634098" y="31755"/>
                </a:lnTo>
                <a:lnTo>
                  <a:pt x="639815" y="30480"/>
                </a:lnTo>
                <a:close/>
              </a:path>
              <a:path w="1638934" h="853440">
                <a:moveTo>
                  <a:pt x="707898" y="24130"/>
                </a:moveTo>
                <a:lnTo>
                  <a:pt x="702427" y="27940"/>
                </a:lnTo>
                <a:lnTo>
                  <a:pt x="824767" y="27940"/>
                </a:lnTo>
                <a:lnTo>
                  <a:pt x="827646" y="29210"/>
                </a:lnTo>
                <a:lnTo>
                  <a:pt x="835196" y="29210"/>
                </a:lnTo>
                <a:lnTo>
                  <a:pt x="833750" y="30480"/>
                </a:lnTo>
                <a:lnTo>
                  <a:pt x="828718" y="30480"/>
                </a:lnTo>
                <a:lnTo>
                  <a:pt x="827638" y="31750"/>
                </a:lnTo>
                <a:lnTo>
                  <a:pt x="836623" y="31750"/>
                </a:lnTo>
                <a:lnTo>
                  <a:pt x="844271" y="30480"/>
                </a:lnTo>
                <a:lnTo>
                  <a:pt x="848288" y="29210"/>
                </a:lnTo>
                <a:lnTo>
                  <a:pt x="846378" y="26670"/>
                </a:lnTo>
                <a:lnTo>
                  <a:pt x="705159" y="26670"/>
                </a:lnTo>
                <a:lnTo>
                  <a:pt x="707898" y="24130"/>
                </a:lnTo>
                <a:close/>
              </a:path>
              <a:path w="1638934" h="853440">
                <a:moveTo>
                  <a:pt x="567880" y="24130"/>
                </a:moveTo>
                <a:lnTo>
                  <a:pt x="566522" y="24733"/>
                </a:lnTo>
                <a:lnTo>
                  <a:pt x="568194" y="25400"/>
                </a:lnTo>
                <a:lnTo>
                  <a:pt x="563804" y="25942"/>
                </a:lnTo>
                <a:lnTo>
                  <a:pt x="553604" y="30480"/>
                </a:lnTo>
                <a:lnTo>
                  <a:pt x="574250" y="30480"/>
                </a:lnTo>
                <a:lnTo>
                  <a:pt x="577115" y="29210"/>
                </a:lnTo>
                <a:lnTo>
                  <a:pt x="606003" y="29210"/>
                </a:lnTo>
                <a:lnTo>
                  <a:pt x="606324" y="27940"/>
                </a:lnTo>
                <a:lnTo>
                  <a:pt x="612280" y="26670"/>
                </a:lnTo>
                <a:lnTo>
                  <a:pt x="569421" y="26670"/>
                </a:lnTo>
                <a:lnTo>
                  <a:pt x="567880" y="24130"/>
                </a:lnTo>
                <a:close/>
              </a:path>
              <a:path w="1638934" h="853440">
                <a:moveTo>
                  <a:pt x="613428" y="29210"/>
                </a:moveTo>
                <a:lnTo>
                  <a:pt x="606559" y="29210"/>
                </a:lnTo>
                <a:lnTo>
                  <a:pt x="609132" y="30480"/>
                </a:lnTo>
                <a:lnTo>
                  <a:pt x="613428" y="29210"/>
                </a:lnTo>
                <a:close/>
              </a:path>
              <a:path w="1638934" h="853440">
                <a:moveTo>
                  <a:pt x="824767" y="27940"/>
                </a:moveTo>
                <a:lnTo>
                  <a:pt x="685832" y="27940"/>
                </a:lnTo>
                <a:lnTo>
                  <a:pt x="669186" y="30480"/>
                </a:lnTo>
                <a:lnTo>
                  <a:pt x="826100" y="30480"/>
                </a:lnTo>
                <a:lnTo>
                  <a:pt x="824048" y="29210"/>
                </a:lnTo>
                <a:lnTo>
                  <a:pt x="824767" y="27940"/>
                </a:lnTo>
                <a:close/>
              </a:path>
              <a:path w="1638934" h="853440">
                <a:moveTo>
                  <a:pt x="860434" y="26670"/>
                </a:moveTo>
                <a:lnTo>
                  <a:pt x="846378" y="26670"/>
                </a:lnTo>
                <a:lnTo>
                  <a:pt x="853576" y="27940"/>
                </a:lnTo>
                <a:lnTo>
                  <a:pt x="856067" y="29210"/>
                </a:lnTo>
                <a:lnTo>
                  <a:pt x="861078" y="30480"/>
                </a:lnTo>
                <a:lnTo>
                  <a:pt x="865754" y="29210"/>
                </a:lnTo>
                <a:lnTo>
                  <a:pt x="865816" y="27940"/>
                </a:lnTo>
                <a:lnTo>
                  <a:pt x="861138" y="27940"/>
                </a:lnTo>
                <a:lnTo>
                  <a:pt x="860434" y="26670"/>
                </a:lnTo>
                <a:close/>
              </a:path>
              <a:path w="1638934" h="853440">
                <a:moveTo>
                  <a:pt x="985159" y="25400"/>
                </a:moveTo>
                <a:lnTo>
                  <a:pt x="978153" y="30480"/>
                </a:lnTo>
                <a:lnTo>
                  <a:pt x="990102" y="30480"/>
                </a:lnTo>
                <a:lnTo>
                  <a:pt x="985159" y="25400"/>
                </a:lnTo>
                <a:close/>
              </a:path>
              <a:path w="1638934" h="853440">
                <a:moveTo>
                  <a:pt x="1003675" y="29210"/>
                </a:moveTo>
                <a:lnTo>
                  <a:pt x="990882" y="29210"/>
                </a:lnTo>
                <a:lnTo>
                  <a:pt x="990102" y="30480"/>
                </a:lnTo>
                <a:lnTo>
                  <a:pt x="1006094" y="30480"/>
                </a:lnTo>
                <a:lnTo>
                  <a:pt x="1003675" y="29210"/>
                </a:lnTo>
                <a:close/>
              </a:path>
              <a:path w="1638934" h="853440">
                <a:moveTo>
                  <a:pt x="1084497" y="25400"/>
                </a:moveTo>
                <a:lnTo>
                  <a:pt x="1035908" y="25400"/>
                </a:lnTo>
                <a:lnTo>
                  <a:pt x="1042364" y="26670"/>
                </a:lnTo>
                <a:lnTo>
                  <a:pt x="1037857" y="30480"/>
                </a:lnTo>
                <a:lnTo>
                  <a:pt x="1049755" y="27940"/>
                </a:lnTo>
                <a:lnTo>
                  <a:pt x="1096437" y="27940"/>
                </a:lnTo>
                <a:lnTo>
                  <a:pt x="1095190" y="26670"/>
                </a:lnTo>
                <a:lnTo>
                  <a:pt x="1091269" y="26670"/>
                </a:lnTo>
                <a:lnTo>
                  <a:pt x="1084497" y="25400"/>
                </a:lnTo>
                <a:close/>
              </a:path>
              <a:path w="1638934" h="853440">
                <a:moveTo>
                  <a:pt x="1096437" y="27940"/>
                </a:moveTo>
                <a:lnTo>
                  <a:pt x="1049755" y="27940"/>
                </a:lnTo>
                <a:lnTo>
                  <a:pt x="1052926" y="30480"/>
                </a:lnTo>
                <a:lnTo>
                  <a:pt x="1104304" y="30480"/>
                </a:lnTo>
                <a:lnTo>
                  <a:pt x="1104403" y="29210"/>
                </a:lnTo>
                <a:lnTo>
                  <a:pt x="1097683" y="29210"/>
                </a:lnTo>
                <a:lnTo>
                  <a:pt x="1096437" y="27940"/>
                </a:lnTo>
                <a:close/>
              </a:path>
              <a:path w="1638934" h="853440">
                <a:moveTo>
                  <a:pt x="553548" y="26670"/>
                </a:moveTo>
                <a:lnTo>
                  <a:pt x="547164" y="26670"/>
                </a:lnTo>
                <a:lnTo>
                  <a:pt x="542894" y="27940"/>
                </a:lnTo>
                <a:lnTo>
                  <a:pt x="542488" y="29210"/>
                </a:lnTo>
                <a:lnTo>
                  <a:pt x="547622" y="29210"/>
                </a:lnTo>
                <a:lnTo>
                  <a:pt x="548133" y="27940"/>
                </a:lnTo>
                <a:lnTo>
                  <a:pt x="553548" y="26670"/>
                </a:lnTo>
                <a:close/>
              </a:path>
              <a:path w="1638934" h="853440">
                <a:moveTo>
                  <a:pt x="998313" y="24130"/>
                </a:moveTo>
                <a:lnTo>
                  <a:pt x="986804" y="24130"/>
                </a:lnTo>
                <a:lnTo>
                  <a:pt x="995676" y="25400"/>
                </a:lnTo>
                <a:lnTo>
                  <a:pt x="994662" y="27940"/>
                </a:lnTo>
                <a:lnTo>
                  <a:pt x="997292" y="29210"/>
                </a:lnTo>
                <a:lnTo>
                  <a:pt x="1012490" y="29210"/>
                </a:lnTo>
                <a:lnTo>
                  <a:pt x="1001102" y="27940"/>
                </a:lnTo>
                <a:lnTo>
                  <a:pt x="996237" y="26670"/>
                </a:lnTo>
                <a:lnTo>
                  <a:pt x="998313" y="24130"/>
                </a:lnTo>
                <a:close/>
              </a:path>
              <a:path w="1638934" h="853440">
                <a:moveTo>
                  <a:pt x="1104502" y="27940"/>
                </a:moveTo>
                <a:lnTo>
                  <a:pt x="1097683" y="29210"/>
                </a:lnTo>
                <a:lnTo>
                  <a:pt x="1104403" y="29210"/>
                </a:lnTo>
                <a:lnTo>
                  <a:pt x="1104502" y="27940"/>
                </a:lnTo>
                <a:close/>
              </a:path>
              <a:path w="1638934" h="853440">
                <a:moveTo>
                  <a:pt x="972109" y="26670"/>
                </a:moveTo>
                <a:lnTo>
                  <a:pt x="966679" y="26670"/>
                </a:lnTo>
                <a:lnTo>
                  <a:pt x="973410" y="27940"/>
                </a:lnTo>
                <a:lnTo>
                  <a:pt x="974124" y="27940"/>
                </a:lnTo>
                <a:lnTo>
                  <a:pt x="972109" y="26670"/>
                </a:lnTo>
                <a:close/>
              </a:path>
              <a:path w="1638934" h="853440">
                <a:moveTo>
                  <a:pt x="1076031" y="24130"/>
                </a:moveTo>
                <a:lnTo>
                  <a:pt x="1027855" y="24130"/>
                </a:lnTo>
                <a:lnTo>
                  <a:pt x="1030679" y="27940"/>
                </a:lnTo>
                <a:lnTo>
                  <a:pt x="1035908" y="25400"/>
                </a:lnTo>
                <a:lnTo>
                  <a:pt x="1084497" y="25400"/>
                </a:lnTo>
                <a:lnTo>
                  <a:pt x="1076031" y="24130"/>
                </a:lnTo>
                <a:close/>
              </a:path>
              <a:path w="1638934" h="853440">
                <a:moveTo>
                  <a:pt x="594518" y="19050"/>
                </a:moveTo>
                <a:lnTo>
                  <a:pt x="590245" y="19050"/>
                </a:lnTo>
                <a:lnTo>
                  <a:pt x="589691" y="20320"/>
                </a:lnTo>
                <a:lnTo>
                  <a:pt x="583174" y="20320"/>
                </a:lnTo>
                <a:lnTo>
                  <a:pt x="586292" y="24130"/>
                </a:lnTo>
                <a:lnTo>
                  <a:pt x="572207" y="24130"/>
                </a:lnTo>
                <a:lnTo>
                  <a:pt x="572532" y="25400"/>
                </a:lnTo>
                <a:lnTo>
                  <a:pt x="569421" y="26670"/>
                </a:lnTo>
                <a:lnTo>
                  <a:pt x="612280" y="26670"/>
                </a:lnTo>
                <a:lnTo>
                  <a:pt x="618235" y="25400"/>
                </a:lnTo>
                <a:lnTo>
                  <a:pt x="656859" y="25400"/>
                </a:lnTo>
                <a:lnTo>
                  <a:pt x="672177" y="24130"/>
                </a:lnTo>
                <a:lnTo>
                  <a:pt x="670104" y="22860"/>
                </a:lnTo>
                <a:lnTo>
                  <a:pt x="674489" y="21590"/>
                </a:lnTo>
                <a:lnTo>
                  <a:pt x="594515" y="21590"/>
                </a:lnTo>
                <a:lnTo>
                  <a:pt x="593657" y="20320"/>
                </a:lnTo>
                <a:lnTo>
                  <a:pt x="594518" y="19050"/>
                </a:lnTo>
                <a:close/>
              </a:path>
              <a:path w="1638934" h="853440">
                <a:moveTo>
                  <a:pt x="727556" y="21590"/>
                </a:moveTo>
                <a:lnTo>
                  <a:pt x="719943" y="21590"/>
                </a:lnTo>
                <a:lnTo>
                  <a:pt x="718536" y="21925"/>
                </a:lnTo>
                <a:lnTo>
                  <a:pt x="721995" y="25400"/>
                </a:lnTo>
                <a:lnTo>
                  <a:pt x="717049" y="26670"/>
                </a:lnTo>
                <a:lnTo>
                  <a:pt x="942575" y="26670"/>
                </a:lnTo>
                <a:lnTo>
                  <a:pt x="935102" y="25400"/>
                </a:lnTo>
                <a:lnTo>
                  <a:pt x="727760" y="25400"/>
                </a:lnTo>
                <a:lnTo>
                  <a:pt x="727556" y="21590"/>
                </a:lnTo>
                <a:close/>
              </a:path>
              <a:path w="1638934" h="853440">
                <a:moveTo>
                  <a:pt x="1093943" y="25400"/>
                </a:moveTo>
                <a:lnTo>
                  <a:pt x="1091269" y="26670"/>
                </a:lnTo>
                <a:lnTo>
                  <a:pt x="1095190" y="26670"/>
                </a:lnTo>
                <a:lnTo>
                  <a:pt x="1093943" y="25400"/>
                </a:lnTo>
                <a:close/>
              </a:path>
              <a:path w="1638934" h="853440">
                <a:moveTo>
                  <a:pt x="566522" y="24733"/>
                </a:moveTo>
                <a:lnTo>
                  <a:pt x="563804" y="25942"/>
                </a:lnTo>
                <a:lnTo>
                  <a:pt x="568194" y="25400"/>
                </a:lnTo>
                <a:lnTo>
                  <a:pt x="566522" y="24733"/>
                </a:lnTo>
                <a:close/>
              </a:path>
              <a:path w="1638934" h="853440">
                <a:moveTo>
                  <a:pt x="739219" y="24130"/>
                </a:moveTo>
                <a:lnTo>
                  <a:pt x="727760" y="25400"/>
                </a:lnTo>
                <a:lnTo>
                  <a:pt x="741463" y="25400"/>
                </a:lnTo>
                <a:lnTo>
                  <a:pt x="739219" y="24130"/>
                </a:lnTo>
                <a:close/>
              </a:path>
              <a:path w="1638934" h="853440">
                <a:moveTo>
                  <a:pt x="750985" y="21590"/>
                </a:moveTo>
                <a:lnTo>
                  <a:pt x="750710" y="21590"/>
                </a:lnTo>
                <a:lnTo>
                  <a:pt x="750100" y="24130"/>
                </a:lnTo>
                <a:lnTo>
                  <a:pt x="741463" y="25400"/>
                </a:lnTo>
                <a:lnTo>
                  <a:pt x="920336" y="25400"/>
                </a:lnTo>
                <a:lnTo>
                  <a:pt x="917054" y="24130"/>
                </a:lnTo>
                <a:lnTo>
                  <a:pt x="768469" y="24130"/>
                </a:lnTo>
                <a:lnTo>
                  <a:pt x="753905" y="22860"/>
                </a:lnTo>
                <a:lnTo>
                  <a:pt x="750985" y="21590"/>
                </a:lnTo>
                <a:close/>
              </a:path>
              <a:path w="1638934" h="853440">
                <a:moveTo>
                  <a:pt x="920487" y="22860"/>
                </a:moveTo>
                <a:lnTo>
                  <a:pt x="915070" y="22860"/>
                </a:lnTo>
                <a:lnTo>
                  <a:pt x="921861" y="24130"/>
                </a:lnTo>
                <a:lnTo>
                  <a:pt x="920336" y="25400"/>
                </a:lnTo>
                <a:lnTo>
                  <a:pt x="935102" y="25400"/>
                </a:lnTo>
                <a:lnTo>
                  <a:pt x="920487" y="22860"/>
                </a:lnTo>
                <a:close/>
              </a:path>
              <a:path w="1638934" h="853440">
                <a:moveTo>
                  <a:pt x="986804" y="24130"/>
                </a:moveTo>
                <a:lnTo>
                  <a:pt x="969371" y="24130"/>
                </a:lnTo>
                <a:lnTo>
                  <a:pt x="979186" y="25400"/>
                </a:lnTo>
                <a:lnTo>
                  <a:pt x="986804" y="24130"/>
                </a:lnTo>
                <a:close/>
              </a:path>
              <a:path w="1638934" h="853440">
                <a:moveTo>
                  <a:pt x="1027855" y="24130"/>
                </a:moveTo>
                <a:lnTo>
                  <a:pt x="998313" y="24130"/>
                </a:lnTo>
                <a:lnTo>
                  <a:pt x="1008998" y="25400"/>
                </a:lnTo>
                <a:lnTo>
                  <a:pt x="1022168" y="25400"/>
                </a:lnTo>
                <a:lnTo>
                  <a:pt x="1027855" y="24130"/>
                </a:lnTo>
                <a:close/>
              </a:path>
              <a:path w="1638934" h="853440">
                <a:moveTo>
                  <a:pt x="569593" y="21590"/>
                </a:moveTo>
                <a:lnTo>
                  <a:pt x="569002" y="24130"/>
                </a:lnTo>
                <a:lnTo>
                  <a:pt x="586292" y="24130"/>
                </a:lnTo>
                <a:lnTo>
                  <a:pt x="569593" y="21590"/>
                </a:lnTo>
                <a:close/>
              </a:path>
              <a:path w="1638934" h="853440">
                <a:moveTo>
                  <a:pt x="708102" y="20320"/>
                </a:moveTo>
                <a:lnTo>
                  <a:pt x="697827" y="20320"/>
                </a:lnTo>
                <a:lnTo>
                  <a:pt x="696130" y="21590"/>
                </a:lnTo>
                <a:lnTo>
                  <a:pt x="692614" y="22860"/>
                </a:lnTo>
                <a:lnTo>
                  <a:pt x="690928" y="24130"/>
                </a:lnTo>
                <a:lnTo>
                  <a:pt x="698968" y="22860"/>
                </a:lnTo>
                <a:lnTo>
                  <a:pt x="708102" y="20320"/>
                </a:lnTo>
                <a:close/>
              </a:path>
              <a:path w="1638934" h="853440">
                <a:moveTo>
                  <a:pt x="718203" y="21590"/>
                </a:moveTo>
                <a:lnTo>
                  <a:pt x="709156" y="21590"/>
                </a:lnTo>
                <a:lnTo>
                  <a:pt x="709277" y="24130"/>
                </a:lnTo>
                <a:lnTo>
                  <a:pt x="718536" y="21925"/>
                </a:lnTo>
                <a:lnTo>
                  <a:pt x="718203" y="21590"/>
                </a:lnTo>
                <a:close/>
              </a:path>
              <a:path w="1638934" h="853440">
                <a:moveTo>
                  <a:pt x="772326" y="20320"/>
                </a:moveTo>
                <a:lnTo>
                  <a:pt x="767275" y="20320"/>
                </a:lnTo>
                <a:lnTo>
                  <a:pt x="769145" y="22860"/>
                </a:lnTo>
                <a:lnTo>
                  <a:pt x="768469" y="24130"/>
                </a:lnTo>
                <a:lnTo>
                  <a:pt x="917054" y="24130"/>
                </a:lnTo>
                <a:lnTo>
                  <a:pt x="913773" y="22860"/>
                </a:lnTo>
                <a:lnTo>
                  <a:pt x="814296" y="22860"/>
                </a:lnTo>
                <a:lnTo>
                  <a:pt x="813807" y="21590"/>
                </a:lnTo>
                <a:lnTo>
                  <a:pt x="791510" y="21590"/>
                </a:lnTo>
                <a:lnTo>
                  <a:pt x="772326" y="20320"/>
                </a:lnTo>
                <a:close/>
              </a:path>
              <a:path w="1638934" h="853440">
                <a:moveTo>
                  <a:pt x="929303" y="20320"/>
                </a:moveTo>
                <a:lnTo>
                  <a:pt x="928096" y="21590"/>
                </a:lnTo>
                <a:lnTo>
                  <a:pt x="929478" y="22860"/>
                </a:lnTo>
                <a:lnTo>
                  <a:pt x="941124" y="24130"/>
                </a:lnTo>
                <a:lnTo>
                  <a:pt x="1068273" y="24130"/>
                </a:lnTo>
                <a:lnTo>
                  <a:pt x="1068074" y="22860"/>
                </a:lnTo>
                <a:lnTo>
                  <a:pt x="945384" y="22860"/>
                </a:lnTo>
                <a:lnTo>
                  <a:pt x="929303" y="20320"/>
                </a:lnTo>
                <a:close/>
              </a:path>
              <a:path w="1638934" h="853440">
                <a:moveTo>
                  <a:pt x="686426" y="21590"/>
                </a:moveTo>
                <a:lnTo>
                  <a:pt x="683192" y="22860"/>
                </a:lnTo>
                <a:lnTo>
                  <a:pt x="687204" y="22860"/>
                </a:lnTo>
                <a:lnTo>
                  <a:pt x="686426" y="21590"/>
                </a:lnTo>
                <a:close/>
              </a:path>
              <a:path w="1638934" h="853440">
                <a:moveTo>
                  <a:pt x="749371" y="20320"/>
                </a:moveTo>
                <a:lnTo>
                  <a:pt x="738724" y="20320"/>
                </a:lnTo>
                <a:lnTo>
                  <a:pt x="738843" y="22860"/>
                </a:lnTo>
                <a:lnTo>
                  <a:pt x="750710" y="21590"/>
                </a:lnTo>
                <a:lnTo>
                  <a:pt x="750985" y="21590"/>
                </a:lnTo>
                <a:lnTo>
                  <a:pt x="749371" y="20320"/>
                </a:lnTo>
                <a:close/>
              </a:path>
              <a:path w="1638934" h="853440">
                <a:moveTo>
                  <a:pt x="824051" y="19050"/>
                </a:moveTo>
                <a:lnTo>
                  <a:pt x="812829" y="19050"/>
                </a:lnTo>
                <a:lnTo>
                  <a:pt x="814296" y="22860"/>
                </a:lnTo>
                <a:lnTo>
                  <a:pt x="824051" y="19050"/>
                </a:lnTo>
                <a:close/>
              </a:path>
              <a:path w="1638934" h="853440">
                <a:moveTo>
                  <a:pt x="835571" y="21590"/>
                </a:moveTo>
                <a:lnTo>
                  <a:pt x="817548" y="21590"/>
                </a:lnTo>
                <a:lnTo>
                  <a:pt x="814296" y="22860"/>
                </a:lnTo>
                <a:lnTo>
                  <a:pt x="857264" y="22860"/>
                </a:lnTo>
                <a:lnTo>
                  <a:pt x="835571" y="21590"/>
                </a:lnTo>
                <a:close/>
              </a:path>
              <a:path w="1638934" h="853440">
                <a:moveTo>
                  <a:pt x="857335" y="20320"/>
                </a:moveTo>
                <a:lnTo>
                  <a:pt x="854123" y="20320"/>
                </a:lnTo>
                <a:lnTo>
                  <a:pt x="858254" y="21590"/>
                </a:lnTo>
                <a:lnTo>
                  <a:pt x="857264" y="22860"/>
                </a:lnTo>
                <a:lnTo>
                  <a:pt x="879842" y="22860"/>
                </a:lnTo>
                <a:lnTo>
                  <a:pt x="870584" y="21590"/>
                </a:lnTo>
                <a:lnTo>
                  <a:pt x="863075" y="21590"/>
                </a:lnTo>
                <a:lnTo>
                  <a:pt x="857335" y="20320"/>
                </a:lnTo>
                <a:close/>
              </a:path>
              <a:path w="1638934" h="853440">
                <a:moveTo>
                  <a:pt x="904079" y="21590"/>
                </a:moveTo>
                <a:lnTo>
                  <a:pt x="895137" y="21590"/>
                </a:lnTo>
                <a:lnTo>
                  <a:pt x="890832" y="22860"/>
                </a:lnTo>
                <a:lnTo>
                  <a:pt x="913773" y="22860"/>
                </a:lnTo>
                <a:lnTo>
                  <a:pt x="904079" y="21590"/>
                </a:lnTo>
                <a:close/>
              </a:path>
              <a:path w="1638934" h="853440">
                <a:moveTo>
                  <a:pt x="1032759" y="17780"/>
                </a:moveTo>
                <a:lnTo>
                  <a:pt x="920792" y="17780"/>
                </a:lnTo>
                <a:lnTo>
                  <a:pt x="925065" y="19050"/>
                </a:lnTo>
                <a:lnTo>
                  <a:pt x="933719" y="19050"/>
                </a:lnTo>
                <a:lnTo>
                  <a:pt x="943079" y="20320"/>
                </a:lnTo>
                <a:lnTo>
                  <a:pt x="945384" y="22860"/>
                </a:lnTo>
                <a:lnTo>
                  <a:pt x="1068074" y="22860"/>
                </a:lnTo>
                <a:lnTo>
                  <a:pt x="1069356" y="21590"/>
                </a:lnTo>
                <a:lnTo>
                  <a:pt x="1065138" y="21590"/>
                </a:lnTo>
                <a:lnTo>
                  <a:pt x="1041668" y="19046"/>
                </a:lnTo>
                <a:lnTo>
                  <a:pt x="1032759" y="17780"/>
                </a:lnTo>
                <a:close/>
              </a:path>
              <a:path w="1638934" h="853440">
                <a:moveTo>
                  <a:pt x="742432" y="15240"/>
                </a:moveTo>
                <a:lnTo>
                  <a:pt x="727508" y="15240"/>
                </a:lnTo>
                <a:lnTo>
                  <a:pt x="721765" y="16510"/>
                </a:lnTo>
                <a:lnTo>
                  <a:pt x="716786" y="17780"/>
                </a:lnTo>
                <a:lnTo>
                  <a:pt x="710720" y="17780"/>
                </a:lnTo>
                <a:lnTo>
                  <a:pt x="701714" y="19050"/>
                </a:lnTo>
                <a:lnTo>
                  <a:pt x="683681" y="19050"/>
                </a:lnTo>
                <a:lnTo>
                  <a:pt x="685962" y="20320"/>
                </a:lnTo>
                <a:lnTo>
                  <a:pt x="716592" y="20320"/>
                </a:lnTo>
                <a:lnTo>
                  <a:pt x="719267" y="21590"/>
                </a:lnTo>
                <a:lnTo>
                  <a:pt x="718203" y="21590"/>
                </a:lnTo>
                <a:lnTo>
                  <a:pt x="718536" y="21925"/>
                </a:lnTo>
                <a:lnTo>
                  <a:pt x="719943" y="21590"/>
                </a:lnTo>
                <a:lnTo>
                  <a:pt x="727976" y="19046"/>
                </a:lnTo>
                <a:lnTo>
                  <a:pt x="734924" y="17780"/>
                </a:lnTo>
                <a:lnTo>
                  <a:pt x="742432" y="15240"/>
                </a:lnTo>
                <a:close/>
              </a:path>
              <a:path w="1638934" h="853440">
                <a:moveTo>
                  <a:pt x="600742" y="16510"/>
                </a:moveTo>
                <a:lnTo>
                  <a:pt x="599090" y="20320"/>
                </a:lnTo>
                <a:lnTo>
                  <a:pt x="594515" y="21590"/>
                </a:lnTo>
                <a:lnTo>
                  <a:pt x="678583" y="21590"/>
                </a:lnTo>
                <a:lnTo>
                  <a:pt x="677110" y="20320"/>
                </a:lnTo>
                <a:lnTo>
                  <a:pt x="601597" y="20320"/>
                </a:lnTo>
                <a:lnTo>
                  <a:pt x="600742" y="16510"/>
                </a:lnTo>
                <a:close/>
              </a:path>
              <a:path w="1638934" h="853440">
                <a:moveTo>
                  <a:pt x="834915" y="17780"/>
                </a:moveTo>
                <a:lnTo>
                  <a:pt x="827302" y="17780"/>
                </a:lnTo>
                <a:lnTo>
                  <a:pt x="826951" y="18191"/>
                </a:lnTo>
                <a:lnTo>
                  <a:pt x="826582" y="19050"/>
                </a:lnTo>
                <a:lnTo>
                  <a:pt x="826218" y="19050"/>
                </a:lnTo>
                <a:lnTo>
                  <a:pt x="824049" y="21590"/>
                </a:lnTo>
                <a:lnTo>
                  <a:pt x="826960" y="19046"/>
                </a:lnTo>
                <a:lnTo>
                  <a:pt x="834915" y="17780"/>
                </a:lnTo>
                <a:close/>
              </a:path>
              <a:path w="1638934" h="853440">
                <a:moveTo>
                  <a:pt x="850130" y="17780"/>
                </a:moveTo>
                <a:lnTo>
                  <a:pt x="835279" y="17780"/>
                </a:lnTo>
                <a:lnTo>
                  <a:pt x="834178" y="19050"/>
                </a:lnTo>
                <a:lnTo>
                  <a:pt x="835981" y="20320"/>
                </a:lnTo>
                <a:lnTo>
                  <a:pt x="842485" y="21590"/>
                </a:lnTo>
                <a:lnTo>
                  <a:pt x="842505" y="19050"/>
                </a:lnTo>
                <a:lnTo>
                  <a:pt x="851378" y="19050"/>
                </a:lnTo>
                <a:lnTo>
                  <a:pt x="850130" y="17780"/>
                </a:lnTo>
                <a:close/>
              </a:path>
              <a:path w="1638934" h="853440">
                <a:moveTo>
                  <a:pt x="715678" y="6350"/>
                </a:moveTo>
                <a:lnTo>
                  <a:pt x="708388" y="6350"/>
                </a:lnTo>
                <a:lnTo>
                  <a:pt x="699914" y="10160"/>
                </a:lnTo>
                <a:lnTo>
                  <a:pt x="663446" y="10160"/>
                </a:lnTo>
                <a:lnTo>
                  <a:pt x="659815" y="12700"/>
                </a:lnTo>
                <a:lnTo>
                  <a:pt x="649031" y="13970"/>
                </a:lnTo>
                <a:lnTo>
                  <a:pt x="642707" y="13970"/>
                </a:lnTo>
                <a:lnTo>
                  <a:pt x="628685" y="15240"/>
                </a:lnTo>
                <a:lnTo>
                  <a:pt x="612978" y="17780"/>
                </a:lnTo>
                <a:lnTo>
                  <a:pt x="601597" y="20320"/>
                </a:lnTo>
                <a:lnTo>
                  <a:pt x="677110" y="20320"/>
                </a:lnTo>
                <a:lnTo>
                  <a:pt x="675637" y="19050"/>
                </a:lnTo>
                <a:lnTo>
                  <a:pt x="701714" y="19050"/>
                </a:lnTo>
                <a:lnTo>
                  <a:pt x="700833" y="16510"/>
                </a:lnTo>
                <a:lnTo>
                  <a:pt x="700677" y="15240"/>
                </a:lnTo>
                <a:lnTo>
                  <a:pt x="704937" y="13970"/>
                </a:lnTo>
                <a:lnTo>
                  <a:pt x="712806" y="12700"/>
                </a:lnTo>
                <a:lnTo>
                  <a:pt x="759515" y="12700"/>
                </a:lnTo>
                <a:lnTo>
                  <a:pt x="772026" y="11430"/>
                </a:lnTo>
                <a:lnTo>
                  <a:pt x="969568" y="11430"/>
                </a:lnTo>
                <a:lnTo>
                  <a:pt x="970483" y="8890"/>
                </a:lnTo>
                <a:lnTo>
                  <a:pt x="712225" y="8890"/>
                </a:lnTo>
                <a:lnTo>
                  <a:pt x="711779" y="7620"/>
                </a:lnTo>
                <a:lnTo>
                  <a:pt x="713910" y="7620"/>
                </a:lnTo>
                <a:lnTo>
                  <a:pt x="715678" y="6350"/>
                </a:lnTo>
                <a:close/>
              </a:path>
              <a:path w="1638934" h="853440">
                <a:moveTo>
                  <a:pt x="789096" y="19050"/>
                </a:moveTo>
                <a:lnTo>
                  <a:pt x="783644" y="19050"/>
                </a:lnTo>
                <a:lnTo>
                  <a:pt x="783188" y="20320"/>
                </a:lnTo>
                <a:lnTo>
                  <a:pt x="794377" y="20320"/>
                </a:lnTo>
                <a:lnTo>
                  <a:pt x="789096" y="19050"/>
                </a:lnTo>
                <a:close/>
              </a:path>
              <a:path w="1638934" h="853440">
                <a:moveTo>
                  <a:pt x="851378" y="19050"/>
                </a:moveTo>
                <a:lnTo>
                  <a:pt x="842505" y="19050"/>
                </a:lnTo>
                <a:lnTo>
                  <a:pt x="852627" y="20320"/>
                </a:lnTo>
                <a:lnTo>
                  <a:pt x="851378" y="19050"/>
                </a:lnTo>
                <a:close/>
              </a:path>
              <a:path w="1638934" h="853440">
                <a:moveTo>
                  <a:pt x="1023829" y="16510"/>
                </a:moveTo>
                <a:lnTo>
                  <a:pt x="905996" y="16510"/>
                </a:lnTo>
                <a:lnTo>
                  <a:pt x="917323" y="20320"/>
                </a:lnTo>
                <a:lnTo>
                  <a:pt x="920792" y="17780"/>
                </a:lnTo>
                <a:lnTo>
                  <a:pt x="1032759" y="17780"/>
                </a:lnTo>
                <a:lnTo>
                  <a:pt x="1023829" y="16510"/>
                </a:lnTo>
                <a:close/>
              </a:path>
              <a:path w="1638934" h="853440">
                <a:moveTo>
                  <a:pt x="760930" y="15240"/>
                </a:moveTo>
                <a:lnTo>
                  <a:pt x="742432" y="15240"/>
                </a:lnTo>
                <a:lnTo>
                  <a:pt x="744684" y="16510"/>
                </a:lnTo>
                <a:lnTo>
                  <a:pt x="741886" y="19050"/>
                </a:lnTo>
                <a:lnTo>
                  <a:pt x="760996" y="17780"/>
                </a:lnTo>
                <a:lnTo>
                  <a:pt x="760930" y="15240"/>
                </a:lnTo>
                <a:close/>
              </a:path>
              <a:path w="1638934" h="853440">
                <a:moveTo>
                  <a:pt x="783059" y="15240"/>
                </a:moveTo>
                <a:lnTo>
                  <a:pt x="779819" y="16510"/>
                </a:lnTo>
                <a:lnTo>
                  <a:pt x="769303" y="16510"/>
                </a:lnTo>
                <a:lnTo>
                  <a:pt x="772268" y="19050"/>
                </a:lnTo>
                <a:lnTo>
                  <a:pt x="789069" y="19046"/>
                </a:lnTo>
                <a:lnTo>
                  <a:pt x="793568" y="17780"/>
                </a:lnTo>
                <a:lnTo>
                  <a:pt x="784194" y="17780"/>
                </a:lnTo>
                <a:lnTo>
                  <a:pt x="783448" y="16510"/>
                </a:lnTo>
                <a:lnTo>
                  <a:pt x="783059" y="15240"/>
                </a:lnTo>
                <a:close/>
              </a:path>
              <a:path w="1638934" h="853440">
                <a:moveTo>
                  <a:pt x="809547" y="16510"/>
                </a:moveTo>
                <a:lnTo>
                  <a:pt x="801928" y="16510"/>
                </a:lnTo>
                <a:lnTo>
                  <a:pt x="801974" y="19050"/>
                </a:lnTo>
                <a:lnTo>
                  <a:pt x="802690" y="19046"/>
                </a:lnTo>
                <a:lnTo>
                  <a:pt x="809547" y="16510"/>
                </a:lnTo>
                <a:close/>
              </a:path>
              <a:path w="1638934" h="853440">
                <a:moveTo>
                  <a:pt x="827093" y="17861"/>
                </a:moveTo>
                <a:lnTo>
                  <a:pt x="824051" y="19050"/>
                </a:lnTo>
                <a:lnTo>
                  <a:pt x="826220" y="19046"/>
                </a:lnTo>
                <a:lnTo>
                  <a:pt x="826951" y="18191"/>
                </a:lnTo>
                <a:lnTo>
                  <a:pt x="827093" y="17861"/>
                </a:lnTo>
                <a:close/>
              </a:path>
              <a:path w="1638934" h="853440">
                <a:moveTo>
                  <a:pt x="821551" y="12700"/>
                </a:moveTo>
                <a:lnTo>
                  <a:pt x="809150" y="12700"/>
                </a:lnTo>
                <a:lnTo>
                  <a:pt x="815013" y="13970"/>
                </a:lnTo>
                <a:lnTo>
                  <a:pt x="817607" y="15240"/>
                </a:lnTo>
                <a:lnTo>
                  <a:pt x="820604" y="16510"/>
                </a:lnTo>
                <a:lnTo>
                  <a:pt x="827674" y="16510"/>
                </a:lnTo>
                <a:lnTo>
                  <a:pt x="827093" y="17861"/>
                </a:lnTo>
                <a:lnTo>
                  <a:pt x="827302" y="17780"/>
                </a:lnTo>
                <a:lnTo>
                  <a:pt x="834915" y="17780"/>
                </a:lnTo>
                <a:lnTo>
                  <a:pt x="835297" y="15240"/>
                </a:lnTo>
                <a:lnTo>
                  <a:pt x="828002" y="13970"/>
                </a:lnTo>
                <a:lnTo>
                  <a:pt x="821551" y="12700"/>
                </a:lnTo>
                <a:close/>
              </a:path>
              <a:path w="1638934" h="853440">
                <a:moveTo>
                  <a:pt x="809282" y="13970"/>
                </a:moveTo>
                <a:lnTo>
                  <a:pt x="801893" y="13970"/>
                </a:lnTo>
                <a:lnTo>
                  <a:pt x="801689" y="15240"/>
                </a:lnTo>
                <a:lnTo>
                  <a:pt x="790907" y="15240"/>
                </a:lnTo>
                <a:lnTo>
                  <a:pt x="790707" y="17780"/>
                </a:lnTo>
                <a:lnTo>
                  <a:pt x="793568" y="17780"/>
                </a:lnTo>
                <a:lnTo>
                  <a:pt x="801928" y="16510"/>
                </a:lnTo>
                <a:lnTo>
                  <a:pt x="809547" y="16510"/>
                </a:lnTo>
                <a:lnTo>
                  <a:pt x="809282" y="13970"/>
                </a:lnTo>
                <a:close/>
              </a:path>
              <a:path w="1638934" h="853440">
                <a:moveTo>
                  <a:pt x="1006378" y="13970"/>
                </a:moveTo>
                <a:lnTo>
                  <a:pt x="886522" y="13970"/>
                </a:lnTo>
                <a:lnTo>
                  <a:pt x="895037" y="15240"/>
                </a:lnTo>
                <a:lnTo>
                  <a:pt x="898308" y="17780"/>
                </a:lnTo>
                <a:lnTo>
                  <a:pt x="905996" y="16510"/>
                </a:lnTo>
                <a:lnTo>
                  <a:pt x="1023829" y="16510"/>
                </a:lnTo>
                <a:lnTo>
                  <a:pt x="1006378" y="13970"/>
                </a:lnTo>
                <a:close/>
              </a:path>
              <a:path w="1638934" h="853440">
                <a:moveTo>
                  <a:pt x="850211" y="12700"/>
                </a:moveTo>
                <a:lnTo>
                  <a:pt x="842582" y="12700"/>
                </a:lnTo>
                <a:lnTo>
                  <a:pt x="841105" y="15240"/>
                </a:lnTo>
                <a:lnTo>
                  <a:pt x="849452" y="15240"/>
                </a:lnTo>
                <a:lnTo>
                  <a:pt x="846519" y="16510"/>
                </a:lnTo>
                <a:lnTo>
                  <a:pt x="857399" y="16510"/>
                </a:lnTo>
                <a:lnTo>
                  <a:pt x="852385" y="13970"/>
                </a:lnTo>
                <a:lnTo>
                  <a:pt x="850211" y="12700"/>
                </a:lnTo>
                <a:close/>
              </a:path>
              <a:path w="1638934" h="853440">
                <a:moveTo>
                  <a:pt x="759515" y="12700"/>
                </a:moveTo>
                <a:lnTo>
                  <a:pt x="712806" y="12700"/>
                </a:lnTo>
                <a:lnTo>
                  <a:pt x="717279" y="13970"/>
                </a:lnTo>
                <a:lnTo>
                  <a:pt x="721224" y="15240"/>
                </a:lnTo>
                <a:lnTo>
                  <a:pt x="755684" y="15240"/>
                </a:lnTo>
                <a:lnTo>
                  <a:pt x="754640" y="13970"/>
                </a:lnTo>
                <a:lnTo>
                  <a:pt x="759515" y="12700"/>
                </a:lnTo>
                <a:close/>
              </a:path>
              <a:path w="1638934" h="853440">
                <a:moveTo>
                  <a:pt x="787687" y="12700"/>
                </a:moveTo>
                <a:lnTo>
                  <a:pt x="760832" y="12700"/>
                </a:lnTo>
                <a:lnTo>
                  <a:pt x="763435" y="15240"/>
                </a:lnTo>
                <a:lnTo>
                  <a:pt x="779412" y="15240"/>
                </a:lnTo>
                <a:lnTo>
                  <a:pt x="783755" y="13970"/>
                </a:lnTo>
                <a:lnTo>
                  <a:pt x="787891" y="12930"/>
                </a:lnTo>
                <a:lnTo>
                  <a:pt x="787687" y="12700"/>
                </a:lnTo>
                <a:close/>
              </a:path>
              <a:path w="1638934" h="853440">
                <a:moveTo>
                  <a:pt x="809150" y="12700"/>
                </a:moveTo>
                <a:lnTo>
                  <a:pt x="788810" y="12700"/>
                </a:lnTo>
                <a:lnTo>
                  <a:pt x="787891" y="12930"/>
                </a:lnTo>
                <a:lnTo>
                  <a:pt x="789929" y="15240"/>
                </a:lnTo>
                <a:lnTo>
                  <a:pt x="801893" y="13970"/>
                </a:lnTo>
                <a:lnTo>
                  <a:pt x="809282" y="13970"/>
                </a:lnTo>
                <a:lnTo>
                  <a:pt x="809150" y="12700"/>
                </a:lnTo>
                <a:close/>
              </a:path>
              <a:path w="1638934" h="853440">
                <a:moveTo>
                  <a:pt x="997857" y="12700"/>
                </a:moveTo>
                <a:lnTo>
                  <a:pt x="863110" y="12700"/>
                </a:lnTo>
                <a:lnTo>
                  <a:pt x="870214" y="13970"/>
                </a:lnTo>
                <a:lnTo>
                  <a:pt x="872671" y="15240"/>
                </a:lnTo>
                <a:lnTo>
                  <a:pt x="877491" y="13970"/>
                </a:lnTo>
                <a:lnTo>
                  <a:pt x="1006378" y="13970"/>
                </a:lnTo>
                <a:lnTo>
                  <a:pt x="997857" y="12700"/>
                </a:lnTo>
                <a:close/>
              </a:path>
              <a:path w="1638934" h="853440">
                <a:moveTo>
                  <a:pt x="989336" y="11430"/>
                </a:moveTo>
                <a:lnTo>
                  <a:pt x="815784" y="11430"/>
                </a:lnTo>
                <a:lnTo>
                  <a:pt x="823664" y="12700"/>
                </a:lnTo>
                <a:lnTo>
                  <a:pt x="832642" y="13970"/>
                </a:lnTo>
                <a:lnTo>
                  <a:pt x="842582" y="12700"/>
                </a:lnTo>
                <a:lnTo>
                  <a:pt x="997857" y="12700"/>
                </a:lnTo>
                <a:lnTo>
                  <a:pt x="989336" y="11430"/>
                </a:lnTo>
                <a:close/>
              </a:path>
              <a:path w="1638934" h="853440">
                <a:moveTo>
                  <a:pt x="809134" y="11430"/>
                </a:moveTo>
                <a:lnTo>
                  <a:pt x="786566" y="11430"/>
                </a:lnTo>
                <a:lnTo>
                  <a:pt x="787891" y="12930"/>
                </a:lnTo>
                <a:lnTo>
                  <a:pt x="788810" y="12700"/>
                </a:lnTo>
                <a:lnTo>
                  <a:pt x="815432" y="12700"/>
                </a:lnTo>
                <a:lnTo>
                  <a:pt x="809134" y="11430"/>
                </a:lnTo>
                <a:close/>
              </a:path>
              <a:path w="1638934" h="853440">
                <a:moveTo>
                  <a:pt x="786566" y="11430"/>
                </a:moveTo>
                <a:lnTo>
                  <a:pt x="772026" y="11430"/>
                </a:lnTo>
                <a:lnTo>
                  <a:pt x="773536" y="12700"/>
                </a:lnTo>
                <a:lnTo>
                  <a:pt x="782996" y="12700"/>
                </a:lnTo>
                <a:lnTo>
                  <a:pt x="786566" y="11430"/>
                </a:lnTo>
                <a:close/>
              </a:path>
              <a:path w="1638934" h="853440">
                <a:moveTo>
                  <a:pt x="667466" y="8890"/>
                </a:moveTo>
                <a:lnTo>
                  <a:pt x="664478" y="10160"/>
                </a:lnTo>
                <a:lnTo>
                  <a:pt x="674390" y="10160"/>
                </a:lnTo>
                <a:lnTo>
                  <a:pt x="667466" y="8890"/>
                </a:lnTo>
                <a:close/>
              </a:path>
              <a:path w="1638934" h="853440">
                <a:moveTo>
                  <a:pt x="700739" y="6350"/>
                </a:moveTo>
                <a:lnTo>
                  <a:pt x="689857" y="7620"/>
                </a:lnTo>
                <a:lnTo>
                  <a:pt x="681464" y="8890"/>
                </a:lnTo>
                <a:lnTo>
                  <a:pt x="674390" y="10160"/>
                </a:lnTo>
                <a:lnTo>
                  <a:pt x="699914" y="10160"/>
                </a:lnTo>
                <a:lnTo>
                  <a:pt x="700739" y="6350"/>
                </a:lnTo>
                <a:close/>
              </a:path>
              <a:path w="1638934" h="853440">
                <a:moveTo>
                  <a:pt x="865384" y="2540"/>
                </a:moveTo>
                <a:lnTo>
                  <a:pt x="859611" y="2540"/>
                </a:lnTo>
                <a:lnTo>
                  <a:pt x="856198" y="3810"/>
                </a:lnTo>
                <a:lnTo>
                  <a:pt x="783049" y="3810"/>
                </a:lnTo>
                <a:lnTo>
                  <a:pt x="781358" y="5080"/>
                </a:lnTo>
                <a:lnTo>
                  <a:pt x="781386" y="6350"/>
                </a:lnTo>
                <a:lnTo>
                  <a:pt x="720349" y="6350"/>
                </a:lnTo>
                <a:lnTo>
                  <a:pt x="712225" y="8890"/>
                </a:lnTo>
                <a:lnTo>
                  <a:pt x="970483" y="8890"/>
                </a:lnTo>
                <a:lnTo>
                  <a:pt x="961446" y="7620"/>
                </a:lnTo>
                <a:lnTo>
                  <a:pt x="936352" y="7620"/>
                </a:lnTo>
                <a:lnTo>
                  <a:pt x="915868" y="5080"/>
                </a:lnTo>
                <a:lnTo>
                  <a:pt x="896976" y="5080"/>
                </a:lnTo>
                <a:lnTo>
                  <a:pt x="880029" y="3810"/>
                </a:lnTo>
                <a:lnTo>
                  <a:pt x="788533" y="3810"/>
                </a:lnTo>
                <a:lnTo>
                  <a:pt x="790411" y="2540"/>
                </a:lnTo>
                <a:lnTo>
                  <a:pt x="865384" y="2540"/>
                </a:lnTo>
                <a:close/>
              </a:path>
              <a:path w="1638934" h="853440">
                <a:moveTo>
                  <a:pt x="923477" y="3810"/>
                </a:moveTo>
                <a:lnTo>
                  <a:pt x="934584" y="6350"/>
                </a:lnTo>
                <a:lnTo>
                  <a:pt x="936352" y="7620"/>
                </a:lnTo>
                <a:lnTo>
                  <a:pt x="961446" y="7620"/>
                </a:lnTo>
                <a:lnTo>
                  <a:pt x="959021" y="6350"/>
                </a:lnTo>
                <a:lnTo>
                  <a:pt x="943039" y="6350"/>
                </a:lnTo>
                <a:lnTo>
                  <a:pt x="923477" y="3810"/>
                </a:lnTo>
                <a:close/>
              </a:path>
              <a:path w="1638934" h="853440">
                <a:moveTo>
                  <a:pt x="764518" y="5080"/>
                </a:moveTo>
                <a:lnTo>
                  <a:pt x="764951" y="6350"/>
                </a:lnTo>
                <a:lnTo>
                  <a:pt x="771860" y="6350"/>
                </a:lnTo>
                <a:lnTo>
                  <a:pt x="764518" y="5080"/>
                </a:lnTo>
                <a:close/>
              </a:path>
              <a:path w="1638934" h="853440">
                <a:moveTo>
                  <a:pt x="775301" y="3810"/>
                </a:moveTo>
                <a:lnTo>
                  <a:pt x="765226" y="3810"/>
                </a:lnTo>
                <a:lnTo>
                  <a:pt x="770717" y="5080"/>
                </a:lnTo>
                <a:lnTo>
                  <a:pt x="771860" y="6350"/>
                </a:lnTo>
                <a:lnTo>
                  <a:pt x="779176" y="6350"/>
                </a:lnTo>
                <a:lnTo>
                  <a:pt x="775033" y="5080"/>
                </a:lnTo>
                <a:lnTo>
                  <a:pt x="775301" y="3810"/>
                </a:lnTo>
                <a:close/>
              </a:path>
              <a:path w="1638934" h="853440">
                <a:moveTo>
                  <a:pt x="771671" y="0"/>
                </a:moveTo>
                <a:lnTo>
                  <a:pt x="772860" y="2540"/>
                </a:lnTo>
                <a:lnTo>
                  <a:pt x="763674" y="2540"/>
                </a:lnTo>
                <a:lnTo>
                  <a:pt x="756851" y="5080"/>
                </a:lnTo>
                <a:lnTo>
                  <a:pt x="765226" y="3810"/>
                </a:lnTo>
                <a:lnTo>
                  <a:pt x="775301" y="3810"/>
                </a:lnTo>
                <a:lnTo>
                  <a:pt x="775837" y="1270"/>
                </a:lnTo>
                <a:lnTo>
                  <a:pt x="771671" y="0"/>
                </a:lnTo>
                <a:close/>
              </a:path>
              <a:path w="1638934" h="853440">
                <a:moveTo>
                  <a:pt x="813072" y="1270"/>
                </a:moveTo>
                <a:lnTo>
                  <a:pt x="794088" y="3810"/>
                </a:lnTo>
                <a:lnTo>
                  <a:pt x="819993" y="3810"/>
                </a:lnTo>
                <a:lnTo>
                  <a:pt x="813072" y="1270"/>
                </a:lnTo>
                <a:close/>
              </a:path>
              <a:path w="1638934" h="853440">
                <a:moveTo>
                  <a:pt x="841883" y="2540"/>
                </a:moveTo>
                <a:lnTo>
                  <a:pt x="831289" y="3810"/>
                </a:lnTo>
                <a:lnTo>
                  <a:pt x="846698" y="3810"/>
                </a:lnTo>
                <a:lnTo>
                  <a:pt x="841883" y="2540"/>
                </a:lnTo>
                <a:close/>
              </a:path>
            </a:pathLst>
          </a:custGeom>
          <a:solidFill>
            <a:srgbClr val="0078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509407" y="7026180"/>
            <a:ext cx="2775032" cy="795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28040" marR="5080" indent="-815975">
              <a:lnSpc>
                <a:spcPct val="100499"/>
              </a:lnSpc>
              <a:spcBef>
                <a:spcPts val="95"/>
              </a:spcBef>
              <a:tabLst>
                <a:tab pos="828040" algn="l"/>
              </a:tabLst>
            </a:pPr>
            <a:r>
              <a:rPr dirty="0" spc="-95"/>
              <a:t>4.	</a:t>
            </a:r>
            <a:r>
              <a:rPr dirty="0" spc="-125"/>
              <a:t>Draw </a:t>
            </a:r>
            <a:r>
              <a:rPr dirty="0" spc="-175"/>
              <a:t>sampling </a:t>
            </a:r>
            <a:r>
              <a:rPr dirty="0" spc="-120"/>
              <a:t>distribution, </a:t>
            </a:r>
            <a:r>
              <a:rPr dirty="0" spc="-145"/>
              <a:t>shade </a:t>
            </a:r>
            <a:r>
              <a:rPr dirty="0" spc="-110"/>
              <a:t>p-value,  </a:t>
            </a:r>
            <a:r>
              <a:rPr dirty="0" spc="-150"/>
              <a:t>calculate </a:t>
            </a:r>
            <a:r>
              <a:rPr dirty="0" spc="-130"/>
              <a:t>test</a:t>
            </a:r>
            <a:r>
              <a:rPr dirty="0" spc="155"/>
              <a:t> </a:t>
            </a:r>
            <a:r>
              <a:rPr dirty="0" spc="-130"/>
              <a:t>statistic</a:t>
            </a:r>
          </a:p>
          <a:p>
            <a:pPr marL="12700">
              <a:lnSpc>
                <a:spcPct val="100000"/>
              </a:lnSpc>
              <a:spcBef>
                <a:spcPts val="4280"/>
              </a:spcBef>
              <a:tabLst>
                <a:tab pos="784225" algn="l"/>
                <a:tab pos="2512695" algn="l"/>
                <a:tab pos="3107055" algn="l"/>
                <a:tab pos="4388485" algn="l"/>
                <a:tab pos="4953635" algn="l"/>
              </a:tabLst>
            </a:pPr>
            <a:r>
              <a:rPr dirty="0" baseline="-47368" sz="7125" spc="2115" b="0" i="1">
                <a:solidFill>
                  <a:srgbClr val="0078D0"/>
                </a:solidFill>
                <a:latin typeface="Times New Roman"/>
                <a:cs typeface="Times New Roman"/>
              </a:rPr>
              <a:t>Z	</a:t>
            </a:r>
            <a:r>
              <a:rPr dirty="0" baseline="-47368" sz="7125" spc="-1170" b="0" i="1">
                <a:solidFill>
                  <a:srgbClr val="0078D0"/>
                </a:solidFill>
                <a:latin typeface="Times New Roman"/>
                <a:cs typeface="Times New Roman"/>
              </a:rPr>
              <a:t>= </a:t>
            </a:r>
            <a:r>
              <a:rPr dirty="0" baseline="-47368" sz="7125" spc="-727" b="0" i="1">
                <a:solidFill>
                  <a:srgbClr val="0078D0"/>
                </a:solidFill>
                <a:latin typeface="Times New Roman"/>
                <a:cs typeface="Times New Roman"/>
              </a:rPr>
              <a:t> </a:t>
            </a:r>
            <a:r>
              <a:rPr dirty="0" sz="4750" spc="-530" b="0" i="1">
                <a:solidFill>
                  <a:srgbClr val="0078D0"/>
                </a:solidFill>
                <a:latin typeface="Times New Roman"/>
                <a:cs typeface="Times New Roman"/>
              </a:rPr>
              <a:t>118.2	</a:t>
            </a:r>
            <a:r>
              <a:rPr dirty="0" sz="4750" spc="1070" b="0" i="1">
                <a:solidFill>
                  <a:srgbClr val="0078D0"/>
                </a:solidFill>
                <a:latin typeface="Times New Roman"/>
                <a:cs typeface="Times New Roman"/>
              </a:rPr>
              <a:t>-	</a:t>
            </a:r>
            <a:r>
              <a:rPr dirty="0" sz="4750" spc="20" b="0" i="1">
                <a:solidFill>
                  <a:srgbClr val="0078D0"/>
                </a:solidFill>
                <a:latin typeface="Times New Roman"/>
                <a:cs typeface="Times New Roman"/>
              </a:rPr>
              <a:t>100	</a:t>
            </a:r>
            <a:r>
              <a:rPr dirty="0" baseline="-57309" sz="7125" spc="-1170" b="0" i="1">
                <a:solidFill>
                  <a:srgbClr val="0078D0"/>
                </a:solidFill>
                <a:latin typeface="Times New Roman"/>
                <a:cs typeface="Times New Roman"/>
              </a:rPr>
              <a:t>=	</a:t>
            </a:r>
            <a:r>
              <a:rPr dirty="0" baseline="-57309" sz="7125" spc="-337" b="0" i="1">
                <a:solidFill>
                  <a:srgbClr val="0078D0"/>
                </a:solidFill>
                <a:latin typeface="Times New Roman"/>
                <a:cs typeface="Times New Roman"/>
              </a:rPr>
              <a:t>16.8</a:t>
            </a:r>
            <a:endParaRPr baseline="-57309" sz="7125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69989" y="6573917"/>
            <a:ext cx="3400425" cy="2273935"/>
          </a:xfrm>
          <a:prstGeom prst="rect">
            <a:avLst/>
          </a:prstGeom>
        </p:spPr>
        <p:txBody>
          <a:bodyPr wrap="square" lIns="0" tIns="411480" rIns="0" bIns="0" rtlCol="0" vert="horz">
            <a:spAutoFit/>
          </a:bodyPr>
          <a:lstStyle/>
          <a:p>
            <a:pPr marL="1986914">
              <a:lnSpc>
                <a:spcPct val="100000"/>
              </a:lnSpc>
              <a:spcBef>
                <a:spcPts val="3240"/>
              </a:spcBef>
            </a:pPr>
            <a:r>
              <a:rPr dirty="0" sz="4750" spc="-125" i="1">
                <a:solidFill>
                  <a:srgbClr val="0078D0"/>
                </a:solidFill>
                <a:latin typeface="Times New Roman"/>
                <a:cs typeface="Times New Roman"/>
              </a:rPr>
              <a:t>1.083</a:t>
            </a:r>
            <a:endParaRPr sz="4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0"/>
              </a:spcBef>
              <a:tabLst>
                <a:tab pos="2386965" algn="l"/>
              </a:tabLst>
            </a:pPr>
            <a:r>
              <a:rPr dirty="0" sz="4750" spc="345" i="1">
                <a:solidFill>
                  <a:srgbClr val="0078D0"/>
                </a:solidFill>
                <a:latin typeface="Times New Roman"/>
                <a:cs typeface="Times New Roman"/>
              </a:rPr>
              <a:t>p-value	</a:t>
            </a:r>
            <a:r>
              <a:rPr dirty="0" sz="4750" spc="-1120">
                <a:solidFill>
                  <a:srgbClr val="0078D0"/>
                </a:solidFill>
                <a:latin typeface="Lucida Sans Unicode"/>
                <a:cs typeface="Lucida Sans Unicode"/>
              </a:rPr>
              <a:t>≈    </a:t>
            </a:r>
            <a:r>
              <a:rPr dirty="0" sz="4750" spc="-1115">
                <a:solidFill>
                  <a:srgbClr val="0078D0"/>
                </a:solidFill>
                <a:latin typeface="Lucida Sans Unicode"/>
                <a:cs typeface="Lucida Sans Unicode"/>
              </a:rPr>
              <a:t> </a:t>
            </a:r>
            <a:r>
              <a:rPr dirty="0" sz="4750" spc="815" i="1">
                <a:solidFill>
                  <a:srgbClr val="0078D0"/>
                </a:solidFill>
                <a:latin typeface="Times New Roman"/>
                <a:cs typeface="Times New Roman"/>
              </a:rPr>
              <a:t>0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0426522" y="8778023"/>
            <a:ext cx="8380695" cy="4503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16355806" y="8170995"/>
            <a:ext cx="2978785" cy="754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76425" algn="l"/>
              </a:tabLst>
            </a:pPr>
            <a:r>
              <a:rPr dirty="0" sz="4750" spc="-270" i="1">
                <a:solidFill>
                  <a:srgbClr val="0078D0"/>
                </a:solidFill>
                <a:latin typeface="Times New Roman"/>
                <a:cs typeface="Times New Roman"/>
              </a:rPr>
              <a:t>18.2	</a:t>
            </a:r>
            <a:r>
              <a:rPr dirty="0" sz="3400" spc="5">
                <a:latin typeface="Arial"/>
                <a:cs typeface="Arial"/>
              </a:rPr>
              <a:t>118.2</a:t>
            </a:r>
            <a:endParaRPr sz="34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2165463" y="8170667"/>
            <a:ext cx="945515" cy="754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50" spc="-270" i="1">
                <a:solidFill>
                  <a:srgbClr val="0078D0"/>
                </a:solidFill>
                <a:latin typeface="Times New Roman"/>
                <a:cs typeface="Times New Roman"/>
              </a:rPr>
              <a:t>18.2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308" y="1308"/>
            <a:ext cx="20101560" cy="11306175"/>
          </a:xfrm>
          <a:custGeom>
            <a:avLst/>
            <a:gdLst/>
            <a:ahLst/>
            <a:cxnLst/>
            <a:rect l="l" t="t" r="r" b="b"/>
            <a:pathLst>
              <a:path w="20101560" h="11306175">
                <a:moveTo>
                  <a:pt x="0" y="11305938"/>
                </a:moveTo>
                <a:lnTo>
                  <a:pt x="20101482" y="11305938"/>
                </a:lnTo>
                <a:lnTo>
                  <a:pt x="20101482" y="0"/>
                </a:lnTo>
                <a:lnTo>
                  <a:pt x="0" y="0"/>
                </a:lnTo>
                <a:lnTo>
                  <a:pt x="0" y="1130593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160" y="1096674"/>
            <a:ext cx="16372205" cy="6540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28040" algn="l"/>
              </a:tabLst>
            </a:pPr>
            <a:r>
              <a:rPr dirty="0" spc="-95" b="1" i="0">
                <a:solidFill>
                  <a:srgbClr val="012F58"/>
                </a:solidFill>
                <a:latin typeface="Gill Sans MT"/>
                <a:cs typeface="Gill Sans MT"/>
              </a:rPr>
              <a:t>5.	</a:t>
            </a:r>
            <a:r>
              <a:rPr dirty="0" spc="-160" b="1" i="0">
                <a:solidFill>
                  <a:srgbClr val="012F58"/>
                </a:solidFill>
                <a:latin typeface="Gill Sans MT"/>
                <a:cs typeface="Gill Sans MT"/>
              </a:rPr>
              <a:t>Make</a:t>
            </a:r>
            <a:r>
              <a:rPr dirty="0" spc="5" b="1" i="0">
                <a:solidFill>
                  <a:srgbClr val="012F58"/>
                </a:solidFill>
                <a:latin typeface="Gill Sans MT"/>
                <a:cs typeface="Gill Sans MT"/>
              </a:rPr>
              <a:t> </a:t>
            </a:r>
            <a:r>
              <a:rPr dirty="0" spc="-190" b="1" i="0">
                <a:solidFill>
                  <a:srgbClr val="012F58"/>
                </a:solidFill>
                <a:latin typeface="Gill Sans MT"/>
                <a:cs typeface="Gill Sans MT"/>
              </a:rPr>
              <a:t>a</a:t>
            </a:r>
            <a:r>
              <a:rPr dirty="0" spc="10" b="1" i="0">
                <a:solidFill>
                  <a:srgbClr val="012F58"/>
                </a:solidFill>
                <a:latin typeface="Gill Sans MT"/>
                <a:cs typeface="Gill Sans MT"/>
              </a:rPr>
              <a:t> </a:t>
            </a:r>
            <a:r>
              <a:rPr dirty="0" spc="-120" b="1" i="0">
                <a:solidFill>
                  <a:srgbClr val="012F58"/>
                </a:solidFill>
                <a:latin typeface="Gill Sans MT"/>
                <a:cs typeface="Gill Sans MT"/>
              </a:rPr>
              <a:t>decision,</a:t>
            </a:r>
            <a:r>
              <a:rPr dirty="0" spc="10" b="1" i="0">
                <a:solidFill>
                  <a:srgbClr val="012F58"/>
                </a:solidFill>
                <a:latin typeface="Gill Sans MT"/>
                <a:cs typeface="Gill Sans MT"/>
              </a:rPr>
              <a:t> </a:t>
            </a:r>
            <a:r>
              <a:rPr dirty="0" spc="-165" b="1" i="0">
                <a:solidFill>
                  <a:srgbClr val="012F58"/>
                </a:solidFill>
                <a:latin typeface="Gill Sans MT"/>
                <a:cs typeface="Gill Sans MT"/>
              </a:rPr>
              <a:t>and</a:t>
            </a:r>
            <a:r>
              <a:rPr dirty="0" spc="10" b="1" i="0">
                <a:solidFill>
                  <a:srgbClr val="012F58"/>
                </a:solidFill>
                <a:latin typeface="Gill Sans MT"/>
                <a:cs typeface="Gill Sans MT"/>
              </a:rPr>
              <a:t> </a:t>
            </a:r>
            <a:r>
              <a:rPr dirty="0" spc="-145" b="1" i="0">
                <a:solidFill>
                  <a:srgbClr val="012F58"/>
                </a:solidFill>
                <a:latin typeface="Gill Sans MT"/>
                <a:cs typeface="Gill Sans MT"/>
              </a:rPr>
              <a:t>interpret</a:t>
            </a:r>
            <a:r>
              <a:rPr dirty="0" spc="10" b="1" i="0">
                <a:solidFill>
                  <a:srgbClr val="012F58"/>
                </a:solidFill>
                <a:latin typeface="Gill Sans MT"/>
                <a:cs typeface="Gill Sans MT"/>
              </a:rPr>
              <a:t> </a:t>
            </a:r>
            <a:r>
              <a:rPr dirty="0" spc="-120" b="1" i="0">
                <a:solidFill>
                  <a:srgbClr val="012F58"/>
                </a:solidFill>
                <a:latin typeface="Gill Sans MT"/>
                <a:cs typeface="Gill Sans MT"/>
              </a:rPr>
              <a:t>it</a:t>
            </a:r>
            <a:r>
              <a:rPr dirty="0" spc="5" b="1" i="0">
                <a:solidFill>
                  <a:srgbClr val="012F58"/>
                </a:solidFill>
                <a:latin typeface="Gill Sans MT"/>
                <a:cs typeface="Gill Sans MT"/>
              </a:rPr>
              <a:t> </a:t>
            </a:r>
            <a:r>
              <a:rPr dirty="0" spc="-130" b="1" i="0">
                <a:solidFill>
                  <a:srgbClr val="012F58"/>
                </a:solidFill>
                <a:latin typeface="Gill Sans MT"/>
                <a:cs typeface="Gill Sans MT"/>
              </a:rPr>
              <a:t>in</a:t>
            </a:r>
            <a:r>
              <a:rPr dirty="0" spc="10" b="1" i="0">
                <a:solidFill>
                  <a:srgbClr val="012F58"/>
                </a:solidFill>
                <a:latin typeface="Gill Sans MT"/>
                <a:cs typeface="Gill Sans MT"/>
              </a:rPr>
              <a:t> </a:t>
            </a:r>
            <a:r>
              <a:rPr dirty="0" spc="-130" b="1" i="0">
                <a:solidFill>
                  <a:srgbClr val="012F58"/>
                </a:solidFill>
                <a:latin typeface="Gill Sans MT"/>
                <a:cs typeface="Gill Sans MT"/>
              </a:rPr>
              <a:t>context</a:t>
            </a:r>
            <a:r>
              <a:rPr dirty="0" spc="10" b="1" i="0">
                <a:solidFill>
                  <a:srgbClr val="012F58"/>
                </a:solidFill>
                <a:latin typeface="Gill Sans MT"/>
                <a:cs typeface="Gill Sans MT"/>
              </a:rPr>
              <a:t> </a:t>
            </a:r>
            <a:r>
              <a:rPr dirty="0" spc="-100" b="1" i="0">
                <a:solidFill>
                  <a:srgbClr val="012F58"/>
                </a:solidFill>
                <a:latin typeface="Gill Sans MT"/>
                <a:cs typeface="Gill Sans MT"/>
              </a:rPr>
              <a:t>of</a:t>
            </a:r>
            <a:r>
              <a:rPr dirty="0" spc="10" b="1" i="0">
                <a:solidFill>
                  <a:srgbClr val="012F58"/>
                </a:solidFill>
                <a:latin typeface="Gill Sans MT"/>
                <a:cs typeface="Gill Sans MT"/>
              </a:rPr>
              <a:t> </a:t>
            </a:r>
            <a:r>
              <a:rPr dirty="0" spc="-150" b="1" i="0">
                <a:solidFill>
                  <a:srgbClr val="012F58"/>
                </a:solidFill>
                <a:latin typeface="Gill Sans MT"/>
                <a:cs typeface="Gill Sans MT"/>
              </a:rPr>
              <a:t>the</a:t>
            </a:r>
            <a:r>
              <a:rPr dirty="0" spc="10" b="1" i="0">
                <a:solidFill>
                  <a:srgbClr val="012F58"/>
                </a:solidFill>
                <a:latin typeface="Gill Sans MT"/>
                <a:cs typeface="Gill Sans MT"/>
              </a:rPr>
              <a:t> </a:t>
            </a:r>
            <a:r>
              <a:rPr dirty="0" spc="-160" b="1" i="0">
                <a:solidFill>
                  <a:srgbClr val="012F58"/>
                </a:solidFill>
                <a:latin typeface="Gill Sans MT"/>
                <a:cs typeface="Gill Sans MT"/>
              </a:rPr>
              <a:t>research</a:t>
            </a:r>
            <a:r>
              <a:rPr dirty="0" spc="5" b="1" i="0">
                <a:solidFill>
                  <a:srgbClr val="012F58"/>
                </a:solidFill>
                <a:latin typeface="Gill Sans MT"/>
                <a:cs typeface="Gill Sans MT"/>
              </a:rPr>
              <a:t> </a:t>
            </a:r>
            <a:r>
              <a:rPr dirty="0" spc="-125" b="1" i="0">
                <a:solidFill>
                  <a:srgbClr val="012F58"/>
                </a:solidFill>
                <a:latin typeface="Gill Sans MT"/>
                <a:cs typeface="Gill Sans MT"/>
              </a:rPr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0160" y="2516562"/>
            <a:ext cx="16600805" cy="51238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86965" algn="l"/>
                <a:tab pos="3175000" algn="l"/>
                <a:tab pos="4523740" algn="l"/>
                <a:tab pos="5877560" algn="l"/>
                <a:tab pos="6929120" algn="l"/>
                <a:tab pos="9077960" algn="l"/>
                <a:tab pos="11626215" algn="l"/>
                <a:tab pos="13868400" algn="l"/>
                <a:tab pos="15095855" algn="l"/>
              </a:tabLst>
            </a:pPr>
            <a:r>
              <a:rPr dirty="0" sz="4750" spc="345" i="1">
                <a:solidFill>
                  <a:srgbClr val="0078D0"/>
                </a:solidFill>
                <a:latin typeface="Times New Roman"/>
                <a:cs typeface="Times New Roman"/>
              </a:rPr>
              <a:t>p-value	</a:t>
            </a:r>
            <a:r>
              <a:rPr dirty="0" sz="4750" spc="505" i="1">
                <a:solidFill>
                  <a:srgbClr val="0078D0"/>
                </a:solidFill>
                <a:latin typeface="Times New Roman"/>
                <a:cs typeface="Times New Roman"/>
              </a:rPr>
              <a:t>is	</a:t>
            </a:r>
            <a:r>
              <a:rPr dirty="0" sz="4750" spc="105" i="1">
                <a:solidFill>
                  <a:srgbClr val="0078D0"/>
                </a:solidFill>
                <a:latin typeface="Times New Roman"/>
                <a:cs typeface="Times New Roman"/>
              </a:rPr>
              <a:t>very	</a:t>
            </a:r>
            <a:r>
              <a:rPr dirty="0" sz="4750" spc="590" i="1">
                <a:solidFill>
                  <a:srgbClr val="0078D0"/>
                </a:solidFill>
                <a:latin typeface="Times New Roman"/>
                <a:cs typeface="Times New Roman"/>
              </a:rPr>
              <a:t>low	</a:t>
            </a:r>
            <a:r>
              <a:rPr dirty="0" sz="4750" spc="730" i="1">
                <a:solidFill>
                  <a:srgbClr val="0078D0"/>
                </a:solidFill>
                <a:latin typeface="Times New Roman"/>
                <a:cs typeface="Times New Roman"/>
              </a:rPr>
              <a:t>-&gt;	</a:t>
            </a:r>
            <a:r>
              <a:rPr dirty="0" sz="4750" spc="455" i="1">
                <a:solidFill>
                  <a:srgbClr val="0078D0"/>
                </a:solidFill>
                <a:latin typeface="Times New Roman"/>
                <a:cs typeface="Times New Roman"/>
              </a:rPr>
              <a:t>strong	</a:t>
            </a:r>
            <a:r>
              <a:rPr dirty="0" sz="4750" spc="175" i="1">
                <a:solidFill>
                  <a:srgbClr val="0078D0"/>
                </a:solidFill>
                <a:latin typeface="Times New Roman"/>
                <a:cs typeface="Times New Roman"/>
              </a:rPr>
              <a:t>evidence	</a:t>
            </a:r>
            <a:r>
              <a:rPr dirty="0" sz="4750" spc="229" i="1">
                <a:solidFill>
                  <a:srgbClr val="0078D0"/>
                </a:solidFill>
                <a:latin typeface="Times New Roman"/>
                <a:cs typeface="Times New Roman"/>
              </a:rPr>
              <a:t>against	</a:t>
            </a:r>
            <a:r>
              <a:rPr dirty="0" sz="4750" spc="610" i="1">
                <a:solidFill>
                  <a:srgbClr val="0078D0"/>
                </a:solidFill>
                <a:latin typeface="Times New Roman"/>
                <a:cs typeface="Times New Roman"/>
              </a:rPr>
              <a:t>the	</a:t>
            </a:r>
            <a:r>
              <a:rPr dirty="0" sz="4750" spc="400" i="1">
                <a:solidFill>
                  <a:srgbClr val="0078D0"/>
                </a:solidFill>
                <a:latin typeface="Times New Roman"/>
                <a:cs typeface="Times New Roman"/>
              </a:rPr>
              <a:t>null</a:t>
            </a:r>
            <a:endParaRPr sz="4750">
              <a:latin typeface="Times New Roman"/>
              <a:cs typeface="Times New Roman"/>
            </a:endParaRPr>
          </a:p>
          <a:p>
            <a:pPr marL="12700" marR="5080">
              <a:lnSpc>
                <a:spcPct val="125800"/>
              </a:lnSpc>
              <a:spcBef>
                <a:spcPts val="5715"/>
              </a:spcBef>
              <a:tabLst>
                <a:tab pos="1200785" algn="l"/>
                <a:tab pos="1240155" algn="l"/>
                <a:tab pos="1442720" algn="l"/>
                <a:tab pos="3200400" algn="l"/>
                <a:tab pos="3448050" algn="l"/>
                <a:tab pos="3681729" algn="l"/>
                <a:tab pos="4427855" algn="l"/>
                <a:tab pos="4563110" algn="l"/>
                <a:tab pos="5827395" algn="l"/>
                <a:tab pos="6517005" algn="l"/>
                <a:tab pos="6854190" algn="l"/>
                <a:tab pos="7476490" algn="l"/>
                <a:tab pos="7745095" algn="l"/>
                <a:tab pos="8973185" algn="l"/>
                <a:tab pos="9352915" algn="l"/>
                <a:tab pos="9402445" algn="l"/>
                <a:tab pos="10225405" algn="l"/>
                <a:tab pos="10361930" algn="l"/>
                <a:tab pos="10522585" algn="l"/>
                <a:tab pos="10908665" algn="l"/>
                <a:tab pos="11184890" algn="l"/>
                <a:tab pos="12330430" algn="l"/>
                <a:tab pos="13092430" algn="l"/>
                <a:tab pos="13162280" algn="l"/>
                <a:tab pos="13465175" algn="l"/>
                <a:tab pos="14142085" algn="l"/>
                <a:tab pos="14971394" algn="l"/>
                <a:tab pos="15674975" algn="l"/>
              </a:tabLst>
            </a:pPr>
            <a:r>
              <a:rPr dirty="0" sz="4750" spc="635" i="1">
                <a:solidFill>
                  <a:srgbClr val="0078D0"/>
                </a:solidFill>
                <a:latin typeface="Times New Roman"/>
                <a:cs typeface="Times New Roman"/>
              </a:rPr>
              <a:t>We	</a:t>
            </a:r>
            <a:r>
              <a:rPr dirty="0" sz="4750" spc="480" i="1">
                <a:solidFill>
                  <a:srgbClr val="0078D0"/>
                </a:solidFill>
                <a:latin typeface="Times New Roman"/>
                <a:cs typeface="Times New Roman"/>
              </a:rPr>
              <a:t>reject	</a:t>
            </a:r>
            <a:r>
              <a:rPr dirty="0" sz="4750" spc="610" i="1">
                <a:solidFill>
                  <a:srgbClr val="0078D0"/>
                </a:solidFill>
                <a:latin typeface="Times New Roman"/>
                <a:cs typeface="Times New Roman"/>
              </a:rPr>
              <a:t>the	</a:t>
            </a:r>
            <a:r>
              <a:rPr dirty="0" sz="4750" spc="400" i="1">
                <a:solidFill>
                  <a:srgbClr val="0078D0"/>
                </a:solidFill>
                <a:latin typeface="Times New Roman"/>
                <a:cs typeface="Times New Roman"/>
              </a:rPr>
              <a:t>null	</a:t>
            </a:r>
            <a:r>
              <a:rPr dirty="0" sz="4750" spc="565" i="1">
                <a:solidFill>
                  <a:srgbClr val="0078D0"/>
                </a:solidFill>
                <a:latin typeface="Times New Roman"/>
                <a:cs typeface="Times New Roman"/>
              </a:rPr>
              <a:t>hypothesis	</a:t>
            </a:r>
            <a:r>
              <a:rPr dirty="0" sz="4750" spc="20" i="1">
                <a:solidFill>
                  <a:srgbClr val="0078D0"/>
                </a:solidFill>
                <a:latin typeface="Times New Roman"/>
                <a:cs typeface="Times New Roman"/>
              </a:rPr>
              <a:t>and		</a:t>
            </a:r>
            <a:r>
              <a:rPr dirty="0" sz="4750" spc="500" i="1">
                <a:solidFill>
                  <a:srgbClr val="0078D0"/>
                </a:solidFill>
                <a:latin typeface="Times New Roman"/>
                <a:cs typeface="Times New Roman"/>
              </a:rPr>
              <a:t>conclude	</a:t>
            </a:r>
            <a:r>
              <a:rPr dirty="0" sz="4750" spc="610" i="1">
                <a:solidFill>
                  <a:srgbClr val="0078D0"/>
                </a:solidFill>
                <a:latin typeface="Times New Roman"/>
                <a:cs typeface="Times New Roman"/>
              </a:rPr>
              <a:t>that	the  </a:t>
            </a:r>
            <a:r>
              <a:rPr dirty="0" sz="4750" spc="195" i="1">
                <a:solidFill>
                  <a:srgbClr val="0078D0"/>
                </a:solidFill>
                <a:latin typeface="Times New Roman"/>
                <a:cs typeface="Times New Roman"/>
              </a:rPr>
              <a:t>data			</a:t>
            </a:r>
            <a:r>
              <a:rPr dirty="0" sz="4750" spc="155" i="1">
                <a:solidFill>
                  <a:srgbClr val="0078D0"/>
                </a:solidFill>
                <a:latin typeface="Times New Roman"/>
                <a:cs typeface="Times New Roman"/>
              </a:rPr>
              <a:t>provide		</a:t>
            </a:r>
            <a:r>
              <a:rPr dirty="0" sz="4750" spc="210" i="1">
                <a:solidFill>
                  <a:srgbClr val="0078D0"/>
                </a:solidFill>
                <a:latin typeface="Times New Roman"/>
                <a:cs typeface="Times New Roman"/>
              </a:rPr>
              <a:t>convincing	</a:t>
            </a:r>
            <a:r>
              <a:rPr dirty="0" sz="4750" spc="175" i="1">
                <a:solidFill>
                  <a:srgbClr val="0078D0"/>
                </a:solidFill>
                <a:latin typeface="Times New Roman"/>
                <a:cs typeface="Times New Roman"/>
              </a:rPr>
              <a:t>evidence		</a:t>
            </a:r>
            <a:r>
              <a:rPr dirty="0" sz="4750" spc="915" i="1">
                <a:solidFill>
                  <a:srgbClr val="0078D0"/>
                </a:solidFill>
                <a:latin typeface="Times New Roman"/>
                <a:cs typeface="Times New Roman"/>
              </a:rPr>
              <a:t>of		</a:t>
            </a:r>
            <a:r>
              <a:rPr dirty="0" sz="4750" spc="-95" i="1">
                <a:solidFill>
                  <a:srgbClr val="0078D0"/>
                </a:solidFill>
                <a:latin typeface="Times New Roman"/>
                <a:cs typeface="Times New Roman"/>
              </a:rPr>
              <a:t>a	</a:t>
            </a:r>
            <a:r>
              <a:rPr dirty="0" sz="4750" spc="440" i="1">
                <a:solidFill>
                  <a:srgbClr val="0078D0"/>
                </a:solidFill>
                <a:latin typeface="Times New Roman"/>
                <a:cs typeface="Times New Roman"/>
              </a:rPr>
              <a:t>difference	</a:t>
            </a:r>
            <a:r>
              <a:rPr dirty="0" sz="4750" spc="415" i="1">
                <a:solidFill>
                  <a:srgbClr val="0078D0"/>
                </a:solidFill>
                <a:latin typeface="Times New Roman"/>
                <a:cs typeface="Times New Roman"/>
              </a:rPr>
              <a:t>between  </a:t>
            </a:r>
            <a:r>
              <a:rPr dirty="0" sz="4750" spc="610" i="1">
                <a:solidFill>
                  <a:srgbClr val="0078D0"/>
                </a:solidFill>
                <a:latin typeface="Times New Roman"/>
                <a:cs typeface="Times New Roman"/>
              </a:rPr>
              <a:t>the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	</a:t>
            </a:r>
            <a:r>
              <a:rPr dirty="0" sz="4750" spc="5" i="1">
                <a:solidFill>
                  <a:srgbClr val="0078D0"/>
                </a:solidFill>
                <a:latin typeface="Times New Roman"/>
                <a:cs typeface="Times New Roman"/>
              </a:rPr>
              <a:t>average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	</a:t>
            </a:r>
            <a:r>
              <a:rPr dirty="0" sz="4750" spc="869" i="1">
                <a:solidFill>
                  <a:srgbClr val="0078D0"/>
                </a:solidFill>
                <a:latin typeface="Times New Roman"/>
                <a:cs typeface="Times New Roman"/>
              </a:rPr>
              <a:t>IQ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	</a:t>
            </a:r>
            <a:r>
              <a:rPr dirty="0" sz="4750" spc="615" i="1">
                <a:solidFill>
                  <a:srgbClr val="0078D0"/>
                </a:solidFill>
                <a:latin typeface="Times New Roman"/>
                <a:cs typeface="Times New Roman"/>
              </a:rPr>
              <a:t>score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915" i="1">
                <a:solidFill>
                  <a:srgbClr val="0078D0"/>
                </a:solidFill>
                <a:latin typeface="Times New Roman"/>
                <a:cs typeface="Times New Roman"/>
              </a:rPr>
              <a:t>of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615" i="1">
                <a:solidFill>
                  <a:srgbClr val="0078D0"/>
                </a:solidFill>
                <a:latin typeface="Times New Roman"/>
                <a:cs typeface="Times New Roman"/>
              </a:rPr>
              <a:t>mothers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915" i="1">
                <a:solidFill>
                  <a:srgbClr val="0078D0"/>
                </a:solidFill>
                <a:latin typeface="Times New Roman"/>
                <a:cs typeface="Times New Roman"/>
              </a:rPr>
              <a:t>of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360" i="1">
                <a:solidFill>
                  <a:srgbClr val="0078D0"/>
                </a:solidFill>
                <a:latin typeface="Times New Roman"/>
                <a:cs typeface="Times New Roman"/>
              </a:rPr>
              <a:t>gifted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310" i="1">
                <a:solidFill>
                  <a:srgbClr val="0078D0"/>
                </a:solidFill>
                <a:latin typeface="Times New Roman"/>
                <a:cs typeface="Times New Roman"/>
              </a:rPr>
              <a:t>children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15" i="1">
                <a:solidFill>
                  <a:srgbClr val="0078D0"/>
                </a:solidFill>
                <a:latin typeface="Times New Roman"/>
                <a:cs typeface="Times New Roman"/>
              </a:rPr>
              <a:t>and  </a:t>
            </a:r>
            <a:r>
              <a:rPr dirty="0" sz="4750" spc="610" i="1">
                <a:solidFill>
                  <a:srgbClr val="0078D0"/>
                </a:solidFill>
                <a:latin typeface="Times New Roman"/>
                <a:cs typeface="Times New Roman"/>
              </a:rPr>
              <a:t>the		</a:t>
            </a:r>
            <a:r>
              <a:rPr dirty="0" sz="4750" spc="5" i="1">
                <a:solidFill>
                  <a:srgbClr val="0078D0"/>
                </a:solidFill>
                <a:latin typeface="Times New Roman"/>
                <a:cs typeface="Times New Roman"/>
              </a:rPr>
              <a:t>average		</a:t>
            </a:r>
            <a:r>
              <a:rPr dirty="0" sz="4750" spc="869" i="1">
                <a:solidFill>
                  <a:srgbClr val="0078D0"/>
                </a:solidFill>
                <a:latin typeface="Times New Roman"/>
                <a:cs typeface="Times New Roman"/>
              </a:rPr>
              <a:t>IQ		</a:t>
            </a:r>
            <a:r>
              <a:rPr dirty="0" sz="4750" spc="615" i="1">
                <a:solidFill>
                  <a:srgbClr val="0078D0"/>
                </a:solidFill>
                <a:latin typeface="Times New Roman"/>
                <a:cs typeface="Times New Roman"/>
              </a:rPr>
              <a:t>score	</a:t>
            </a:r>
            <a:r>
              <a:rPr dirty="0" sz="4750" spc="700" i="1">
                <a:solidFill>
                  <a:srgbClr val="0078D0"/>
                </a:solidFill>
                <a:latin typeface="Times New Roman"/>
                <a:cs typeface="Times New Roman"/>
              </a:rPr>
              <a:t>for	</a:t>
            </a:r>
            <a:r>
              <a:rPr dirty="0" sz="4750" spc="610" i="1">
                <a:solidFill>
                  <a:srgbClr val="0078D0"/>
                </a:solidFill>
                <a:latin typeface="Times New Roman"/>
                <a:cs typeface="Times New Roman"/>
              </a:rPr>
              <a:t>the	</a:t>
            </a:r>
            <a:r>
              <a:rPr dirty="0" sz="4750" spc="380" i="1">
                <a:solidFill>
                  <a:srgbClr val="0078D0"/>
                </a:solidFill>
                <a:latin typeface="Times New Roman"/>
                <a:cs typeface="Times New Roman"/>
              </a:rPr>
              <a:t>population	</a:t>
            </a:r>
            <a:r>
              <a:rPr dirty="0" sz="4750" spc="415" i="1">
                <a:solidFill>
                  <a:srgbClr val="0078D0"/>
                </a:solidFill>
                <a:latin typeface="Times New Roman"/>
                <a:cs typeface="Times New Roman"/>
              </a:rPr>
              <a:t>at		</a:t>
            </a:r>
            <a:r>
              <a:rPr dirty="0" sz="4750" spc="100" i="1">
                <a:solidFill>
                  <a:srgbClr val="0078D0"/>
                </a:solidFill>
                <a:latin typeface="Times New Roman"/>
                <a:cs typeface="Times New Roman"/>
              </a:rPr>
              <a:t>large.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8" y="1308"/>
            <a:ext cx="20101560" cy="11306175"/>
          </a:xfrm>
          <a:custGeom>
            <a:avLst/>
            <a:gdLst/>
            <a:ahLst/>
            <a:cxnLst/>
            <a:rect l="l" t="t" r="r" b="b"/>
            <a:pathLst>
              <a:path w="20101560" h="11306175">
                <a:moveTo>
                  <a:pt x="0" y="11305938"/>
                </a:moveTo>
                <a:lnTo>
                  <a:pt x="20101482" y="11305938"/>
                </a:lnTo>
                <a:lnTo>
                  <a:pt x="20101482" y="0"/>
                </a:lnTo>
                <a:lnTo>
                  <a:pt x="0" y="0"/>
                </a:lnTo>
                <a:lnTo>
                  <a:pt x="0" y="1130593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194" y="439777"/>
            <a:ext cx="14565630" cy="3392804"/>
          </a:xfrm>
          <a:custGeom>
            <a:avLst/>
            <a:gdLst/>
            <a:ahLst/>
            <a:cxnLst/>
            <a:rect l="l" t="t" r="r" b="b"/>
            <a:pathLst>
              <a:path w="14565630" h="3392804">
                <a:moveTo>
                  <a:pt x="0" y="0"/>
                </a:moveTo>
                <a:lnTo>
                  <a:pt x="14565001" y="0"/>
                </a:lnTo>
                <a:lnTo>
                  <a:pt x="14565001" y="3392566"/>
                </a:lnTo>
                <a:lnTo>
                  <a:pt x="0" y="33925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9194" y="439781"/>
            <a:ext cx="14564994" cy="3392804"/>
          </a:xfrm>
          <a:prstGeom prst="rect">
            <a:avLst/>
          </a:prstGeom>
          <a:ln w="20941">
            <a:solidFill>
              <a:srgbClr val="808785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67945" marR="222250">
              <a:lnSpc>
                <a:spcPts val="4200"/>
              </a:lnSpc>
              <a:spcBef>
                <a:spcPts val="685"/>
              </a:spcBef>
            </a:pPr>
            <a:r>
              <a:rPr dirty="0" sz="3700" spc="5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dirty="0" sz="3700" spc="-100">
                <a:solidFill>
                  <a:srgbClr val="535353"/>
                </a:solidFill>
                <a:latin typeface="Gill Sans MT"/>
                <a:cs typeface="Gill Sans MT"/>
              </a:rPr>
              <a:t>statistics </a:t>
            </a:r>
            <a:r>
              <a:rPr dirty="0" sz="3700" spc="-60">
                <a:solidFill>
                  <a:srgbClr val="535353"/>
                </a:solidFill>
                <a:latin typeface="Gill Sans MT"/>
                <a:cs typeface="Gill Sans MT"/>
              </a:rPr>
              <a:t>student </a:t>
            </a:r>
            <a:r>
              <a:rPr dirty="0" sz="3700" spc="-70">
                <a:solidFill>
                  <a:srgbClr val="535353"/>
                </a:solidFill>
                <a:latin typeface="Gill Sans MT"/>
                <a:cs typeface="Gill Sans MT"/>
              </a:rPr>
              <a:t>interested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sleep </a:t>
            </a:r>
            <a:r>
              <a:rPr dirty="0" sz="3700" spc="-60">
                <a:solidFill>
                  <a:srgbClr val="535353"/>
                </a:solidFill>
                <a:latin typeface="Gill Sans MT"/>
                <a:cs typeface="Gill Sans MT"/>
              </a:rPr>
              <a:t>habits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dirty="0" sz="3700" spc="-55">
                <a:solidFill>
                  <a:srgbClr val="535353"/>
                </a:solidFill>
                <a:latin typeface="Gill Sans MT"/>
                <a:cs typeface="Gill Sans MT"/>
              </a:rPr>
              <a:t>domestic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cats </a:t>
            </a:r>
            <a:r>
              <a:rPr dirty="0" sz="3700" spc="-95">
                <a:solidFill>
                  <a:srgbClr val="535353"/>
                </a:solidFill>
                <a:latin typeface="Gill Sans MT"/>
                <a:cs typeface="Gill Sans MT"/>
              </a:rPr>
              <a:t>took </a:t>
            </a:r>
            <a:r>
              <a:rPr dirty="0" sz="370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random  </a:t>
            </a:r>
            <a:r>
              <a:rPr dirty="0" sz="3700" spc="-30">
                <a:solidFill>
                  <a:srgbClr val="535353"/>
                </a:solidFill>
                <a:latin typeface="Gill Sans MT"/>
                <a:cs typeface="Gill Sans MT"/>
              </a:rPr>
              <a:t>sample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dirty="0" sz="3700" spc="5">
                <a:solidFill>
                  <a:srgbClr val="535353"/>
                </a:solidFill>
                <a:latin typeface="Gill Sans MT"/>
                <a:cs typeface="Gill Sans MT"/>
              </a:rPr>
              <a:t>144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cats </a:t>
            </a:r>
            <a:r>
              <a:rPr dirty="0" sz="3700" spc="-1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dirty="0" sz="3700" spc="-60">
                <a:solidFill>
                  <a:srgbClr val="535353"/>
                </a:solidFill>
                <a:latin typeface="Gill Sans MT"/>
                <a:cs typeface="Gill Sans MT"/>
              </a:rPr>
              <a:t>monitored </a:t>
            </a:r>
            <a:r>
              <a:rPr dirty="0" sz="3700" spc="-100">
                <a:solidFill>
                  <a:srgbClr val="535353"/>
                </a:solidFill>
                <a:latin typeface="Gill Sans MT"/>
                <a:cs typeface="Gill Sans MT"/>
              </a:rPr>
              <a:t>their </a:t>
            </a:r>
            <a:r>
              <a:rPr dirty="0" sz="3700" spc="-40">
                <a:solidFill>
                  <a:srgbClr val="535353"/>
                </a:solidFill>
                <a:latin typeface="Gill Sans MT"/>
                <a:cs typeface="Gill Sans MT"/>
              </a:rPr>
              <a:t>sleep.The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cats </a:t>
            </a:r>
            <a:r>
              <a:rPr dirty="0" sz="3700" spc="-60">
                <a:solidFill>
                  <a:srgbClr val="535353"/>
                </a:solidFill>
                <a:latin typeface="Gill Sans MT"/>
                <a:cs typeface="Gill Sans MT"/>
              </a:rPr>
              <a:t>slept </a:t>
            </a:r>
            <a:r>
              <a:rPr dirty="0" sz="3700" spc="-15">
                <a:solidFill>
                  <a:srgbClr val="535353"/>
                </a:solidFill>
                <a:latin typeface="Gill Sans MT"/>
                <a:cs typeface="Gill Sans MT"/>
              </a:rPr>
              <a:t>an </a:t>
            </a:r>
            <a:r>
              <a:rPr dirty="0" sz="3700" spc="-45">
                <a:solidFill>
                  <a:srgbClr val="535353"/>
                </a:solidFill>
                <a:latin typeface="Gill Sans MT"/>
                <a:cs typeface="Gill Sans MT"/>
              </a:rPr>
              <a:t>average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of  </a:t>
            </a:r>
            <a:r>
              <a:rPr dirty="0" sz="3700" spc="5">
                <a:solidFill>
                  <a:srgbClr val="535353"/>
                </a:solidFill>
                <a:latin typeface="Gill Sans MT"/>
                <a:cs typeface="Gill Sans MT"/>
              </a:rPr>
              <a:t>16 </a:t>
            </a:r>
            <a:r>
              <a:rPr dirty="0" sz="3700" spc="-60">
                <a:solidFill>
                  <a:srgbClr val="535353"/>
                </a:solidFill>
                <a:latin typeface="Gill Sans MT"/>
                <a:cs typeface="Gill Sans MT"/>
              </a:rPr>
              <a:t>hours </a:t>
            </a:r>
            <a:r>
              <a:rPr dirty="0" sz="3700">
                <a:solidFill>
                  <a:srgbClr val="535353"/>
                </a:solidFill>
                <a:latin typeface="Gill Sans MT"/>
                <a:cs typeface="Gill Sans MT"/>
              </a:rPr>
              <a:t>/ </a:t>
            </a:r>
            <a:r>
              <a:rPr dirty="0" sz="3700" spc="-155">
                <a:solidFill>
                  <a:srgbClr val="535353"/>
                </a:solidFill>
                <a:latin typeface="Gill Sans MT"/>
                <a:cs typeface="Gill Sans MT"/>
              </a:rPr>
              <a:t>day. </a:t>
            </a:r>
            <a:r>
              <a:rPr dirty="0" sz="3700" spc="-65">
                <a:solidFill>
                  <a:srgbClr val="535353"/>
                </a:solidFill>
                <a:latin typeface="Gill Sans MT"/>
                <a:cs typeface="Gill Sans MT"/>
              </a:rPr>
              <a:t>According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dirty="0" sz="3700" spc="-55">
                <a:solidFill>
                  <a:srgbClr val="535353"/>
                </a:solidFill>
                <a:latin typeface="Gill Sans MT"/>
                <a:cs typeface="Gill Sans MT"/>
              </a:rPr>
              <a:t>online </a:t>
            </a:r>
            <a:r>
              <a:rPr dirty="0" sz="3700" spc="-95">
                <a:solidFill>
                  <a:srgbClr val="535353"/>
                </a:solidFill>
                <a:latin typeface="Gill Sans MT"/>
                <a:cs typeface="Gill Sans MT"/>
              </a:rPr>
              <a:t>resources </a:t>
            </a:r>
            <a:r>
              <a:rPr dirty="0" sz="3700" spc="-55">
                <a:solidFill>
                  <a:srgbClr val="535353"/>
                </a:solidFill>
                <a:latin typeface="Gill Sans MT"/>
                <a:cs typeface="Gill Sans MT"/>
              </a:rPr>
              <a:t>domestic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dogs </a:t>
            </a:r>
            <a:r>
              <a:rPr dirty="0" sz="3700" spc="-70">
                <a:solidFill>
                  <a:srgbClr val="535353"/>
                </a:solidFill>
                <a:latin typeface="Gill Sans MT"/>
                <a:cs typeface="Gill Sans MT"/>
              </a:rPr>
              <a:t>sleep,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on  </a:t>
            </a:r>
            <a:r>
              <a:rPr dirty="0" sz="3700" spc="-45">
                <a:solidFill>
                  <a:srgbClr val="535353"/>
                </a:solidFill>
                <a:latin typeface="Gill Sans MT"/>
                <a:cs typeface="Gill Sans MT"/>
              </a:rPr>
              <a:t>average, </a:t>
            </a:r>
            <a:r>
              <a:rPr dirty="0" sz="3700" spc="5">
                <a:solidFill>
                  <a:srgbClr val="535353"/>
                </a:solidFill>
                <a:latin typeface="Gill Sans MT"/>
                <a:cs typeface="Gill Sans MT"/>
              </a:rPr>
              <a:t>14 </a:t>
            </a:r>
            <a:r>
              <a:rPr dirty="0" sz="3700" spc="-60">
                <a:solidFill>
                  <a:srgbClr val="535353"/>
                </a:solidFill>
                <a:latin typeface="Gill Sans MT"/>
                <a:cs typeface="Gill Sans MT"/>
              </a:rPr>
              <a:t>hours </a:t>
            </a:r>
            <a:r>
              <a:rPr dirty="0" sz="3700" spc="-155">
                <a:solidFill>
                  <a:srgbClr val="535353"/>
                </a:solidFill>
                <a:latin typeface="Gill Sans MT"/>
                <a:cs typeface="Gill Sans MT"/>
              </a:rPr>
              <a:t>day. </a:t>
            </a:r>
            <a:r>
              <a:rPr dirty="0" sz="3700" spc="-145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dirty="0" sz="3700" spc="-50">
                <a:solidFill>
                  <a:srgbClr val="535353"/>
                </a:solidFill>
                <a:latin typeface="Gill Sans MT"/>
                <a:cs typeface="Gill Sans MT"/>
              </a:rPr>
              <a:t>want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dirty="0" sz="3700">
                <a:solidFill>
                  <a:srgbClr val="535353"/>
                </a:solidFill>
                <a:latin typeface="Gill Sans MT"/>
                <a:cs typeface="Gill Sans MT"/>
              </a:rPr>
              <a:t>find </a:t>
            </a:r>
            <a:r>
              <a:rPr dirty="0" sz="3700" spc="-60">
                <a:solidFill>
                  <a:srgbClr val="535353"/>
                </a:solidFill>
                <a:latin typeface="Gill Sans MT"/>
                <a:cs typeface="Gill Sans MT"/>
              </a:rPr>
              <a:t>out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if </a:t>
            </a:r>
            <a:r>
              <a:rPr dirty="0" sz="3700" spc="-50">
                <a:solidFill>
                  <a:srgbClr val="535353"/>
                </a:solidFill>
                <a:latin typeface="Gill Sans MT"/>
                <a:cs typeface="Gill Sans MT"/>
              </a:rPr>
              <a:t>these </a:t>
            </a:r>
            <a:r>
              <a:rPr dirty="0" sz="3700" spc="-25">
                <a:solidFill>
                  <a:srgbClr val="535353"/>
                </a:solidFill>
                <a:latin typeface="Gill Sans MT"/>
                <a:cs typeface="Gill Sans MT"/>
              </a:rPr>
              <a:t>data </a:t>
            </a:r>
            <a:r>
              <a:rPr dirty="0" sz="3700" spc="-65">
                <a:solidFill>
                  <a:srgbClr val="535353"/>
                </a:solidFill>
                <a:latin typeface="Gill Sans MT"/>
                <a:cs typeface="Gill Sans MT"/>
              </a:rPr>
              <a:t>provide </a:t>
            </a:r>
            <a:r>
              <a:rPr dirty="0" sz="3700" spc="-60">
                <a:solidFill>
                  <a:srgbClr val="535353"/>
                </a:solidFill>
                <a:latin typeface="Gill Sans MT"/>
                <a:cs typeface="Gill Sans MT"/>
              </a:rPr>
              <a:t>convincing 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evidence of </a:t>
            </a:r>
            <a:r>
              <a:rPr dirty="0" sz="3700" spc="-70">
                <a:solidFill>
                  <a:srgbClr val="535353"/>
                </a:solidFill>
                <a:latin typeface="Gill Sans MT"/>
                <a:cs typeface="Gill Sans MT"/>
              </a:rPr>
              <a:t>different </a:t>
            </a:r>
            <a:r>
              <a:rPr dirty="0" sz="3700" spc="-40">
                <a:solidFill>
                  <a:srgbClr val="535353"/>
                </a:solidFill>
                <a:latin typeface="Gill Sans MT"/>
                <a:cs typeface="Gill Sans MT"/>
              </a:rPr>
              <a:t>sleeping </a:t>
            </a:r>
            <a:r>
              <a:rPr dirty="0" sz="3700" spc="-60">
                <a:solidFill>
                  <a:srgbClr val="535353"/>
                </a:solidFill>
                <a:latin typeface="Gill Sans MT"/>
                <a:cs typeface="Gill Sans MT"/>
              </a:rPr>
              <a:t>habits </a:t>
            </a:r>
            <a:r>
              <a:rPr dirty="0" sz="3700" spc="-114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dirty="0" sz="3700" spc="-55">
                <a:solidFill>
                  <a:srgbClr val="535353"/>
                </a:solidFill>
                <a:latin typeface="Gill Sans MT"/>
                <a:cs typeface="Gill Sans MT"/>
              </a:rPr>
              <a:t>domestic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cats </a:t>
            </a:r>
            <a:r>
              <a:rPr dirty="0" sz="3700" spc="-1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dirty="0" sz="3700" spc="-35">
                <a:solidFill>
                  <a:srgbClr val="535353"/>
                </a:solidFill>
                <a:latin typeface="Gill Sans MT"/>
                <a:cs typeface="Gill Sans MT"/>
              </a:rPr>
              <a:t>dogs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dirty="0" sz="3700" spc="-70">
                <a:solidFill>
                  <a:srgbClr val="535353"/>
                </a:solidFill>
                <a:latin typeface="Gill Sans MT"/>
                <a:cs typeface="Gill Sans MT"/>
              </a:rPr>
              <a:t>respect  </a:t>
            </a:r>
            <a:r>
              <a:rPr dirty="0" sz="3700" spc="-75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dirty="0" sz="3700" spc="-55">
                <a:solidFill>
                  <a:srgbClr val="535353"/>
                </a:solidFill>
                <a:latin typeface="Gill Sans MT"/>
                <a:cs typeface="Gill Sans MT"/>
              </a:rPr>
              <a:t>how </a:t>
            </a:r>
            <a:r>
              <a:rPr dirty="0" sz="3700" spc="-50">
                <a:solidFill>
                  <a:srgbClr val="535353"/>
                </a:solidFill>
                <a:latin typeface="Gill Sans MT"/>
                <a:cs typeface="Gill Sans MT"/>
              </a:rPr>
              <a:t>much </a:t>
            </a:r>
            <a:r>
              <a:rPr dirty="0" sz="3700" spc="-55">
                <a:solidFill>
                  <a:srgbClr val="535353"/>
                </a:solidFill>
                <a:latin typeface="Gill Sans MT"/>
                <a:cs typeface="Gill Sans MT"/>
              </a:rPr>
              <a:t>they </a:t>
            </a:r>
            <a:r>
              <a:rPr dirty="0" sz="3700" spc="-40">
                <a:solidFill>
                  <a:srgbClr val="535353"/>
                </a:solidFill>
                <a:latin typeface="Gill Sans MT"/>
                <a:cs typeface="Gill Sans MT"/>
              </a:rPr>
              <a:t>sleep.The </a:t>
            </a:r>
            <a:r>
              <a:rPr dirty="0" sz="3700" spc="-85">
                <a:solidFill>
                  <a:srgbClr val="535353"/>
                </a:solidFill>
                <a:latin typeface="Gill Sans MT"/>
                <a:cs typeface="Gill Sans MT"/>
              </a:rPr>
              <a:t>test </a:t>
            </a:r>
            <a:r>
              <a:rPr dirty="0" sz="3700" spc="-100">
                <a:solidFill>
                  <a:srgbClr val="535353"/>
                </a:solidFill>
                <a:latin typeface="Gill Sans MT"/>
                <a:cs typeface="Gill Sans MT"/>
              </a:rPr>
              <a:t>statistic </a:t>
            </a:r>
            <a:r>
              <a:rPr dirty="0" sz="3700" spc="-114">
                <a:solidFill>
                  <a:srgbClr val="535353"/>
                </a:solidFill>
                <a:latin typeface="Gill Sans MT"/>
                <a:cs typeface="Gill Sans MT"/>
              </a:rPr>
              <a:t>is</a:t>
            </a:r>
            <a:r>
              <a:rPr dirty="0" sz="3700" spc="445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dirty="0" sz="3700" spc="-65">
                <a:solidFill>
                  <a:srgbClr val="535353"/>
                </a:solidFill>
                <a:latin typeface="Gill Sans MT"/>
                <a:cs typeface="Gill Sans MT"/>
              </a:rPr>
              <a:t>1.73.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75558" y="147303"/>
            <a:ext cx="3977234" cy="3977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29469" y="3954635"/>
            <a:ext cx="7801928" cy="3000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35266" y="6948891"/>
            <a:ext cx="7790815" cy="0"/>
          </a:xfrm>
          <a:custGeom>
            <a:avLst/>
            <a:gdLst/>
            <a:ahLst/>
            <a:cxnLst/>
            <a:rect l="l" t="t" r="r" b="b"/>
            <a:pathLst>
              <a:path w="7790815" h="0">
                <a:moveTo>
                  <a:pt x="0" y="0"/>
                </a:moveTo>
                <a:lnTo>
                  <a:pt x="7790336" y="0"/>
                </a:lnTo>
              </a:path>
            </a:pathLst>
          </a:custGeom>
          <a:ln w="11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39031" y="7068373"/>
            <a:ext cx="6182995" cy="0"/>
          </a:xfrm>
          <a:custGeom>
            <a:avLst/>
            <a:gdLst/>
            <a:ahLst/>
            <a:cxnLst/>
            <a:rect l="l" t="t" r="r" b="b"/>
            <a:pathLst>
              <a:path w="6182995" h="0">
                <a:moveTo>
                  <a:pt x="0" y="0"/>
                </a:moveTo>
                <a:lnTo>
                  <a:pt x="6182806" y="0"/>
                </a:lnTo>
              </a:path>
            </a:pathLst>
          </a:custGeom>
          <a:ln w="11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39031" y="7068373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59">
                <a:moveTo>
                  <a:pt x="0" y="0"/>
                </a:moveTo>
                <a:lnTo>
                  <a:pt x="0" y="111290"/>
                </a:lnTo>
              </a:path>
            </a:pathLst>
          </a:custGeom>
          <a:ln w="11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47776" y="7068373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59">
                <a:moveTo>
                  <a:pt x="0" y="0"/>
                </a:moveTo>
                <a:lnTo>
                  <a:pt x="0" y="111290"/>
                </a:lnTo>
              </a:path>
            </a:pathLst>
          </a:custGeom>
          <a:ln w="11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30434" y="7068373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59">
                <a:moveTo>
                  <a:pt x="0" y="0"/>
                </a:moveTo>
                <a:lnTo>
                  <a:pt x="0" y="111290"/>
                </a:lnTo>
              </a:path>
            </a:pathLst>
          </a:custGeom>
          <a:ln w="11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13092" y="7068373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59">
                <a:moveTo>
                  <a:pt x="0" y="0"/>
                </a:moveTo>
                <a:lnTo>
                  <a:pt x="0" y="111290"/>
                </a:lnTo>
              </a:path>
            </a:pathLst>
          </a:custGeom>
          <a:ln w="11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721837" y="7068373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59">
                <a:moveTo>
                  <a:pt x="0" y="0"/>
                </a:moveTo>
                <a:lnTo>
                  <a:pt x="0" y="111290"/>
                </a:lnTo>
              </a:path>
            </a:pathLst>
          </a:custGeom>
          <a:ln w="11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600438" y="7270836"/>
            <a:ext cx="49466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Arial"/>
                <a:cs typeface="Arial"/>
              </a:rPr>
              <a:t>−</a:t>
            </a:r>
            <a:r>
              <a:rPr dirty="0" sz="1450">
                <a:latin typeface="Arial"/>
                <a:cs typeface="Arial"/>
              </a:rPr>
              <a:t>1.73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66108" y="7270836"/>
            <a:ext cx="12890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20008" y="7270836"/>
            <a:ext cx="38671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>
                <a:latin typeface="Arial"/>
                <a:cs typeface="Arial"/>
              </a:rPr>
              <a:t>1.73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1058" y="5764865"/>
            <a:ext cx="1762760" cy="754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50" spc="100" i="1">
                <a:solidFill>
                  <a:srgbClr val="0078D0"/>
                </a:solidFill>
                <a:latin typeface="Times New Roman"/>
                <a:cs typeface="Times New Roman"/>
              </a:rPr>
              <a:t>0.0418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11863" y="5764865"/>
            <a:ext cx="1762760" cy="754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50" spc="100" i="1">
                <a:solidFill>
                  <a:srgbClr val="0078D0"/>
                </a:solidFill>
                <a:latin typeface="Times New Roman"/>
                <a:cs typeface="Times New Roman"/>
              </a:rPr>
              <a:t>0.0418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011563" y="4086646"/>
            <a:ext cx="5885180" cy="2083435"/>
          </a:xfrm>
          <a:prstGeom prst="rect">
            <a:avLst/>
          </a:prstGeom>
        </p:spPr>
        <p:txBody>
          <a:bodyPr wrap="square" lIns="0" tIns="316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95"/>
              </a:spcBef>
              <a:tabLst>
                <a:tab pos="2386965" algn="l"/>
                <a:tab pos="2952115" algn="l"/>
                <a:tab pos="4946015" algn="l"/>
                <a:tab pos="5551805" algn="l"/>
              </a:tabLst>
            </a:pPr>
            <a:r>
              <a:rPr dirty="0" sz="4750" spc="345" i="1">
                <a:solidFill>
                  <a:srgbClr val="0078D0"/>
                </a:solidFill>
                <a:latin typeface="Times New Roman"/>
                <a:cs typeface="Times New Roman"/>
              </a:rPr>
              <a:t>p-value</a:t>
            </a:r>
            <a:r>
              <a:rPr dirty="0" sz="4750" spc="345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-780" i="1">
                <a:solidFill>
                  <a:srgbClr val="0078D0"/>
                </a:solidFill>
                <a:latin typeface="Times New Roman"/>
                <a:cs typeface="Times New Roman"/>
              </a:rPr>
              <a:t>=</a:t>
            </a:r>
            <a:r>
              <a:rPr dirty="0" sz="4750" spc="-78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100" i="1">
                <a:solidFill>
                  <a:srgbClr val="0078D0"/>
                </a:solidFill>
                <a:latin typeface="Times New Roman"/>
                <a:cs typeface="Times New Roman"/>
              </a:rPr>
              <a:t>0.0418</a:t>
            </a:r>
            <a:r>
              <a:rPr dirty="0" sz="4750" spc="10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635" i="1">
                <a:solidFill>
                  <a:srgbClr val="0078D0"/>
                </a:solidFill>
                <a:latin typeface="Times New Roman"/>
                <a:cs typeface="Times New Roman"/>
              </a:rPr>
              <a:t>x</a:t>
            </a:r>
            <a:r>
              <a:rPr dirty="0" sz="4750" spc="635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145" i="1">
                <a:solidFill>
                  <a:srgbClr val="0078D0"/>
                </a:solidFill>
                <a:latin typeface="Times New Roman"/>
                <a:cs typeface="Times New Roman"/>
              </a:rPr>
              <a:t>2</a:t>
            </a:r>
            <a:endParaRPr sz="4750">
              <a:latin typeface="Times New Roman"/>
              <a:cs typeface="Times New Roman"/>
            </a:endParaRPr>
          </a:p>
          <a:p>
            <a:pPr marL="2382520">
              <a:lnSpc>
                <a:spcPct val="100000"/>
              </a:lnSpc>
              <a:spcBef>
                <a:spcPts val="2400"/>
              </a:spcBef>
              <a:tabLst>
                <a:tab pos="2947670" algn="l"/>
              </a:tabLst>
            </a:pPr>
            <a:r>
              <a:rPr dirty="0" sz="4750" spc="-780" i="1">
                <a:solidFill>
                  <a:srgbClr val="0078D0"/>
                </a:solidFill>
                <a:latin typeface="Times New Roman"/>
                <a:cs typeface="Times New Roman"/>
              </a:rPr>
              <a:t>=	</a:t>
            </a:r>
            <a:r>
              <a:rPr dirty="0" sz="4750" spc="350" i="1">
                <a:solidFill>
                  <a:srgbClr val="0078D0"/>
                </a:solidFill>
                <a:latin typeface="Times New Roman"/>
                <a:cs typeface="Times New Roman"/>
              </a:rPr>
              <a:t>0.0836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4060" y="6451614"/>
            <a:ext cx="2860675" cy="754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37615" algn="l"/>
              </a:tabLst>
            </a:pPr>
            <a:r>
              <a:rPr dirty="0" sz="4750" spc="225" i="1">
                <a:solidFill>
                  <a:srgbClr val="0078D0"/>
                </a:solidFill>
                <a:latin typeface="Times New Roman"/>
                <a:cs typeface="Times New Roman"/>
              </a:rPr>
              <a:t>H</a:t>
            </a:r>
            <a:r>
              <a:rPr dirty="0" baseline="-12345" sz="4725" spc="337" i="1">
                <a:solidFill>
                  <a:srgbClr val="0078D0"/>
                </a:solidFill>
                <a:latin typeface="Times New Roman"/>
                <a:cs typeface="Times New Roman"/>
              </a:rPr>
              <a:t>A</a:t>
            </a:r>
            <a:r>
              <a:rPr dirty="0" sz="4750" spc="225" i="1">
                <a:solidFill>
                  <a:srgbClr val="0078D0"/>
                </a:solidFill>
                <a:latin typeface="Times New Roman"/>
                <a:cs typeface="Times New Roman"/>
              </a:rPr>
              <a:t>:	</a:t>
            </a:r>
            <a:r>
              <a:rPr dirty="0" sz="4750" spc="-570">
                <a:solidFill>
                  <a:srgbClr val="0078D0"/>
                </a:solidFill>
                <a:latin typeface="Arial Black"/>
                <a:cs typeface="Arial Black"/>
              </a:rPr>
              <a:t>μ </a:t>
            </a:r>
            <a:r>
              <a:rPr dirty="0" sz="4750" spc="-1120">
                <a:solidFill>
                  <a:srgbClr val="0078D0"/>
                </a:solidFill>
                <a:latin typeface="Lucida Sans Unicode"/>
                <a:cs typeface="Lucida Sans Unicode"/>
              </a:rPr>
              <a:t>≠ </a:t>
            </a:r>
            <a:r>
              <a:rPr dirty="0" sz="4750" spc="-690" i="1">
                <a:solidFill>
                  <a:srgbClr val="0078D0"/>
                </a:solidFill>
                <a:latin typeface="Times New Roman"/>
                <a:cs typeface="Times New Roman"/>
              </a:rPr>
              <a:t>14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50036" y="4156931"/>
            <a:ext cx="2842895" cy="201295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17855" algn="l"/>
                <a:tab pos="1183005" algn="l"/>
              </a:tabLst>
            </a:pPr>
            <a:r>
              <a:rPr dirty="0" sz="4750" spc="635"/>
              <a:t>x	</a:t>
            </a:r>
            <a:r>
              <a:rPr dirty="0" sz="4750" spc="-780"/>
              <a:t>=	</a:t>
            </a:r>
            <a:r>
              <a:rPr dirty="0" sz="4750" spc="-620"/>
              <a:t>16</a:t>
            </a:r>
            <a:endParaRPr sz="4750"/>
          </a:p>
          <a:p>
            <a:pPr marL="46355">
              <a:lnSpc>
                <a:spcPct val="100000"/>
              </a:lnSpc>
              <a:spcBef>
                <a:spcPts val="4210"/>
              </a:spcBef>
              <a:tabLst>
                <a:tab pos="1248410" algn="l"/>
                <a:tab pos="2400935" algn="l"/>
              </a:tabLst>
            </a:pPr>
            <a:r>
              <a:rPr dirty="0" sz="4750" spc="530"/>
              <a:t>H</a:t>
            </a:r>
            <a:r>
              <a:rPr dirty="0" baseline="-12345" sz="4725" spc="825"/>
              <a:t>0</a:t>
            </a:r>
            <a:r>
              <a:rPr dirty="0" sz="4750" spc="-235"/>
              <a:t>:</a:t>
            </a:r>
            <a:r>
              <a:rPr dirty="0" sz="4750" spc="-235"/>
              <a:t>	</a:t>
            </a:r>
            <a:r>
              <a:rPr dirty="0" sz="4750" spc="-570" i="0">
                <a:latin typeface="Arial Black"/>
                <a:cs typeface="Arial Black"/>
              </a:rPr>
              <a:t>μ</a:t>
            </a:r>
            <a:r>
              <a:rPr dirty="0" sz="4750" spc="434" i="0">
                <a:latin typeface="Arial Black"/>
                <a:cs typeface="Arial Black"/>
              </a:rPr>
              <a:t> </a:t>
            </a:r>
            <a:r>
              <a:rPr dirty="0" sz="4750" spc="-780"/>
              <a:t>=</a:t>
            </a:r>
            <a:r>
              <a:rPr dirty="0" sz="4750"/>
              <a:t>	</a:t>
            </a:r>
            <a:r>
              <a:rPr dirty="0" sz="4750" spc="-690"/>
              <a:t>14</a:t>
            </a:r>
            <a:endParaRPr sz="475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7111" y="4227977"/>
            <a:ext cx="636083" cy="795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103920" y="1611780"/>
            <a:ext cx="4840325" cy="779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433611" y="2095394"/>
            <a:ext cx="4181356" cy="77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4953" y="2596473"/>
            <a:ext cx="2524750" cy="795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08" y="1308"/>
            <a:ext cx="20101560" cy="11306175"/>
          </a:xfrm>
          <a:custGeom>
            <a:avLst/>
            <a:gdLst/>
            <a:ahLst/>
            <a:cxnLst/>
            <a:rect l="l" t="t" r="r" b="b"/>
            <a:pathLst>
              <a:path w="20101560" h="11306175">
                <a:moveTo>
                  <a:pt x="0" y="11305938"/>
                </a:moveTo>
                <a:lnTo>
                  <a:pt x="20101482" y="11305938"/>
                </a:lnTo>
                <a:lnTo>
                  <a:pt x="20101482" y="0"/>
                </a:lnTo>
                <a:lnTo>
                  <a:pt x="0" y="0"/>
                </a:lnTo>
                <a:lnTo>
                  <a:pt x="0" y="1130593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194" y="439781"/>
            <a:ext cx="14911069" cy="1256665"/>
          </a:xfrm>
          <a:prstGeom prst="rect"/>
          <a:solidFill>
            <a:srgbClr val="FFFFFF"/>
          </a:solidFill>
          <a:ln w="20941">
            <a:solidFill>
              <a:srgbClr val="808785"/>
            </a:solidFill>
          </a:ln>
        </p:spPr>
        <p:txBody>
          <a:bodyPr wrap="square" lIns="0" tIns="315595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2485"/>
              </a:spcBef>
            </a:pPr>
            <a:r>
              <a:rPr dirty="0" sz="3700" spc="-45" i="0">
                <a:solidFill>
                  <a:srgbClr val="535353"/>
                </a:solidFill>
                <a:latin typeface="Gill Sans MT"/>
                <a:cs typeface="Gill Sans MT"/>
              </a:rPr>
              <a:t>What </a:t>
            </a:r>
            <a:r>
              <a:rPr dirty="0" sz="3700" spc="-114" i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dirty="0" sz="3700" spc="-50" i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dirty="0" sz="3700" spc="-70" i="0">
                <a:solidFill>
                  <a:srgbClr val="535353"/>
                </a:solidFill>
                <a:latin typeface="Gill Sans MT"/>
                <a:cs typeface="Gill Sans MT"/>
              </a:rPr>
              <a:t>interpretation </a:t>
            </a:r>
            <a:r>
              <a:rPr dirty="0" sz="3700" spc="-35" i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dirty="0" sz="3700" spc="-95" i="0">
                <a:solidFill>
                  <a:srgbClr val="535353"/>
                </a:solidFill>
                <a:latin typeface="Gill Sans MT"/>
                <a:cs typeface="Gill Sans MT"/>
              </a:rPr>
              <a:t>this </a:t>
            </a:r>
            <a:r>
              <a:rPr dirty="0" sz="3700" spc="-25" i="0">
                <a:solidFill>
                  <a:srgbClr val="535353"/>
                </a:solidFill>
                <a:latin typeface="Gill Sans MT"/>
                <a:cs typeface="Gill Sans MT"/>
              </a:rPr>
              <a:t>p-value </a:t>
            </a:r>
            <a:r>
              <a:rPr dirty="0" sz="3700" spc="-75" i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dirty="0" sz="3700" spc="-65" i="0">
                <a:solidFill>
                  <a:srgbClr val="535353"/>
                </a:solidFill>
                <a:latin typeface="Gill Sans MT"/>
                <a:cs typeface="Gill Sans MT"/>
              </a:rPr>
              <a:t>context </a:t>
            </a:r>
            <a:r>
              <a:rPr dirty="0" sz="3700" spc="-35" i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dirty="0" sz="3700" spc="-50" i="0">
                <a:solidFill>
                  <a:srgbClr val="535353"/>
                </a:solidFill>
                <a:latin typeface="Gill Sans MT"/>
                <a:cs typeface="Gill Sans MT"/>
              </a:rPr>
              <a:t>these</a:t>
            </a:r>
            <a:r>
              <a:rPr dirty="0" sz="3700" spc="600" i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dirty="0" sz="3700" spc="-60" i="0">
                <a:solidFill>
                  <a:srgbClr val="535353"/>
                </a:solidFill>
                <a:latin typeface="Gill Sans MT"/>
                <a:cs typeface="Gill Sans MT"/>
              </a:rPr>
              <a:t>data?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75558" y="147303"/>
            <a:ext cx="3977234" cy="3977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4060" y="1957226"/>
            <a:ext cx="15015210" cy="754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7850" algn="l"/>
                <a:tab pos="3989704" algn="l"/>
                <a:tab pos="4892040" algn="l"/>
                <a:tab pos="6595109" algn="l"/>
                <a:tab pos="9148445" algn="l"/>
                <a:tab pos="12045950" algn="l"/>
                <a:tab pos="12491085" algn="l"/>
                <a:tab pos="13522325" algn="l"/>
              </a:tabLst>
            </a:pPr>
            <a:r>
              <a:rPr dirty="0" sz="4750" spc="-780" i="1">
                <a:solidFill>
                  <a:srgbClr val="0078D0"/>
                </a:solidFill>
                <a:latin typeface="Times New Roman"/>
                <a:cs typeface="Times New Roman"/>
              </a:rPr>
              <a:t>=</a:t>
            </a:r>
            <a:r>
              <a:rPr dirty="0" sz="4750" spc="-78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320" i="1">
                <a:solidFill>
                  <a:srgbClr val="0078D0"/>
                </a:solidFill>
                <a:latin typeface="Times New Roman"/>
                <a:cs typeface="Times New Roman"/>
              </a:rPr>
              <a:t>P(observed</a:t>
            </a:r>
            <a:r>
              <a:rPr dirty="0" sz="4750" spc="32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425" i="1">
                <a:solidFill>
                  <a:srgbClr val="0078D0"/>
                </a:solidFill>
                <a:latin typeface="Times New Roman"/>
                <a:cs typeface="Times New Roman"/>
              </a:rPr>
              <a:t>or</a:t>
            </a:r>
            <a:r>
              <a:rPr dirty="0" sz="4750" spc="425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405" i="1">
                <a:solidFill>
                  <a:srgbClr val="0078D0"/>
                </a:solidFill>
                <a:latin typeface="Times New Roman"/>
                <a:cs typeface="Times New Roman"/>
              </a:rPr>
              <a:t>more</a:t>
            </a:r>
            <a:r>
              <a:rPr dirty="0" sz="4750" spc="405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434" i="1">
                <a:solidFill>
                  <a:srgbClr val="0078D0"/>
                </a:solidFill>
                <a:latin typeface="Times New Roman"/>
                <a:cs typeface="Times New Roman"/>
              </a:rPr>
              <a:t>extreme</a:t>
            </a:r>
            <a:r>
              <a:rPr dirty="0" sz="4750" spc="434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670" i="1">
                <a:solidFill>
                  <a:srgbClr val="0078D0"/>
                </a:solidFill>
                <a:latin typeface="Times New Roman"/>
                <a:cs typeface="Times New Roman"/>
              </a:rPr>
              <a:t>outcome</a:t>
            </a:r>
            <a:r>
              <a:rPr dirty="0" sz="4750" spc="67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175" i="1">
                <a:solidFill>
                  <a:srgbClr val="0078D0"/>
                </a:solidFill>
                <a:latin typeface="Times New Roman"/>
                <a:cs typeface="Times New Roman"/>
              </a:rPr>
              <a:t>|</a:t>
            </a:r>
            <a:r>
              <a:rPr dirty="0" sz="4750" spc="175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530" i="1">
                <a:solidFill>
                  <a:srgbClr val="0078D0"/>
                </a:solidFill>
                <a:latin typeface="Times New Roman"/>
                <a:cs typeface="Times New Roman"/>
              </a:rPr>
              <a:t>H</a:t>
            </a:r>
            <a:r>
              <a:rPr dirty="0" baseline="-12345" sz="4725" spc="825" i="1">
                <a:solidFill>
                  <a:srgbClr val="0078D0"/>
                </a:solidFill>
                <a:latin typeface="Times New Roman"/>
                <a:cs typeface="Times New Roman"/>
              </a:rPr>
              <a:t>0</a:t>
            </a:r>
            <a:r>
              <a:rPr dirty="0" baseline="-12345" sz="4725" spc="825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480" i="1">
                <a:solidFill>
                  <a:srgbClr val="0078D0"/>
                </a:solidFill>
                <a:latin typeface="Times New Roman"/>
                <a:cs typeface="Times New Roman"/>
              </a:rPr>
              <a:t>true)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18839" y="5153833"/>
            <a:ext cx="636075" cy="79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921756" y="3754030"/>
            <a:ext cx="2894965" cy="4174490"/>
          </a:xfrm>
          <a:prstGeom prst="rect">
            <a:avLst/>
          </a:prstGeom>
        </p:spPr>
        <p:txBody>
          <a:bodyPr wrap="square" lIns="0" tIns="316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95"/>
              </a:spcBef>
              <a:tabLst>
                <a:tab pos="583565" algn="l"/>
                <a:tab pos="1149350" algn="l"/>
              </a:tabLst>
            </a:pPr>
            <a:r>
              <a:rPr dirty="0" sz="4750" spc="100" i="1">
                <a:solidFill>
                  <a:srgbClr val="0078D0"/>
                </a:solidFill>
                <a:latin typeface="Times New Roman"/>
                <a:cs typeface="Times New Roman"/>
              </a:rPr>
              <a:t>n	</a:t>
            </a:r>
            <a:r>
              <a:rPr dirty="0" sz="4750" spc="-780" i="1">
                <a:solidFill>
                  <a:srgbClr val="0078D0"/>
                </a:solidFill>
                <a:latin typeface="Times New Roman"/>
                <a:cs typeface="Times New Roman"/>
              </a:rPr>
              <a:t>=	</a:t>
            </a:r>
            <a:r>
              <a:rPr dirty="0" sz="4750" spc="-400" i="1">
                <a:solidFill>
                  <a:srgbClr val="0078D0"/>
                </a:solidFill>
                <a:latin typeface="Times New Roman"/>
                <a:cs typeface="Times New Roman"/>
              </a:rPr>
              <a:t>144</a:t>
            </a:r>
            <a:endParaRPr sz="4750">
              <a:latin typeface="Times New Roman"/>
              <a:cs typeface="Times New Roman"/>
            </a:endParaRPr>
          </a:p>
          <a:p>
            <a:pPr marL="12700" marR="90805">
              <a:lnSpc>
                <a:spcPct val="142100"/>
              </a:lnSpc>
              <a:tabLst>
                <a:tab pos="617855" algn="l"/>
                <a:tab pos="1183005" algn="l"/>
                <a:tab pos="1214120" algn="l"/>
                <a:tab pos="2367280" algn="l"/>
              </a:tabLst>
            </a:pPr>
            <a:r>
              <a:rPr dirty="0" sz="4750" spc="635" i="1">
                <a:solidFill>
                  <a:srgbClr val="0078D0"/>
                </a:solidFill>
                <a:latin typeface="Times New Roman"/>
                <a:cs typeface="Times New Roman"/>
              </a:rPr>
              <a:t>x	</a:t>
            </a:r>
            <a:r>
              <a:rPr dirty="0" sz="4750" spc="-780" i="1">
                <a:solidFill>
                  <a:srgbClr val="0078D0"/>
                </a:solidFill>
                <a:latin typeface="Times New Roman"/>
                <a:cs typeface="Times New Roman"/>
              </a:rPr>
              <a:t>=	</a:t>
            </a:r>
            <a:r>
              <a:rPr dirty="0" sz="4750" spc="-620" i="1">
                <a:solidFill>
                  <a:srgbClr val="0078D0"/>
                </a:solidFill>
                <a:latin typeface="Times New Roman"/>
                <a:cs typeface="Times New Roman"/>
              </a:rPr>
              <a:t>16  </a:t>
            </a:r>
            <a:r>
              <a:rPr dirty="0" sz="4750" spc="530" i="1">
                <a:solidFill>
                  <a:srgbClr val="0078D0"/>
                </a:solidFill>
                <a:latin typeface="Times New Roman"/>
                <a:cs typeface="Times New Roman"/>
              </a:rPr>
              <a:t>H</a:t>
            </a:r>
            <a:r>
              <a:rPr dirty="0" baseline="-12345" sz="4725" spc="825" i="1">
                <a:solidFill>
                  <a:srgbClr val="0078D0"/>
                </a:solidFill>
                <a:latin typeface="Times New Roman"/>
                <a:cs typeface="Times New Roman"/>
              </a:rPr>
              <a:t>0</a:t>
            </a:r>
            <a:r>
              <a:rPr dirty="0" sz="4750" spc="-235" i="1">
                <a:solidFill>
                  <a:srgbClr val="0078D0"/>
                </a:solidFill>
                <a:latin typeface="Times New Roman"/>
                <a:cs typeface="Times New Roman"/>
              </a:rPr>
              <a:t>: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	</a:t>
            </a:r>
            <a:r>
              <a:rPr dirty="0" sz="4750" spc="-570">
                <a:solidFill>
                  <a:srgbClr val="0078D0"/>
                </a:solidFill>
                <a:latin typeface="Arial Black"/>
                <a:cs typeface="Arial Black"/>
              </a:rPr>
              <a:t>μ</a:t>
            </a:r>
            <a:r>
              <a:rPr dirty="0" sz="4750" spc="434">
                <a:solidFill>
                  <a:srgbClr val="0078D0"/>
                </a:solidFill>
                <a:latin typeface="Arial Black"/>
                <a:cs typeface="Arial Black"/>
              </a:rPr>
              <a:t> </a:t>
            </a:r>
            <a:r>
              <a:rPr dirty="0" sz="4750" spc="-780" i="1">
                <a:solidFill>
                  <a:srgbClr val="0078D0"/>
                </a:solidFill>
                <a:latin typeface="Times New Roman"/>
                <a:cs typeface="Times New Roman"/>
              </a:rPr>
              <a:t>=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-690" i="1">
                <a:solidFill>
                  <a:srgbClr val="0078D0"/>
                </a:solidFill>
                <a:latin typeface="Times New Roman"/>
                <a:cs typeface="Times New Roman"/>
              </a:rPr>
              <a:t>14</a:t>
            </a:r>
            <a:endParaRPr sz="47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665"/>
              </a:spcBef>
              <a:tabLst>
                <a:tab pos="1271270" algn="l"/>
              </a:tabLst>
            </a:pPr>
            <a:r>
              <a:rPr dirty="0" sz="4750" spc="225" i="1">
                <a:solidFill>
                  <a:srgbClr val="0078D0"/>
                </a:solidFill>
                <a:latin typeface="Times New Roman"/>
                <a:cs typeface="Times New Roman"/>
              </a:rPr>
              <a:t>H</a:t>
            </a:r>
            <a:r>
              <a:rPr dirty="0" baseline="-12345" sz="4725" spc="337" i="1">
                <a:solidFill>
                  <a:srgbClr val="0078D0"/>
                </a:solidFill>
                <a:latin typeface="Times New Roman"/>
                <a:cs typeface="Times New Roman"/>
              </a:rPr>
              <a:t>A</a:t>
            </a:r>
            <a:r>
              <a:rPr dirty="0" sz="4750" spc="225" i="1">
                <a:solidFill>
                  <a:srgbClr val="0078D0"/>
                </a:solidFill>
                <a:latin typeface="Times New Roman"/>
                <a:cs typeface="Times New Roman"/>
              </a:rPr>
              <a:t>:	</a:t>
            </a:r>
            <a:r>
              <a:rPr dirty="0" sz="4750" spc="-570">
                <a:solidFill>
                  <a:srgbClr val="0078D0"/>
                </a:solidFill>
                <a:latin typeface="Arial Black"/>
                <a:cs typeface="Arial Black"/>
              </a:rPr>
              <a:t>μ </a:t>
            </a:r>
            <a:r>
              <a:rPr dirty="0" sz="4750" spc="-1120">
                <a:solidFill>
                  <a:srgbClr val="0078D0"/>
                </a:solidFill>
                <a:latin typeface="Lucida Sans Unicode"/>
                <a:cs typeface="Lucida Sans Unicode"/>
              </a:rPr>
              <a:t>≠ </a:t>
            </a:r>
            <a:r>
              <a:rPr dirty="0" sz="4750" spc="-690" i="1">
                <a:solidFill>
                  <a:srgbClr val="0078D0"/>
                </a:solidFill>
                <a:latin typeface="Times New Roman"/>
                <a:cs typeface="Times New Roman"/>
              </a:rPr>
              <a:t>14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060" y="3256662"/>
            <a:ext cx="14134465" cy="3669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800"/>
              </a:lnSpc>
              <a:spcBef>
                <a:spcPts val="95"/>
              </a:spcBef>
              <a:tabLst>
                <a:tab pos="1158875" algn="l"/>
                <a:tab pos="1777364" algn="l"/>
                <a:tab pos="2107565" algn="l"/>
                <a:tab pos="2374265" algn="l"/>
                <a:tab pos="2479675" algn="l"/>
                <a:tab pos="3116580" algn="l"/>
                <a:tab pos="3754120" algn="l"/>
                <a:tab pos="3847465" algn="l"/>
                <a:tab pos="4300855" algn="l"/>
                <a:tab pos="4526280" algn="l"/>
                <a:tab pos="4559935" algn="l"/>
                <a:tab pos="5092065" algn="l"/>
                <a:tab pos="5387975" algn="l"/>
                <a:tab pos="5462270" algn="l"/>
                <a:tab pos="6619240" algn="l"/>
                <a:tab pos="6974840" algn="l"/>
                <a:tab pos="7165340" algn="l"/>
                <a:tab pos="8067675" algn="l"/>
                <a:tab pos="8700135" algn="l"/>
                <a:tab pos="8747125" algn="l"/>
                <a:tab pos="8880475" algn="l"/>
                <a:tab pos="9839960" algn="l"/>
                <a:tab pos="10453370" algn="l"/>
                <a:tab pos="10827385" algn="l"/>
                <a:tab pos="10850245" algn="l"/>
                <a:tab pos="11138535" algn="l"/>
                <a:tab pos="11729720" algn="l"/>
                <a:tab pos="12437110" algn="l"/>
                <a:tab pos="13218160" algn="l"/>
                <a:tab pos="13386435" algn="l"/>
              </a:tabLst>
            </a:pPr>
            <a:r>
              <a:rPr dirty="0" sz="4750" spc="125" i="1">
                <a:solidFill>
                  <a:srgbClr val="0078D0"/>
                </a:solidFill>
                <a:latin typeface="Times New Roman"/>
                <a:cs typeface="Times New Roman"/>
              </a:rPr>
              <a:t>=P(obtaining	</a:t>
            </a:r>
            <a:r>
              <a:rPr dirty="0" sz="4750" spc="-95" i="1">
                <a:solidFill>
                  <a:srgbClr val="0078D0"/>
                </a:solidFill>
                <a:latin typeface="Times New Roman"/>
                <a:cs typeface="Times New Roman"/>
              </a:rPr>
              <a:t>a	</a:t>
            </a:r>
            <a:r>
              <a:rPr dirty="0" sz="4750" spc="240" i="1">
                <a:solidFill>
                  <a:srgbClr val="0078D0"/>
                </a:solidFill>
                <a:latin typeface="Times New Roman"/>
                <a:cs typeface="Times New Roman"/>
              </a:rPr>
              <a:t>random	</a:t>
            </a:r>
            <a:r>
              <a:rPr dirty="0" sz="4750" spc="385" i="1">
                <a:solidFill>
                  <a:srgbClr val="0078D0"/>
                </a:solidFill>
                <a:latin typeface="Times New Roman"/>
                <a:cs typeface="Times New Roman"/>
              </a:rPr>
              <a:t>sample			</a:t>
            </a:r>
            <a:r>
              <a:rPr dirty="0" sz="4750" spc="915" i="1">
                <a:solidFill>
                  <a:srgbClr val="0078D0"/>
                </a:solidFill>
                <a:latin typeface="Times New Roman"/>
                <a:cs typeface="Times New Roman"/>
              </a:rPr>
              <a:t>of	</a:t>
            </a:r>
            <a:r>
              <a:rPr dirty="0" sz="4750" spc="-400" i="1">
                <a:solidFill>
                  <a:srgbClr val="0078D0"/>
                </a:solidFill>
                <a:latin typeface="Times New Roman"/>
                <a:cs typeface="Times New Roman"/>
              </a:rPr>
              <a:t>144		</a:t>
            </a:r>
            <a:r>
              <a:rPr dirty="0" sz="4750" spc="705" i="1">
                <a:solidFill>
                  <a:srgbClr val="0078D0"/>
                </a:solidFill>
                <a:latin typeface="Times New Roman"/>
                <a:cs typeface="Times New Roman"/>
              </a:rPr>
              <a:t>cats	</a:t>
            </a:r>
            <a:r>
              <a:rPr dirty="0" sz="4750" spc="610" i="1">
                <a:solidFill>
                  <a:srgbClr val="0078D0"/>
                </a:solidFill>
                <a:latin typeface="Times New Roman"/>
                <a:cs typeface="Times New Roman"/>
              </a:rPr>
              <a:t>that  </a:t>
            </a:r>
            <a:r>
              <a:rPr dirty="0" sz="4750" spc="420" i="1">
                <a:solidFill>
                  <a:srgbClr val="0078D0"/>
                </a:solidFill>
                <a:latin typeface="Times New Roman"/>
                <a:cs typeface="Times New Roman"/>
              </a:rPr>
              <a:t>sleep	</a:t>
            </a:r>
            <a:r>
              <a:rPr dirty="0" sz="4750" spc="-620" i="1">
                <a:solidFill>
                  <a:srgbClr val="0078D0"/>
                </a:solidFill>
                <a:latin typeface="Times New Roman"/>
                <a:cs typeface="Times New Roman"/>
              </a:rPr>
              <a:t>16		</a:t>
            </a:r>
            <a:r>
              <a:rPr dirty="0" sz="4750" spc="705" i="1">
                <a:solidFill>
                  <a:srgbClr val="0078D0"/>
                </a:solidFill>
                <a:latin typeface="Times New Roman"/>
                <a:cs typeface="Times New Roman"/>
              </a:rPr>
              <a:t>hours		</a:t>
            </a:r>
            <a:r>
              <a:rPr dirty="0" sz="4750" spc="425" i="1">
                <a:solidFill>
                  <a:srgbClr val="0078D0"/>
                </a:solidFill>
                <a:latin typeface="Times New Roman"/>
                <a:cs typeface="Times New Roman"/>
              </a:rPr>
              <a:t>or		</a:t>
            </a:r>
            <a:r>
              <a:rPr dirty="0" sz="4750" spc="405" i="1">
                <a:solidFill>
                  <a:srgbClr val="0078D0"/>
                </a:solidFill>
                <a:latin typeface="Times New Roman"/>
                <a:cs typeface="Times New Roman"/>
              </a:rPr>
              <a:t>more		</a:t>
            </a:r>
            <a:r>
              <a:rPr dirty="0" sz="4750" spc="425" i="1">
                <a:solidFill>
                  <a:srgbClr val="0078D0"/>
                </a:solidFill>
                <a:latin typeface="Times New Roman"/>
                <a:cs typeface="Times New Roman"/>
              </a:rPr>
              <a:t>or	</a:t>
            </a:r>
            <a:r>
              <a:rPr dirty="0" sz="4750" spc="-715" i="1">
                <a:solidFill>
                  <a:srgbClr val="0078D0"/>
                </a:solidFill>
                <a:latin typeface="Times New Roman"/>
                <a:cs typeface="Times New Roman"/>
              </a:rPr>
              <a:t>12		</a:t>
            </a:r>
            <a:r>
              <a:rPr dirty="0" sz="4750" spc="705" i="1">
                <a:solidFill>
                  <a:srgbClr val="0078D0"/>
                </a:solidFill>
                <a:latin typeface="Times New Roman"/>
                <a:cs typeface="Times New Roman"/>
              </a:rPr>
              <a:t>hours	</a:t>
            </a:r>
            <a:r>
              <a:rPr dirty="0" sz="4750" spc="425" i="1">
                <a:solidFill>
                  <a:srgbClr val="0078D0"/>
                </a:solidFill>
                <a:latin typeface="Times New Roman"/>
                <a:cs typeface="Times New Roman"/>
              </a:rPr>
              <a:t>or	</a:t>
            </a:r>
            <a:r>
              <a:rPr dirty="0" sz="4750" spc="540" i="1">
                <a:solidFill>
                  <a:srgbClr val="0078D0"/>
                </a:solidFill>
                <a:latin typeface="Times New Roman"/>
                <a:cs typeface="Times New Roman"/>
              </a:rPr>
              <a:t>less,		</a:t>
            </a:r>
            <a:r>
              <a:rPr dirty="0" sz="4750" spc="345" i="1">
                <a:solidFill>
                  <a:srgbClr val="0078D0"/>
                </a:solidFill>
                <a:latin typeface="Times New Roman"/>
                <a:cs typeface="Times New Roman"/>
              </a:rPr>
              <a:t>on  </a:t>
            </a:r>
            <a:r>
              <a:rPr dirty="0" sz="4750" spc="10" i="1">
                <a:solidFill>
                  <a:srgbClr val="0078D0"/>
                </a:solidFill>
                <a:latin typeface="Times New Roman"/>
                <a:cs typeface="Times New Roman"/>
              </a:rPr>
              <a:t>average,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590" i="1">
                <a:solidFill>
                  <a:srgbClr val="0078D0"/>
                </a:solidFill>
                <a:latin typeface="Times New Roman"/>
                <a:cs typeface="Times New Roman"/>
              </a:rPr>
              <a:t>if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20" i="1">
                <a:solidFill>
                  <a:srgbClr val="0078D0"/>
                </a:solidFill>
                <a:latin typeface="Times New Roman"/>
                <a:cs typeface="Times New Roman"/>
              </a:rPr>
              <a:t>in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	</a:t>
            </a:r>
            <a:r>
              <a:rPr dirty="0" sz="4750" spc="745" i="1">
                <a:solidFill>
                  <a:srgbClr val="0078D0"/>
                </a:solidFill>
                <a:latin typeface="Times New Roman"/>
                <a:cs typeface="Times New Roman"/>
              </a:rPr>
              <a:t>fact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705" i="1">
                <a:solidFill>
                  <a:srgbClr val="0078D0"/>
                </a:solidFill>
                <a:latin typeface="Times New Roman"/>
                <a:cs typeface="Times New Roman"/>
              </a:rPr>
              <a:t>cats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515" i="1">
                <a:solidFill>
                  <a:srgbClr val="0078D0"/>
                </a:solidFill>
                <a:latin typeface="Times New Roman"/>
                <a:cs typeface="Times New Roman"/>
              </a:rPr>
              <a:t>truly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560" i="1">
                <a:solidFill>
                  <a:srgbClr val="0078D0"/>
                </a:solidFill>
                <a:latin typeface="Times New Roman"/>
                <a:cs typeface="Times New Roman"/>
              </a:rPr>
              <a:t>slept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-690" i="1">
                <a:solidFill>
                  <a:srgbClr val="0078D0"/>
                </a:solidFill>
                <a:latin typeface="Times New Roman"/>
                <a:cs typeface="Times New Roman"/>
              </a:rPr>
              <a:t>14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705" i="1">
                <a:solidFill>
                  <a:srgbClr val="0078D0"/>
                </a:solidFill>
                <a:latin typeface="Times New Roman"/>
                <a:cs typeface="Times New Roman"/>
              </a:rPr>
              <a:t>hours</a:t>
            </a:r>
            <a:r>
              <a:rPr dirty="0" sz="4750" i="1">
                <a:solidFill>
                  <a:srgbClr val="0078D0"/>
                </a:solidFill>
                <a:latin typeface="Times New Roman"/>
                <a:cs typeface="Times New Roman"/>
              </a:rPr>
              <a:t>	</a:t>
            </a:r>
            <a:r>
              <a:rPr dirty="0" sz="4750" spc="210" i="1">
                <a:solidFill>
                  <a:srgbClr val="0078D0"/>
                </a:solidFill>
                <a:latin typeface="Times New Roman"/>
                <a:cs typeface="Times New Roman"/>
              </a:rPr>
              <a:t>per  </a:t>
            </a:r>
            <a:r>
              <a:rPr dirty="0" sz="4750" spc="45" i="1">
                <a:solidFill>
                  <a:srgbClr val="0078D0"/>
                </a:solidFill>
                <a:latin typeface="Times New Roman"/>
                <a:cs typeface="Times New Roman"/>
              </a:rPr>
              <a:t>day	</a:t>
            </a:r>
            <a:r>
              <a:rPr dirty="0" sz="4750" spc="345" i="1">
                <a:solidFill>
                  <a:srgbClr val="0078D0"/>
                </a:solidFill>
                <a:latin typeface="Times New Roman"/>
                <a:cs typeface="Times New Roman"/>
              </a:rPr>
              <a:t>on	</a:t>
            </a:r>
            <a:r>
              <a:rPr dirty="0" sz="4750" spc="15" i="1">
                <a:solidFill>
                  <a:srgbClr val="0078D0"/>
                </a:solidFill>
                <a:latin typeface="Times New Roman"/>
                <a:cs typeface="Times New Roman"/>
              </a:rPr>
              <a:t>average)		</a:t>
            </a:r>
            <a:r>
              <a:rPr dirty="0" sz="4750" spc="-780" i="1">
                <a:solidFill>
                  <a:srgbClr val="0078D0"/>
                </a:solidFill>
                <a:latin typeface="Times New Roman"/>
                <a:cs typeface="Times New Roman"/>
              </a:rPr>
              <a:t>=	</a:t>
            </a:r>
            <a:r>
              <a:rPr dirty="0" sz="4750" spc="350" i="1">
                <a:solidFill>
                  <a:srgbClr val="0078D0"/>
                </a:solidFill>
                <a:latin typeface="Times New Roman"/>
                <a:cs typeface="Times New Roman"/>
              </a:rPr>
              <a:t>0.0836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3014" y="2809243"/>
            <a:ext cx="10454964" cy="77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40619" y="4233940"/>
            <a:ext cx="12728426" cy="779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6982" y="5151002"/>
            <a:ext cx="13995815" cy="77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3912" y="6066540"/>
            <a:ext cx="1961157" cy="795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058984" y="2766491"/>
            <a:ext cx="2465150" cy="795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95599" y="6151831"/>
            <a:ext cx="11623586" cy="779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8009" y="6985126"/>
            <a:ext cx="4005944" cy="779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08" y="1308"/>
            <a:ext cx="20101560" cy="11306175"/>
          </a:xfrm>
          <a:custGeom>
            <a:avLst/>
            <a:gdLst/>
            <a:ahLst/>
            <a:cxnLst/>
            <a:rect l="l" t="t" r="r" b="b"/>
            <a:pathLst>
              <a:path w="20101560" h="11306175">
                <a:moveTo>
                  <a:pt x="0" y="11305938"/>
                </a:moveTo>
                <a:lnTo>
                  <a:pt x="20101482" y="11305938"/>
                </a:lnTo>
                <a:lnTo>
                  <a:pt x="20101482" y="0"/>
                </a:lnTo>
                <a:lnTo>
                  <a:pt x="0" y="0"/>
                </a:lnTo>
                <a:lnTo>
                  <a:pt x="0" y="1130593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2018-08-18T14:16:49Z</dcterms:created>
  <dcterms:modified xsi:type="dcterms:W3CDTF">2018-08-18T14:16:49Z</dcterms:modified>
</cp:coreProperties>
</file>