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61" r:id="rId4"/>
    <p:sldId id="268" r:id="rId5"/>
    <p:sldId id="270" r:id="rId6"/>
    <p:sldId id="279" r:id="rId7"/>
    <p:sldId id="281" r:id="rId8"/>
    <p:sldId id="272" r:id="rId9"/>
    <p:sldId id="267" r:id="rId10"/>
    <p:sldId id="280" r:id="rId11"/>
    <p:sldId id="274" r:id="rId12"/>
    <p:sldId id="266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AFAB92-4719-461A-B4D8-234026F242D6}">
  <a:tblStyle styleId="{C6AFAB92-4719-461A-B4D8-234026F24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 snapToGrid="0">
      <p:cViewPr>
        <p:scale>
          <a:sx n="120" d="100"/>
          <a:sy n="120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930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5cec83a9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5cec83a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gd5bef9bd32_0_4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5" name="Google Shape;4425;gd5bef9bd32_0_4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5bef9bd32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5bef9bd32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5cec83a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5cec83a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57ad481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57ad481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57ad481f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57ad481f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5cec83a9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5cec83a9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5cec83a9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5cec83a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5cec83a9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5cec83a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57ad481fa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57ad481fa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gd5bef9bd32_0_4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2" name="Google Shape;4402;gd5bef9bd32_0_4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57ad481fa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57ad481fa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6274" y="661118"/>
            <a:ext cx="10160746" cy="3821310"/>
          </a:xfrm>
          <a:custGeom>
            <a:avLst/>
            <a:gdLst/>
            <a:ahLst/>
            <a:cxnLst/>
            <a:rect l="l" t="t" r="r" b="b"/>
            <a:pathLst>
              <a:path w="72199" h="27153" extrusionOk="0">
                <a:moveTo>
                  <a:pt x="9994" y="0"/>
                </a:moveTo>
                <a:lnTo>
                  <a:pt x="9994" y="214"/>
                </a:lnTo>
                <a:lnTo>
                  <a:pt x="1462" y="475"/>
                </a:lnTo>
                <a:lnTo>
                  <a:pt x="9994" y="725"/>
                </a:lnTo>
                <a:lnTo>
                  <a:pt x="9994" y="939"/>
                </a:lnTo>
                <a:lnTo>
                  <a:pt x="11217" y="1117"/>
                </a:lnTo>
                <a:lnTo>
                  <a:pt x="9994" y="1296"/>
                </a:lnTo>
                <a:lnTo>
                  <a:pt x="9994" y="2436"/>
                </a:lnTo>
                <a:lnTo>
                  <a:pt x="3398" y="2698"/>
                </a:lnTo>
                <a:lnTo>
                  <a:pt x="9994" y="2959"/>
                </a:lnTo>
                <a:lnTo>
                  <a:pt x="9994" y="6239"/>
                </a:lnTo>
                <a:lnTo>
                  <a:pt x="6595" y="6512"/>
                </a:lnTo>
                <a:lnTo>
                  <a:pt x="9994" y="6785"/>
                </a:lnTo>
                <a:lnTo>
                  <a:pt x="9994" y="7367"/>
                </a:lnTo>
                <a:lnTo>
                  <a:pt x="11729" y="7522"/>
                </a:lnTo>
                <a:lnTo>
                  <a:pt x="9994" y="7665"/>
                </a:lnTo>
                <a:lnTo>
                  <a:pt x="9994" y="8817"/>
                </a:lnTo>
                <a:lnTo>
                  <a:pt x="0" y="9091"/>
                </a:lnTo>
                <a:lnTo>
                  <a:pt x="9994" y="9352"/>
                </a:lnTo>
                <a:lnTo>
                  <a:pt x="9994" y="14438"/>
                </a:lnTo>
                <a:lnTo>
                  <a:pt x="1664" y="14711"/>
                </a:lnTo>
                <a:lnTo>
                  <a:pt x="9994" y="14996"/>
                </a:lnTo>
                <a:lnTo>
                  <a:pt x="9994" y="17670"/>
                </a:lnTo>
                <a:lnTo>
                  <a:pt x="10884" y="17765"/>
                </a:lnTo>
                <a:lnTo>
                  <a:pt x="9994" y="17860"/>
                </a:lnTo>
                <a:lnTo>
                  <a:pt x="9994" y="19737"/>
                </a:lnTo>
                <a:lnTo>
                  <a:pt x="1735" y="19999"/>
                </a:lnTo>
                <a:lnTo>
                  <a:pt x="9994" y="20260"/>
                </a:lnTo>
                <a:lnTo>
                  <a:pt x="9994" y="24668"/>
                </a:lnTo>
                <a:lnTo>
                  <a:pt x="1806" y="24930"/>
                </a:lnTo>
                <a:lnTo>
                  <a:pt x="9994" y="25191"/>
                </a:lnTo>
                <a:lnTo>
                  <a:pt x="9994" y="25988"/>
                </a:lnTo>
                <a:lnTo>
                  <a:pt x="18977" y="26261"/>
                </a:lnTo>
                <a:lnTo>
                  <a:pt x="9994" y="26534"/>
                </a:lnTo>
                <a:lnTo>
                  <a:pt x="9994" y="27152"/>
                </a:lnTo>
                <a:lnTo>
                  <a:pt x="52367" y="27152"/>
                </a:lnTo>
                <a:lnTo>
                  <a:pt x="52367" y="26213"/>
                </a:lnTo>
                <a:lnTo>
                  <a:pt x="49800" y="25975"/>
                </a:lnTo>
                <a:lnTo>
                  <a:pt x="52367" y="25738"/>
                </a:lnTo>
                <a:lnTo>
                  <a:pt x="52367" y="22637"/>
                </a:lnTo>
                <a:lnTo>
                  <a:pt x="69050" y="22363"/>
                </a:lnTo>
                <a:lnTo>
                  <a:pt x="52367" y="22078"/>
                </a:lnTo>
                <a:lnTo>
                  <a:pt x="52367" y="20082"/>
                </a:lnTo>
                <a:lnTo>
                  <a:pt x="50584" y="19868"/>
                </a:lnTo>
                <a:lnTo>
                  <a:pt x="52367" y="19654"/>
                </a:lnTo>
                <a:lnTo>
                  <a:pt x="52367" y="18716"/>
                </a:lnTo>
                <a:lnTo>
                  <a:pt x="57868" y="18466"/>
                </a:lnTo>
                <a:lnTo>
                  <a:pt x="52367" y="18228"/>
                </a:lnTo>
                <a:lnTo>
                  <a:pt x="52367" y="12904"/>
                </a:lnTo>
                <a:lnTo>
                  <a:pt x="72198" y="12632"/>
                </a:lnTo>
                <a:lnTo>
                  <a:pt x="52367" y="12358"/>
                </a:lnTo>
                <a:lnTo>
                  <a:pt x="52367" y="11420"/>
                </a:lnTo>
                <a:lnTo>
                  <a:pt x="58842" y="11170"/>
                </a:lnTo>
                <a:lnTo>
                  <a:pt x="52367" y="10932"/>
                </a:lnTo>
                <a:lnTo>
                  <a:pt x="52367" y="7724"/>
                </a:lnTo>
                <a:lnTo>
                  <a:pt x="51380" y="7570"/>
                </a:lnTo>
                <a:lnTo>
                  <a:pt x="52367" y="7427"/>
                </a:lnTo>
                <a:lnTo>
                  <a:pt x="52367" y="6358"/>
                </a:lnTo>
                <a:lnTo>
                  <a:pt x="61968" y="6096"/>
                </a:lnTo>
                <a:lnTo>
                  <a:pt x="52367" y="5846"/>
                </a:lnTo>
                <a:lnTo>
                  <a:pt x="52367" y="4420"/>
                </a:lnTo>
                <a:lnTo>
                  <a:pt x="50643" y="4230"/>
                </a:lnTo>
                <a:lnTo>
                  <a:pt x="52367" y="4040"/>
                </a:lnTo>
                <a:lnTo>
                  <a:pt x="52367" y="3541"/>
                </a:lnTo>
                <a:lnTo>
                  <a:pt x="65889" y="3435"/>
                </a:lnTo>
                <a:lnTo>
                  <a:pt x="52367" y="3316"/>
                </a:lnTo>
                <a:lnTo>
                  <a:pt x="52367" y="1486"/>
                </a:lnTo>
                <a:lnTo>
                  <a:pt x="43289" y="1236"/>
                </a:lnTo>
                <a:lnTo>
                  <a:pt x="52367" y="974"/>
                </a:lnTo>
                <a:lnTo>
                  <a:pt x="52367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616011" y="963838"/>
            <a:ext cx="5873189" cy="3215738"/>
          </a:xfrm>
          <a:custGeom>
            <a:avLst/>
            <a:gdLst/>
            <a:ahLst/>
            <a:cxnLst/>
            <a:rect l="l" t="t" r="r" b="b"/>
            <a:pathLst>
              <a:path w="41733" h="22850" extrusionOk="0">
                <a:moveTo>
                  <a:pt x="1712" y="0"/>
                </a:moveTo>
                <a:lnTo>
                  <a:pt x="1712" y="1794"/>
                </a:lnTo>
                <a:lnTo>
                  <a:pt x="511" y="1973"/>
                </a:lnTo>
                <a:lnTo>
                  <a:pt x="1712" y="2139"/>
                </a:lnTo>
                <a:lnTo>
                  <a:pt x="1712" y="2852"/>
                </a:lnTo>
                <a:lnTo>
                  <a:pt x="6940" y="3113"/>
                </a:lnTo>
                <a:lnTo>
                  <a:pt x="1712" y="3375"/>
                </a:lnTo>
                <a:lnTo>
                  <a:pt x="1712" y="8876"/>
                </a:lnTo>
                <a:lnTo>
                  <a:pt x="7546" y="9161"/>
                </a:lnTo>
                <a:lnTo>
                  <a:pt x="1712" y="9435"/>
                </a:lnTo>
                <a:lnTo>
                  <a:pt x="1712" y="10932"/>
                </a:lnTo>
                <a:lnTo>
                  <a:pt x="452" y="11086"/>
                </a:lnTo>
                <a:lnTo>
                  <a:pt x="1712" y="11241"/>
                </a:lnTo>
                <a:lnTo>
                  <a:pt x="1712" y="14009"/>
                </a:lnTo>
                <a:lnTo>
                  <a:pt x="4504" y="14236"/>
                </a:lnTo>
                <a:lnTo>
                  <a:pt x="1712" y="14461"/>
                </a:lnTo>
                <a:lnTo>
                  <a:pt x="1712" y="19903"/>
                </a:lnTo>
                <a:lnTo>
                  <a:pt x="1" y="20093"/>
                </a:lnTo>
                <a:lnTo>
                  <a:pt x="1712" y="20283"/>
                </a:lnTo>
                <a:lnTo>
                  <a:pt x="1712" y="21508"/>
                </a:lnTo>
                <a:lnTo>
                  <a:pt x="6452" y="21733"/>
                </a:lnTo>
                <a:lnTo>
                  <a:pt x="1712" y="21971"/>
                </a:lnTo>
                <a:lnTo>
                  <a:pt x="1712" y="22850"/>
                </a:lnTo>
                <a:lnTo>
                  <a:pt x="40104" y="22850"/>
                </a:lnTo>
                <a:lnTo>
                  <a:pt x="40104" y="21603"/>
                </a:lnTo>
                <a:lnTo>
                  <a:pt x="31501" y="21318"/>
                </a:lnTo>
                <a:lnTo>
                  <a:pt x="40104" y="21044"/>
                </a:lnTo>
                <a:lnTo>
                  <a:pt x="40104" y="15448"/>
                </a:lnTo>
                <a:lnTo>
                  <a:pt x="41221" y="15281"/>
                </a:lnTo>
                <a:lnTo>
                  <a:pt x="40104" y="15115"/>
                </a:lnTo>
                <a:lnTo>
                  <a:pt x="40104" y="13261"/>
                </a:lnTo>
                <a:lnTo>
                  <a:pt x="34876" y="12976"/>
                </a:lnTo>
                <a:lnTo>
                  <a:pt x="40104" y="12702"/>
                </a:lnTo>
                <a:lnTo>
                  <a:pt x="40104" y="11669"/>
                </a:lnTo>
                <a:lnTo>
                  <a:pt x="41506" y="11538"/>
                </a:lnTo>
                <a:lnTo>
                  <a:pt x="40104" y="11408"/>
                </a:lnTo>
                <a:lnTo>
                  <a:pt x="40104" y="7331"/>
                </a:lnTo>
                <a:lnTo>
                  <a:pt x="35672" y="7070"/>
                </a:lnTo>
                <a:lnTo>
                  <a:pt x="40104" y="6821"/>
                </a:lnTo>
                <a:lnTo>
                  <a:pt x="40104" y="3386"/>
                </a:lnTo>
                <a:lnTo>
                  <a:pt x="36646" y="3113"/>
                </a:lnTo>
                <a:lnTo>
                  <a:pt x="40104" y="2840"/>
                </a:lnTo>
                <a:lnTo>
                  <a:pt x="40104" y="772"/>
                </a:lnTo>
                <a:lnTo>
                  <a:pt x="41732" y="606"/>
                </a:lnTo>
                <a:lnTo>
                  <a:pt x="40104" y="452"/>
                </a:lnTo>
                <a:lnTo>
                  <a:pt x="40104" y="0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1350" y="1379775"/>
            <a:ext cx="4861200" cy="17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89875" y="3215125"/>
            <a:ext cx="45642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81461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967000" y="3454375"/>
            <a:ext cx="23442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2"/>
          </p:nvPr>
        </p:nvSpPr>
        <p:spPr>
          <a:xfrm>
            <a:off x="967001" y="2997175"/>
            <a:ext cx="2344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3375192" y="3454375"/>
            <a:ext cx="23442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3375188" y="2997175"/>
            <a:ext cx="2344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5783396" y="3454375"/>
            <a:ext cx="23442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5783388" y="2997175"/>
            <a:ext cx="2344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ioRhyme"/>
              <a:buNone/>
              <a:defRPr sz="2200"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 hasCustomPrompt="1"/>
          </p:nvPr>
        </p:nvSpPr>
        <p:spPr>
          <a:xfrm>
            <a:off x="1272850" y="1749300"/>
            <a:ext cx="17325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 hasCustomPrompt="1"/>
          </p:nvPr>
        </p:nvSpPr>
        <p:spPr>
          <a:xfrm>
            <a:off x="3681050" y="1749300"/>
            <a:ext cx="17325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9" hasCustomPrompt="1"/>
          </p:nvPr>
        </p:nvSpPr>
        <p:spPr>
          <a:xfrm>
            <a:off x="6089250" y="1749300"/>
            <a:ext cx="17325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81461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flipH="1"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430836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81461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 flipH="1">
            <a:off x="430836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381461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526925" y="1526450"/>
            <a:ext cx="3482100" cy="27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18254B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665050" y="1153350"/>
            <a:ext cx="11502241" cy="2836810"/>
          </a:xfrm>
          <a:custGeom>
            <a:avLst/>
            <a:gdLst/>
            <a:ahLst/>
            <a:cxnLst/>
            <a:rect l="l" t="t" r="r" b="b"/>
            <a:pathLst>
              <a:path w="110093" h="27153" extrusionOk="0">
                <a:moveTo>
                  <a:pt x="9994" y="0"/>
                </a:moveTo>
                <a:lnTo>
                  <a:pt x="9994" y="226"/>
                </a:lnTo>
                <a:lnTo>
                  <a:pt x="1462" y="476"/>
                </a:lnTo>
                <a:lnTo>
                  <a:pt x="9994" y="726"/>
                </a:lnTo>
                <a:lnTo>
                  <a:pt x="9994" y="939"/>
                </a:lnTo>
                <a:lnTo>
                  <a:pt x="11217" y="1117"/>
                </a:lnTo>
                <a:lnTo>
                  <a:pt x="9994" y="1307"/>
                </a:lnTo>
                <a:lnTo>
                  <a:pt x="9994" y="2437"/>
                </a:lnTo>
                <a:lnTo>
                  <a:pt x="3398" y="2698"/>
                </a:lnTo>
                <a:lnTo>
                  <a:pt x="9994" y="2959"/>
                </a:lnTo>
                <a:lnTo>
                  <a:pt x="9994" y="6250"/>
                </a:lnTo>
                <a:lnTo>
                  <a:pt x="6595" y="6524"/>
                </a:lnTo>
                <a:lnTo>
                  <a:pt x="9994" y="6797"/>
                </a:lnTo>
                <a:lnTo>
                  <a:pt x="9994" y="7380"/>
                </a:lnTo>
                <a:lnTo>
                  <a:pt x="11729" y="7522"/>
                </a:lnTo>
                <a:lnTo>
                  <a:pt x="9994" y="7665"/>
                </a:lnTo>
                <a:lnTo>
                  <a:pt x="9994" y="8829"/>
                </a:lnTo>
                <a:lnTo>
                  <a:pt x="0" y="9091"/>
                </a:lnTo>
                <a:lnTo>
                  <a:pt x="9994" y="9364"/>
                </a:lnTo>
                <a:lnTo>
                  <a:pt x="9994" y="14438"/>
                </a:lnTo>
                <a:lnTo>
                  <a:pt x="1664" y="14723"/>
                </a:lnTo>
                <a:lnTo>
                  <a:pt x="9994" y="14996"/>
                </a:lnTo>
                <a:lnTo>
                  <a:pt x="9994" y="17670"/>
                </a:lnTo>
                <a:lnTo>
                  <a:pt x="10884" y="17777"/>
                </a:lnTo>
                <a:lnTo>
                  <a:pt x="9994" y="17872"/>
                </a:lnTo>
                <a:lnTo>
                  <a:pt x="9994" y="19738"/>
                </a:lnTo>
                <a:lnTo>
                  <a:pt x="1735" y="19999"/>
                </a:lnTo>
                <a:lnTo>
                  <a:pt x="9994" y="20261"/>
                </a:lnTo>
                <a:lnTo>
                  <a:pt x="9994" y="24668"/>
                </a:lnTo>
                <a:lnTo>
                  <a:pt x="1806" y="24930"/>
                </a:lnTo>
                <a:lnTo>
                  <a:pt x="9994" y="25191"/>
                </a:lnTo>
                <a:lnTo>
                  <a:pt x="9994" y="25999"/>
                </a:lnTo>
                <a:lnTo>
                  <a:pt x="18977" y="26273"/>
                </a:lnTo>
                <a:lnTo>
                  <a:pt x="9994" y="26535"/>
                </a:lnTo>
                <a:lnTo>
                  <a:pt x="9994" y="27152"/>
                </a:lnTo>
                <a:lnTo>
                  <a:pt x="90260" y="27152"/>
                </a:lnTo>
                <a:lnTo>
                  <a:pt x="90260" y="26226"/>
                </a:lnTo>
                <a:lnTo>
                  <a:pt x="87693" y="25988"/>
                </a:lnTo>
                <a:lnTo>
                  <a:pt x="90260" y="25750"/>
                </a:lnTo>
                <a:lnTo>
                  <a:pt x="90260" y="22637"/>
                </a:lnTo>
                <a:lnTo>
                  <a:pt x="106943" y="22363"/>
                </a:lnTo>
                <a:lnTo>
                  <a:pt x="90260" y="22090"/>
                </a:lnTo>
                <a:lnTo>
                  <a:pt x="90260" y="20082"/>
                </a:lnTo>
                <a:lnTo>
                  <a:pt x="88490" y="19868"/>
                </a:lnTo>
                <a:lnTo>
                  <a:pt x="90260" y="19654"/>
                </a:lnTo>
                <a:lnTo>
                  <a:pt x="90260" y="18716"/>
                </a:lnTo>
                <a:lnTo>
                  <a:pt x="95762" y="18466"/>
                </a:lnTo>
                <a:lnTo>
                  <a:pt x="90260" y="18228"/>
                </a:lnTo>
                <a:lnTo>
                  <a:pt x="90260" y="12917"/>
                </a:lnTo>
                <a:lnTo>
                  <a:pt x="110092" y="12632"/>
                </a:lnTo>
                <a:lnTo>
                  <a:pt x="90260" y="12358"/>
                </a:lnTo>
                <a:lnTo>
                  <a:pt x="90260" y="11420"/>
                </a:lnTo>
                <a:lnTo>
                  <a:pt x="96736" y="11170"/>
                </a:lnTo>
                <a:lnTo>
                  <a:pt x="90260" y="10932"/>
                </a:lnTo>
                <a:lnTo>
                  <a:pt x="90260" y="7724"/>
                </a:lnTo>
                <a:lnTo>
                  <a:pt x="89274" y="7581"/>
                </a:lnTo>
                <a:lnTo>
                  <a:pt x="90260" y="7427"/>
                </a:lnTo>
                <a:lnTo>
                  <a:pt x="90260" y="6358"/>
                </a:lnTo>
                <a:lnTo>
                  <a:pt x="99861" y="6108"/>
                </a:lnTo>
                <a:lnTo>
                  <a:pt x="90260" y="5846"/>
                </a:lnTo>
                <a:lnTo>
                  <a:pt x="90260" y="4433"/>
                </a:lnTo>
                <a:lnTo>
                  <a:pt x="88537" y="4243"/>
                </a:lnTo>
                <a:lnTo>
                  <a:pt x="90260" y="4040"/>
                </a:lnTo>
                <a:lnTo>
                  <a:pt x="90260" y="3541"/>
                </a:lnTo>
                <a:lnTo>
                  <a:pt x="103794" y="3435"/>
                </a:lnTo>
                <a:lnTo>
                  <a:pt x="90260" y="3316"/>
                </a:lnTo>
                <a:lnTo>
                  <a:pt x="90260" y="1497"/>
                </a:lnTo>
                <a:lnTo>
                  <a:pt x="81182" y="1236"/>
                </a:lnTo>
                <a:lnTo>
                  <a:pt x="90260" y="975"/>
                </a:lnTo>
                <a:lnTo>
                  <a:pt x="90260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00601" y="1406463"/>
            <a:ext cx="8121056" cy="2330573"/>
          </a:xfrm>
          <a:custGeom>
            <a:avLst/>
            <a:gdLst/>
            <a:ahLst/>
            <a:cxnLst/>
            <a:rect l="l" t="t" r="r" b="b"/>
            <a:pathLst>
              <a:path w="79626" h="22851" extrusionOk="0">
                <a:moveTo>
                  <a:pt x="1712" y="0"/>
                </a:moveTo>
                <a:lnTo>
                  <a:pt x="1712" y="1794"/>
                </a:lnTo>
                <a:lnTo>
                  <a:pt x="511" y="1973"/>
                </a:lnTo>
                <a:lnTo>
                  <a:pt x="1712" y="2151"/>
                </a:lnTo>
                <a:lnTo>
                  <a:pt x="1712" y="2864"/>
                </a:lnTo>
                <a:lnTo>
                  <a:pt x="6940" y="3114"/>
                </a:lnTo>
                <a:lnTo>
                  <a:pt x="1712" y="3375"/>
                </a:lnTo>
                <a:lnTo>
                  <a:pt x="1712" y="8889"/>
                </a:lnTo>
                <a:lnTo>
                  <a:pt x="7546" y="9161"/>
                </a:lnTo>
                <a:lnTo>
                  <a:pt x="1712" y="9447"/>
                </a:lnTo>
                <a:lnTo>
                  <a:pt x="1712" y="10944"/>
                </a:lnTo>
                <a:lnTo>
                  <a:pt x="452" y="11086"/>
                </a:lnTo>
                <a:lnTo>
                  <a:pt x="1712" y="11241"/>
                </a:lnTo>
                <a:lnTo>
                  <a:pt x="1712" y="14010"/>
                </a:lnTo>
                <a:lnTo>
                  <a:pt x="4504" y="14236"/>
                </a:lnTo>
                <a:lnTo>
                  <a:pt x="1712" y="14461"/>
                </a:lnTo>
                <a:lnTo>
                  <a:pt x="1712" y="19903"/>
                </a:lnTo>
                <a:lnTo>
                  <a:pt x="1" y="20093"/>
                </a:lnTo>
                <a:lnTo>
                  <a:pt x="1712" y="20284"/>
                </a:lnTo>
                <a:lnTo>
                  <a:pt x="1712" y="21508"/>
                </a:lnTo>
                <a:lnTo>
                  <a:pt x="6452" y="21733"/>
                </a:lnTo>
                <a:lnTo>
                  <a:pt x="1712" y="21971"/>
                </a:lnTo>
                <a:lnTo>
                  <a:pt x="1712" y="22850"/>
                </a:lnTo>
                <a:lnTo>
                  <a:pt x="78009" y="22850"/>
                </a:lnTo>
                <a:lnTo>
                  <a:pt x="78009" y="21603"/>
                </a:lnTo>
                <a:lnTo>
                  <a:pt x="69406" y="21318"/>
                </a:lnTo>
                <a:lnTo>
                  <a:pt x="78009" y="21044"/>
                </a:lnTo>
                <a:lnTo>
                  <a:pt x="78009" y="15448"/>
                </a:lnTo>
                <a:lnTo>
                  <a:pt x="79115" y="15281"/>
                </a:lnTo>
                <a:lnTo>
                  <a:pt x="78009" y="15115"/>
                </a:lnTo>
                <a:lnTo>
                  <a:pt x="78009" y="13261"/>
                </a:lnTo>
                <a:lnTo>
                  <a:pt x="72769" y="12988"/>
                </a:lnTo>
                <a:lnTo>
                  <a:pt x="78009" y="12715"/>
                </a:lnTo>
                <a:lnTo>
                  <a:pt x="78009" y="11681"/>
                </a:lnTo>
                <a:lnTo>
                  <a:pt x="79400" y="11538"/>
                </a:lnTo>
                <a:lnTo>
                  <a:pt x="78009" y="11408"/>
                </a:lnTo>
                <a:lnTo>
                  <a:pt x="78009" y="7344"/>
                </a:lnTo>
                <a:lnTo>
                  <a:pt x="73565" y="7082"/>
                </a:lnTo>
                <a:lnTo>
                  <a:pt x="78009" y="6821"/>
                </a:lnTo>
                <a:lnTo>
                  <a:pt x="78009" y="3399"/>
                </a:lnTo>
                <a:lnTo>
                  <a:pt x="74539" y="3114"/>
                </a:lnTo>
                <a:lnTo>
                  <a:pt x="78009" y="2840"/>
                </a:lnTo>
                <a:lnTo>
                  <a:pt x="78009" y="772"/>
                </a:lnTo>
                <a:lnTo>
                  <a:pt x="79625" y="618"/>
                </a:lnTo>
                <a:lnTo>
                  <a:pt x="78009" y="452"/>
                </a:lnTo>
                <a:lnTo>
                  <a:pt x="78009" y="0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449300" y="1471725"/>
            <a:ext cx="6245400" cy="21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430836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083950" y="915450"/>
            <a:ext cx="4045200" cy="20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083950" y="2992950"/>
            <a:ext cx="35976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41500" y="565775"/>
            <a:ext cx="6262916" cy="1544666"/>
          </a:xfrm>
          <a:custGeom>
            <a:avLst/>
            <a:gdLst/>
            <a:ahLst/>
            <a:cxnLst/>
            <a:rect l="l" t="t" r="r" b="b"/>
            <a:pathLst>
              <a:path w="110093" h="27153" extrusionOk="0">
                <a:moveTo>
                  <a:pt x="9994" y="0"/>
                </a:moveTo>
                <a:lnTo>
                  <a:pt x="9994" y="226"/>
                </a:lnTo>
                <a:lnTo>
                  <a:pt x="1462" y="476"/>
                </a:lnTo>
                <a:lnTo>
                  <a:pt x="9994" y="726"/>
                </a:lnTo>
                <a:lnTo>
                  <a:pt x="9994" y="939"/>
                </a:lnTo>
                <a:lnTo>
                  <a:pt x="11217" y="1117"/>
                </a:lnTo>
                <a:lnTo>
                  <a:pt x="9994" y="1307"/>
                </a:lnTo>
                <a:lnTo>
                  <a:pt x="9994" y="2437"/>
                </a:lnTo>
                <a:lnTo>
                  <a:pt x="3398" y="2698"/>
                </a:lnTo>
                <a:lnTo>
                  <a:pt x="9994" y="2959"/>
                </a:lnTo>
                <a:lnTo>
                  <a:pt x="9994" y="6250"/>
                </a:lnTo>
                <a:lnTo>
                  <a:pt x="6595" y="6524"/>
                </a:lnTo>
                <a:lnTo>
                  <a:pt x="9994" y="6797"/>
                </a:lnTo>
                <a:lnTo>
                  <a:pt x="9994" y="7380"/>
                </a:lnTo>
                <a:lnTo>
                  <a:pt x="11729" y="7522"/>
                </a:lnTo>
                <a:lnTo>
                  <a:pt x="9994" y="7665"/>
                </a:lnTo>
                <a:lnTo>
                  <a:pt x="9994" y="8829"/>
                </a:lnTo>
                <a:lnTo>
                  <a:pt x="0" y="9091"/>
                </a:lnTo>
                <a:lnTo>
                  <a:pt x="9994" y="9364"/>
                </a:lnTo>
                <a:lnTo>
                  <a:pt x="9994" y="14438"/>
                </a:lnTo>
                <a:lnTo>
                  <a:pt x="1664" y="14723"/>
                </a:lnTo>
                <a:lnTo>
                  <a:pt x="9994" y="14996"/>
                </a:lnTo>
                <a:lnTo>
                  <a:pt x="9994" y="17670"/>
                </a:lnTo>
                <a:lnTo>
                  <a:pt x="10884" y="17777"/>
                </a:lnTo>
                <a:lnTo>
                  <a:pt x="9994" y="17872"/>
                </a:lnTo>
                <a:lnTo>
                  <a:pt x="9994" y="19738"/>
                </a:lnTo>
                <a:lnTo>
                  <a:pt x="1735" y="19999"/>
                </a:lnTo>
                <a:lnTo>
                  <a:pt x="9994" y="20261"/>
                </a:lnTo>
                <a:lnTo>
                  <a:pt x="9994" y="24668"/>
                </a:lnTo>
                <a:lnTo>
                  <a:pt x="1806" y="24930"/>
                </a:lnTo>
                <a:lnTo>
                  <a:pt x="9994" y="25191"/>
                </a:lnTo>
                <a:lnTo>
                  <a:pt x="9994" y="25999"/>
                </a:lnTo>
                <a:lnTo>
                  <a:pt x="18977" y="26273"/>
                </a:lnTo>
                <a:lnTo>
                  <a:pt x="9994" y="26535"/>
                </a:lnTo>
                <a:lnTo>
                  <a:pt x="9994" y="27152"/>
                </a:lnTo>
                <a:lnTo>
                  <a:pt x="90260" y="27152"/>
                </a:lnTo>
                <a:lnTo>
                  <a:pt x="90260" y="26226"/>
                </a:lnTo>
                <a:lnTo>
                  <a:pt x="87693" y="25988"/>
                </a:lnTo>
                <a:lnTo>
                  <a:pt x="90260" y="25750"/>
                </a:lnTo>
                <a:lnTo>
                  <a:pt x="90260" y="22637"/>
                </a:lnTo>
                <a:lnTo>
                  <a:pt x="106943" y="22363"/>
                </a:lnTo>
                <a:lnTo>
                  <a:pt x="90260" y="22090"/>
                </a:lnTo>
                <a:lnTo>
                  <a:pt x="90260" y="20082"/>
                </a:lnTo>
                <a:lnTo>
                  <a:pt x="88490" y="19868"/>
                </a:lnTo>
                <a:lnTo>
                  <a:pt x="90260" y="19654"/>
                </a:lnTo>
                <a:lnTo>
                  <a:pt x="90260" y="18716"/>
                </a:lnTo>
                <a:lnTo>
                  <a:pt x="95762" y="18466"/>
                </a:lnTo>
                <a:lnTo>
                  <a:pt x="90260" y="18228"/>
                </a:lnTo>
                <a:lnTo>
                  <a:pt x="90260" y="12917"/>
                </a:lnTo>
                <a:lnTo>
                  <a:pt x="110092" y="12632"/>
                </a:lnTo>
                <a:lnTo>
                  <a:pt x="90260" y="12358"/>
                </a:lnTo>
                <a:lnTo>
                  <a:pt x="90260" y="11420"/>
                </a:lnTo>
                <a:lnTo>
                  <a:pt x="96736" y="11170"/>
                </a:lnTo>
                <a:lnTo>
                  <a:pt x="90260" y="10932"/>
                </a:lnTo>
                <a:lnTo>
                  <a:pt x="90260" y="7724"/>
                </a:lnTo>
                <a:lnTo>
                  <a:pt x="89274" y="7581"/>
                </a:lnTo>
                <a:lnTo>
                  <a:pt x="90260" y="7427"/>
                </a:lnTo>
                <a:lnTo>
                  <a:pt x="90260" y="6358"/>
                </a:lnTo>
                <a:lnTo>
                  <a:pt x="99861" y="6108"/>
                </a:lnTo>
                <a:lnTo>
                  <a:pt x="90260" y="5846"/>
                </a:lnTo>
                <a:lnTo>
                  <a:pt x="90260" y="4433"/>
                </a:lnTo>
                <a:lnTo>
                  <a:pt x="88537" y="4243"/>
                </a:lnTo>
                <a:lnTo>
                  <a:pt x="90260" y="4040"/>
                </a:lnTo>
                <a:lnTo>
                  <a:pt x="90260" y="3541"/>
                </a:lnTo>
                <a:lnTo>
                  <a:pt x="103794" y="3435"/>
                </a:lnTo>
                <a:lnTo>
                  <a:pt x="90260" y="3316"/>
                </a:lnTo>
                <a:lnTo>
                  <a:pt x="90260" y="1497"/>
                </a:lnTo>
                <a:lnTo>
                  <a:pt x="81182" y="1236"/>
                </a:lnTo>
                <a:lnTo>
                  <a:pt x="90260" y="975"/>
                </a:lnTo>
                <a:lnTo>
                  <a:pt x="90260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715394" y="688142"/>
            <a:ext cx="4529724" cy="1299936"/>
          </a:xfrm>
          <a:custGeom>
            <a:avLst/>
            <a:gdLst/>
            <a:ahLst/>
            <a:cxnLst/>
            <a:rect l="l" t="t" r="r" b="b"/>
            <a:pathLst>
              <a:path w="79626" h="22851" extrusionOk="0">
                <a:moveTo>
                  <a:pt x="1712" y="0"/>
                </a:moveTo>
                <a:lnTo>
                  <a:pt x="1712" y="1794"/>
                </a:lnTo>
                <a:lnTo>
                  <a:pt x="511" y="1973"/>
                </a:lnTo>
                <a:lnTo>
                  <a:pt x="1712" y="2151"/>
                </a:lnTo>
                <a:lnTo>
                  <a:pt x="1712" y="2864"/>
                </a:lnTo>
                <a:lnTo>
                  <a:pt x="6940" y="3114"/>
                </a:lnTo>
                <a:lnTo>
                  <a:pt x="1712" y="3375"/>
                </a:lnTo>
                <a:lnTo>
                  <a:pt x="1712" y="8889"/>
                </a:lnTo>
                <a:lnTo>
                  <a:pt x="7546" y="9161"/>
                </a:lnTo>
                <a:lnTo>
                  <a:pt x="1712" y="9447"/>
                </a:lnTo>
                <a:lnTo>
                  <a:pt x="1712" y="10944"/>
                </a:lnTo>
                <a:lnTo>
                  <a:pt x="452" y="11086"/>
                </a:lnTo>
                <a:lnTo>
                  <a:pt x="1712" y="11241"/>
                </a:lnTo>
                <a:lnTo>
                  <a:pt x="1712" y="14010"/>
                </a:lnTo>
                <a:lnTo>
                  <a:pt x="4504" y="14236"/>
                </a:lnTo>
                <a:lnTo>
                  <a:pt x="1712" y="14461"/>
                </a:lnTo>
                <a:lnTo>
                  <a:pt x="1712" y="19903"/>
                </a:lnTo>
                <a:lnTo>
                  <a:pt x="1" y="20093"/>
                </a:lnTo>
                <a:lnTo>
                  <a:pt x="1712" y="20284"/>
                </a:lnTo>
                <a:lnTo>
                  <a:pt x="1712" y="21508"/>
                </a:lnTo>
                <a:lnTo>
                  <a:pt x="6452" y="21733"/>
                </a:lnTo>
                <a:lnTo>
                  <a:pt x="1712" y="21971"/>
                </a:lnTo>
                <a:lnTo>
                  <a:pt x="1712" y="22850"/>
                </a:lnTo>
                <a:lnTo>
                  <a:pt x="78009" y="22850"/>
                </a:lnTo>
                <a:lnTo>
                  <a:pt x="78009" y="21603"/>
                </a:lnTo>
                <a:lnTo>
                  <a:pt x="69406" y="21318"/>
                </a:lnTo>
                <a:lnTo>
                  <a:pt x="78009" y="21044"/>
                </a:lnTo>
                <a:lnTo>
                  <a:pt x="78009" y="15448"/>
                </a:lnTo>
                <a:lnTo>
                  <a:pt x="79115" y="15281"/>
                </a:lnTo>
                <a:lnTo>
                  <a:pt x="78009" y="15115"/>
                </a:lnTo>
                <a:lnTo>
                  <a:pt x="78009" y="13261"/>
                </a:lnTo>
                <a:lnTo>
                  <a:pt x="72769" y="12988"/>
                </a:lnTo>
                <a:lnTo>
                  <a:pt x="78009" y="12715"/>
                </a:lnTo>
                <a:lnTo>
                  <a:pt x="78009" y="11681"/>
                </a:lnTo>
                <a:lnTo>
                  <a:pt x="79400" y="11538"/>
                </a:lnTo>
                <a:lnTo>
                  <a:pt x="78009" y="11408"/>
                </a:lnTo>
                <a:lnTo>
                  <a:pt x="78009" y="7344"/>
                </a:lnTo>
                <a:lnTo>
                  <a:pt x="73565" y="7082"/>
                </a:lnTo>
                <a:lnTo>
                  <a:pt x="78009" y="6821"/>
                </a:lnTo>
                <a:lnTo>
                  <a:pt x="78009" y="3399"/>
                </a:lnTo>
                <a:lnTo>
                  <a:pt x="74539" y="3114"/>
                </a:lnTo>
                <a:lnTo>
                  <a:pt x="78009" y="2840"/>
                </a:lnTo>
                <a:lnTo>
                  <a:pt x="78009" y="772"/>
                </a:lnTo>
                <a:lnTo>
                  <a:pt x="79625" y="618"/>
                </a:lnTo>
                <a:lnTo>
                  <a:pt x="78009" y="452"/>
                </a:lnTo>
                <a:lnTo>
                  <a:pt x="78009" y="0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177200" y="1035575"/>
            <a:ext cx="3560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700">
                <a:latin typeface="BioRhyme"/>
                <a:ea typeface="BioRhyme"/>
                <a:cs typeface="BioRhyme"/>
                <a:sym typeface="BioRhyme"/>
              </a:defRPr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-665050" y="1153350"/>
            <a:ext cx="11502241" cy="2836810"/>
          </a:xfrm>
          <a:custGeom>
            <a:avLst/>
            <a:gdLst/>
            <a:ahLst/>
            <a:cxnLst/>
            <a:rect l="l" t="t" r="r" b="b"/>
            <a:pathLst>
              <a:path w="110093" h="27153" extrusionOk="0">
                <a:moveTo>
                  <a:pt x="9994" y="0"/>
                </a:moveTo>
                <a:lnTo>
                  <a:pt x="9994" y="226"/>
                </a:lnTo>
                <a:lnTo>
                  <a:pt x="1462" y="476"/>
                </a:lnTo>
                <a:lnTo>
                  <a:pt x="9994" y="726"/>
                </a:lnTo>
                <a:lnTo>
                  <a:pt x="9994" y="939"/>
                </a:lnTo>
                <a:lnTo>
                  <a:pt x="11217" y="1117"/>
                </a:lnTo>
                <a:lnTo>
                  <a:pt x="9994" y="1307"/>
                </a:lnTo>
                <a:lnTo>
                  <a:pt x="9994" y="2437"/>
                </a:lnTo>
                <a:lnTo>
                  <a:pt x="3398" y="2698"/>
                </a:lnTo>
                <a:lnTo>
                  <a:pt x="9994" y="2959"/>
                </a:lnTo>
                <a:lnTo>
                  <a:pt x="9994" y="6250"/>
                </a:lnTo>
                <a:lnTo>
                  <a:pt x="6595" y="6524"/>
                </a:lnTo>
                <a:lnTo>
                  <a:pt x="9994" y="6797"/>
                </a:lnTo>
                <a:lnTo>
                  <a:pt x="9994" y="7380"/>
                </a:lnTo>
                <a:lnTo>
                  <a:pt x="11729" y="7522"/>
                </a:lnTo>
                <a:lnTo>
                  <a:pt x="9994" y="7665"/>
                </a:lnTo>
                <a:lnTo>
                  <a:pt x="9994" y="8829"/>
                </a:lnTo>
                <a:lnTo>
                  <a:pt x="0" y="9091"/>
                </a:lnTo>
                <a:lnTo>
                  <a:pt x="9994" y="9364"/>
                </a:lnTo>
                <a:lnTo>
                  <a:pt x="9994" y="14438"/>
                </a:lnTo>
                <a:lnTo>
                  <a:pt x="1664" y="14723"/>
                </a:lnTo>
                <a:lnTo>
                  <a:pt x="9994" y="14996"/>
                </a:lnTo>
                <a:lnTo>
                  <a:pt x="9994" y="17670"/>
                </a:lnTo>
                <a:lnTo>
                  <a:pt x="10884" y="17777"/>
                </a:lnTo>
                <a:lnTo>
                  <a:pt x="9994" y="17872"/>
                </a:lnTo>
                <a:lnTo>
                  <a:pt x="9994" y="19738"/>
                </a:lnTo>
                <a:lnTo>
                  <a:pt x="1735" y="19999"/>
                </a:lnTo>
                <a:lnTo>
                  <a:pt x="9994" y="20261"/>
                </a:lnTo>
                <a:lnTo>
                  <a:pt x="9994" y="24668"/>
                </a:lnTo>
                <a:lnTo>
                  <a:pt x="1806" y="24930"/>
                </a:lnTo>
                <a:lnTo>
                  <a:pt x="9994" y="25191"/>
                </a:lnTo>
                <a:lnTo>
                  <a:pt x="9994" y="25999"/>
                </a:lnTo>
                <a:lnTo>
                  <a:pt x="18977" y="26273"/>
                </a:lnTo>
                <a:lnTo>
                  <a:pt x="9994" y="26535"/>
                </a:lnTo>
                <a:lnTo>
                  <a:pt x="9994" y="27152"/>
                </a:lnTo>
                <a:lnTo>
                  <a:pt x="90260" y="27152"/>
                </a:lnTo>
                <a:lnTo>
                  <a:pt x="90260" y="26226"/>
                </a:lnTo>
                <a:lnTo>
                  <a:pt x="87693" y="25988"/>
                </a:lnTo>
                <a:lnTo>
                  <a:pt x="90260" y="25750"/>
                </a:lnTo>
                <a:lnTo>
                  <a:pt x="90260" y="22637"/>
                </a:lnTo>
                <a:lnTo>
                  <a:pt x="106943" y="22363"/>
                </a:lnTo>
                <a:lnTo>
                  <a:pt x="90260" y="22090"/>
                </a:lnTo>
                <a:lnTo>
                  <a:pt x="90260" y="20082"/>
                </a:lnTo>
                <a:lnTo>
                  <a:pt x="88490" y="19868"/>
                </a:lnTo>
                <a:lnTo>
                  <a:pt x="90260" y="19654"/>
                </a:lnTo>
                <a:lnTo>
                  <a:pt x="90260" y="18716"/>
                </a:lnTo>
                <a:lnTo>
                  <a:pt x="95762" y="18466"/>
                </a:lnTo>
                <a:lnTo>
                  <a:pt x="90260" y="18228"/>
                </a:lnTo>
                <a:lnTo>
                  <a:pt x="90260" y="12917"/>
                </a:lnTo>
                <a:lnTo>
                  <a:pt x="110092" y="12632"/>
                </a:lnTo>
                <a:lnTo>
                  <a:pt x="90260" y="12358"/>
                </a:lnTo>
                <a:lnTo>
                  <a:pt x="90260" y="11420"/>
                </a:lnTo>
                <a:lnTo>
                  <a:pt x="96736" y="11170"/>
                </a:lnTo>
                <a:lnTo>
                  <a:pt x="90260" y="10932"/>
                </a:lnTo>
                <a:lnTo>
                  <a:pt x="90260" y="7724"/>
                </a:lnTo>
                <a:lnTo>
                  <a:pt x="89274" y="7581"/>
                </a:lnTo>
                <a:lnTo>
                  <a:pt x="90260" y="7427"/>
                </a:lnTo>
                <a:lnTo>
                  <a:pt x="90260" y="6358"/>
                </a:lnTo>
                <a:lnTo>
                  <a:pt x="99861" y="6108"/>
                </a:lnTo>
                <a:lnTo>
                  <a:pt x="90260" y="5846"/>
                </a:lnTo>
                <a:lnTo>
                  <a:pt x="90260" y="4433"/>
                </a:lnTo>
                <a:lnTo>
                  <a:pt x="88537" y="4243"/>
                </a:lnTo>
                <a:lnTo>
                  <a:pt x="90260" y="4040"/>
                </a:lnTo>
                <a:lnTo>
                  <a:pt x="90260" y="3541"/>
                </a:lnTo>
                <a:lnTo>
                  <a:pt x="103794" y="3435"/>
                </a:lnTo>
                <a:lnTo>
                  <a:pt x="90260" y="3316"/>
                </a:lnTo>
                <a:lnTo>
                  <a:pt x="90260" y="1497"/>
                </a:lnTo>
                <a:lnTo>
                  <a:pt x="81182" y="1236"/>
                </a:lnTo>
                <a:lnTo>
                  <a:pt x="90260" y="975"/>
                </a:lnTo>
                <a:lnTo>
                  <a:pt x="90260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500601" y="1406463"/>
            <a:ext cx="8121056" cy="2330573"/>
          </a:xfrm>
          <a:custGeom>
            <a:avLst/>
            <a:gdLst/>
            <a:ahLst/>
            <a:cxnLst/>
            <a:rect l="l" t="t" r="r" b="b"/>
            <a:pathLst>
              <a:path w="79626" h="22851" extrusionOk="0">
                <a:moveTo>
                  <a:pt x="1712" y="0"/>
                </a:moveTo>
                <a:lnTo>
                  <a:pt x="1712" y="1794"/>
                </a:lnTo>
                <a:lnTo>
                  <a:pt x="511" y="1973"/>
                </a:lnTo>
                <a:lnTo>
                  <a:pt x="1712" y="2151"/>
                </a:lnTo>
                <a:lnTo>
                  <a:pt x="1712" y="2864"/>
                </a:lnTo>
                <a:lnTo>
                  <a:pt x="6940" y="3114"/>
                </a:lnTo>
                <a:lnTo>
                  <a:pt x="1712" y="3375"/>
                </a:lnTo>
                <a:lnTo>
                  <a:pt x="1712" y="8889"/>
                </a:lnTo>
                <a:lnTo>
                  <a:pt x="7546" y="9161"/>
                </a:lnTo>
                <a:lnTo>
                  <a:pt x="1712" y="9447"/>
                </a:lnTo>
                <a:lnTo>
                  <a:pt x="1712" y="10944"/>
                </a:lnTo>
                <a:lnTo>
                  <a:pt x="452" y="11086"/>
                </a:lnTo>
                <a:lnTo>
                  <a:pt x="1712" y="11241"/>
                </a:lnTo>
                <a:lnTo>
                  <a:pt x="1712" y="14010"/>
                </a:lnTo>
                <a:lnTo>
                  <a:pt x="4504" y="14236"/>
                </a:lnTo>
                <a:lnTo>
                  <a:pt x="1712" y="14461"/>
                </a:lnTo>
                <a:lnTo>
                  <a:pt x="1712" y="19903"/>
                </a:lnTo>
                <a:lnTo>
                  <a:pt x="1" y="20093"/>
                </a:lnTo>
                <a:lnTo>
                  <a:pt x="1712" y="20284"/>
                </a:lnTo>
                <a:lnTo>
                  <a:pt x="1712" y="21508"/>
                </a:lnTo>
                <a:lnTo>
                  <a:pt x="6452" y="21733"/>
                </a:lnTo>
                <a:lnTo>
                  <a:pt x="1712" y="21971"/>
                </a:lnTo>
                <a:lnTo>
                  <a:pt x="1712" y="22850"/>
                </a:lnTo>
                <a:lnTo>
                  <a:pt x="78009" y="22850"/>
                </a:lnTo>
                <a:lnTo>
                  <a:pt x="78009" y="21603"/>
                </a:lnTo>
                <a:lnTo>
                  <a:pt x="69406" y="21318"/>
                </a:lnTo>
                <a:lnTo>
                  <a:pt x="78009" y="21044"/>
                </a:lnTo>
                <a:lnTo>
                  <a:pt x="78009" y="15448"/>
                </a:lnTo>
                <a:lnTo>
                  <a:pt x="79115" y="15281"/>
                </a:lnTo>
                <a:lnTo>
                  <a:pt x="78009" y="15115"/>
                </a:lnTo>
                <a:lnTo>
                  <a:pt x="78009" y="13261"/>
                </a:lnTo>
                <a:lnTo>
                  <a:pt x="72769" y="12988"/>
                </a:lnTo>
                <a:lnTo>
                  <a:pt x="78009" y="12715"/>
                </a:lnTo>
                <a:lnTo>
                  <a:pt x="78009" y="11681"/>
                </a:lnTo>
                <a:lnTo>
                  <a:pt x="79400" y="11538"/>
                </a:lnTo>
                <a:lnTo>
                  <a:pt x="78009" y="11408"/>
                </a:lnTo>
                <a:lnTo>
                  <a:pt x="78009" y="7344"/>
                </a:lnTo>
                <a:lnTo>
                  <a:pt x="73565" y="7082"/>
                </a:lnTo>
                <a:lnTo>
                  <a:pt x="78009" y="6821"/>
                </a:lnTo>
                <a:lnTo>
                  <a:pt x="78009" y="3399"/>
                </a:lnTo>
                <a:lnTo>
                  <a:pt x="74539" y="3114"/>
                </a:lnTo>
                <a:lnTo>
                  <a:pt x="78009" y="2840"/>
                </a:lnTo>
                <a:lnTo>
                  <a:pt x="78009" y="772"/>
                </a:lnTo>
                <a:lnTo>
                  <a:pt x="79625" y="618"/>
                </a:lnTo>
                <a:lnTo>
                  <a:pt x="78009" y="452"/>
                </a:lnTo>
                <a:lnTo>
                  <a:pt x="78009" y="0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447875" y="1760900"/>
            <a:ext cx="6248400" cy="11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471950" y="2972513"/>
            <a:ext cx="62484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 flipH="1">
            <a:off x="-346100" y="228850"/>
            <a:ext cx="9836158" cy="4695599"/>
          </a:xfrm>
          <a:custGeom>
            <a:avLst/>
            <a:gdLst/>
            <a:ahLst/>
            <a:cxnLst/>
            <a:rect l="l" t="t" r="r" b="b"/>
            <a:pathLst>
              <a:path w="70844" h="33819" extrusionOk="0">
                <a:moveTo>
                  <a:pt x="5146" y="0"/>
                </a:moveTo>
                <a:lnTo>
                  <a:pt x="5146" y="214"/>
                </a:lnTo>
                <a:lnTo>
                  <a:pt x="1450" y="464"/>
                </a:lnTo>
                <a:lnTo>
                  <a:pt x="5146" y="726"/>
                </a:lnTo>
                <a:lnTo>
                  <a:pt x="5146" y="940"/>
                </a:lnTo>
                <a:lnTo>
                  <a:pt x="6382" y="1117"/>
                </a:lnTo>
                <a:lnTo>
                  <a:pt x="5146" y="1296"/>
                </a:lnTo>
                <a:lnTo>
                  <a:pt x="5146" y="2437"/>
                </a:lnTo>
                <a:lnTo>
                  <a:pt x="3399" y="2698"/>
                </a:lnTo>
                <a:lnTo>
                  <a:pt x="5146" y="2947"/>
                </a:lnTo>
                <a:lnTo>
                  <a:pt x="5146" y="6239"/>
                </a:lnTo>
                <a:lnTo>
                  <a:pt x="3506" y="6512"/>
                </a:lnTo>
                <a:lnTo>
                  <a:pt x="5146" y="6786"/>
                </a:lnTo>
                <a:lnTo>
                  <a:pt x="5146" y="7368"/>
                </a:lnTo>
                <a:lnTo>
                  <a:pt x="6881" y="7510"/>
                </a:lnTo>
                <a:lnTo>
                  <a:pt x="5146" y="7665"/>
                </a:lnTo>
                <a:lnTo>
                  <a:pt x="5146" y="8817"/>
                </a:lnTo>
                <a:lnTo>
                  <a:pt x="0" y="9079"/>
                </a:lnTo>
                <a:lnTo>
                  <a:pt x="5146" y="9353"/>
                </a:lnTo>
                <a:lnTo>
                  <a:pt x="5146" y="21104"/>
                </a:lnTo>
                <a:lnTo>
                  <a:pt x="1664" y="21389"/>
                </a:lnTo>
                <a:lnTo>
                  <a:pt x="5146" y="21663"/>
                </a:lnTo>
                <a:lnTo>
                  <a:pt x="5146" y="24336"/>
                </a:lnTo>
                <a:lnTo>
                  <a:pt x="6036" y="24443"/>
                </a:lnTo>
                <a:lnTo>
                  <a:pt x="5146" y="24538"/>
                </a:lnTo>
                <a:lnTo>
                  <a:pt x="5146" y="26404"/>
                </a:lnTo>
                <a:lnTo>
                  <a:pt x="1735" y="26665"/>
                </a:lnTo>
                <a:lnTo>
                  <a:pt x="5146" y="26926"/>
                </a:lnTo>
                <a:lnTo>
                  <a:pt x="5146" y="31335"/>
                </a:lnTo>
                <a:lnTo>
                  <a:pt x="1806" y="31597"/>
                </a:lnTo>
                <a:lnTo>
                  <a:pt x="5015" y="31858"/>
                </a:lnTo>
                <a:lnTo>
                  <a:pt x="5015" y="32666"/>
                </a:lnTo>
                <a:lnTo>
                  <a:pt x="6595" y="32939"/>
                </a:lnTo>
                <a:lnTo>
                  <a:pt x="5015" y="33200"/>
                </a:lnTo>
                <a:lnTo>
                  <a:pt x="5015" y="33818"/>
                </a:lnTo>
                <a:lnTo>
                  <a:pt x="65782" y="33818"/>
                </a:lnTo>
                <a:lnTo>
                  <a:pt x="65782" y="32891"/>
                </a:lnTo>
                <a:lnTo>
                  <a:pt x="63215" y="32654"/>
                </a:lnTo>
                <a:lnTo>
                  <a:pt x="65782" y="32416"/>
                </a:lnTo>
                <a:lnTo>
                  <a:pt x="65782" y="29303"/>
                </a:lnTo>
                <a:lnTo>
                  <a:pt x="69703" y="29030"/>
                </a:lnTo>
                <a:lnTo>
                  <a:pt x="65782" y="28756"/>
                </a:lnTo>
                <a:lnTo>
                  <a:pt x="65782" y="26749"/>
                </a:lnTo>
                <a:lnTo>
                  <a:pt x="64012" y="26535"/>
                </a:lnTo>
                <a:lnTo>
                  <a:pt x="65782" y="26321"/>
                </a:lnTo>
                <a:lnTo>
                  <a:pt x="65782" y="25382"/>
                </a:lnTo>
                <a:lnTo>
                  <a:pt x="68195" y="25133"/>
                </a:lnTo>
                <a:lnTo>
                  <a:pt x="65782" y="24895"/>
                </a:lnTo>
                <a:lnTo>
                  <a:pt x="65782" y="12905"/>
                </a:lnTo>
                <a:lnTo>
                  <a:pt x="70832" y="12632"/>
                </a:lnTo>
                <a:lnTo>
                  <a:pt x="65782" y="12347"/>
                </a:lnTo>
                <a:lnTo>
                  <a:pt x="65782" y="11408"/>
                </a:lnTo>
                <a:lnTo>
                  <a:pt x="67291" y="11170"/>
                </a:lnTo>
                <a:lnTo>
                  <a:pt x="65782" y="10921"/>
                </a:lnTo>
                <a:lnTo>
                  <a:pt x="65782" y="7724"/>
                </a:lnTo>
                <a:lnTo>
                  <a:pt x="64808" y="7570"/>
                </a:lnTo>
                <a:lnTo>
                  <a:pt x="65782" y="7428"/>
                </a:lnTo>
                <a:lnTo>
                  <a:pt x="65782" y="6358"/>
                </a:lnTo>
                <a:lnTo>
                  <a:pt x="69157" y="6097"/>
                </a:lnTo>
                <a:lnTo>
                  <a:pt x="65782" y="5835"/>
                </a:lnTo>
                <a:lnTo>
                  <a:pt x="65782" y="4421"/>
                </a:lnTo>
                <a:lnTo>
                  <a:pt x="64071" y="4231"/>
                </a:lnTo>
                <a:lnTo>
                  <a:pt x="65782" y="4041"/>
                </a:lnTo>
                <a:lnTo>
                  <a:pt x="65782" y="3541"/>
                </a:lnTo>
                <a:lnTo>
                  <a:pt x="70844" y="3423"/>
                </a:lnTo>
                <a:lnTo>
                  <a:pt x="65782" y="3316"/>
                </a:lnTo>
                <a:lnTo>
                  <a:pt x="65782" y="1486"/>
                </a:lnTo>
                <a:lnTo>
                  <a:pt x="56704" y="1225"/>
                </a:lnTo>
                <a:lnTo>
                  <a:pt x="65782" y="975"/>
                </a:lnTo>
                <a:lnTo>
                  <a:pt x="65782" y="0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flipH="1">
            <a:off x="430836" y="527511"/>
            <a:ext cx="8331661" cy="4098427"/>
          </a:xfrm>
          <a:custGeom>
            <a:avLst/>
            <a:gdLst/>
            <a:ahLst/>
            <a:cxnLst/>
            <a:rect l="l" t="t" r="r" b="b"/>
            <a:pathLst>
              <a:path w="60008" h="29518" extrusionOk="0">
                <a:moveTo>
                  <a:pt x="1723" y="1"/>
                </a:moveTo>
                <a:lnTo>
                  <a:pt x="1723" y="1794"/>
                </a:lnTo>
                <a:lnTo>
                  <a:pt x="511" y="1961"/>
                </a:lnTo>
                <a:lnTo>
                  <a:pt x="1723" y="2140"/>
                </a:lnTo>
                <a:lnTo>
                  <a:pt x="1723" y="2852"/>
                </a:lnTo>
                <a:lnTo>
                  <a:pt x="6940" y="3114"/>
                </a:lnTo>
                <a:lnTo>
                  <a:pt x="1723" y="3375"/>
                </a:lnTo>
                <a:lnTo>
                  <a:pt x="1723" y="8876"/>
                </a:lnTo>
                <a:lnTo>
                  <a:pt x="7546" y="9162"/>
                </a:lnTo>
                <a:lnTo>
                  <a:pt x="1723" y="9435"/>
                </a:lnTo>
                <a:lnTo>
                  <a:pt x="1723" y="10933"/>
                </a:lnTo>
                <a:lnTo>
                  <a:pt x="452" y="11087"/>
                </a:lnTo>
                <a:lnTo>
                  <a:pt x="1723" y="11242"/>
                </a:lnTo>
                <a:lnTo>
                  <a:pt x="1723" y="20676"/>
                </a:lnTo>
                <a:lnTo>
                  <a:pt x="4504" y="20902"/>
                </a:lnTo>
                <a:lnTo>
                  <a:pt x="1723" y="21128"/>
                </a:lnTo>
                <a:lnTo>
                  <a:pt x="1723" y="26570"/>
                </a:lnTo>
                <a:lnTo>
                  <a:pt x="1" y="26760"/>
                </a:lnTo>
                <a:lnTo>
                  <a:pt x="1723" y="26950"/>
                </a:lnTo>
                <a:lnTo>
                  <a:pt x="1723" y="28174"/>
                </a:lnTo>
                <a:lnTo>
                  <a:pt x="6453" y="28400"/>
                </a:lnTo>
                <a:lnTo>
                  <a:pt x="1723" y="28638"/>
                </a:lnTo>
                <a:lnTo>
                  <a:pt x="1581" y="29517"/>
                </a:lnTo>
                <a:lnTo>
                  <a:pt x="58379" y="29517"/>
                </a:lnTo>
                <a:lnTo>
                  <a:pt x="58379" y="28269"/>
                </a:lnTo>
                <a:lnTo>
                  <a:pt x="49776" y="27984"/>
                </a:lnTo>
                <a:lnTo>
                  <a:pt x="58379" y="27711"/>
                </a:lnTo>
                <a:lnTo>
                  <a:pt x="58379" y="22114"/>
                </a:lnTo>
                <a:lnTo>
                  <a:pt x="59496" y="21947"/>
                </a:lnTo>
                <a:lnTo>
                  <a:pt x="58379" y="21781"/>
                </a:lnTo>
                <a:lnTo>
                  <a:pt x="58379" y="19927"/>
                </a:lnTo>
                <a:lnTo>
                  <a:pt x="53140" y="19654"/>
                </a:lnTo>
                <a:lnTo>
                  <a:pt x="58379" y="19381"/>
                </a:lnTo>
                <a:lnTo>
                  <a:pt x="58379" y="11669"/>
                </a:lnTo>
                <a:lnTo>
                  <a:pt x="59781" y="11538"/>
                </a:lnTo>
                <a:lnTo>
                  <a:pt x="58379" y="11408"/>
                </a:lnTo>
                <a:lnTo>
                  <a:pt x="58379" y="7332"/>
                </a:lnTo>
                <a:lnTo>
                  <a:pt x="53948" y="7070"/>
                </a:lnTo>
                <a:lnTo>
                  <a:pt x="58379" y="6809"/>
                </a:lnTo>
                <a:lnTo>
                  <a:pt x="58379" y="3387"/>
                </a:lnTo>
                <a:lnTo>
                  <a:pt x="54922" y="3114"/>
                </a:lnTo>
                <a:lnTo>
                  <a:pt x="58379" y="2840"/>
                </a:lnTo>
                <a:lnTo>
                  <a:pt x="58379" y="761"/>
                </a:lnTo>
                <a:lnTo>
                  <a:pt x="60008" y="606"/>
                </a:lnTo>
                <a:lnTo>
                  <a:pt x="58379" y="452"/>
                </a:lnTo>
                <a:lnTo>
                  <a:pt x="58379" y="1"/>
                </a:lnTo>
                <a:close/>
              </a:path>
            </a:pathLst>
          </a:custGeom>
          <a:solidFill>
            <a:srgbClr val="7F0A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 hasCustomPrompt="1"/>
          </p:nvPr>
        </p:nvSpPr>
        <p:spPr>
          <a:xfrm>
            <a:off x="925128" y="159690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184322" y="2043888"/>
            <a:ext cx="2365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2184322" y="1635913"/>
            <a:ext cx="2365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96472" y="159690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906772" y="2043888"/>
            <a:ext cx="23121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906772" y="1635913"/>
            <a:ext cx="2312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25128" y="314495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2184322" y="3591950"/>
            <a:ext cx="2365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2184322" y="3183950"/>
            <a:ext cx="23655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96472" y="314495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06772" y="3591950"/>
            <a:ext cx="23121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906772" y="3183950"/>
            <a:ext cx="2312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300" b="1"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ioRhyme"/>
              <a:buNone/>
              <a:defRPr b="1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F0A6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●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○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■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●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○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■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●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○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thic A1"/>
              <a:buChar char="■"/>
              <a:defRPr sz="1600">
                <a:solidFill>
                  <a:schemeClr val="lt1"/>
                </a:solidFill>
                <a:latin typeface="Gothic A1"/>
                <a:ea typeface="Gothic A1"/>
                <a:cs typeface="Gothic A1"/>
                <a:sym typeface="Gothic A1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8" r:id="rId12"/>
    <p:sldLayoutId id="2147483669" r:id="rId13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2141350" y="1379775"/>
            <a:ext cx="4861200" cy="17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stellar" pitchFamily="18" charset="0"/>
              </a:rPr>
              <a:t>Monthly</a:t>
            </a:r>
            <a:br>
              <a:rPr lang="en" dirty="0" smtClean="0">
                <a:latin typeface="Castellar" pitchFamily="18" charset="0"/>
              </a:rPr>
            </a:br>
            <a:r>
              <a:rPr lang="en" dirty="0" smtClean="0">
                <a:latin typeface="Castellar" pitchFamily="18" charset="0"/>
              </a:rPr>
              <a:t>Sunspot</a:t>
            </a:r>
            <a:endParaRPr dirty="0">
              <a:latin typeface="Castellar" pitchFamily="18" charset="0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1"/>
          </p:nvPr>
        </p:nvSpPr>
        <p:spPr>
          <a:xfrm>
            <a:off x="2289875" y="3215125"/>
            <a:ext cx="45642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ea typeface="Twentieth Century"/>
                <a:cs typeface="Times New Roman" pitchFamily="18" charset="0"/>
                <a:sym typeface="Twentieth Century"/>
              </a:rPr>
              <a:t>United Network of Professionals</a:t>
            </a:r>
          </a:p>
          <a:p>
            <a:pPr marL="0" lvl="0" indent="0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ea typeface="Twentieth Century"/>
                <a:cs typeface="Times New Roman" pitchFamily="18" charset="0"/>
                <a:sym typeface="Twentieth Century"/>
              </a:rPr>
              <a:t>-Capstone </a:t>
            </a:r>
            <a:r>
              <a:rPr lang="en-US" b="1" dirty="0">
                <a:solidFill>
                  <a:srgbClr val="FFC000"/>
                </a:solidFill>
                <a:latin typeface="Times New Roman" pitchFamily="18" charset="0"/>
                <a:ea typeface="Twentieth Century"/>
                <a:cs typeface="Times New Roman" pitchFamily="18" charset="0"/>
                <a:sym typeface="Twentieth Century"/>
              </a:rPr>
              <a:t>Project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78449" y="4211377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Georgia" pitchFamily="18" charset="0"/>
              </a:rPr>
              <a:t>Pakki Venkata Teja</a:t>
            </a:r>
            <a:endParaRPr lang="en-IN" sz="1600" dirty="0"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xfrm>
            <a:off x="4083950" y="915450"/>
            <a:ext cx="4045200" cy="20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.</a:t>
            </a:r>
            <a:endParaRPr dirty="0"/>
          </a:p>
        </p:txBody>
      </p:sp>
      <p:sp>
        <p:nvSpPr>
          <p:cNvPr id="2" name="AutoShape 2" descr="http://127.0.0.1:26408/graphics/6184394d-4965-47b9-b578-1a34d9f7e0c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539239"/>
            <a:ext cx="4738977" cy="4064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0647" y="1152938"/>
            <a:ext cx="22581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err="1">
                <a:solidFill>
                  <a:srgbClr val="FFC000"/>
                </a:solidFill>
                <a:latin typeface="Georgia" pitchFamily="18" charset="0"/>
              </a:rPr>
              <a:t>Arima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 is calculated depending on the order of (p, d, q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).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 smtClean="0">
              <a:solidFill>
                <a:srgbClr val="FFC000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From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the P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ACF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and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ACF p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,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q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values are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5,2 .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 smtClean="0">
              <a:solidFill>
                <a:srgbClr val="FFC000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A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s there is no 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differencing value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for train data(d=0).</a:t>
            </a:r>
            <a:endParaRPr lang="en-IN" sz="1600" dirty="0">
              <a:solidFill>
                <a:srgbClr val="FFC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1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77" y="1272209"/>
            <a:ext cx="7668623" cy="749089"/>
          </a:xfrm>
        </p:spPr>
        <p:txBody>
          <a:bodyPr anchor="ctr"/>
          <a:lstStyle/>
          <a:p>
            <a:r>
              <a:rPr lang="en-IN" sz="2000" dirty="0" smtClean="0">
                <a:latin typeface="Georgia" pitchFamily="18" charset="0"/>
              </a:rPr>
              <a:t>Series</a:t>
            </a:r>
            <a:r>
              <a:rPr lang="en-IN" sz="2000" dirty="0">
                <a:latin typeface="Georgia" pitchFamily="18" charset="0"/>
              </a:rPr>
              <a:t>: a.ts </a:t>
            </a:r>
            <a:br>
              <a:rPr lang="en-IN" sz="2000" dirty="0">
                <a:latin typeface="Georgia" pitchFamily="18" charset="0"/>
              </a:rPr>
            </a:br>
            <a:r>
              <a:rPr lang="en-IN" sz="2000" dirty="0">
                <a:latin typeface="Georgia" pitchFamily="18" charset="0"/>
              </a:rPr>
              <a:t>ARIMA</a:t>
            </a:r>
            <a:r>
              <a:rPr lang="en-IN" sz="2000" dirty="0"/>
              <a:t>(2,1,2)(2,0,0)[12</a:t>
            </a:r>
            <a:r>
              <a:rPr lang="en-IN" sz="2000" dirty="0" smtClean="0"/>
              <a:t>]</a:t>
            </a:r>
            <a:endParaRPr lang="en-IN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48355" y="2048295"/>
            <a:ext cx="7119984" cy="7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pPr algn="l"/>
            <a:r>
              <a:rPr lang="en-IN" sz="2000" dirty="0" smtClean="0">
                <a:solidFill>
                  <a:srgbClr val="FFC000"/>
                </a:solidFill>
                <a:latin typeface="Georgia" pitchFamily="18" charset="0"/>
              </a:rPr>
              <a:t>Coefficients</a:t>
            </a:r>
            <a:r>
              <a:rPr lang="en-IN" sz="2000" dirty="0">
                <a:solidFill>
                  <a:srgbClr val="FFC000"/>
                </a:solidFill>
                <a:latin typeface="Georgia" pitchFamily="18" charset="0"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6936" y="570827"/>
            <a:ext cx="7668625" cy="7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r>
              <a:rPr lang="en-IN" sz="2000" u="sng" dirty="0" smtClean="0">
                <a:solidFill>
                  <a:srgbClr val="FFC000"/>
                </a:solidFill>
                <a:latin typeface="Castellar" pitchFamily="18" charset="0"/>
              </a:rPr>
              <a:t>Auto </a:t>
            </a:r>
            <a:r>
              <a:rPr lang="en-IN" sz="2000" u="sng" dirty="0" err="1" smtClean="0">
                <a:solidFill>
                  <a:srgbClr val="FFC000"/>
                </a:solidFill>
                <a:latin typeface="Castellar" pitchFamily="18" charset="0"/>
              </a:rPr>
              <a:t>Arima</a:t>
            </a:r>
            <a:endParaRPr lang="en-IN" sz="2000" u="sng" dirty="0">
              <a:solidFill>
                <a:srgbClr val="FFC000"/>
              </a:solidFill>
              <a:latin typeface="Castellar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9714" y="2413904"/>
            <a:ext cx="7668625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r>
              <a:rPr lang="pt-BR" sz="2000" dirty="0" smtClean="0"/>
              <a:t>       </a:t>
            </a:r>
            <a:r>
              <a:rPr lang="pt-BR" sz="2000" dirty="0" smtClean="0">
                <a:latin typeface="Georgia" pitchFamily="18" charset="0"/>
              </a:rPr>
              <a:t>ar</a:t>
            </a:r>
            <a:r>
              <a:rPr lang="pt-BR" sz="2000" dirty="0" smtClean="0"/>
              <a:t>1         </a:t>
            </a:r>
            <a:r>
              <a:rPr lang="pt-BR" sz="2000" dirty="0">
                <a:latin typeface="Georgia" pitchFamily="18" charset="0"/>
              </a:rPr>
              <a:t>ar</a:t>
            </a:r>
            <a:r>
              <a:rPr lang="pt-BR" sz="2000" dirty="0"/>
              <a:t>2   </a:t>
            </a:r>
            <a:r>
              <a:rPr lang="pt-BR" sz="2000" dirty="0" smtClean="0"/>
              <a:t>     </a:t>
            </a:r>
            <a:r>
              <a:rPr lang="pt-BR" sz="2000" dirty="0">
                <a:latin typeface="Georgia" pitchFamily="18" charset="0"/>
              </a:rPr>
              <a:t>ma</a:t>
            </a:r>
            <a:r>
              <a:rPr lang="pt-BR" sz="2000" dirty="0"/>
              <a:t>1     </a:t>
            </a:r>
            <a:r>
              <a:rPr lang="pt-BR" sz="2000" dirty="0">
                <a:latin typeface="Georgia" pitchFamily="18" charset="0"/>
              </a:rPr>
              <a:t>ma</a:t>
            </a:r>
            <a:r>
              <a:rPr lang="pt-BR" sz="2000" dirty="0"/>
              <a:t>2    </a:t>
            </a:r>
            <a:r>
              <a:rPr lang="pt-BR" sz="2000" dirty="0">
                <a:latin typeface="Georgia" pitchFamily="18" charset="0"/>
              </a:rPr>
              <a:t>sar</a:t>
            </a:r>
            <a:r>
              <a:rPr lang="pt-BR" sz="2000" dirty="0"/>
              <a:t>1     </a:t>
            </a:r>
            <a:r>
              <a:rPr lang="pt-BR" sz="2000" dirty="0">
                <a:latin typeface="Georgia" pitchFamily="18" charset="0"/>
              </a:rPr>
              <a:t>sar</a:t>
            </a:r>
            <a:r>
              <a:rPr lang="pt-BR" sz="2000" dirty="0"/>
              <a:t>2</a:t>
            </a:r>
          </a:p>
          <a:p>
            <a:r>
              <a:rPr lang="pt-BR" sz="2000" dirty="0"/>
              <a:t>     </a:t>
            </a:r>
            <a:r>
              <a:rPr lang="pt-BR" sz="2000" dirty="0" smtClean="0"/>
              <a:t>   </a:t>
            </a:r>
            <a:r>
              <a:rPr lang="pt-BR" sz="2000" dirty="0"/>
              <a:t>1.2188  -0.3184  -1.6249  0.7047  0.0134  -0.0285</a:t>
            </a:r>
          </a:p>
          <a:p>
            <a:r>
              <a:rPr lang="pt-BR" sz="2000" dirty="0">
                <a:latin typeface="Georgia" pitchFamily="18" charset="0"/>
              </a:rPr>
              <a:t>s.e.  </a:t>
            </a:r>
            <a:r>
              <a:rPr lang="pt-BR" sz="2000" dirty="0"/>
              <a:t>0.0487   0.0411   0.0391  0.0334  0.0240   0.0230</a:t>
            </a:r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9716" y="3643023"/>
            <a:ext cx="7668623" cy="74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oRhyme"/>
              <a:buNone/>
              <a:defRPr sz="3200" b="1" i="0" u="none" strike="noStrike" cap="none">
                <a:solidFill>
                  <a:schemeClr val="l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r>
              <a:rPr lang="en-IN" sz="2000" dirty="0" smtClean="0">
                <a:latin typeface="Georgia" pitchFamily="18" charset="0"/>
              </a:rPr>
              <a:t>sigma</a:t>
            </a:r>
            <a:r>
              <a:rPr lang="en-IN" sz="2000" dirty="0" smtClean="0"/>
              <a:t>^2 </a:t>
            </a:r>
            <a:r>
              <a:rPr lang="en-IN" sz="2000" dirty="0">
                <a:latin typeface="Georgia" pitchFamily="18" charset="0"/>
              </a:rPr>
              <a:t>estimated as </a:t>
            </a:r>
            <a:r>
              <a:rPr lang="en-IN" sz="2000" dirty="0"/>
              <a:t>286.4:  </a:t>
            </a:r>
            <a:r>
              <a:rPr lang="en-IN" sz="2000" dirty="0">
                <a:latin typeface="Georgia" pitchFamily="18" charset="0"/>
              </a:rPr>
              <a:t>log likelihood</a:t>
            </a:r>
            <a:r>
              <a:rPr lang="en-IN" sz="2000" dirty="0"/>
              <a:t>=-8373.53</a:t>
            </a:r>
          </a:p>
          <a:p>
            <a:r>
              <a:rPr lang="en-IN" sz="2000" dirty="0">
                <a:latin typeface="Georgia" pitchFamily="18" charset="0"/>
              </a:rPr>
              <a:t>AIC</a:t>
            </a:r>
            <a:r>
              <a:rPr lang="en-IN" sz="2000" dirty="0"/>
              <a:t>=16761.06   </a:t>
            </a:r>
            <a:r>
              <a:rPr lang="en-IN" sz="2000" dirty="0">
                <a:latin typeface="Georgia" pitchFamily="18" charset="0"/>
              </a:rPr>
              <a:t>AICc</a:t>
            </a:r>
            <a:r>
              <a:rPr lang="en-IN" sz="2000" dirty="0"/>
              <a:t>=16761.12   </a:t>
            </a:r>
            <a:r>
              <a:rPr lang="en-IN" sz="2000" dirty="0">
                <a:latin typeface="Georgia" pitchFamily="18" charset="0"/>
              </a:rPr>
              <a:t>BIC</a:t>
            </a:r>
            <a:r>
              <a:rPr lang="en-IN" sz="2000" dirty="0"/>
              <a:t>=16800.17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" y="693552"/>
            <a:ext cx="3943848" cy="3767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645427" y="1470991"/>
            <a:ext cx="27909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Predicted value are rounded to 1 decimal.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>
              <a:solidFill>
                <a:srgbClr val="FFC000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MAPE VALUE from predicted data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and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original </a:t>
            </a:r>
            <a:r>
              <a:rPr lang="en-IN" sz="1600" dirty="0">
                <a:solidFill>
                  <a:srgbClr val="FFC000"/>
                </a:solidFill>
                <a:latin typeface="Georgia" pitchFamily="18" charset="0"/>
              </a:rPr>
              <a:t>data </a:t>
            </a:r>
            <a:r>
              <a:rPr lang="en-IN" sz="1600" dirty="0" smtClean="0">
                <a:solidFill>
                  <a:srgbClr val="FFC000"/>
                </a:solidFill>
                <a:latin typeface="Georgia" pitchFamily="18" charset="0"/>
              </a:rPr>
              <a:t>is </a:t>
            </a:r>
            <a:r>
              <a:rPr lang="en-IN" b="1" dirty="0" smtClean="0">
                <a:solidFill>
                  <a:srgbClr val="FFC000"/>
                </a:solidFill>
              </a:rPr>
              <a:t>2.705901.</a:t>
            </a:r>
          </a:p>
          <a:p>
            <a:endParaRPr lang="en-IN" b="1" dirty="0">
              <a:solidFill>
                <a:srgbClr val="FFC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1185151" y="860645"/>
            <a:ext cx="3560100" cy="928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latin typeface="Bahnschrift SemiBold Condensed" pitchFamily="34" charset="0"/>
              </a:rPr>
              <a:t>THANK YOU</a:t>
            </a:r>
            <a:endParaRPr sz="7200" dirty="0">
              <a:latin typeface="Bahnschrift SemiBold Condense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b="0" u="sng" dirty="0">
                <a:latin typeface="Castellar" pitchFamily="18" charset="0"/>
              </a:rPr>
              <a:t>Contents</a:t>
            </a:r>
            <a:endParaRPr b="0" u="sng" dirty="0">
              <a:latin typeface="Castellar" pitchFamily="18" charset="0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 idx="2"/>
          </p:nvPr>
        </p:nvSpPr>
        <p:spPr>
          <a:xfrm>
            <a:off x="925128" y="159690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3"/>
          </p:nvPr>
        </p:nvSpPr>
        <p:spPr>
          <a:xfrm>
            <a:off x="2080955" y="1858549"/>
            <a:ext cx="2365500" cy="455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  <a:latin typeface="Georgia" pitchFamily="18" charset="0"/>
              </a:rPr>
              <a:t>OBJECTIVE</a:t>
            </a:r>
            <a:endParaRPr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4"/>
          </p:nvPr>
        </p:nvSpPr>
        <p:spPr>
          <a:xfrm>
            <a:off x="4596472" y="159690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6"/>
          </p:nvPr>
        </p:nvSpPr>
        <p:spPr>
          <a:xfrm>
            <a:off x="5882918" y="1834696"/>
            <a:ext cx="2312100" cy="518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C000"/>
                </a:solidFill>
                <a:latin typeface="Georgia" pitchFamily="18" charset="0"/>
              </a:rPr>
              <a:t>EDA</a:t>
            </a:r>
            <a:endParaRPr sz="28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7"/>
          </p:nvPr>
        </p:nvSpPr>
        <p:spPr>
          <a:xfrm>
            <a:off x="925128" y="314495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9"/>
          </p:nvPr>
        </p:nvSpPr>
        <p:spPr>
          <a:xfrm>
            <a:off x="2144565" y="3390683"/>
            <a:ext cx="2365500" cy="441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  <a:latin typeface="Georgia" pitchFamily="18" charset="0"/>
              </a:rPr>
              <a:t>ARIMA</a:t>
            </a:r>
            <a:endParaRPr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13"/>
          </p:nvPr>
        </p:nvSpPr>
        <p:spPr>
          <a:xfrm>
            <a:off x="4596472" y="3144950"/>
            <a:ext cx="1311000" cy="10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5"/>
          </p:nvPr>
        </p:nvSpPr>
        <p:spPr>
          <a:xfrm>
            <a:off x="5054381" y="3333870"/>
            <a:ext cx="3001254" cy="641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  <a:latin typeface="Georgia" pitchFamily="18" charset="0"/>
              </a:rPr>
              <a:t>VOTE OF THANKS</a:t>
            </a:r>
            <a:endParaRPr dirty="0">
              <a:solidFill>
                <a:srgbClr val="FFC000"/>
              </a:solidFill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arp dir="in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u="sng" dirty="0" smtClean="0">
                <a:latin typeface="Castellar" pitchFamily="18" charset="0"/>
              </a:rPr>
              <a:t>Objective</a:t>
            </a:r>
            <a:endParaRPr b="0" u="sng" dirty="0">
              <a:latin typeface="Castellar" pitchFamily="18" charset="0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1526924" y="1526449"/>
            <a:ext cx="4070793" cy="2966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This dataset describes a monthly count of the number of observed sunspots for just over </a:t>
            </a:r>
            <a:r>
              <a:rPr lang="en-IN" dirty="0">
                <a:solidFill>
                  <a:srgbClr val="FFC000"/>
                </a:solidFill>
                <a:latin typeface="Arial" pitchFamily="34" charset="0"/>
                <a:ea typeface="Twentieth Century"/>
                <a:cs typeface="Arial" pitchFamily="34" charset="0"/>
                <a:sym typeface="Twentieth Century"/>
              </a:rPr>
              <a:t>230</a:t>
            </a: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 years (</a:t>
            </a:r>
            <a:r>
              <a:rPr lang="en-IN" dirty="0">
                <a:solidFill>
                  <a:srgbClr val="FFC000"/>
                </a:solidFill>
                <a:latin typeface="Arial" pitchFamily="34" charset="0"/>
                <a:ea typeface="Twentieth Century"/>
                <a:cs typeface="Arial" pitchFamily="34" charset="0"/>
                <a:sym typeface="Twentieth Century"/>
              </a:rPr>
              <a:t>1749-1983</a:t>
            </a: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). The units are a count and there are </a:t>
            </a:r>
            <a:r>
              <a:rPr lang="en-IN" dirty="0">
                <a:solidFill>
                  <a:srgbClr val="FFC000"/>
                </a:solidFill>
                <a:latin typeface="Arial" pitchFamily="34" charset="0"/>
                <a:ea typeface="Twentieth Century"/>
                <a:cs typeface="Arial" pitchFamily="34" charset="0"/>
                <a:sym typeface="Twentieth Century"/>
              </a:rPr>
              <a:t>2,820 </a:t>
            </a: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observations.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sunspot </a:t>
            </a: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dataset, predict for next </a:t>
            </a:r>
            <a:r>
              <a:rPr lang="en-IN" dirty="0">
                <a:solidFill>
                  <a:srgbClr val="FFC000"/>
                </a:solidFill>
                <a:latin typeface="Arial" pitchFamily="34" charset="0"/>
                <a:ea typeface="Twentieth Century"/>
                <a:cs typeface="Arial" pitchFamily="34" charset="0"/>
                <a:sym typeface="Twentieth Century"/>
              </a:rPr>
              <a:t>10</a:t>
            </a: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years.</a:t>
            </a:r>
            <a:endParaRPr lang="en-IN" b="1" dirty="0">
              <a:solidFill>
                <a:srgbClr val="FFC000"/>
              </a:solidFill>
              <a:latin typeface="Poor Richard" pitchFamily="18" charset="0"/>
              <a:ea typeface="Twentieth Century"/>
              <a:cs typeface="Twentieth Century"/>
              <a:sym typeface="Twentieth Century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Split to train/test and report MAPE and </a:t>
            </a:r>
            <a:r>
              <a:rPr lang="en-IN" dirty="0" smtClean="0">
                <a:solidFill>
                  <a:srgbClr val="FFC000"/>
                </a:solidFill>
                <a:latin typeface="Georgia" pitchFamily="18" charset="0"/>
                <a:ea typeface="Twentieth Century"/>
                <a:cs typeface="Twentieth Century"/>
                <a:sym typeface="Twentieth Century"/>
              </a:rPr>
              <a:t>AIC.</a:t>
            </a:r>
            <a:endParaRPr lang="en-IN" dirty="0">
              <a:solidFill>
                <a:srgbClr val="FFC000"/>
              </a:solidFill>
              <a:latin typeface="Georgia" pitchFamily="18" charset="0"/>
              <a:ea typeface="Twentieth Century"/>
              <a:cs typeface="Twentieth Century"/>
              <a:sym typeface="Twentieth Century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IN" b="1" dirty="0">
              <a:solidFill>
                <a:srgbClr val="FFC000"/>
              </a:solidFill>
              <a:latin typeface="Poor Richard" pitchFamily="18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55" y="536616"/>
            <a:ext cx="1987827" cy="410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1449300" y="1471725"/>
            <a:ext cx="6245400" cy="21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Georgia" pitchFamily="18" charset="0"/>
              </a:rPr>
              <a:t>EDA</a:t>
            </a:r>
            <a:endParaRPr dirty="0"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xfrm>
            <a:off x="4083950" y="915450"/>
            <a:ext cx="4045200" cy="20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.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833438"/>
            <a:ext cx="6608763" cy="3476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xfrm>
            <a:off x="4083950" y="915450"/>
            <a:ext cx="4045200" cy="20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.</a:t>
            </a:r>
            <a:endParaRPr dirty="0"/>
          </a:p>
        </p:txBody>
      </p:sp>
      <p:sp>
        <p:nvSpPr>
          <p:cNvPr id="2" name="AutoShape 2" descr="http://127.0.0.1:26408/graphics/6184394d-4965-47b9-b578-1a34d9f7e0c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841389"/>
            <a:ext cx="6608763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26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708403" y="1518699"/>
            <a:ext cx="7624563" cy="2099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400" dirty="0"/>
              <a:t>TRAIN DATA AND IT’S ADF TEST, </a:t>
            </a:r>
            <a:r>
              <a:rPr lang="en-IN" sz="4400" dirty="0" smtClean="0"/>
              <a:t>KPSS TEST</a:t>
            </a:r>
            <a:endParaRPr sz="4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4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4" name="Google Shape;4414;p42"/>
          <p:cNvSpPr txBox="1">
            <a:spLocks noGrp="1"/>
          </p:cNvSpPr>
          <p:nvPr>
            <p:ph type="subTitle" idx="4294967295"/>
          </p:nvPr>
        </p:nvSpPr>
        <p:spPr>
          <a:xfrm>
            <a:off x="4463925" y="3347900"/>
            <a:ext cx="728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rPr>
              <a:t>2019</a:t>
            </a:r>
            <a:endParaRPr sz="1400" b="1" dirty="0">
              <a:solidFill>
                <a:schemeClr val="dk1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4415" name="Google Shape;4415;p42"/>
          <p:cNvSpPr txBox="1">
            <a:spLocks noGrp="1"/>
          </p:cNvSpPr>
          <p:nvPr>
            <p:ph type="subTitle" idx="4294967295"/>
          </p:nvPr>
        </p:nvSpPr>
        <p:spPr>
          <a:xfrm>
            <a:off x="5504275" y="3347900"/>
            <a:ext cx="728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rPr>
              <a:t>2020</a:t>
            </a:r>
            <a:endParaRPr sz="1400" b="1">
              <a:solidFill>
                <a:schemeClr val="dk1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4416" name="Google Shape;4416;p42"/>
          <p:cNvSpPr txBox="1">
            <a:spLocks noGrp="1"/>
          </p:cNvSpPr>
          <p:nvPr>
            <p:ph type="subTitle" idx="4294967295"/>
          </p:nvPr>
        </p:nvSpPr>
        <p:spPr>
          <a:xfrm>
            <a:off x="6583000" y="3347900"/>
            <a:ext cx="728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rPr>
              <a:t>2021</a:t>
            </a:r>
            <a:endParaRPr sz="1400" b="1" dirty="0">
              <a:solidFill>
                <a:schemeClr val="dk1"/>
              </a:solidFill>
              <a:latin typeface="BioRhyme"/>
              <a:ea typeface="BioRhyme"/>
              <a:cs typeface="BioRhyme"/>
              <a:sym typeface="BioRhyme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612" y="955226"/>
            <a:ext cx="3350814" cy="9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2" y="955226"/>
            <a:ext cx="3017288" cy="9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72" y="2095275"/>
            <a:ext cx="3021404" cy="216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0541" y="2210933"/>
            <a:ext cx="2782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800" dirty="0">
                <a:solidFill>
                  <a:srgbClr val="FFC000"/>
                </a:solidFill>
                <a:latin typeface="Georgia" pitchFamily="18" charset="0"/>
              </a:rPr>
              <a:t>The attributes used for the prediction are </a:t>
            </a:r>
            <a:r>
              <a:rPr lang="en-IN" sz="1800" dirty="0" smtClean="0">
                <a:solidFill>
                  <a:srgbClr val="FFC000"/>
                </a:solidFill>
                <a:latin typeface="Georgia" pitchFamily="18" charset="0"/>
              </a:rPr>
              <a:t>year and sunspot data.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C000"/>
                </a:solidFill>
                <a:latin typeface="Georgia" pitchFamily="18" charset="0"/>
              </a:rPr>
              <a:t>The </a:t>
            </a:r>
            <a:r>
              <a:rPr lang="en-IN" sz="1800" dirty="0">
                <a:solidFill>
                  <a:srgbClr val="FFC000"/>
                </a:solidFill>
                <a:latin typeface="Georgia" pitchFamily="18" charset="0"/>
              </a:rPr>
              <a:t>train : test ratio is </a:t>
            </a:r>
            <a:r>
              <a:rPr lang="en-IN" sz="1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70:30</a:t>
            </a:r>
            <a:r>
              <a:rPr lang="en-IN" sz="1800" dirty="0" smtClean="0">
                <a:solidFill>
                  <a:srgbClr val="FFC000"/>
                </a:solidFill>
                <a:latin typeface="Georgia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1800" dirty="0" smtClean="0">
                <a:solidFill>
                  <a:srgbClr val="FFC000"/>
                </a:solidFill>
                <a:latin typeface="Georgia" pitchFamily="18" charset="0"/>
              </a:rPr>
              <a:t>Train data is in stationary.</a:t>
            </a:r>
            <a:endParaRPr lang="en-IN" sz="1800" dirty="0">
              <a:solidFill>
                <a:srgbClr val="FFC000"/>
              </a:solidFill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title"/>
          </p:nvPr>
        </p:nvSpPr>
        <p:spPr>
          <a:xfrm>
            <a:off x="1447875" y="1386348"/>
            <a:ext cx="6248400" cy="2337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>
                <a:latin typeface="Georgia" pitchFamily="18" charset="0"/>
              </a:rPr>
              <a:t>Arima</a:t>
            </a:r>
            <a:endParaRPr dirty="0"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r Energy Minitheme by Slidesgo">
  <a:themeElements>
    <a:clrScheme name="Simple Light">
      <a:dk1>
        <a:srgbClr val="7F0A6F"/>
      </a:dk1>
      <a:lt1>
        <a:srgbClr val="FFFFFF"/>
      </a:lt1>
      <a:dk2>
        <a:srgbClr val="FFD000"/>
      </a:dk2>
      <a:lt2>
        <a:srgbClr val="FF00AE"/>
      </a:lt2>
      <a:accent1>
        <a:srgbClr val="7F0A6F"/>
      </a:accent1>
      <a:accent2>
        <a:srgbClr val="FFFFFF"/>
      </a:accent2>
      <a:accent3>
        <a:srgbClr val="FFD000"/>
      </a:accent3>
      <a:accent4>
        <a:srgbClr val="FF00AE"/>
      </a:accent4>
      <a:accent5>
        <a:srgbClr val="7F0A6F"/>
      </a:accent5>
      <a:accent6>
        <a:srgbClr val="FFD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219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Solar Energy Minitheme by Slidesgo</vt:lpstr>
      <vt:lpstr>Monthly Sunspot</vt:lpstr>
      <vt:lpstr> Contents</vt:lpstr>
      <vt:lpstr>Objective</vt:lpstr>
      <vt:lpstr>EDA</vt:lpstr>
      <vt:lpstr>.</vt:lpstr>
      <vt:lpstr>.</vt:lpstr>
      <vt:lpstr>TRAIN DATA AND IT’S ADF TEST, KPSS TEST</vt:lpstr>
      <vt:lpstr>PowerPoint Presentation</vt:lpstr>
      <vt:lpstr>Arima</vt:lpstr>
      <vt:lpstr>.</vt:lpstr>
      <vt:lpstr>Series: a.ts  ARIMA(2,1,2)(2,0,0)[12]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Sunspot</dc:title>
  <dc:creator>Tilakteja</dc:creator>
  <cp:lastModifiedBy>Tilakteja</cp:lastModifiedBy>
  <cp:revision>26</cp:revision>
  <dcterms:modified xsi:type="dcterms:W3CDTF">2021-12-23T13:44:18Z</dcterms:modified>
</cp:coreProperties>
</file>