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a:t>Name: </a:t>
            </a:r>
            <a:r>
              <a:rPr lang="en-US" dirty="0" err="1"/>
              <a:t>Abhijith</a:t>
            </a:r>
            <a:r>
              <a:rPr lang="en-US" dirty="0"/>
              <a:t> B.A</a:t>
            </a:r>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smmaneesh30@gmail.com</cp:lastModifiedBy>
  <cp:revision>14</cp:revision>
  <dcterms:created xsi:type="dcterms:W3CDTF">2024-04-22T08:25:53Z</dcterms:created>
  <dcterms:modified xsi:type="dcterms:W3CDTF">2024-04-25T16:00:17Z</dcterms:modified>
</cp:coreProperties>
</file>