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6" r:id="rId6"/>
    <p:sldId id="260" r:id="rId7"/>
    <p:sldId id="263" r:id="rId8"/>
    <p:sldId id="264" r:id="rId9"/>
    <p:sldId id="271" r:id="rId10"/>
    <p:sldId id="270" r:id="rId11"/>
    <p:sldId id="269" r:id="rId12"/>
    <p:sldId id="275" r:id="rId13"/>
    <p:sldId id="267" r:id="rId14"/>
    <p:sldId id="272" r:id="rId15"/>
    <p:sldId id="273" r:id="rId16"/>
    <p:sldId id="274" r:id="rId17"/>
    <p:sldId id="277" r:id="rId18"/>
    <p:sldId id="278" r:id="rId19"/>
    <p:sldId id="280" r:id="rId20"/>
    <p:sldId id="279" r:id="rId21"/>
    <p:sldId id="265" r:id="rId22"/>
  </p:sldIdLst>
  <p:sldSz cx="12192000" cy="6858000"/>
  <p:notesSz cx="6858000" cy="9144000"/>
  <p:embeddedFontLst>
    <p:embeddedFont>
      <p:font typeface="Agency FB" panose="020B0503020202020204" pitchFamily="34" charset="0"/>
      <p:regular r:id="rId24"/>
      <p:bold r:id="rId25"/>
    </p:embeddedFont>
    <p:embeddedFont>
      <p:font typeface="나눔고딕 ExtraBold" panose="020B0600000101010101" charset="-127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Yoon 윤고딕 520_TT" panose="020B0600000101010101" charset="-127"/>
      <p:regular r:id="rId29"/>
    </p:embeddedFont>
    <p:embeddedFont>
      <p:font typeface="나눔고딕" panose="020B0600000101010101" charset="-127"/>
      <p:regular r:id="rId30"/>
      <p:bold r:id="rId31"/>
    </p:embeddedFont>
    <p:embeddedFont>
      <p:font typeface="맑은 고딕 Semilight" panose="020B0600000101010101" charset="-127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새굴림" panose="02030600000101010101" pitchFamily="18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3F0"/>
    <a:srgbClr val="DC6F74"/>
    <a:srgbClr val="ACDBDA"/>
    <a:srgbClr val="FCF4F1"/>
    <a:srgbClr val="F8E195"/>
    <a:srgbClr val="A1CE96"/>
    <a:srgbClr val="F1B9BC"/>
    <a:srgbClr val="EB8B75"/>
    <a:srgbClr val="8DC481"/>
    <a:srgbClr val="E8B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6" autoAdjust="0"/>
  </p:normalViewPr>
  <p:slideViewPr>
    <p:cSldViewPr snapToGrid="0" showGuides="1">
      <p:cViewPr varScale="1">
        <p:scale>
          <a:sx n="91" d="100"/>
          <a:sy n="91" d="100"/>
        </p:scale>
        <p:origin x="20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D0DB7-F1F9-46DD-9160-28CEB95EF578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AA93E-9135-4143-9019-F278A1AE4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5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A93E-9135-4143-9019-F278A1AE4BC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24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슬라이드">
    <p:bg>
      <p:bgPr>
        <a:solidFill>
          <a:srgbClr val="EFE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4258286" y="1486724"/>
            <a:ext cx="3675428" cy="3236850"/>
            <a:chOff x="4258286" y="1486724"/>
            <a:chExt cx="3675428" cy="3236850"/>
          </a:xfrm>
        </p:grpSpPr>
        <p:sp>
          <p:nvSpPr>
            <p:cNvPr id="4" name="자유형 3"/>
            <p:cNvSpPr/>
            <p:nvPr userDrawn="1"/>
          </p:nvSpPr>
          <p:spPr>
            <a:xfrm rot="18487195">
              <a:off x="5003178" y="2447111"/>
              <a:ext cx="2190074" cy="2362851"/>
            </a:xfrm>
            <a:custGeom>
              <a:avLst/>
              <a:gdLst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54156 w 1367100"/>
                <a:gd name="connsiteY23" fmla="*/ 1014524 h 1474952"/>
                <a:gd name="connsiteX24" fmla="*/ 528387 w 1367100"/>
                <a:gd name="connsiteY24" fmla="*/ 953762 h 1474952"/>
                <a:gd name="connsiteX25" fmla="*/ 473848 w 1367100"/>
                <a:gd name="connsiteY25" fmla="*/ 871327 h 1474952"/>
                <a:gd name="connsiteX26" fmla="*/ 406751 w 1367100"/>
                <a:gd name="connsiteY26" fmla="*/ 798745 h 1474952"/>
                <a:gd name="connsiteX27" fmla="*/ 377770 w 1367100"/>
                <a:gd name="connsiteY27" fmla="*/ 777111 h 1474952"/>
                <a:gd name="connsiteX28" fmla="*/ 342877 w 1367100"/>
                <a:gd name="connsiteY28" fmla="*/ 776255 h 1474952"/>
                <a:gd name="connsiteX29" fmla="*/ 83094 w 1367100"/>
                <a:gd name="connsiteY29" fmla="*/ 629994 h 1474952"/>
                <a:gd name="connsiteX30" fmla="*/ 149083 w 1367100"/>
                <a:gd name="connsiteY30" fmla="*/ 83093 h 1474952"/>
                <a:gd name="connsiteX31" fmla="*/ 578306 w 1367100"/>
                <a:gd name="connsiteY31" fmla="*/ 48697 h 1474952"/>
                <a:gd name="connsiteX32" fmla="*/ 635101 w 1367100"/>
                <a:gd name="connsiteY32" fmla="*/ 87928 h 1474952"/>
                <a:gd name="connsiteX33" fmla="*/ 636635 w 1367100"/>
                <a:gd name="connsiteY33" fmla="*/ 88192 h 1474952"/>
                <a:gd name="connsiteX34" fmla="*/ 637652 w 1367100"/>
                <a:gd name="connsiteY34" fmla="*/ 89690 h 1474952"/>
                <a:gd name="connsiteX35" fmla="*/ 641298 w 1367100"/>
                <a:gd name="connsiteY35" fmla="*/ 92209 h 1474952"/>
                <a:gd name="connsiteX36" fmla="*/ 673602 w 1367100"/>
                <a:gd name="connsiteY36" fmla="*/ 125805 h 1474952"/>
                <a:gd name="connsiteX37" fmla="*/ 688030 w 1367100"/>
                <a:gd name="connsiteY37" fmla="*/ 135629 h 1474952"/>
                <a:gd name="connsiteX38" fmla="*/ 733479 w 1367100"/>
                <a:gd name="connsiteY38" fmla="*/ 147733 h 1474952"/>
                <a:gd name="connsiteX39" fmla="*/ 775940 w 1367100"/>
                <a:gd name="connsiteY39" fmla="*/ 145029 h 1474952"/>
                <a:gd name="connsiteX40" fmla="*/ 803751 w 1367100"/>
                <a:gd name="connsiteY40" fmla="*/ 127404 h 1474952"/>
                <a:gd name="connsiteX41" fmla="*/ 1284007 w 1367100"/>
                <a:gd name="connsiteY41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54156 w 1367100"/>
                <a:gd name="connsiteY23" fmla="*/ 1014524 h 1474952"/>
                <a:gd name="connsiteX24" fmla="*/ 528387 w 1367100"/>
                <a:gd name="connsiteY24" fmla="*/ 953762 h 1474952"/>
                <a:gd name="connsiteX25" fmla="*/ 473848 w 1367100"/>
                <a:gd name="connsiteY25" fmla="*/ 871327 h 1474952"/>
                <a:gd name="connsiteX26" fmla="*/ 406751 w 1367100"/>
                <a:gd name="connsiteY26" fmla="*/ 798745 h 1474952"/>
                <a:gd name="connsiteX27" fmla="*/ 342877 w 1367100"/>
                <a:gd name="connsiteY27" fmla="*/ 776255 h 1474952"/>
                <a:gd name="connsiteX28" fmla="*/ 83094 w 1367100"/>
                <a:gd name="connsiteY28" fmla="*/ 629994 h 1474952"/>
                <a:gd name="connsiteX29" fmla="*/ 149083 w 1367100"/>
                <a:gd name="connsiteY29" fmla="*/ 83093 h 1474952"/>
                <a:gd name="connsiteX30" fmla="*/ 578306 w 1367100"/>
                <a:gd name="connsiteY30" fmla="*/ 48697 h 1474952"/>
                <a:gd name="connsiteX31" fmla="*/ 635101 w 1367100"/>
                <a:gd name="connsiteY31" fmla="*/ 87928 h 1474952"/>
                <a:gd name="connsiteX32" fmla="*/ 636635 w 1367100"/>
                <a:gd name="connsiteY32" fmla="*/ 88192 h 1474952"/>
                <a:gd name="connsiteX33" fmla="*/ 637652 w 1367100"/>
                <a:gd name="connsiteY33" fmla="*/ 89690 h 1474952"/>
                <a:gd name="connsiteX34" fmla="*/ 641298 w 1367100"/>
                <a:gd name="connsiteY34" fmla="*/ 92209 h 1474952"/>
                <a:gd name="connsiteX35" fmla="*/ 673602 w 1367100"/>
                <a:gd name="connsiteY35" fmla="*/ 125805 h 1474952"/>
                <a:gd name="connsiteX36" fmla="*/ 688030 w 1367100"/>
                <a:gd name="connsiteY36" fmla="*/ 135629 h 1474952"/>
                <a:gd name="connsiteX37" fmla="*/ 733479 w 1367100"/>
                <a:gd name="connsiteY37" fmla="*/ 147733 h 1474952"/>
                <a:gd name="connsiteX38" fmla="*/ 775940 w 1367100"/>
                <a:gd name="connsiteY38" fmla="*/ 145029 h 1474952"/>
                <a:gd name="connsiteX39" fmla="*/ 803751 w 1367100"/>
                <a:gd name="connsiteY39" fmla="*/ 127404 h 1474952"/>
                <a:gd name="connsiteX40" fmla="*/ 1284007 w 1367100"/>
                <a:gd name="connsiteY40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28387 w 1367100"/>
                <a:gd name="connsiteY23" fmla="*/ 953762 h 1474952"/>
                <a:gd name="connsiteX24" fmla="*/ 473848 w 1367100"/>
                <a:gd name="connsiteY24" fmla="*/ 871327 h 1474952"/>
                <a:gd name="connsiteX25" fmla="*/ 406751 w 1367100"/>
                <a:gd name="connsiteY25" fmla="*/ 798745 h 1474952"/>
                <a:gd name="connsiteX26" fmla="*/ 342877 w 1367100"/>
                <a:gd name="connsiteY26" fmla="*/ 776255 h 1474952"/>
                <a:gd name="connsiteX27" fmla="*/ 83094 w 1367100"/>
                <a:gd name="connsiteY27" fmla="*/ 629994 h 1474952"/>
                <a:gd name="connsiteX28" fmla="*/ 149083 w 1367100"/>
                <a:gd name="connsiteY28" fmla="*/ 83093 h 1474952"/>
                <a:gd name="connsiteX29" fmla="*/ 578306 w 1367100"/>
                <a:gd name="connsiteY29" fmla="*/ 48697 h 1474952"/>
                <a:gd name="connsiteX30" fmla="*/ 635101 w 1367100"/>
                <a:gd name="connsiteY30" fmla="*/ 87928 h 1474952"/>
                <a:gd name="connsiteX31" fmla="*/ 636635 w 1367100"/>
                <a:gd name="connsiteY31" fmla="*/ 88192 h 1474952"/>
                <a:gd name="connsiteX32" fmla="*/ 637652 w 1367100"/>
                <a:gd name="connsiteY32" fmla="*/ 89690 h 1474952"/>
                <a:gd name="connsiteX33" fmla="*/ 641298 w 1367100"/>
                <a:gd name="connsiteY33" fmla="*/ 92209 h 1474952"/>
                <a:gd name="connsiteX34" fmla="*/ 673602 w 1367100"/>
                <a:gd name="connsiteY34" fmla="*/ 125805 h 1474952"/>
                <a:gd name="connsiteX35" fmla="*/ 688030 w 1367100"/>
                <a:gd name="connsiteY35" fmla="*/ 135629 h 1474952"/>
                <a:gd name="connsiteX36" fmla="*/ 733479 w 1367100"/>
                <a:gd name="connsiteY36" fmla="*/ 147733 h 1474952"/>
                <a:gd name="connsiteX37" fmla="*/ 775940 w 1367100"/>
                <a:gd name="connsiteY37" fmla="*/ 145029 h 1474952"/>
                <a:gd name="connsiteX38" fmla="*/ 803751 w 1367100"/>
                <a:gd name="connsiteY38" fmla="*/ 127404 h 1474952"/>
                <a:gd name="connsiteX39" fmla="*/ 1284007 w 1367100"/>
                <a:gd name="connsiteY39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8849 w 1367100"/>
                <a:gd name="connsiteY21" fmla="*/ 1038752 h 1474952"/>
                <a:gd name="connsiteX22" fmla="*/ 528387 w 1367100"/>
                <a:gd name="connsiteY22" fmla="*/ 953762 h 1474952"/>
                <a:gd name="connsiteX23" fmla="*/ 473848 w 1367100"/>
                <a:gd name="connsiteY23" fmla="*/ 871327 h 1474952"/>
                <a:gd name="connsiteX24" fmla="*/ 406751 w 1367100"/>
                <a:gd name="connsiteY24" fmla="*/ 798745 h 1474952"/>
                <a:gd name="connsiteX25" fmla="*/ 342877 w 1367100"/>
                <a:gd name="connsiteY25" fmla="*/ 776255 h 1474952"/>
                <a:gd name="connsiteX26" fmla="*/ 83094 w 1367100"/>
                <a:gd name="connsiteY26" fmla="*/ 629994 h 1474952"/>
                <a:gd name="connsiteX27" fmla="*/ 149083 w 1367100"/>
                <a:gd name="connsiteY27" fmla="*/ 83093 h 1474952"/>
                <a:gd name="connsiteX28" fmla="*/ 578306 w 1367100"/>
                <a:gd name="connsiteY28" fmla="*/ 48697 h 1474952"/>
                <a:gd name="connsiteX29" fmla="*/ 635101 w 1367100"/>
                <a:gd name="connsiteY29" fmla="*/ 87928 h 1474952"/>
                <a:gd name="connsiteX30" fmla="*/ 636635 w 1367100"/>
                <a:gd name="connsiteY30" fmla="*/ 88192 h 1474952"/>
                <a:gd name="connsiteX31" fmla="*/ 637652 w 1367100"/>
                <a:gd name="connsiteY31" fmla="*/ 89690 h 1474952"/>
                <a:gd name="connsiteX32" fmla="*/ 641298 w 1367100"/>
                <a:gd name="connsiteY32" fmla="*/ 92209 h 1474952"/>
                <a:gd name="connsiteX33" fmla="*/ 673602 w 1367100"/>
                <a:gd name="connsiteY33" fmla="*/ 125805 h 1474952"/>
                <a:gd name="connsiteX34" fmla="*/ 688030 w 1367100"/>
                <a:gd name="connsiteY34" fmla="*/ 135629 h 1474952"/>
                <a:gd name="connsiteX35" fmla="*/ 733479 w 1367100"/>
                <a:gd name="connsiteY35" fmla="*/ 147733 h 1474952"/>
                <a:gd name="connsiteX36" fmla="*/ 775940 w 1367100"/>
                <a:gd name="connsiteY36" fmla="*/ 145029 h 1474952"/>
                <a:gd name="connsiteX37" fmla="*/ 803751 w 1367100"/>
                <a:gd name="connsiteY37" fmla="*/ 127404 h 1474952"/>
                <a:gd name="connsiteX38" fmla="*/ 1284007 w 1367100"/>
                <a:gd name="connsiteY38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48849 w 1367100"/>
                <a:gd name="connsiteY20" fmla="*/ 1038752 h 1474952"/>
                <a:gd name="connsiteX21" fmla="*/ 528387 w 1367100"/>
                <a:gd name="connsiteY21" fmla="*/ 953762 h 1474952"/>
                <a:gd name="connsiteX22" fmla="*/ 473848 w 1367100"/>
                <a:gd name="connsiteY22" fmla="*/ 871327 h 1474952"/>
                <a:gd name="connsiteX23" fmla="*/ 406751 w 1367100"/>
                <a:gd name="connsiteY23" fmla="*/ 798745 h 1474952"/>
                <a:gd name="connsiteX24" fmla="*/ 342877 w 1367100"/>
                <a:gd name="connsiteY24" fmla="*/ 776255 h 1474952"/>
                <a:gd name="connsiteX25" fmla="*/ 83094 w 1367100"/>
                <a:gd name="connsiteY25" fmla="*/ 629994 h 1474952"/>
                <a:gd name="connsiteX26" fmla="*/ 149083 w 1367100"/>
                <a:gd name="connsiteY26" fmla="*/ 83093 h 1474952"/>
                <a:gd name="connsiteX27" fmla="*/ 578306 w 1367100"/>
                <a:gd name="connsiteY27" fmla="*/ 48697 h 1474952"/>
                <a:gd name="connsiteX28" fmla="*/ 635101 w 1367100"/>
                <a:gd name="connsiteY28" fmla="*/ 87928 h 1474952"/>
                <a:gd name="connsiteX29" fmla="*/ 636635 w 1367100"/>
                <a:gd name="connsiteY29" fmla="*/ 88192 h 1474952"/>
                <a:gd name="connsiteX30" fmla="*/ 637652 w 1367100"/>
                <a:gd name="connsiteY30" fmla="*/ 89690 h 1474952"/>
                <a:gd name="connsiteX31" fmla="*/ 641298 w 1367100"/>
                <a:gd name="connsiteY31" fmla="*/ 92209 h 1474952"/>
                <a:gd name="connsiteX32" fmla="*/ 673602 w 1367100"/>
                <a:gd name="connsiteY32" fmla="*/ 125805 h 1474952"/>
                <a:gd name="connsiteX33" fmla="*/ 688030 w 1367100"/>
                <a:gd name="connsiteY33" fmla="*/ 135629 h 1474952"/>
                <a:gd name="connsiteX34" fmla="*/ 733479 w 1367100"/>
                <a:gd name="connsiteY34" fmla="*/ 147733 h 1474952"/>
                <a:gd name="connsiteX35" fmla="*/ 775940 w 1367100"/>
                <a:gd name="connsiteY35" fmla="*/ 145029 h 1474952"/>
                <a:gd name="connsiteX36" fmla="*/ 803751 w 1367100"/>
                <a:gd name="connsiteY36" fmla="*/ 127404 h 1474952"/>
                <a:gd name="connsiteX37" fmla="*/ 1284007 w 1367100"/>
                <a:gd name="connsiteY37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48849 w 1367100"/>
                <a:gd name="connsiteY19" fmla="*/ 1038752 h 1474952"/>
                <a:gd name="connsiteX20" fmla="*/ 528387 w 1367100"/>
                <a:gd name="connsiteY20" fmla="*/ 953762 h 1474952"/>
                <a:gd name="connsiteX21" fmla="*/ 473848 w 1367100"/>
                <a:gd name="connsiteY21" fmla="*/ 871327 h 1474952"/>
                <a:gd name="connsiteX22" fmla="*/ 406751 w 1367100"/>
                <a:gd name="connsiteY22" fmla="*/ 798745 h 1474952"/>
                <a:gd name="connsiteX23" fmla="*/ 342877 w 1367100"/>
                <a:gd name="connsiteY23" fmla="*/ 776255 h 1474952"/>
                <a:gd name="connsiteX24" fmla="*/ 83094 w 1367100"/>
                <a:gd name="connsiteY24" fmla="*/ 629994 h 1474952"/>
                <a:gd name="connsiteX25" fmla="*/ 149083 w 1367100"/>
                <a:gd name="connsiteY25" fmla="*/ 83093 h 1474952"/>
                <a:gd name="connsiteX26" fmla="*/ 578306 w 1367100"/>
                <a:gd name="connsiteY26" fmla="*/ 48697 h 1474952"/>
                <a:gd name="connsiteX27" fmla="*/ 635101 w 1367100"/>
                <a:gd name="connsiteY27" fmla="*/ 87928 h 1474952"/>
                <a:gd name="connsiteX28" fmla="*/ 636635 w 1367100"/>
                <a:gd name="connsiteY28" fmla="*/ 88192 h 1474952"/>
                <a:gd name="connsiteX29" fmla="*/ 637652 w 1367100"/>
                <a:gd name="connsiteY29" fmla="*/ 89690 h 1474952"/>
                <a:gd name="connsiteX30" fmla="*/ 641298 w 1367100"/>
                <a:gd name="connsiteY30" fmla="*/ 92209 h 1474952"/>
                <a:gd name="connsiteX31" fmla="*/ 673602 w 1367100"/>
                <a:gd name="connsiteY31" fmla="*/ 125805 h 1474952"/>
                <a:gd name="connsiteX32" fmla="*/ 688030 w 1367100"/>
                <a:gd name="connsiteY32" fmla="*/ 135629 h 1474952"/>
                <a:gd name="connsiteX33" fmla="*/ 733479 w 1367100"/>
                <a:gd name="connsiteY33" fmla="*/ 147733 h 1474952"/>
                <a:gd name="connsiteX34" fmla="*/ 775940 w 1367100"/>
                <a:gd name="connsiteY34" fmla="*/ 145029 h 1474952"/>
                <a:gd name="connsiteX35" fmla="*/ 803751 w 1367100"/>
                <a:gd name="connsiteY35" fmla="*/ 127404 h 1474952"/>
                <a:gd name="connsiteX36" fmla="*/ 1284007 w 1367100"/>
                <a:gd name="connsiteY36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74892 w 1367100"/>
                <a:gd name="connsiteY4" fmla="*/ 727842 h 1474952"/>
                <a:gd name="connsiteX5" fmla="*/ 1265319 w 1367100"/>
                <a:gd name="connsiteY5" fmla="*/ 737046 h 1474952"/>
                <a:gd name="connsiteX6" fmla="*/ 1251445 w 1367100"/>
                <a:gd name="connsiteY6" fmla="*/ 762477 h 1474952"/>
                <a:gd name="connsiteX7" fmla="*/ 1243862 w 1367100"/>
                <a:gd name="connsiteY7" fmla="*/ 808895 h 1474952"/>
                <a:gd name="connsiteX8" fmla="*/ 1251445 w 1367100"/>
                <a:gd name="connsiteY8" fmla="*/ 855313 h 1474952"/>
                <a:gd name="connsiteX9" fmla="*/ 1269225 w 1367100"/>
                <a:gd name="connsiteY9" fmla="*/ 887901 h 1474952"/>
                <a:gd name="connsiteX10" fmla="*/ 1273122 w 1367100"/>
                <a:gd name="connsiteY10" fmla="*/ 894051 h 1474952"/>
                <a:gd name="connsiteX11" fmla="*/ 1279675 w 1367100"/>
                <a:gd name="connsiteY11" fmla="*/ 899511 h 1474952"/>
                <a:gd name="connsiteX12" fmla="*/ 1279358 w 1367100"/>
                <a:gd name="connsiteY12" fmla="*/ 903892 h 1474952"/>
                <a:gd name="connsiteX13" fmla="*/ 1284245 w 1367100"/>
                <a:gd name="connsiteY13" fmla="*/ 911603 h 1474952"/>
                <a:gd name="connsiteX14" fmla="*/ 1176021 w 1367100"/>
                <a:gd name="connsiteY14" fmla="*/ 1391859 h 1474952"/>
                <a:gd name="connsiteX15" fmla="*/ 629121 w 1367100"/>
                <a:gd name="connsiteY15" fmla="*/ 1325869 h 1474952"/>
                <a:gd name="connsiteX16" fmla="*/ 559606 w 1367100"/>
                <a:gd name="connsiteY16" fmla="*/ 1187691 h 1474952"/>
                <a:gd name="connsiteX17" fmla="*/ 550339 w 1367100"/>
                <a:gd name="connsiteY17" fmla="*/ 1133062 h 1474952"/>
                <a:gd name="connsiteX18" fmla="*/ 548849 w 1367100"/>
                <a:gd name="connsiteY18" fmla="*/ 1038752 h 1474952"/>
                <a:gd name="connsiteX19" fmla="*/ 528387 w 1367100"/>
                <a:gd name="connsiteY19" fmla="*/ 953762 h 1474952"/>
                <a:gd name="connsiteX20" fmla="*/ 473848 w 1367100"/>
                <a:gd name="connsiteY20" fmla="*/ 871327 h 1474952"/>
                <a:gd name="connsiteX21" fmla="*/ 406751 w 1367100"/>
                <a:gd name="connsiteY21" fmla="*/ 798745 h 1474952"/>
                <a:gd name="connsiteX22" fmla="*/ 342877 w 1367100"/>
                <a:gd name="connsiteY22" fmla="*/ 776255 h 1474952"/>
                <a:gd name="connsiteX23" fmla="*/ 83094 w 1367100"/>
                <a:gd name="connsiteY23" fmla="*/ 629994 h 1474952"/>
                <a:gd name="connsiteX24" fmla="*/ 149083 w 1367100"/>
                <a:gd name="connsiteY24" fmla="*/ 83093 h 1474952"/>
                <a:gd name="connsiteX25" fmla="*/ 578306 w 1367100"/>
                <a:gd name="connsiteY25" fmla="*/ 48697 h 1474952"/>
                <a:gd name="connsiteX26" fmla="*/ 635101 w 1367100"/>
                <a:gd name="connsiteY26" fmla="*/ 87928 h 1474952"/>
                <a:gd name="connsiteX27" fmla="*/ 636635 w 1367100"/>
                <a:gd name="connsiteY27" fmla="*/ 88192 h 1474952"/>
                <a:gd name="connsiteX28" fmla="*/ 637652 w 1367100"/>
                <a:gd name="connsiteY28" fmla="*/ 89690 h 1474952"/>
                <a:gd name="connsiteX29" fmla="*/ 641298 w 1367100"/>
                <a:gd name="connsiteY29" fmla="*/ 92209 h 1474952"/>
                <a:gd name="connsiteX30" fmla="*/ 673602 w 1367100"/>
                <a:gd name="connsiteY30" fmla="*/ 125805 h 1474952"/>
                <a:gd name="connsiteX31" fmla="*/ 688030 w 1367100"/>
                <a:gd name="connsiteY31" fmla="*/ 135629 h 1474952"/>
                <a:gd name="connsiteX32" fmla="*/ 733479 w 1367100"/>
                <a:gd name="connsiteY32" fmla="*/ 147733 h 1474952"/>
                <a:gd name="connsiteX33" fmla="*/ 775940 w 1367100"/>
                <a:gd name="connsiteY33" fmla="*/ 145029 h 1474952"/>
                <a:gd name="connsiteX34" fmla="*/ 803751 w 1367100"/>
                <a:gd name="connsiteY34" fmla="*/ 127404 h 1474952"/>
                <a:gd name="connsiteX35" fmla="*/ 1284007 w 1367100"/>
                <a:gd name="connsiteY35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74892 w 1367100"/>
                <a:gd name="connsiteY3" fmla="*/ 727842 h 1474952"/>
                <a:gd name="connsiteX4" fmla="*/ 1265319 w 1367100"/>
                <a:gd name="connsiteY4" fmla="*/ 737046 h 1474952"/>
                <a:gd name="connsiteX5" fmla="*/ 1251445 w 1367100"/>
                <a:gd name="connsiteY5" fmla="*/ 762477 h 1474952"/>
                <a:gd name="connsiteX6" fmla="*/ 1243862 w 1367100"/>
                <a:gd name="connsiteY6" fmla="*/ 808895 h 1474952"/>
                <a:gd name="connsiteX7" fmla="*/ 1251445 w 1367100"/>
                <a:gd name="connsiteY7" fmla="*/ 855313 h 1474952"/>
                <a:gd name="connsiteX8" fmla="*/ 1269225 w 1367100"/>
                <a:gd name="connsiteY8" fmla="*/ 887901 h 1474952"/>
                <a:gd name="connsiteX9" fmla="*/ 1273122 w 1367100"/>
                <a:gd name="connsiteY9" fmla="*/ 894051 h 1474952"/>
                <a:gd name="connsiteX10" fmla="*/ 1279675 w 1367100"/>
                <a:gd name="connsiteY10" fmla="*/ 899511 h 1474952"/>
                <a:gd name="connsiteX11" fmla="*/ 1279358 w 1367100"/>
                <a:gd name="connsiteY11" fmla="*/ 903892 h 1474952"/>
                <a:gd name="connsiteX12" fmla="*/ 1284245 w 1367100"/>
                <a:gd name="connsiteY12" fmla="*/ 911603 h 1474952"/>
                <a:gd name="connsiteX13" fmla="*/ 1176021 w 1367100"/>
                <a:gd name="connsiteY13" fmla="*/ 1391859 h 1474952"/>
                <a:gd name="connsiteX14" fmla="*/ 629121 w 1367100"/>
                <a:gd name="connsiteY14" fmla="*/ 1325869 h 1474952"/>
                <a:gd name="connsiteX15" fmla="*/ 559606 w 1367100"/>
                <a:gd name="connsiteY15" fmla="*/ 1187691 h 1474952"/>
                <a:gd name="connsiteX16" fmla="*/ 550339 w 1367100"/>
                <a:gd name="connsiteY16" fmla="*/ 1133062 h 1474952"/>
                <a:gd name="connsiteX17" fmla="*/ 548849 w 1367100"/>
                <a:gd name="connsiteY17" fmla="*/ 1038752 h 1474952"/>
                <a:gd name="connsiteX18" fmla="*/ 528387 w 1367100"/>
                <a:gd name="connsiteY18" fmla="*/ 953762 h 1474952"/>
                <a:gd name="connsiteX19" fmla="*/ 473848 w 1367100"/>
                <a:gd name="connsiteY19" fmla="*/ 871327 h 1474952"/>
                <a:gd name="connsiteX20" fmla="*/ 406751 w 1367100"/>
                <a:gd name="connsiteY20" fmla="*/ 798745 h 1474952"/>
                <a:gd name="connsiteX21" fmla="*/ 342877 w 1367100"/>
                <a:gd name="connsiteY21" fmla="*/ 776255 h 1474952"/>
                <a:gd name="connsiteX22" fmla="*/ 83094 w 1367100"/>
                <a:gd name="connsiteY22" fmla="*/ 629994 h 1474952"/>
                <a:gd name="connsiteX23" fmla="*/ 149083 w 1367100"/>
                <a:gd name="connsiteY23" fmla="*/ 83093 h 1474952"/>
                <a:gd name="connsiteX24" fmla="*/ 578306 w 1367100"/>
                <a:gd name="connsiteY24" fmla="*/ 48697 h 1474952"/>
                <a:gd name="connsiteX25" fmla="*/ 635101 w 1367100"/>
                <a:gd name="connsiteY25" fmla="*/ 87928 h 1474952"/>
                <a:gd name="connsiteX26" fmla="*/ 636635 w 1367100"/>
                <a:gd name="connsiteY26" fmla="*/ 88192 h 1474952"/>
                <a:gd name="connsiteX27" fmla="*/ 637652 w 1367100"/>
                <a:gd name="connsiteY27" fmla="*/ 89690 h 1474952"/>
                <a:gd name="connsiteX28" fmla="*/ 641298 w 1367100"/>
                <a:gd name="connsiteY28" fmla="*/ 92209 h 1474952"/>
                <a:gd name="connsiteX29" fmla="*/ 673602 w 1367100"/>
                <a:gd name="connsiteY29" fmla="*/ 125805 h 1474952"/>
                <a:gd name="connsiteX30" fmla="*/ 688030 w 1367100"/>
                <a:gd name="connsiteY30" fmla="*/ 135629 h 1474952"/>
                <a:gd name="connsiteX31" fmla="*/ 733479 w 1367100"/>
                <a:gd name="connsiteY31" fmla="*/ 147733 h 1474952"/>
                <a:gd name="connsiteX32" fmla="*/ 775940 w 1367100"/>
                <a:gd name="connsiteY32" fmla="*/ 145029 h 1474952"/>
                <a:gd name="connsiteX33" fmla="*/ 803751 w 1367100"/>
                <a:gd name="connsiteY33" fmla="*/ 127404 h 1474952"/>
                <a:gd name="connsiteX34" fmla="*/ 1284007 w 1367100"/>
                <a:gd name="connsiteY34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3122 w 1367100"/>
                <a:gd name="connsiteY8" fmla="*/ 894051 h 1474952"/>
                <a:gd name="connsiteX9" fmla="*/ 1279675 w 1367100"/>
                <a:gd name="connsiteY9" fmla="*/ 899511 h 1474952"/>
                <a:gd name="connsiteX10" fmla="*/ 1279358 w 1367100"/>
                <a:gd name="connsiteY10" fmla="*/ 903892 h 1474952"/>
                <a:gd name="connsiteX11" fmla="*/ 1284245 w 1367100"/>
                <a:gd name="connsiteY11" fmla="*/ 911603 h 1474952"/>
                <a:gd name="connsiteX12" fmla="*/ 1176021 w 1367100"/>
                <a:gd name="connsiteY12" fmla="*/ 1391859 h 1474952"/>
                <a:gd name="connsiteX13" fmla="*/ 629121 w 1367100"/>
                <a:gd name="connsiteY13" fmla="*/ 1325869 h 1474952"/>
                <a:gd name="connsiteX14" fmla="*/ 559606 w 1367100"/>
                <a:gd name="connsiteY14" fmla="*/ 1187691 h 1474952"/>
                <a:gd name="connsiteX15" fmla="*/ 550339 w 1367100"/>
                <a:gd name="connsiteY15" fmla="*/ 1133062 h 1474952"/>
                <a:gd name="connsiteX16" fmla="*/ 548849 w 1367100"/>
                <a:gd name="connsiteY16" fmla="*/ 1038752 h 1474952"/>
                <a:gd name="connsiteX17" fmla="*/ 528387 w 1367100"/>
                <a:gd name="connsiteY17" fmla="*/ 953762 h 1474952"/>
                <a:gd name="connsiteX18" fmla="*/ 473848 w 1367100"/>
                <a:gd name="connsiteY18" fmla="*/ 871327 h 1474952"/>
                <a:gd name="connsiteX19" fmla="*/ 406751 w 1367100"/>
                <a:gd name="connsiteY19" fmla="*/ 798745 h 1474952"/>
                <a:gd name="connsiteX20" fmla="*/ 342877 w 1367100"/>
                <a:gd name="connsiteY20" fmla="*/ 776255 h 1474952"/>
                <a:gd name="connsiteX21" fmla="*/ 83094 w 1367100"/>
                <a:gd name="connsiteY21" fmla="*/ 629994 h 1474952"/>
                <a:gd name="connsiteX22" fmla="*/ 149083 w 1367100"/>
                <a:gd name="connsiteY22" fmla="*/ 83093 h 1474952"/>
                <a:gd name="connsiteX23" fmla="*/ 578306 w 1367100"/>
                <a:gd name="connsiteY23" fmla="*/ 48697 h 1474952"/>
                <a:gd name="connsiteX24" fmla="*/ 635101 w 1367100"/>
                <a:gd name="connsiteY24" fmla="*/ 87928 h 1474952"/>
                <a:gd name="connsiteX25" fmla="*/ 636635 w 1367100"/>
                <a:gd name="connsiteY25" fmla="*/ 88192 h 1474952"/>
                <a:gd name="connsiteX26" fmla="*/ 637652 w 1367100"/>
                <a:gd name="connsiteY26" fmla="*/ 89690 h 1474952"/>
                <a:gd name="connsiteX27" fmla="*/ 641298 w 1367100"/>
                <a:gd name="connsiteY27" fmla="*/ 92209 h 1474952"/>
                <a:gd name="connsiteX28" fmla="*/ 673602 w 1367100"/>
                <a:gd name="connsiteY28" fmla="*/ 125805 h 1474952"/>
                <a:gd name="connsiteX29" fmla="*/ 688030 w 1367100"/>
                <a:gd name="connsiteY29" fmla="*/ 135629 h 1474952"/>
                <a:gd name="connsiteX30" fmla="*/ 733479 w 1367100"/>
                <a:gd name="connsiteY30" fmla="*/ 147733 h 1474952"/>
                <a:gd name="connsiteX31" fmla="*/ 775940 w 1367100"/>
                <a:gd name="connsiteY31" fmla="*/ 145029 h 1474952"/>
                <a:gd name="connsiteX32" fmla="*/ 803751 w 1367100"/>
                <a:gd name="connsiteY32" fmla="*/ 127404 h 1474952"/>
                <a:gd name="connsiteX33" fmla="*/ 1284007 w 1367100"/>
                <a:gd name="connsiteY33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3122 w 1367100"/>
                <a:gd name="connsiteY8" fmla="*/ 894051 h 1474952"/>
                <a:gd name="connsiteX9" fmla="*/ 1279358 w 1367100"/>
                <a:gd name="connsiteY9" fmla="*/ 903892 h 1474952"/>
                <a:gd name="connsiteX10" fmla="*/ 1284245 w 1367100"/>
                <a:gd name="connsiteY10" fmla="*/ 911603 h 1474952"/>
                <a:gd name="connsiteX11" fmla="*/ 1176021 w 1367100"/>
                <a:gd name="connsiteY11" fmla="*/ 1391859 h 1474952"/>
                <a:gd name="connsiteX12" fmla="*/ 629121 w 1367100"/>
                <a:gd name="connsiteY12" fmla="*/ 1325869 h 1474952"/>
                <a:gd name="connsiteX13" fmla="*/ 559606 w 1367100"/>
                <a:gd name="connsiteY13" fmla="*/ 1187691 h 1474952"/>
                <a:gd name="connsiteX14" fmla="*/ 550339 w 1367100"/>
                <a:gd name="connsiteY14" fmla="*/ 1133062 h 1474952"/>
                <a:gd name="connsiteX15" fmla="*/ 548849 w 1367100"/>
                <a:gd name="connsiteY15" fmla="*/ 1038752 h 1474952"/>
                <a:gd name="connsiteX16" fmla="*/ 528387 w 1367100"/>
                <a:gd name="connsiteY16" fmla="*/ 953762 h 1474952"/>
                <a:gd name="connsiteX17" fmla="*/ 473848 w 1367100"/>
                <a:gd name="connsiteY17" fmla="*/ 871327 h 1474952"/>
                <a:gd name="connsiteX18" fmla="*/ 406751 w 1367100"/>
                <a:gd name="connsiteY18" fmla="*/ 798745 h 1474952"/>
                <a:gd name="connsiteX19" fmla="*/ 342877 w 1367100"/>
                <a:gd name="connsiteY19" fmla="*/ 776255 h 1474952"/>
                <a:gd name="connsiteX20" fmla="*/ 83094 w 1367100"/>
                <a:gd name="connsiteY20" fmla="*/ 629994 h 1474952"/>
                <a:gd name="connsiteX21" fmla="*/ 149083 w 1367100"/>
                <a:gd name="connsiteY21" fmla="*/ 83093 h 1474952"/>
                <a:gd name="connsiteX22" fmla="*/ 578306 w 1367100"/>
                <a:gd name="connsiteY22" fmla="*/ 48697 h 1474952"/>
                <a:gd name="connsiteX23" fmla="*/ 635101 w 1367100"/>
                <a:gd name="connsiteY23" fmla="*/ 87928 h 1474952"/>
                <a:gd name="connsiteX24" fmla="*/ 636635 w 1367100"/>
                <a:gd name="connsiteY24" fmla="*/ 88192 h 1474952"/>
                <a:gd name="connsiteX25" fmla="*/ 637652 w 1367100"/>
                <a:gd name="connsiteY25" fmla="*/ 89690 h 1474952"/>
                <a:gd name="connsiteX26" fmla="*/ 641298 w 1367100"/>
                <a:gd name="connsiteY26" fmla="*/ 92209 h 1474952"/>
                <a:gd name="connsiteX27" fmla="*/ 673602 w 1367100"/>
                <a:gd name="connsiteY27" fmla="*/ 125805 h 1474952"/>
                <a:gd name="connsiteX28" fmla="*/ 688030 w 1367100"/>
                <a:gd name="connsiteY28" fmla="*/ 135629 h 1474952"/>
                <a:gd name="connsiteX29" fmla="*/ 733479 w 1367100"/>
                <a:gd name="connsiteY29" fmla="*/ 147733 h 1474952"/>
                <a:gd name="connsiteX30" fmla="*/ 775940 w 1367100"/>
                <a:gd name="connsiteY30" fmla="*/ 145029 h 1474952"/>
                <a:gd name="connsiteX31" fmla="*/ 803751 w 1367100"/>
                <a:gd name="connsiteY31" fmla="*/ 127404 h 1474952"/>
                <a:gd name="connsiteX32" fmla="*/ 1284007 w 1367100"/>
                <a:gd name="connsiteY32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9358 w 1367100"/>
                <a:gd name="connsiteY8" fmla="*/ 903892 h 1474952"/>
                <a:gd name="connsiteX9" fmla="*/ 1284245 w 1367100"/>
                <a:gd name="connsiteY9" fmla="*/ 911603 h 1474952"/>
                <a:gd name="connsiteX10" fmla="*/ 1176021 w 1367100"/>
                <a:gd name="connsiteY10" fmla="*/ 1391859 h 1474952"/>
                <a:gd name="connsiteX11" fmla="*/ 629121 w 1367100"/>
                <a:gd name="connsiteY11" fmla="*/ 1325869 h 1474952"/>
                <a:gd name="connsiteX12" fmla="*/ 559606 w 1367100"/>
                <a:gd name="connsiteY12" fmla="*/ 1187691 h 1474952"/>
                <a:gd name="connsiteX13" fmla="*/ 550339 w 1367100"/>
                <a:gd name="connsiteY13" fmla="*/ 1133062 h 1474952"/>
                <a:gd name="connsiteX14" fmla="*/ 548849 w 1367100"/>
                <a:gd name="connsiteY14" fmla="*/ 1038752 h 1474952"/>
                <a:gd name="connsiteX15" fmla="*/ 528387 w 1367100"/>
                <a:gd name="connsiteY15" fmla="*/ 953762 h 1474952"/>
                <a:gd name="connsiteX16" fmla="*/ 473848 w 1367100"/>
                <a:gd name="connsiteY16" fmla="*/ 871327 h 1474952"/>
                <a:gd name="connsiteX17" fmla="*/ 406751 w 1367100"/>
                <a:gd name="connsiteY17" fmla="*/ 798745 h 1474952"/>
                <a:gd name="connsiteX18" fmla="*/ 342877 w 1367100"/>
                <a:gd name="connsiteY18" fmla="*/ 776255 h 1474952"/>
                <a:gd name="connsiteX19" fmla="*/ 83094 w 1367100"/>
                <a:gd name="connsiteY19" fmla="*/ 629994 h 1474952"/>
                <a:gd name="connsiteX20" fmla="*/ 149083 w 1367100"/>
                <a:gd name="connsiteY20" fmla="*/ 83093 h 1474952"/>
                <a:gd name="connsiteX21" fmla="*/ 578306 w 1367100"/>
                <a:gd name="connsiteY21" fmla="*/ 48697 h 1474952"/>
                <a:gd name="connsiteX22" fmla="*/ 635101 w 1367100"/>
                <a:gd name="connsiteY22" fmla="*/ 87928 h 1474952"/>
                <a:gd name="connsiteX23" fmla="*/ 636635 w 1367100"/>
                <a:gd name="connsiteY23" fmla="*/ 88192 h 1474952"/>
                <a:gd name="connsiteX24" fmla="*/ 637652 w 1367100"/>
                <a:gd name="connsiteY24" fmla="*/ 89690 h 1474952"/>
                <a:gd name="connsiteX25" fmla="*/ 641298 w 1367100"/>
                <a:gd name="connsiteY25" fmla="*/ 92209 h 1474952"/>
                <a:gd name="connsiteX26" fmla="*/ 673602 w 1367100"/>
                <a:gd name="connsiteY26" fmla="*/ 125805 h 1474952"/>
                <a:gd name="connsiteX27" fmla="*/ 688030 w 1367100"/>
                <a:gd name="connsiteY27" fmla="*/ 135629 h 1474952"/>
                <a:gd name="connsiteX28" fmla="*/ 733479 w 1367100"/>
                <a:gd name="connsiteY28" fmla="*/ 147733 h 1474952"/>
                <a:gd name="connsiteX29" fmla="*/ 775940 w 1367100"/>
                <a:gd name="connsiteY29" fmla="*/ 145029 h 1474952"/>
                <a:gd name="connsiteX30" fmla="*/ 803751 w 1367100"/>
                <a:gd name="connsiteY30" fmla="*/ 127404 h 1474952"/>
                <a:gd name="connsiteX31" fmla="*/ 1284007 w 1367100"/>
                <a:gd name="connsiteY31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84245 w 1367100"/>
                <a:gd name="connsiteY8" fmla="*/ 911603 h 1474952"/>
                <a:gd name="connsiteX9" fmla="*/ 1176021 w 1367100"/>
                <a:gd name="connsiteY9" fmla="*/ 1391859 h 1474952"/>
                <a:gd name="connsiteX10" fmla="*/ 629121 w 1367100"/>
                <a:gd name="connsiteY10" fmla="*/ 1325869 h 1474952"/>
                <a:gd name="connsiteX11" fmla="*/ 559606 w 1367100"/>
                <a:gd name="connsiteY11" fmla="*/ 1187691 h 1474952"/>
                <a:gd name="connsiteX12" fmla="*/ 550339 w 1367100"/>
                <a:gd name="connsiteY12" fmla="*/ 1133062 h 1474952"/>
                <a:gd name="connsiteX13" fmla="*/ 548849 w 1367100"/>
                <a:gd name="connsiteY13" fmla="*/ 1038752 h 1474952"/>
                <a:gd name="connsiteX14" fmla="*/ 528387 w 1367100"/>
                <a:gd name="connsiteY14" fmla="*/ 953762 h 1474952"/>
                <a:gd name="connsiteX15" fmla="*/ 473848 w 1367100"/>
                <a:gd name="connsiteY15" fmla="*/ 871327 h 1474952"/>
                <a:gd name="connsiteX16" fmla="*/ 406751 w 1367100"/>
                <a:gd name="connsiteY16" fmla="*/ 798745 h 1474952"/>
                <a:gd name="connsiteX17" fmla="*/ 342877 w 1367100"/>
                <a:gd name="connsiteY17" fmla="*/ 776255 h 1474952"/>
                <a:gd name="connsiteX18" fmla="*/ 83094 w 1367100"/>
                <a:gd name="connsiteY18" fmla="*/ 629994 h 1474952"/>
                <a:gd name="connsiteX19" fmla="*/ 149083 w 1367100"/>
                <a:gd name="connsiteY19" fmla="*/ 83093 h 1474952"/>
                <a:gd name="connsiteX20" fmla="*/ 578306 w 1367100"/>
                <a:gd name="connsiteY20" fmla="*/ 48697 h 1474952"/>
                <a:gd name="connsiteX21" fmla="*/ 635101 w 1367100"/>
                <a:gd name="connsiteY21" fmla="*/ 87928 h 1474952"/>
                <a:gd name="connsiteX22" fmla="*/ 636635 w 1367100"/>
                <a:gd name="connsiteY22" fmla="*/ 88192 h 1474952"/>
                <a:gd name="connsiteX23" fmla="*/ 637652 w 1367100"/>
                <a:gd name="connsiteY23" fmla="*/ 89690 h 1474952"/>
                <a:gd name="connsiteX24" fmla="*/ 641298 w 1367100"/>
                <a:gd name="connsiteY24" fmla="*/ 92209 h 1474952"/>
                <a:gd name="connsiteX25" fmla="*/ 673602 w 1367100"/>
                <a:gd name="connsiteY25" fmla="*/ 125805 h 1474952"/>
                <a:gd name="connsiteX26" fmla="*/ 688030 w 1367100"/>
                <a:gd name="connsiteY26" fmla="*/ 135629 h 1474952"/>
                <a:gd name="connsiteX27" fmla="*/ 733479 w 1367100"/>
                <a:gd name="connsiteY27" fmla="*/ 147733 h 1474952"/>
                <a:gd name="connsiteX28" fmla="*/ 775940 w 1367100"/>
                <a:gd name="connsiteY28" fmla="*/ 145029 h 1474952"/>
                <a:gd name="connsiteX29" fmla="*/ 803751 w 1367100"/>
                <a:gd name="connsiteY29" fmla="*/ 127404 h 1474952"/>
                <a:gd name="connsiteX30" fmla="*/ 1284007 w 1367100"/>
                <a:gd name="connsiteY30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84245 w 1367100"/>
                <a:gd name="connsiteY7" fmla="*/ 911603 h 1474952"/>
                <a:gd name="connsiteX8" fmla="*/ 1176021 w 1367100"/>
                <a:gd name="connsiteY8" fmla="*/ 1391859 h 1474952"/>
                <a:gd name="connsiteX9" fmla="*/ 629121 w 1367100"/>
                <a:gd name="connsiteY9" fmla="*/ 1325869 h 1474952"/>
                <a:gd name="connsiteX10" fmla="*/ 559606 w 1367100"/>
                <a:gd name="connsiteY10" fmla="*/ 1187691 h 1474952"/>
                <a:gd name="connsiteX11" fmla="*/ 550339 w 1367100"/>
                <a:gd name="connsiteY11" fmla="*/ 1133062 h 1474952"/>
                <a:gd name="connsiteX12" fmla="*/ 548849 w 1367100"/>
                <a:gd name="connsiteY12" fmla="*/ 1038752 h 1474952"/>
                <a:gd name="connsiteX13" fmla="*/ 528387 w 1367100"/>
                <a:gd name="connsiteY13" fmla="*/ 953762 h 1474952"/>
                <a:gd name="connsiteX14" fmla="*/ 473848 w 1367100"/>
                <a:gd name="connsiteY14" fmla="*/ 871327 h 1474952"/>
                <a:gd name="connsiteX15" fmla="*/ 406751 w 1367100"/>
                <a:gd name="connsiteY15" fmla="*/ 798745 h 1474952"/>
                <a:gd name="connsiteX16" fmla="*/ 342877 w 1367100"/>
                <a:gd name="connsiteY16" fmla="*/ 776255 h 1474952"/>
                <a:gd name="connsiteX17" fmla="*/ 83094 w 1367100"/>
                <a:gd name="connsiteY17" fmla="*/ 629994 h 1474952"/>
                <a:gd name="connsiteX18" fmla="*/ 149083 w 1367100"/>
                <a:gd name="connsiteY18" fmla="*/ 83093 h 1474952"/>
                <a:gd name="connsiteX19" fmla="*/ 578306 w 1367100"/>
                <a:gd name="connsiteY19" fmla="*/ 48697 h 1474952"/>
                <a:gd name="connsiteX20" fmla="*/ 635101 w 1367100"/>
                <a:gd name="connsiteY20" fmla="*/ 87928 h 1474952"/>
                <a:gd name="connsiteX21" fmla="*/ 636635 w 1367100"/>
                <a:gd name="connsiteY21" fmla="*/ 88192 h 1474952"/>
                <a:gd name="connsiteX22" fmla="*/ 637652 w 1367100"/>
                <a:gd name="connsiteY22" fmla="*/ 89690 h 1474952"/>
                <a:gd name="connsiteX23" fmla="*/ 641298 w 1367100"/>
                <a:gd name="connsiteY23" fmla="*/ 92209 h 1474952"/>
                <a:gd name="connsiteX24" fmla="*/ 673602 w 1367100"/>
                <a:gd name="connsiteY24" fmla="*/ 125805 h 1474952"/>
                <a:gd name="connsiteX25" fmla="*/ 688030 w 1367100"/>
                <a:gd name="connsiteY25" fmla="*/ 135629 h 1474952"/>
                <a:gd name="connsiteX26" fmla="*/ 733479 w 1367100"/>
                <a:gd name="connsiteY26" fmla="*/ 147733 h 1474952"/>
                <a:gd name="connsiteX27" fmla="*/ 775940 w 1367100"/>
                <a:gd name="connsiteY27" fmla="*/ 145029 h 1474952"/>
                <a:gd name="connsiteX28" fmla="*/ 803751 w 1367100"/>
                <a:gd name="connsiteY28" fmla="*/ 127404 h 1474952"/>
                <a:gd name="connsiteX29" fmla="*/ 1284007 w 1367100"/>
                <a:gd name="connsiteY29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51445 w 1367100"/>
                <a:gd name="connsiteY3" fmla="*/ 762477 h 1474952"/>
                <a:gd name="connsiteX4" fmla="*/ 1243862 w 1367100"/>
                <a:gd name="connsiteY4" fmla="*/ 808895 h 1474952"/>
                <a:gd name="connsiteX5" fmla="*/ 1251445 w 1367100"/>
                <a:gd name="connsiteY5" fmla="*/ 855313 h 1474952"/>
                <a:gd name="connsiteX6" fmla="*/ 1284245 w 1367100"/>
                <a:gd name="connsiteY6" fmla="*/ 911603 h 1474952"/>
                <a:gd name="connsiteX7" fmla="*/ 1176021 w 1367100"/>
                <a:gd name="connsiteY7" fmla="*/ 1391859 h 1474952"/>
                <a:gd name="connsiteX8" fmla="*/ 629121 w 1367100"/>
                <a:gd name="connsiteY8" fmla="*/ 1325869 h 1474952"/>
                <a:gd name="connsiteX9" fmla="*/ 559606 w 1367100"/>
                <a:gd name="connsiteY9" fmla="*/ 1187691 h 1474952"/>
                <a:gd name="connsiteX10" fmla="*/ 550339 w 1367100"/>
                <a:gd name="connsiteY10" fmla="*/ 1133062 h 1474952"/>
                <a:gd name="connsiteX11" fmla="*/ 548849 w 1367100"/>
                <a:gd name="connsiteY11" fmla="*/ 1038752 h 1474952"/>
                <a:gd name="connsiteX12" fmla="*/ 528387 w 1367100"/>
                <a:gd name="connsiteY12" fmla="*/ 953762 h 1474952"/>
                <a:gd name="connsiteX13" fmla="*/ 473848 w 1367100"/>
                <a:gd name="connsiteY13" fmla="*/ 871327 h 1474952"/>
                <a:gd name="connsiteX14" fmla="*/ 406751 w 1367100"/>
                <a:gd name="connsiteY14" fmla="*/ 798745 h 1474952"/>
                <a:gd name="connsiteX15" fmla="*/ 342877 w 1367100"/>
                <a:gd name="connsiteY15" fmla="*/ 776255 h 1474952"/>
                <a:gd name="connsiteX16" fmla="*/ 83094 w 1367100"/>
                <a:gd name="connsiteY16" fmla="*/ 629994 h 1474952"/>
                <a:gd name="connsiteX17" fmla="*/ 149083 w 1367100"/>
                <a:gd name="connsiteY17" fmla="*/ 83093 h 1474952"/>
                <a:gd name="connsiteX18" fmla="*/ 578306 w 1367100"/>
                <a:gd name="connsiteY18" fmla="*/ 48697 h 1474952"/>
                <a:gd name="connsiteX19" fmla="*/ 635101 w 1367100"/>
                <a:gd name="connsiteY19" fmla="*/ 87928 h 1474952"/>
                <a:gd name="connsiteX20" fmla="*/ 636635 w 1367100"/>
                <a:gd name="connsiteY20" fmla="*/ 88192 h 1474952"/>
                <a:gd name="connsiteX21" fmla="*/ 637652 w 1367100"/>
                <a:gd name="connsiteY21" fmla="*/ 89690 h 1474952"/>
                <a:gd name="connsiteX22" fmla="*/ 641298 w 1367100"/>
                <a:gd name="connsiteY22" fmla="*/ 92209 h 1474952"/>
                <a:gd name="connsiteX23" fmla="*/ 673602 w 1367100"/>
                <a:gd name="connsiteY23" fmla="*/ 125805 h 1474952"/>
                <a:gd name="connsiteX24" fmla="*/ 688030 w 1367100"/>
                <a:gd name="connsiteY24" fmla="*/ 135629 h 1474952"/>
                <a:gd name="connsiteX25" fmla="*/ 733479 w 1367100"/>
                <a:gd name="connsiteY25" fmla="*/ 147733 h 1474952"/>
                <a:gd name="connsiteX26" fmla="*/ 775940 w 1367100"/>
                <a:gd name="connsiteY26" fmla="*/ 145029 h 1474952"/>
                <a:gd name="connsiteX27" fmla="*/ 803751 w 1367100"/>
                <a:gd name="connsiteY27" fmla="*/ 127404 h 1474952"/>
                <a:gd name="connsiteX28" fmla="*/ 1284007 w 1367100"/>
                <a:gd name="connsiteY28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51445 w 1367100"/>
                <a:gd name="connsiteY3" fmla="*/ 762477 h 1474952"/>
                <a:gd name="connsiteX4" fmla="*/ 1243862 w 1367100"/>
                <a:gd name="connsiteY4" fmla="*/ 808895 h 1474952"/>
                <a:gd name="connsiteX5" fmla="*/ 1251445 w 1367100"/>
                <a:gd name="connsiteY5" fmla="*/ 855313 h 1474952"/>
                <a:gd name="connsiteX6" fmla="*/ 1284245 w 1367100"/>
                <a:gd name="connsiteY6" fmla="*/ 911603 h 1474952"/>
                <a:gd name="connsiteX7" fmla="*/ 1176021 w 1367100"/>
                <a:gd name="connsiteY7" fmla="*/ 1391859 h 1474952"/>
                <a:gd name="connsiteX8" fmla="*/ 629121 w 1367100"/>
                <a:gd name="connsiteY8" fmla="*/ 1325869 h 1474952"/>
                <a:gd name="connsiteX9" fmla="*/ 559606 w 1367100"/>
                <a:gd name="connsiteY9" fmla="*/ 1187691 h 1474952"/>
                <a:gd name="connsiteX10" fmla="*/ 550339 w 1367100"/>
                <a:gd name="connsiteY10" fmla="*/ 1133062 h 1474952"/>
                <a:gd name="connsiteX11" fmla="*/ 548849 w 1367100"/>
                <a:gd name="connsiteY11" fmla="*/ 1038752 h 1474952"/>
                <a:gd name="connsiteX12" fmla="*/ 528387 w 1367100"/>
                <a:gd name="connsiteY12" fmla="*/ 953762 h 1474952"/>
                <a:gd name="connsiteX13" fmla="*/ 473848 w 1367100"/>
                <a:gd name="connsiteY13" fmla="*/ 871327 h 1474952"/>
                <a:gd name="connsiteX14" fmla="*/ 406751 w 1367100"/>
                <a:gd name="connsiteY14" fmla="*/ 798745 h 1474952"/>
                <a:gd name="connsiteX15" fmla="*/ 342877 w 1367100"/>
                <a:gd name="connsiteY15" fmla="*/ 776255 h 1474952"/>
                <a:gd name="connsiteX16" fmla="*/ 83094 w 1367100"/>
                <a:gd name="connsiteY16" fmla="*/ 629994 h 1474952"/>
                <a:gd name="connsiteX17" fmla="*/ 149083 w 1367100"/>
                <a:gd name="connsiteY17" fmla="*/ 83093 h 1474952"/>
                <a:gd name="connsiteX18" fmla="*/ 578306 w 1367100"/>
                <a:gd name="connsiteY18" fmla="*/ 48697 h 1474952"/>
                <a:gd name="connsiteX19" fmla="*/ 635101 w 1367100"/>
                <a:gd name="connsiteY19" fmla="*/ 87928 h 1474952"/>
                <a:gd name="connsiteX20" fmla="*/ 636635 w 1367100"/>
                <a:gd name="connsiteY20" fmla="*/ 88192 h 1474952"/>
                <a:gd name="connsiteX21" fmla="*/ 637652 w 1367100"/>
                <a:gd name="connsiteY21" fmla="*/ 89690 h 1474952"/>
                <a:gd name="connsiteX22" fmla="*/ 641298 w 1367100"/>
                <a:gd name="connsiteY22" fmla="*/ 92209 h 1474952"/>
                <a:gd name="connsiteX23" fmla="*/ 673602 w 1367100"/>
                <a:gd name="connsiteY23" fmla="*/ 125805 h 1474952"/>
                <a:gd name="connsiteX24" fmla="*/ 688030 w 1367100"/>
                <a:gd name="connsiteY24" fmla="*/ 135629 h 1474952"/>
                <a:gd name="connsiteX25" fmla="*/ 733479 w 1367100"/>
                <a:gd name="connsiteY25" fmla="*/ 147733 h 1474952"/>
                <a:gd name="connsiteX26" fmla="*/ 803751 w 1367100"/>
                <a:gd name="connsiteY26" fmla="*/ 127404 h 1474952"/>
                <a:gd name="connsiteX27" fmla="*/ 1284007 w 1367100"/>
                <a:gd name="connsiteY27" fmla="*/ 235627 h 147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7100" h="1474952">
                  <a:moveTo>
                    <a:pt x="1284007" y="235627"/>
                  </a:moveTo>
                  <a:cubicBezTo>
                    <a:pt x="1383607" y="362561"/>
                    <a:pt x="1391888" y="532026"/>
                    <a:pt x="1318404" y="664850"/>
                  </a:cubicBezTo>
                  <a:lnTo>
                    <a:pt x="1274892" y="727842"/>
                  </a:lnTo>
                  <a:lnTo>
                    <a:pt x="1251445" y="762477"/>
                  </a:lnTo>
                  <a:cubicBezTo>
                    <a:pt x="1246562" y="776744"/>
                    <a:pt x="1243862" y="792431"/>
                    <a:pt x="1243862" y="808895"/>
                  </a:cubicBezTo>
                  <a:cubicBezTo>
                    <a:pt x="1243862" y="825360"/>
                    <a:pt x="1246562" y="841045"/>
                    <a:pt x="1251445" y="855313"/>
                  </a:cubicBezTo>
                  <a:lnTo>
                    <a:pt x="1284245" y="911603"/>
                  </a:lnTo>
                  <a:cubicBezTo>
                    <a:pt x="1365241" y="1073666"/>
                    <a:pt x="1324110" y="1275659"/>
                    <a:pt x="1176021" y="1391859"/>
                  </a:cubicBezTo>
                  <a:cubicBezTo>
                    <a:pt x="1006776" y="1524658"/>
                    <a:pt x="761920" y="1495114"/>
                    <a:pt x="629121" y="1325869"/>
                  </a:cubicBezTo>
                  <a:cubicBezTo>
                    <a:pt x="595920" y="1283558"/>
                    <a:pt x="572867" y="1236521"/>
                    <a:pt x="559606" y="1187691"/>
                  </a:cubicBezTo>
                  <a:lnTo>
                    <a:pt x="550339" y="1133062"/>
                  </a:lnTo>
                  <a:cubicBezTo>
                    <a:pt x="549842" y="1101625"/>
                    <a:pt x="549346" y="1070189"/>
                    <a:pt x="548849" y="1038752"/>
                  </a:cubicBezTo>
                  <a:lnTo>
                    <a:pt x="528387" y="953762"/>
                  </a:lnTo>
                  <a:cubicBezTo>
                    <a:pt x="513736" y="926765"/>
                    <a:pt x="495420" y="898819"/>
                    <a:pt x="473848" y="871327"/>
                  </a:cubicBezTo>
                  <a:cubicBezTo>
                    <a:pt x="452276" y="843836"/>
                    <a:pt x="429488" y="819397"/>
                    <a:pt x="406751" y="798745"/>
                  </a:cubicBezTo>
                  <a:lnTo>
                    <a:pt x="342877" y="776255"/>
                  </a:lnTo>
                  <a:cubicBezTo>
                    <a:pt x="243908" y="764313"/>
                    <a:pt x="149494" y="714616"/>
                    <a:pt x="83094" y="629994"/>
                  </a:cubicBezTo>
                  <a:cubicBezTo>
                    <a:pt x="-49706" y="460749"/>
                    <a:pt x="-20162" y="215893"/>
                    <a:pt x="149083" y="83093"/>
                  </a:cubicBezTo>
                  <a:cubicBezTo>
                    <a:pt x="276017" y="-16507"/>
                    <a:pt x="445481" y="-24788"/>
                    <a:pt x="578306" y="48697"/>
                  </a:cubicBezTo>
                  <a:lnTo>
                    <a:pt x="635101" y="87928"/>
                  </a:lnTo>
                  <a:lnTo>
                    <a:pt x="636635" y="88192"/>
                  </a:lnTo>
                  <a:lnTo>
                    <a:pt x="637652" y="89690"/>
                  </a:lnTo>
                  <a:lnTo>
                    <a:pt x="641298" y="92209"/>
                  </a:lnTo>
                  <a:lnTo>
                    <a:pt x="673602" y="125805"/>
                  </a:lnTo>
                  <a:lnTo>
                    <a:pt x="688030" y="135629"/>
                  </a:lnTo>
                  <a:cubicBezTo>
                    <a:pt x="701749" y="141890"/>
                    <a:pt x="717094" y="146117"/>
                    <a:pt x="733479" y="147733"/>
                  </a:cubicBezTo>
                  <a:lnTo>
                    <a:pt x="803751" y="127404"/>
                  </a:lnTo>
                  <a:cubicBezTo>
                    <a:pt x="965814" y="46407"/>
                    <a:pt x="1167807" y="87538"/>
                    <a:pt x="1284007" y="235627"/>
                  </a:cubicBezTo>
                  <a:close/>
                </a:path>
              </a:pathLst>
            </a:custGeom>
            <a:solidFill>
              <a:srgbClr val="8ECDC5"/>
            </a:solidFill>
            <a:ln w="127000">
              <a:gradFill flip="none" rotWithShape="1">
                <a:gsLst>
                  <a:gs pos="0">
                    <a:srgbClr val="F7C6CA"/>
                  </a:gs>
                  <a:gs pos="100000">
                    <a:srgbClr val="EFE3BB">
                      <a:alpha val="9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4258286" y="2228592"/>
              <a:ext cx="779043" cy="779043"/>
            </a:xfrm>
            <a:prstGeom prst="ellipse">
              <a:avLst/>
            </a:prstGeom>
            <a:solidFill>
              <a:srgbClr val="8ECDC5"/>
            </a:solidFill>
            <a:ln w="127000">
              <a:gradFill flip="none" rotWithShape="1">
                <a:gsLst>
                  <a:gs pos="0">
                    <a:srgbClr val="F7C6CA"/>
                  </a:gs>
                  <a:gs pos="100000">
                    <a:srgbClr val="EFE3BB">
                      <a:alpha val="9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5132373" y="1486724"/>
              <a:ext cx="779043" cy="779043"/>
            </a:xfrm>
            <a:prstGeom prst="ellipse">
              <a:avLst/>
            </a:prstGeom>
            <a:solidFill>
              <a:srgbClr val="8ECDC5"/>
            </a:solidFill>
            <a:ln w="127000">
              <a:gradFill flip="none" rotWithShape="1">
                <a:gsLst>
                  <a:gs pos="0">
                    <a:srgbClr val="F7C6CA"/>
                  </a:gs>
                  <a:gs pos="100000">
                    <a:srgbClr val="EFE3BB">
                      <a:alpha val="9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6244367" y="1486724"/>
              <a:ext cx="779043" cy="779043"/>
            </a:xfrm>
            <a:prstGeom prst="ellipse">
              <a:avLst/>
            </a:prstGeom>
            <a:solidFill>
              <a:srgbClr val="8ECDC5"/>
            </a:solidFill>
            <a:ln w="127000">
              <a:gradFill flip="none" rotWithShape="1">
                <a:gsLst>
                  <a:gs pos="0">
                    <a:srgbClr val="F7C6CA"/>
                  </a:gs>
                  <a:gs pos="100000">
                    <a:srgbClr val="EFE3BB">
                      <a:alpha val="9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7154671" y="2248255"/>
              <a:ext cx="779043" cy="779043"/>
            </a:xfrm>
            <a:prstGeom prst="ellipse">
              <a:avLst/>
            </a:prstGeom>
            <a:solidFill>
              <a:srgbClr val="8ECDC5"/>
            </a:solidFill>
            <a:ln w="127000">
              <a:gradFill flip="none" rotWithShape="1">
                <a:gsLst>
                  <a:gs pos="0">
                    <a:srgbClr val="F7C6CA"/>
                  </a:gs>
                  <a:gs pos="100000">
                    <a:srgbClr val="EFE3BB">
                      <a:alpha val="9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제목 개체 틀 46"/>
          <p:cNvSpPr>
            <a:spLocks noGrp="1"/>
          </p:cNvSpPr>
          <p:nvPr>
            <p:ph type="title"/>
          </p:nvPr>
        </p:nvSpPr>
        <p:spPr>
          <a:xfrm>
            <a:off x="3015471" y="4959364"/>
            <a:ext cx="6165488" cy="873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>
                <a:ln>
                  <a:solidFill>
                    <a:schemeClr val="tx2">
                      <a:alpha val="30000"/>
                    </a:schemeClr>
                  </a:solidFill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78493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bg>
      <p:bgPr>
        <a:solidFill>
          <a:srgbClr val="89C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0962" y="643467"/>
            <a:ext cx="813987" cy="773288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1399822" y="1625600"/>
            <a:ext cx="1456267" cy="0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835377" y="1779587"/>
            <a:ext cx="25851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/>
            <a:r>
              <a:rPr lang="en-US" altLang="ko-KR" dirty="0"/>
              <a:t>INDEX</a:t>
            </a:r>
            <a:r>
              <a:rPr lang="ko-KR" altLang="en-US" dirty="0"/>
              <a:t> </a:t>
            </a:r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0" hasCustomPrompt="1"/>
          </p:nvPr>
        </p:nvSpPr>
        <p:spPr>
          <a:xfrm>
            <a:off x="5130800" y="1890386"/>
            <a:ext cx="2477911" cy="369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1" hasCustomPrompt="1"/>
          </p:nvPr>
        </p:nvSpPr>
        <p:spPr>
          <a:xfrm>
            <a:off x="5530850" y="2598343"/>
            <a:ext cx="2077861" cy="1013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600" baseline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37" name="텍스트 개체 틀 33"/>
          <p:cNvSpPr>
            <a:spLocks noGrp="1"/>
          </p:cNvSpPr>
          <p:nvPr>
            <p:ph type="body" sz="quarter" idx="12" hasCustomPrompt="1"/>
          </p:nvPr>
        </p:nvSpPr>
        <p:spPr>
          <a:xfrm>
            <a:off x="5130800" y="4404037"/>
            <a:ext cx="2477911" cy="369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ko-KR" altLang="en-US" dirty="0"/>
          </a:p>
        </p:txBody>
      </p:sp>
      <p:sp>
        <p:nvSpPr>
          <p:cNvPr id="38" name="텍스트 개체 틀 35"/>
          <p:cNvSpPr>
            <a:spLocks noGrp="1"/>
          </p:cNvSpPr>
          <p:nvPr>
            <p:ph type="body" sz="quarter" idx="13" hasCustomPrompt="1"/>
          </p:nvPr>
        </p:nvSpPr>
        <p:spPr>
          <a:xfrm>
            <a:off x="5530850" y="5111994"/>
            <a:ext cx="2077861" cy="1013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600" baseline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39" name="텍스트 개체 틀 33"/>
          <p:cNvSpPr>
            <a:spLocks noGrp="1"/>
          </p:cNvSpPr>
          <p:nvPr>
            <p:ph type="body" sz="quarter" idx="14" hasCustomPrompt="1"/>
          </p:nvPr>
        </p:nvSpPr>
        <p:spPr>
          <a:xfrm>
            <a:off x="8828257" y="1890386"/>
            <a:ext cx="2477911" cy="369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ko-KR" altLang="en-US" dirty="0"/>
          </a:p>
        </p:txBody>
      </p:sp>
      <p:sp>
        <p:nvSpPr>
          <p:cNvPr id="40" name="텍스트 개체 틀 35"/>
          <p:cNvSpPr>
            <a:spLocks noGrp="1"/>
          </p:cNvSpPr>
          <p:nvPr>
            <p:ph type="body" sz="quarter" idx="15" hasCustomPrompt="1"/>
          </p:nvPr>
        </p:nvSpPr>
        <p:spPr>
          <a:xfrm>
            <a:off x="9228307" y="2598343"/>
            <a:ext cx="2077861" cy="1013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600" baseline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41" name="텍스트 개체 틀 33"/>
          <p:cNvSpPr>
            <a:spLocks noGrp="1"/>
          </p:cNvSpPr>
          <p:nvPr>
            <p:ph type="body" sz="quarter" idx="16" hasCustomPrompt="1"/>
          </p:nvPr>
        </p:nvSpPr>
        <p:spPr>
          <a:xfrm>
            <a:off x="8828257" y="4404037"/>
            <a:ext cx="2477911" cy="369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ko-KR" altLang="en-US" dirty="0"/>
          </a:p>
        </p:txBody>
      </p:sp>
      <p:sp>
        <p:nvSpPr>
          <p:cNvPr id="42" name="텍스트 개체 틀 35"/>
          <p:cNvSpPr>
            <a:spLocks noGrp="1"/>
          </p:cNvSpPr>
          <p:nvPr>
            <p:ph type="body" sz="quarter" idx="17" hasCustomPrompt="1"/>
          </p:nvPr>
        </p:nvSpPr>
        <p:spPr>
          <a:xfrm>
            <a:off x="9228307" y="5111994"/>
            <a:ext cx="2077861" cy="1013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600" baseline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50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1">
    <p:bg>
      <p:bgPr>
        <a:solidFill>
          <a:srgbClr val="FB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 userDrawn="1"/>
        </p:nvSpPr>
        <p:spPr>
          <a:xfrm rot="18487195">
            <a:off x="555477" y="442292"/>
            <a:ext cx="1186192" cy="1238915"/>
          </a:xfrm>
          <a:custGeom>
            <a:avLst/>
            <a:gdLst>
              <a:gd name="connsiteX0" fmla="*/ 2056960 w 3193815"/>
              <a:gd name="connsiteY0" fmla="*/ 1350392 h 3335772"/>
              <a:gd name="connsiteX1" fmla="*/ 2112064 w 3193815"/>
              <a:gd name="connsiteY1" fmla="*/ 2038001 h 3335772"/>
              <a:gd name="connsiteX2" fmla="*/ 2042358 w 3193815"/>
              <a:gd name="connsiteY2" fmla="*/ 2138913 h 3335772"/>
              <a:gd name="connsiteX3" fmla="*/ 2004796 w 3193815"/>
              <a:gd name="connsiteY3" fmla="*/ 2194398 h 3335772"/>
              <a:gd name="connsiteX4" fmla="*/ 1992649 w 3193815"/>
              <a:gd name="connsiteY4" fmla="*/ 2268759 h 3335772"/>
              <a:gd name="connsiteX5" fmla="*/ 2004796 w 3193815"/>
              <a:gd name="connsiteY5" fmla="*/ 2343119 h 3335772"/>
              <a:gd name="connsiteX6" fmla="*/ 2057342 w 3193815"/>
              <a:gd name="connsiteY6" fmla="*/ 2433295 h 3335772"/>
              <a:gd name="connsiteX7" fmla="*/ 1883968 w 3193815"/>
              <a:gd name="connsiteY7" fmla="*/ 3202658 h 3335772"/>
              <a:gd name="connsiteX8" fmla="*/ 1007842 w 3193815"/>
              <a:gd name="connsiteY8" fmla="*/ 3096943 h 3335772"/>
              <a:gd name="connsiteX9" fmla="*/ 896481 w 3193815"/>
              <a:gd name="connsiteY9" fmla="*/ 2875584 h 3335772"/>
              <a:gd name="connsiteX10" fmla="*/ 881635 w 3193815"/>
              <a:gd name="connsiteY10" fmla="*/ 2788069 h 3335772"/>
              <a:gd name="connsiteX11" fmla="*/ 879248 w 3193815"/>
              <a:gd name="connsiteY11" fmla="*/ 2636986 h 3335772"/>
              <a:gd name="connsiteX12" fmla="*/ 846468 w 3193815"/>
              <a:gd name="connsiteY12" fmla="*/ 2500833 h 3335772"/>
              <a:gd name="connsiteX13" fmla="*/ 759097 w 3193815"/>
              <a:gd name="connsiteY13" fmla="*/ 2368774 h 3335772"/>
              <a:gd name="connsiteX14" fmla="*/ 651609 w 3193815"/>
              <a:gd name="connsiteY14" fmla="*/ 2252499 h 3335772"/>
              <a:gd name="connsiteX15" fmla="*/ 549284 w 3193815"/>
              <a:gd name="connsiteY15" fmla="*/ 2216470 h 3335772"/>
              <a:gd name="connsiteX16" fmla="*/ 133115 w 3193815"/>
              <a:gd name="connsiteY16" fmla="*/ 1982162 h 3335772"/>
              <a:gd name="connsiteX17" fmla="*/ 238829 w 3193815"/>
              <a:gd name="connsiteY17" fmla="*/ 1106035 h 3335772"/>
              <a:gd name="connsiteX18" fmla="*/ 926438 w 3193815"/>
              <a:gd name="connsiteY18" fmla="*/ 1050933 h 3335772"/>
              <a:gd name="connsiteX19" fmla="*/ 1017422 w 3193815"/>
              <a:gd name="connsiteY19" fmla="*/ 1113780 h 3335772"/>
              <a:gd name="connsiteX20" fmla="*/ 1019880 w 3193815"/>
              <a:gd name="connsiteY20" fmla="*/ 1114203 h 3335772"/>
              <a:gd name="connsiteX21" fmla="*/ 1021509 w 3193815"/>
              <a:gd name="connsiteY21" fmla="*/ 1116603 h 3335772"/>
              <a:gd name="connsiteX22" fmla="*/ 1027350 w 3193815"/>
              <a:gd name="connsiteY22" fmla="*/ 1120639 h 3335772"/>
              <a:gd name="connsiteX23" fmla="*/ 1079100 w 3193815"/>
              <a:gd name="connsiteY23" fmla="*/ 1174459 h 3335772"/>
              <a:gd name="connsiteX24" fmla="*/ 1102214 w 3193815"/>
              <a:gd name="connsiteY24" fmla="*/ 1190197 h 3335772"/>
              <a:gd name="connsiteX25" fmla="*/ 1175022 w 3193815"/>
              <a:gd name="connsiteY25" fmla="*/ 1209587 h 3335772"/>
              <a:gd name="connsiteX26" fmla="*/ 1287597 w 3193815"/>
              <a:gd name="connsiteY26" fmla="*/ 1177020 h 3335772"/>
              <a:gd name="connsiteX27" fmla="*/ 2056960 w 3193815"/>
              <a:gd name="connsiteY27" fmla="*/ 1350392 h 3335772"/>
              <a:gd name="connsiteX28" fmla="*/ 3073549 w 3193815"/>
              <a:gd name="connsiteY28" fmla="*/ 2439866 h 3335772"/>
              <a:gd name="connsiteX29" fmla="*/ 3007559 w 3193815"/>
              <a:gd name="connsiteY29" fmla="*/ 2986767 h 3335772"/>
              <a:gd name="connsiteX30" fmla="*/ 2460659 w 3193815"/>
              <a:gd name="connsiteY30" fmla="*/ 2920777 h 3335772"/>
              <a:gd name="connsiteX31" fmla="*/ 2526648 w 3193815"/>
              <a:gd name="connsiteY31" fmla="*/ 2373877 h 3335772"/>
              <a:gd name="connsiteX32" fmla="*/ 3073549 w 3193815"/>
              <a:gd name="connsiteY32" fmla="*/ 2439866 h 3335772"/>
              <a:gd name="connsiteX33" fmla="*/ 1301052 w 3193815"/>
              <a:gd name="connsiteY33" fmla="*/ 149083 h 3335772"/>
              <a:gd name="connsiteX34" fmla="*/ 1235063 w 3193815"/>
              <a:gd name="connsiteY34" fmla="*/ 695983 h 3335772"/>
              <a:gd name="connsiteX35" fmla="*/ 688162 w 3193815"/>
              <a:gd name="connsiteY35" fmla="*/ 629994 h 3335772"/>
              <a:gd name="connsiteX36" fmla="*/ 754152 w 3193815"/>
              <a:gd name="connsiteY36" fmla="*/ 83093 h 3335772"/>
              <a:gd name="connsiteX37" fmla="*/ 1301052 w 3193815"/>
              <a:gd name="connsiteY37" fmla="*/ 149083 h 3335772"/>
              <a:gd name="connsiteX38" fmla="*/ 3110721 w 3193815"/>
              <a:gd name="connsiteY38" fmla="*/ 1253611 h 3335772"/>
              <a:gd name="connsiteX39" fmla="*/ 3044732 w 3193815"/>
              <a:gd name="connsiteY39" fmla="*/ 1800512 h 3335772"/>
              <a:gd name="connsiteX40" fmla="*/ 2497831 w 3193815"/>
              <a:gd name="connsiteY40" fmla="*/ 1734522 h 3335772"/>
              <a:gd name="connsiteX41" fmla="*/ 2563821 w 3193815"/>
              <a:gd name="connsiteY41" fmla="*/ 1187622 h 3335772"/>
              <a:gd name="connsiteX42" fmla="*/ 3110721 w 3193815"/>
              <a:gd name="connsiteY42" fmla="*/ 1253611 h 3335772"/>
              <a:gd name="connsiteX43" fmla="*/ 2424277 w 3193815"/>
              <a:gd name="connsiteY43" fmla="*/ 378783 h 3335772"/>
              <a:gd name="connsiteX44" fmla="*/ 2358288 w 3193815"/>
              <a:gd name="connsiteY44" fmla="*/ 925683 h 3335772"/>
              <a:gd name="connsiteX45" fmla="*/ 1811387 w 3193815"/>
              <a:gd name="connsiteY45" fmla="*/ 859694 h 3335772"/>
              <a:gd name="connsiteX46" fmla="*/ 1877377 w 3193815"/>
              <a:gd name="connsiteY46" fmla="*/ 312793 h 3335772"/>
              <a:gd name="connsiteX47" fmla="*/ 2424277 w 3193815"/>
              <a:gd name="connsiteY47" fmla="*/ 378783 h 33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3815" h="3335772">
                <a:moveTo>
                  <a:pt x="2056960" y="1350392"/>
                </a:moveTo>
                <a:cubicBezTo>
                  <a:pt x="2216518" y="1553738"/>
                  <a:pt x="2229784" y="1825219"/>
                  <a:pt x="2112064" y="2038001"/>
                </a:cubicBezTo>
                <a:lnTo>
                  <a:pt x="2042358" y="2138913"/>
                </a:lnTo>
                <a:lnTo>
                  <a:pt x="2004796" y="2194398"/>
                </a:lnTo>
                <a:cubicBezTo>
                  <a:pt x="1996974" y="2217253"/>
                  <a:pt x="1992648" y="2242384"/>
                  <a:pt x="1992649" y="2268759"/>
                </a:cubicBezTo>
                <a:cubicBezTo>
                  <a:pt x="1992648" y="2295135"/>
                  <a:pt x="1996974" y="2320262"/>
                  <a:pt x="2004796" y="2343119"/>
                </a:cubicBezTo>
                <a:lnTo>
                  <a:pt x="2057342" y="2433295"/>
                </a:lnTo>
                <a:cubicBezTo>
                  <a:pt x="2187096" y="2692918"/>
                  <a:pt x="2121205" y="3016508"/>
                  <a:pt x="1883968" y="3202658"/>
                </a:cubicBezTo>
                <a:cubicBezTo>
                  <a:pt x="1612840" y="3415400"/>
                  <a:pt x="1220585" y="3368071"/>
                  <a:pt x="1007842" y="3096943"/>
                </a:cubicBezTo>
                <a:cubicBezTo>
                  <a:pt x="954655" y="3029162"/>
                  <a:pt x="917725" y="2953809"/>
                  <a:pt x="896481" y="2875584"/>
                </a:cubicBezTo>
                <a:lnTo>
                  <a:pt x="881635" y="2788069"/>
                </a:lnTo>
                <a:cubicBezTo>
                  <a:pt x="880839" y="2737708"/>
                  <a:pt x="880044" y="2687348"/>
                  <a:pt x="879248" y="2636986"/>
                </a:cubicBezTo>
                <a:lnTo>
                  <a:pt x="846468" y="2500833"/>
                </a:lnTo>
                <a:cubicBezTo>
                  <a:pt x="822997" y="2457585"/>
                  <a:pt x="793656" y="2412816"/>
                  <a:pt x="759097" y="2368774"/>
                </a:cubicBezTo>
                <a:cubicBezTo>
                  <a:pt x="724540" y="2324734"/>
                  <a:pt x="688033" y="2285583"/>
                  <a:pt x="651609" y="2252499"/>
                </a:cubicBezTo>
                <a:lnTo>
                  <a:pt x="549284" y="2216470"/>
                </a:lnTo>
                <a:cubicBezTo>
                  <a:pt x="390737" y="2197339"/>
                  <a:pt x="239487" y="2117725"/>
                  <a:pt x="133115" y="1982162"/>
                </a:cubicBezTo>
                <a:cubicBezTo>
                  <a:pt x="-79629" y="1711034"/>
                  <a:pt x="-32299" y="1318778"/>
                  <a:pt x="238829" y="1106035"/>
                </a:cubicBezTo>
                <a:cubicBezTo>
                  <a:pt x="442175" y="946477"/>
                  <a:pt x="713654" y="933211"/>
                  <a:pt x="926438" y="1050933"/>
                </a:cubicBezTo>
                <a:lnTo>
                  <a:pt x="1017422" y="1113780"/>
                </a:lnTo>
                <a:lnTo>
                  <a:pt x="1019880" y="1114203"/>
                </a:lnTo>
                <a:lnTo>
                  <a:pt x="1021509" y="1116603"/>
                </a:lnTo>
                <a:lnTo>
                  <a:pt x="1027350" y="1120639"/>
                </a:lnTo>
                <a:lnTo>
                  <a:pt x="1079100" y="1174459"/>
                </a:lnTo>
                <a:lnTo>
                  <a:pt x="1102214" y="1190197"/>
                </a:lnTo>
                <a:cubicBezTo>
                  <a:pt x="1124191" y="1200227"/>
                  <a:pt x="1148774" y="1206998"/>
                  <a:pt x="1175022" y="1209587"/>
                </a:cubicBezTo>
                <a:lnTo>
                  <a:pt x="1287597" y="1177020"/>
                </a:lnTo>
                <a:cubicBezTo>
                  <a:pt x="1547220" y="1047264"/>
                  <a:pt x="1870810" y="1113156"/>
                  <a:pt x="2056960" y="1350392"/>
                </a:cubicBezTo>
                <a:close/>
                <a:moveTo>
                  <a:pt x="3073549" y="2439866"/>
                </a:moveTo>
                <a:cubicBezTo>
                  <a:pt x="3206348" y="2609111"/>
                  <a:pt x="3176804" y="2853967"/>
                  <a:pt x="3007559" y="2986767"/>
                </a:cubicBezTo>
                <a:cubicBezTo>
                  <a:pt x="2838314" y="3119567"/>
                  <a:pt x="2593459" y="3090022"/>
                  <a:pt x="2460659" y="2920777"/>
                </a:cubicBezTo>
                <a:cubicBezTo>
                  <a:pt x="2327859" y="2751533"/>
                  <a:pt x="2357403" y="2506677"/>
                  <a:pt x="2526648" y="2373877"/>
                </a:cubicBezTo>
                <a:cubicBezTo>
                  <a:pt x="2695893" y="2241077"/>
                  <a:pt x="2940749" y="2270621"/>
                  <a:pt x="3073549" y="2439866"/>
                </a:cubicBezTo>
                <a:close/>
                <a:moveTo>
                  <a:pt x="1301052" y="149083"/>
                </a:moveTo>
                <a:cubicBezTo>
                  <a:pt x="1433852" y="318328"/>
                  <a:pt x="1404308" y="563183"/>
                  <a:pt x="1235063" y="695983"/>
                </a:cubicBezTo>
                <a:cubicBezTo>
                  <a:pt x="1065818" y="828783"/>
                  <a:pt x="820962" y="799239"/>
                  <a:pt x="688162" y="629994"/>
                </a:cubicBezTo>
                <a:cubicBezTo>
                  <a:pt x="555362" y="460749"/>
                  <a:pt x="584907" y="215893"/>
                  <a:pt x="754152" y="83093"/>
                </a:cubicBezTo>
                <a:cubicBezTo>
                  <a:pt x="923396" y="-49707"/>
                  <a:pt x="1168252" y="-20162"/>
                  <a:pt x="1301052" y="149083"/>
                </a:cubicBezTo>
                <a:close/>
                <a:moveTo>
                  <a:pt x="3110721" y="1253611"/>
                </a:moveTo>
                <a:cubicBezTo>
                  <a:pt x="3243521" y="1422856"/>
                  <a:pt x="3213977" y="1667712"/>
                  <a:pt x="3044732" y="1800512"/>
                </a:cubicBezTo>
                <a:cubicBezTo>
                  <a:pt x="2875487" y="1933312"/>
                  <a:pt x="2630631" y="1903767"/>
                  <a:pt x="2497831" y="1734522"/>
                </a:cubicBezTo>
                <a:cubicBezTo>
                  <a:pt x="2365032" y="1565278"/>
                  <a:pt x="2394576" y="1320422"/>
                  <a:pt x="2563821" y="1187622"/>
                </a:cubicBezTo>
                <a:cubicBezTo>
                  <a:pt x="2733066" y="1054822"/>
                  <a:pt x="2977921" y="1084366"/>
                  <a:pt x="3110721" y="1253611"/>
                </a:cubicBezTo>
                <a:close/>
                <a:moveTo>
                  <a:pt x="2424277" y="378783"/>
                </a:moveTo>
                <a:cubicBezTo>
                  <a:pt x="2557077" y="548028"/>
                  <a:pt x="2527532" y="792883"/>
                  <a:pt x="2358288" y="925683"/>
                </a:cubicBezTo>
                <a:cubicBezTo>
                  <a:pt x="2189043" y="1058483"/>
                  <a:pt x="1944187" y="1028939"/>
                  <a:pt x="1811387" y="859694"/>
                </a:cubicBezTo>
                <a:cubicBezTo>
                  <a:pt x="1678587" y="690449"/>
                  <a:pt x="1708132" y="445593"/>
                  <a:pt x="1877377" y="312793"/>
                </a:cubicBezTo>
                <a:cubicBezTo>
                  <a:pt x="2046621" y="179994"/>
                  <a:pt x="2291477" y="209538"/>
                  <a:pt x="2424277" y="3787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336801" y="1246349"/>
            <a:ext cx="1862666" cy="0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694745" y="731894"/>
            <a:ext cx="31467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8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/>
              <a:t>CONTETS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 hasCustomPrompt="1"/>
          </p:nvPr>
        </p:nvSpPr>
        <p:spPr>
          <a:xfrm>
            <a:off x="2499696" y="1405913"/>
            <a:ext cx="15368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sz="1600" baseline="0" dirty="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ctr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27" name="텍스트 개체 틀 25"/>
          <p:cNvSpPr>
            <a:spLocks noGrp="1"/>
          </p:cNvSpPr>
          <p:nvPr>
            <p:ph type="body" sz="quarter" idx="11" hasCustomPrompt="1"/>
          </p:nvPr>
        </p:nvSpPr>
        <p:spPr>
          <a:xfrm>
            <a:off x="707512" y="1006283"/>
            <a:ext cx="88212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dirty="0">
                <a:solidFill>
                  <a:srgbClr val="FBF3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lvl="0" algn="ctr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2">
    <p:bg>
      <p:bgPr>
        <a:solidFill>
          <a:srgbClr val="FB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 userDrawn="1"/>
        </p:nvSpPr>
        <p:spPr>
          <a:xfrm rot="18487195">
            <a:off x="555477" y="442292"/>
            <a:ext cx="1186192" cy="1238915"/>
          </a:xfrm>
          <a:custGeom>
            <a:avLst/>
            <a:gdLst>
              <a:gd name="connsiteX0" fmla="*/ 2056960 w 3193815"/>
              <a:gd name="connsiteY0" fmla="*/ 1350392 h 3335772"/>
              <a:gd name="connsiteX1" fmla="*/ 2112064 w 3193815"/>
              <a:gd name="connsiteY1" fmla="*/ 2038001 h 3335772"/>
              <a:gd name="connsiteX2" fmla="*/ 2042358 w 3193815"/>
              <a:gd name="connsiteY2" fmla="*/ 2138913 h 3335772"/>
              <a:gd name="connsiteX3" fmla="*/ 2004796 w 3193815"/>
              <a:gd name="connsiteY3" fmla="*/ 2194398 h 3335772"/>
              <a:gd name="connsiteX4" fmla="*/ 1992649 w 3193815"/>
              <a:gd name="connsiteY4" fmla="*/ 2268759 h 3335772"/>
              <a:gd name="connsiteX5" fmla="*/ 2004796 w 3193815"/>
              <a:gd name="connsiteY5" fmla="*/ 2343119 h 3335772"/>
              <a:gd name="connsiteX6" fmla="*/ 2057342 w 3193815"/>
              <a:gd name="connsiteY6" fmla="*/ 2433295 h 3335772"/>
              <a:gd name="connsiteX7" fmla="*/ 1883968 w 3193815"/>
              <a:gd name="connsiteY7" fmla="*/ 3202658 h 3335772"/>
              <a:gd name="connsiteX8" fmla="*/ 1007842 w 3193815"/>
              <a:gd name="connsiteY8" fmla="*/ 3096943 h 3335772"/>
              <a:gd name="connsiteX9" fmla="*/ 896481 w 3193815"/>
              <a:gd name="connsiteY9" fmla="*/ 2875584 h 3335772"/>
              <a:gd name="connsiteX10" fmla="*/ 881635 w 3193815"/>
              <a:gd name="connsiteY10" fmla="*/ 2788069 h 3335772"/>
              <a:gd name="connsiteX11" fmla="*/ 879248 w 3193815"/>
              <a:gd name="connsiteY11" fmla="*/ 2636986 h 3335772"/>
              <a:gd name="connsiteX12" fmla="*/ 846468 w 3193815"/>
              <a:gd name="connsiteY12" fmla="*/ 2500833 h 3335772"/>
              <a:gd name="connsiteX13" fmla="*/ 759097 w 3193815"/>
              <a:gd name="connsiteY13" fmla="*/ 2368774 h 3335772"/>
              <a:gd name="connsiteX14" fmla="*/ 651609 w 3193815"/>
              <a:gd name="connsiteY14" fmla="*/ 2252499 h 3335772"/>
              <a:gd name="connsiteX15" fmla="*/ 549284 w 3193815"/>
              <a:gd name="connsiteY15" fmla="*/ 2216470 h 3335772"/>
              <a:gd name="connsiteX16" fmla="*/ 133115 w 3193815"/>
              <a:gd name="connsiteY16" fmla="*/ 1982162 h 3335772"/>
              <a:gd name="connsiteX17" fmla="*/ 238829 w 3193815"/>
              <a:gd name="connsiteY17" fmla="*/ 1106035 h 3335772"/>
              <a:gd name="connsiteX18" fmla="*/ 926438 w 3193815"/>
              <a:gd name="connsiteY18" fmla="*/ 1050933 h 3335772"/>
              <a:gd name="connsiteX19" fmla="*/ 1017422 w 3193815"/>
              <a:gd name="connsiteY19" fmla="*/ 1113780 h 3335772"/>
              <a:gd name="connsiteX20" fmla="*/ 1019880 w 3193815"/>
              <a:gd name="connsiteY20" fmla="*/ 1114203 h 3335772"/>
              <a:gd name="connsiteX21" fmla="*/ 1021509 w 3193815"/>
              <a:gd name="connsiteY21" fmla="*/ 1116603 h 3335772"/>
              <a:gd name="connsiteX22" fmla="*/ 1027350 w 3193815"/>
              <a:gd name="connsiteY22" fmla="*/ 1120639 h 3335772"/>
              <a:gd name="connsiteX23" fmla="*/ 1079100 w 3193815"/>
              <a:gd name="connsiteY23" fmla="*/ 1174459 h 3335772"/>
              <a:gd name="connsiteX24" fmla="*/ 1102214 w 3193815"/>
              <a:gd name="connsiteY24" fmla="*/ 1190197 h 3335772"/>
              <a:gd name="connsiteX25" fmla="*/ 1175022 w 3193815"/>
              <a:gd name="connsiteY25" fmla="*/ 1209587 h 3335772"/>
              <a:gd name="connsiteX26" fmla="*/ 1287597 w 3193815"/>
              <a:gd name="connsiteY26" fmla="*/ 1177020 h 3335772"/>
              <a:gd name="connsiteX27" fmla="*/ 2056960 w 3193815"/>
              <a:gd name="connsiteY27" fmla="*/ 1350392 h 3335772"/>
              <a:gd name="connsiteX28" fmla="*/ 3073549 w 3193815"/>
              <a:gd name="connsiteY28" fmla="*/ 2439866 h 3335772"/>
              <a:gd name="connsiteX29" fmla="*/ 3007559 w 3193815"/>
              <a:gd name="connsiteY29" fmla="*/ 2986767 h 3335772"/>
              <a:gd name="connsiteX30" fmla="*/ 2460659 w 3193815"/>
              <a:gd name="connsiteY30" fmla="*/ 2920777 h 3335772"/>
              <a:gd name="connsiteX31" fmla="*/ 2526648 w 3193815"/>
              <a:gd name="connsiteY31" fmla="*/ 2373877 h 3335772"/>
              <a:gd name="connsiteX32" fmla="*/ 3073549 w 3193815"/>
              <a:gd name="connsiteY32" fmla="*/ 2439866 h 3335772"/>
              <a:gd name="connsiteX33" fmla="*/ 1301052 w 3193815"/>
              <a:gd name="connsiteY33" fmla="*/ 149083 h 3335772"/>
              <a:gd name="connsiteX34" fmla="*/ 1235063 w 3193815"/>
              <a:gd name="connsiteY34" fmla="*/ 695983 h 3335772"/>
              <a:gd name="connsiteX35" fmla="*/ 688162 w 3193815"/>
              <a:gd name="connsiteY35" fmla="*/ 629994 h 3335772"/>
              <a:gd name="connsiteX36" fmla="*/ 754152 w 3193815"/>
              <a:gd name="connsiteY36" fmla="*/ 83093 h 3335772"/>
              <a:gd name="connsiteX37" fmla="*/ 1301052 w 3193815"/>
              <a:gd name="connsiteY37" fmla="*/ 149083 h 3335772"/>
              <a:gd name="connsiteX38" fmla="*/ 3110721 w 3193815"/>
              <a:gd name="connsiteY38" fmla="*/ 1253611 h 3335772"/>
              <a:gd name="connsiteX39" fmla="*/ 3044732 w 3193815"/>
              <a:gd name="connsiteY39" fmla="*/ 1800512 h 3335772"/>
              <a:gd name="connsiteX40" fmla="*/ 2497831 w 3193815"/>
              <a:gd name="connsiteY40" fmla="*/ 1734522 h 3335772"/>
              <a:gd name="connsiteX41" fmla="*/ 2563821 w 3193815"/>
              <a:gd name="connsiteY41" fmla="*/ 1187622 h 3335772"/>
              <a:gd name="connsiteX42" fmla="*/ 3110721 w 3193815"/>
              <a:gd name="connsiteY42" fmla="*/ 1253611 h 3335772"/>
              <a:gd name="connsiteX43" fmla="*/ 2424277 w 3193815"/>
              <a:gd name="connsiteY43" fmla="*/ 378783 h 3335772"/>
              <a:gd name="connsiteX44" fmla="*/ 2358288 w 3193815"/>
              <a:gd name="connsiteY44" fmla="*/ 925683 h 3335772"/>
              <a:gd name="connsiteX45" fmla="*/ 1811387 w 3193815"/>
              <a:gd name="connsiteY45" fmla="*/ 859694 h 3335772"/>
              <a:gd name="connsiteX46" fmla="*/ 1877377 w 3193815"/>
              <a:gd name="connsiteY46" fmla="*/ 312793 h 3335772"/>
              <a:gd name="connsiteX47" fmla="*/ 2424277 w 3193815"/>
              <a:gd name="connsiteY47" fmla="*/ 378783 h 33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3815" h="3335772">
                <a:moveTo>
                  <a:pt x="2056960" y="1350392"/>
                </a:moveTo>
                <a:cubicBezTo>
                  <a:pt x="2216518" y="1553738"/>
                  <a:pt x="2229784" y="1825219"/>
                  <a:pt x="2112064" y="2038001"/>
                </a:cubicBezTo>
                <a:lnTo>
                  <a:pt x="2042358" y="2138913"/>
                </a:lnTo>
                <a:lnTo>
                  <a:pt x="2004796" y="2194398"/>
                </a:lnTo>
                <a:cubicBezTo>
                  <a:pt x="1996974" y="2217253"/>
                  <a:pt x="1992648" y="2242384"/>
                  <a:pt x="1992649" y="2268759"/>
                </a:cubicBezTo>
                <a:cubicBezTo>
                  <a:pt x="1992648" y="2295135"/>
                  <a:pt x="1996974" y="2320262"/>
                  <a:pt x="2004796" y="2343119"/>
                </a:cubicBezTo>
                <a:lnTo>
                  <a:pt x="2057342" y="2433295"/>
                </a:lnTo>
                <a:cubicBezTo>
                  <a:pt x="2187096" y="2692918"/>
                  <a:pt x="2121205" y="3016508"/>
                  <a:pt x="1883968" y="3202658"/>
                </a:cubicBezTo>
                <a:cubicBezTo>
                  <a:pt x="1612840" y="3415400"/>
                  <a:pt x="1220585" y="3368071"/>
                  <a:pt x="1007842" y="3096943"/>
                </a:cubicBezTo>
                <a:cubicBezTo>
                  <a:pt x="954655" y="3029162"/>
                  <a:pt x="917725" y="2953809"/>
                  <a:pt x="896481" y="2875584"/>
                </a:cubicBezTo>
                <a:lnTo>
                  <a:pt x="881635" y="2788069"/>
                </a:lnTo>
                <a:cubicBezTo>
                  <a:pt x="880839" y="2737708"/>
                  <a:pt x="880044" y="2687348"/>
                  <a:pt x="879248" y="2636986"/>
                </a:cubicBezTo>
                <a:lnTo>
                  <a:pt x="846468" y="2500833"/>
                </a:lnTo>
                <a:cubicBezTo>
                  <a:pt x="822997" y="2457585"/>
                  <a:pt x="793656" y="2412816"/>
                  <a:pt x="759097" y="2368774"/>
                </a:cubicBezTo>
                <a:cubicBezTo>
                  <a:pt x="724540" y="2324734"/>
                  <a:pt x="688033" y="2285583"/>
                  <a:pt x="651609" y="2252499"/>
                </a:cubicBezTo>
                <a:lnTo>
                  <a:pt x="549284" y="2216470"/>
                </a:lnTo>
                <a:cubicBezTo>
                  <a:pt x="390737" y="2197339"/>
                  <a:pt x="239487" y="2117725"/>
                  <a:pt x="133115" y="1982162"/>
                </a:cubicBezTo>
                <a:cubicBezTo>
                  <a:pt x="-79629" y="1711034"/>
                  <a:pt x="-32299" y="1318778"/>
                  <a:pt x="238829" y="1106035"/>
                </a:cubicBezTo>
                <a:cubicBezTo>
                  <a:pt x="442175" y="946477"/>
                  <a:pt x="713654" y="933211"/>
                  <a:pt x="926438" y="1050933"/>
                </a:cubicBezTo>
                <a:lnTo>
                  <a:pt x="1017422" y="1113780"/>
                </a:lnTo>
                <a:lnTo>
                  <a:pt x="1019880" y="1114203"/>
                </a:lnTo>
                <a:lnTo>
                  <a:pt x="1021509" y="1116603"/>
                </a:lnTo>
                <a:lnTo>
                  <a:pt x="1027350" y="1120639"/>
                </a:lnTo>
                <a:lnTo>
                  <a:pt x="1079100" y="1174459"/>
                </a:lnTo>
                <a:lnTo>
                  <a:pt x="1102214" y="1190197"/>
                </a:lnTo>
                <a:cubicBezTo>
                  <a:pt x="1124191" y="1200227"/>
                  <a:pt x="1148774" y="1206998"/>
                  <a:pt x="1175022" y="1209587"/>
                </a:cubicBezTo>
                <a:lnTo>
                  <a:pt x="1287597" y="1177020"/>
                </a:lnTo>
                <a:cubicBezTo>
                  <a:pt x="1547220" y="1047264"/>
                  <a:pt x="1870810" y="1113156"/>
                  <a:pt x="2056960" y="1350392"/>
                </a:cubicBezTo>
                <a:close/>
                <a:moveTo>
                  <a:pt x="3073549" y="2439866"/>
                </a:moveTo>
                <a:cubicBezTo>
                  <a:pt x="3206348" y="2609111"/>
                  <a:pt x="3176804" y="2853967"/>
                  <a:pt x="3007559" y="2986767"/>
                </a:cubicBezTo>
                <a:cubicBezTo>
                  <a:pt x="2838314" y="3119567"/>
                  <a:pt x="2593459" y="3090022"/>
                  <a:pt x="2460659" y="2920777"/>
                </a:cubicBezTo>
                <a:cubicBezTo>
                  <a:pt x="2327859" y="2751533"/>
                  <a:pt x="2357403" y="2506677"/>
                  <a:pt x="2526648" y="2373877"/>
                </a:cubicBezTo>
                <a:cubicBezTo>
                  <a:pt x="2695893" y="2241077"/>
                  <a:pt x="2940749" y="2270621"/>
                  <a:pt x="3073549" y="2439866"/>
                </a:cubicBezTo>
                <a:close/>
                <a:moveTo>
                  <a:pt x="1301052" y="149083"/>
                </a:moveTo>
                <a:cubicBezTo>
                  <a:pt x="1433852" y="318328"/>
                  <a:pt x="1404308" y="563183"/>
                  <a:pt x="1235063" y="695983"/>
                </a:cubicBezTo>
                <a:cubicBezTo>
                  <a:pt x="1065818" y="828783"/>
                  <a:pt x="820962" y="799239"/>
                  <a:pt x="688162" y="629994"/>
                </a:cubicBezTo>
                <a:cubicBezTo>
                  <a:pt x="555362" y="460749"/>
                  <a:pt x="584907" y="215893"/>
                  <a:pt x="754152" y="83093"/>
                </a:cubicBezTo>
                <a:cubicBezTo>
                  <a:pt x="923396" y="-49707"/>
                  <a:pt x="1168252" y="-20162"/>
                  <a:pt x="1301052" y="149083"/>
                </a:cubicBezTo>
                <a:close/>
                <a:moveTo>
                  <a:pt x="3110721" y="1253611"/>
                </a:moveTo>
                <a:cubicBezTo>
                  <a:pt x="3243521" y="1422856"/>
                  <a:pt x="3213977" y="1667712"/>
                  <a:pt x="3044732" y="1800512"/>
                </a:cubicBezTo>
                <a:cubicBezTo>
                  <a:pt x="2875487" y="1933312"/>
                  <a:pt x="2630631" y="1903767"/>
                  <a:pt x="2497831" y="1734522"/>
                </a:cubicBezTo>
                <a:cubicBezTo>
                  <a:pt x="2365032" y="1565278"/>
                  <a:pt x="2394576" y="1320422"/>
                  <a:pt x="2563821" y="1187622"/>
                </a:cubicBezTo>
                <a:cubicBezTo>
                  <a:pt x="2733066" y="1054822"/>
                  <a:pt x="2977921" y="1084366"/>
                  <a:pt x="3110721" y="1253611"/>
                </a:cubicBezTo>
                <a:close/>
                <a:moveTo>
                  <a:pt x="2424277" y="378783"/>
                </a:moveTo>
                <a:cubicBezTo>
                  <a:pt x="2557077" y="548028"/>
                  <a:pt x="2527532" y="792883"/>
                  <a:pt x="2358288" y="925683"/>
                </a:cubicBezTo>
                <a:cubicBezTo>
                  <a:pt x="2189043" y="1058483"/>
                  <a:pt x="1944187" y="1028939"/>
                  <a:pt x="1811387" y="859694"/>
                </a:cubicBezTo>
                <a:cubicBezTo>
                  <a:pt x="1678587" y="690449"/>
                  <a:pt x="1708132" y="445593"/>
                  <a:pt x="1877377" y="312793"/>
                </a:cubicBezTo>
                <a:cubicBezTo>
                  <a:pt x="2046621" y="179994"/>
                  <a:pt x="2291477" y="209538"/>
                  <a:pt x="2424277" y="3787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336801" y="1246349"/>
            <a:ext cx="1862666" cy="0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694745" y="731894"/>
            <a:ext cx="31467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8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/>
              <a:t>CONTETS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 hasCustomPrompt="1"/>
          </p:nvPr>
        </p:nvSpPr>
        <p:spPr>
          <a:xfrm>
            <a:off x="2499696" y="1405913"/>
            <a:ext cx="15368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sz="1600" baseline="0" dirty="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ctr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27" name="텍스트 개체 틀 25"/>
          <p:cNvSpPr>
            <a:spLocks noGrp="1"/>
          </p:cNvSpPr>
          <p:nvPr>
            <p:ph type="body" sz="quarter" idx="11" hasCustomPrompt="1"/>
          </p:nvPr>
        </p:nvSpPr>
        <p:spPr>
          <a:xfrm>
            <a:off x="707512" y="1006283"/>
            <a:ext cx="88212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dirty="0">
                <a:solidFill>
                  <a:srgbClr val="FBF3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lvl="0" algn="ctr"/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3">
    <p:bg>
      <p:bgPr>
        <a:solidFill>
          <a:srgbClr val="FB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 userDrawn="1"/>
        </p:nvSpPr>
        <p:spPr>
          <a:xfrm rot="18487195">
            <a:off x="555477" y="442292"/>
            <a:ext cx="1186192" cy="1238915"/>
          </a:xfrm>
          <a:custGeom>
            <a:avLst/>
            <a:gdLst>
              <a:gd name="connsiteX0" fmla="*/ 2056960 w 3193815"/>
              <a:gd name="connsiteY0" fmla="*/ 1350392 h 3335772"/>
              <a:gd name="connsiteX1" fmla="*/ 2112064 w 3193815"/>
              <a:gd name="connsiteY1" fmla="*/ 2038001 h 3335772"/>
              <a:gd name="connsiteX2" fmla="*/ 2042358 w 3193815"/>
              <a:gd name="connsiteY2" fmla="*/ 2138913 h 3335772"/>
              <a:gd name="connsiteX3" fmla="*/ 2004796 w 3193815"/>
              <a:gd name="connsiteY3" fmla="*/ 2194398 h 3335772"/>
              <a:gd name="connsiteX4" fmla="*/ 1992649 w 3193815"/>
              <a:gd name="connsiteY4" fmla="*/ 2268759 h 3335772"/>
              <a:gd name="connsiteX5" fmla="*/ 2004796 w 3193815"/>
              <a:gd name="connsiteY5" fmla="*/ 2343119 h 3335772"/>
              <a:gd name="connsiteX6" fmla="*/ 2057342 w 3193815"/>
              <a:gd name="connsiteY6" fmla="*/ 2433295 h 3335772"/>
              <a:gd name="connsiteX7" fmla="*/ 1883968 w 3193815"/>
              <a:gd name="connsiteY7" fmla="*/ 3202658 h 3335772"/>
              <a:gd name="connsiteX8" fmla="*/ 1007842 w 3193815"/>
              <a:gd name="connsiteY8" fmla="*/ 3096943 h 3335772"/>
              <a:gd name="connsiteX9" fmla="*/ 896481 w 3193815"/>
              <a:gd name="connsiteY9" fmla="*/ 2875584 h 3335772"/>
              <a:gd name="connsiteX10" fmla="*/ 881635 w 3193815"/>
              <a:gd name="connsiteY10" fmla="*/ 2788069 h 3335772"/>
              <a:gd name="connsiteX11" fmla="*/ 879248 w 3193815"/>
              <a:gd name="connsiteY11" fmla="*/ 2636986 h 3335772"/>
              <a:gd name="connsiteX12" fmla="*/ 846468 w 3193815"/>
              <a:gd name="connsiteY12" fmla="*/ 2500833 h 3335772"/>
              <a:gd name="connsiteX13" fmla="*/ 759097 w 3193815"/>
              <a:gd name="connsiteY13" fmla="*/ 2368774 h 3335772"/>
              <a:gd name="connsiteX14" fmla="*/ 651609 w 3193815"/>
              <a:gd name="connsiteY14" fmla="*/ 2252499 h 3335772"/>
              <a:gd name="connsiteX15" fmla="*/ 549284 w 3193815"/>
              <a:gd name="connsiteY15" fmla="*/ 2216470 h 3335772"/>
              <a:gd name="connsiteX16" fmla="*/ 133115 w 3193815"/>
              <a:gd name="connsiteY16" fmla="*/ 1982162 h 3335772"/>
              <a:gd name="connsiteX17" fmla="*/ 238829 w 3193815"/>
              <a:gd name="connsiteY17" fmla="*/ 1106035 h 3335772"/>
              <a:gd name="connsiteX18" fmla="*/ 926438 w 3193815"/>
              <a:gd name="connsiteY18" fmla="*/ 1050933 h 3335772"/>
              <a:gd name="connsiteX19" fmla="*/ 1017422 w 3193815"/>
              <a:gd name="connsiteY19" fmla="*/ 1113780 h 3335772"/>
              <a:gd name="connsiteX20" fmla="*/ 1019880 w 3193815"/>
              <a:gd name="connsiteY20" fmla="*/ 1114203 h 3335772"/>
              <a:gd name="connsiteX21" fmla="*/ 1021509 w 3193815"/>
              <a:gd name="connsiteY21" fmla="*/ 1116603 h 3335772"/>
              <a:gd name="connsiteX22" fmla="*/ 1027350 w 3193815"/>
              <a:gd name="connsiteY22" fmla="*/ 1120639 h 3335772"/>
              <a:gd name="connsiteX23" fmla="*/ 1079100 w 3193815"/>
              <a:gd name="connsiteY23" fmla="*/ 1174459 h 3335772"/>
              <a:gd name="connsiteX24" fmla="*/ 1102214 w 3193815"/>
              <a:gd name="connsiteY24" fmla="*/ 1190197 h 3335772"/>
              <a:gd name="connsiteX25" fmla="*/ 1175022 w 3193815"/>
              <a:gd name="connsiteY25" fmla="*/ 1209587 h 3335772"/>
              <a:gd name="connsiteX26" fmla="*/ 1287597 w 3193815"/>
              <a:gd name="connsiteY26" fmla="*/ 1177020 h 3335772"/>
              <a:gd name="connsiteX27" fmla="*/ 2056960 w 3193815"/>
              <a:gd name="connsiteY27" fmla="*/ 1350392 h 3335772"/>
              <a:gd name="connsiteX28" fmla="*/ 3073549 w 3193815"/>
              <a:gd name="connsiteY28" fmla="*/ 2439866 h 3335772"/>
              <a:gd name="connsiteX29" fmla="*/ 3007559 w 3193815"/>
              <a:gd name="connsiteY29" fmla="*/ 2986767 h 3335772"/>
              <a:gd name="connsiteX30" fmla="*/ 2460659 w 3193815"/>
              <a:gd name="connsiteY30" fmla="*/ 2920777 h 3335772"/>
              <a:gd name="connsiteX31" fmla="*/ 2526648 w 3193815"/>
              <a:gd name="connsiteY31" fmla="*/ 2373877 h 3335772"/>
              <a:gd name="connsiteX32" fmla="*/ 3073549 w 3193815"/>
              <a:gd name="connsiteY32" fmla="*/ 2439866 h 3335772"/>
              <a:gd name="connsiteX33" fmla="*/ 1301052 w 3193815"/>
              <a:gd name="connsiteY33" fmla="*/ 149083 h 3335772"/>
              <a:gd name="connsiteX34" fmla="*/ 1235063 w 3193815"/>
              <a:gd name="connsiteY34" fmla="*/ 695983 h 3335772"/>
              <a:gd name="connsiteX35" fmla="*/ 688162 w 3193815"/>
              <a:gd name="connsiteY35" fmla="*/ 629994 h 3335772"/>
              <a:gd name="connsiteX36" fmla="*/ 754152 w 3193815"/>
              <a:gd name="connsiteY36" fmla="*/ 83093 h 3335772"/>
              <a:gd name="connsiteX37" fmla="*/ 1301052 w 3193815"/>
              <a:gd name="connsiteY37" fmla="*/ 149083 h 3335772"/>
              <a:gd name="connsiteX38" fmla="*/ 3110721 w 3193815"/>
              <a:gd name="connsiteY38" fmla="*/ 1253611 h 3335772"/>
              <a:gd name="connsiteX39" fmla="*/ 3044732 w 3193815"/>
              <a:gd name="connsiteY39" fmla="*/ 1800512 h 3335772"/>
              <a:gd name="connsiteX40" fmla="*/ 2497831 w 3193815"/>
              <a:gd name="connsiteY40" fmla="*/ 1734522 h 3335772"/>
              <a:gd name="connsiteX41" fmla="*/ 2563821 w 3193815"/>
              <a:gd name="connsiteY41" fmla="*/ 1187622 h 3335772"/>
              <a:gd name="connsiteX42" fmla="*/ 3110721 w 3193815"/>
              <a:gd name="connsiteY42" fmla="*/ 1253611 h 3335772"/>
              <a:gd name="connsiteX43" fmla="*/ 2424277 w 3193815"/>
              <a:gd name="connsiteY43" fmla="*/ 378783 h 3335772"/>
              <a:gd name="connsiteX44" fmla="*/ 2358288 w 3193815"/>
              <a:gd name="connsiteY44" fmla="*/ 925683 h 3335772"/>
              <a:gd name="connsiteX45" fmla="*/ 1811387 w 3193815"/>
              <a:gd name="connsiteY45" fmla="*/ 859694 h 3335772"/>
              <a:gd name="connsiteX46" fmla="*/ 1877377 w 3193815"/>
              <a:gd name="connsiteY46" fmla="*/ 312793 h 3335772"/>
              <a:gd name="connsiteX47" fmla="*/ 2424277 w 3193815"/>
              <a:gd name="connsiteY47" fmla="*/ 378783 h 33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3815" h="3335772">
                <a:moveTo>
                  <a:pt x="2056960" y="1350392"/>
                </a:moveTo>
                <a:cubicBezTo>
                  <a:pt x="2216518" y="1553738"/>
                  <a:pt x="2229784" y="1825219"/>
                  <a:pt x="2112064" y="2038001"/>
                </a:cubicBezTo>
                <a:lnTo>
                  <a:pt x="2042358" y="2138913"/>
                </a:lnTo>
                <a:lnTo>
                  <a:pt x="2004796" y="2194398"/>
                </a:lnTo>
                <a:cubicBezTo>
                  <a:pt x="1996974" y="2217253"/>
                  <a:pt x="1992648" y="2242384"/>
                  <a:pt x="1992649" y="2268759"/>
                </a:cubicBezTo>
                <a:cubicBezTo>
                  <a:pt x="1992648" y="2295135"/>
                  <a:pt x="1996974" y="2320262"/>
                  <a:pt x="2004796" y="2343119"/>
                </a:cubicBezTo>
                <a:lnTo>
                  <a:pt x="2057342" y="2433295"/>
                </a:lnTo>
                <a:cubicBezTo>
                  <a:pt x="2187096" y="2692918"/>
                  <a:pt x="2121205" y="3016508"/>
                  <a:pt x="1883968" y="3202658"/>
                </a:cubicBezTo>
                <a:cubicBezTo>
                  <a:pt x="1612840" y="3415400"/>
                  <a:pt x="1220585" y="3368071"/>
                  <a:pt x="1007842" y="3096943"/>
                </a:cubicBezTo>
                <a:cubicBezTo>
                  <a:pt x="954655" y="3029162"/>
                  <a:pt x="917725" y="2953809"/>
                  <a:pt x="896481" y="2875584"/>
                </a:cubicBezTo>
                <a:lnTo>
                  <a:pt x="881635" y="2788069"/>
                </a:lnTo>
                <a:cubicBezTo>
                  <a:pt x="880839" y="2737708"/>
                  <a:pt x="880044" y="2687348"/>
                  <a:pt x="879248" y="2636986"/>
                </a:cubicBezTo>
                <a:lnTo>
                  <a:pt x="846468" y="2500833"/>
                </a:lnTo>
                <a:cubicBezTo>
                  <a:pt x="822997" y="2457585"/>
                  <a:pt x="793656" y="2412816"/>
                  <a:pt x="759097" y="2368774"/>
                </a:cubicBezTo>
                <a:cubicBezTo>
                  <a:pt x="724540" y="2324734"/>
                  <a:pt x="688033" y="2285583"/>
                  <a:pt x="651609" y="2252499"/>
                </a:cubicBezTo>
                <a:lnTo>
                  <a:pt x="549284" y="2216470"/>
                </a:lnTo>
                <a:cubicBezTo>
                  <a:pt x="390737" y="2197339"/>
                  <a:pt x="239487" y="2117725"/>
                  <a:pt x="133115" y="1982162"/>
                </a:cubicBezTo>
                <a:cubicBezTo>
                  <a:pt x="-79629" y="1711034"/>
                  <a:pt x="-32299" y="1318778"/>
                  <a:pt x="238829" y="1106035"/>
                </a:cubicBezTo>
                <a:cubicBezTo>
                  <a:pt x="442175" y="946477"/>
                  <a:pt x="713654" y="933211"/>
                  <a:pt x="926438" y="1050933"/>
                </a:cubicBezTo>
                <a:lnTo>
                  <a:pt x="1017422" y="1113780"/>
                </a:lnTo>
                <a:lnTo>
                  <a:pt x="1019880" y="1114203"/>
                </a:lnTo>
                <a:lnTo>
                  <a:pt x="1021509" y="1116603"/>
                </a:lnTo>
                <a:lnTo>
                  <a:pt x="1027350" y="1120639"/>
                </a:lnTo>
                <a:lnTo>
                  <a:pt x="1079100" y="1174459"/>
                </a:lnTo>
                <a:lnTo>
                  <a:pt x="1102214" y="1190197"/>
                </a:lnTo>
                <a:cubicBezTo>
                  <a:pt x="1124191" y="1200227"/>
                  <a:pt x="1148774" y="1206998"/>
                  <a:pt x="1175022" y="1209587"/>
                </a:cubicBezTo>
                <a:lnTo>
                  <a:pt x="1287597" y="1177020"/>
                </a:lnTo>
                <a:cubicBezTo>
                  <a:pt x="1547220" y="1047264"/>
                  <a:pt x="1870810" y="1113156"/>
                  <a:pt x="2056960" y="1350392"/>
                </a:cubicBezTo>
                <a:close/>
                <a:moveTo>
                  <a:pt x="3073549" y="2439866"/>
                </a:moveTo>
                <a:cubicBezTo>
                  <a:pt x="3206348" y="2609111"/>
                  <a:pt x="3176804" y="2853967"/>
                  <a:pt x="3007559" y="2986767"/>
                </a:cubicBezTo>
                <a:cubicBezTo>
                  <a:pt x="2838314" y="3119567"/>
                  <a:pt x="2593459" y="3090022"/>
                  <a:pt x="2460659" y="2920777"/>
                </a:cubicBezTo>
                <a:cubicBezTo>
                  <a:pt x="2327859" y="2751533"/>
                  <a:pt x="2357403" y="2506677"/>
                  <a:pt x="2526648" y="2373877"/>
                </a:cubicBezTo>
                <a:cubicBezTo>
                  <a:pt x="2695893" y="2241077"/>
                  <a:pt x="2940749" y="2270621"/>
                  <a:pt x="3073549" y="2439866"/>
                </a:cubicBezTo>
                <a:close/>
                <a:moveTo>
                  <a:pt x="1301052" y="149083"/>
                </a:moveTo>
                <a:cubicBezTo>
                  <a:pt x="1433852" y="318328"/>
                  <a:pt x="1404308" y="563183"/>
                  <a:pt x="1235063" y="695983"/>
                </a:cubicBezTo>
                <a:cubicBezTo>
                  <a:pt x="1065818" y="828783"/>
                  <a:pt x="820962" y="799239"/>
                  <a:pt x="688162" y="629994"/>
                </a:cubicBezTo>
                <a:cubicBezTo>
                  <a:pt x="555362" y="460749"/>
                  <a:pt x="584907" y="215893"/>
                  <a:pt x="754152" y="83093"/>
                </a:cubicBezTo>
                <a:cubicBezTo>
                  <a:pt x="923396" y="-49707"/>
                  <a:pt x="1168252" y="-20162"/>
                  <a:pt x="1301052" y="149083"/>
                </a:cubicBezTo>
                <a:close/>
                <a:moveTo>
                  <a:pt x="3110721" y="1253611"/>
                </a:moveTo>
                <a:cubicBezTo>
                  <a:pt x="3243521" y="1422856"/>
                  <a:pt x="3213977" y="1667712"/>
                  <a:pt x="3044732" y="1800512"/>
                </a:cubicBezTo>
                <a:cubicBezTo>
                  <a:pt x="2875487" y="1933312"/>
                  <a:pt x="2630631" y="1903767"/>
                  <a:pt x="2497831" y="1734522"/>
                </a:cubicBezTo>
                <a:cubicBezTo>
                  <a:pt x="2365032" y="1565278"/>
                  <a:pt x="2394576" y="1320422"/>
                  <a:pt x="2563821" y="1187622"/>
                </a:cubicBezTo>
                <a:cubicBezTo>
                  <a:pt x="2733066" y="1054822"/>
                  <a:pt x="2977921" y="1084366"/>
                  <a:pt x="3110721" y="1253611"/>
                </a:cubicBezTo>
                <a:close/>
                <a:moveTo>
                  <a:pt x="2424277" y="378783"/>
                </a:moveTo>
                <a:cubicBezTo>
                  <a:pt x="2557077" y="548028"/>
                  <a:pt x="2527532" y="792883"/>
                  <a:pt x="2358288" y="925683"/>
                </a:cubicBezTo>
                <a:cubicBezTo>
                  <a:pt x="2189043" y="1058483"/>
                  <a:pt x="1944187" y="1028939"/>
                  <a:pt x="1811387" y="859694"/>
                </a:cubicBezTo>
                <a:cubicBezTo>
                  <a:pt x="1678587" y="690449"/>
                  <a:pt x="1708132" y="445593"/>
                  <a:pt x="1877377" y="312793"/>
                </a:cubicBezTo>
                <a:cubicBezTo>
                  <a:pt x="2046621" y="179994"/>
                  <a:pt x="2291477" y="209538"/>
                  <a:pt x="2424277" y="3787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336801" y="1246349"/>
            <a:ext cx="1862666" cy="0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694745" y="731894"/>
            <a:ext cx="31467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8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/>
              <a:t>CONTETS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 hasCustomPrompt="1"/>
          </p:nvPr>
        </p:nvSpPr>
        <p:spPr>
          <a:xfrm>
            <a:off x="2499696" y="1405913"/>
            <a:ext cx="15368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sz="1600" baseline="0" dirty="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ctr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27" name="텍스트 개체 틀 25"/>
          <p:cNvSpPr>
            <a:spLocks noGrp="1"/>
          </p:cNvSpPr>
          <p:nvPr>
            <p:ph type="body" sz="quarter" idx="11" hasCustomPrompt="1"/>
          </p:nvPr>
        </p:nvSpPr>
        <p:spPr>
          <a:xfrm>
            <a:off x="707512" y="1006283"/>
            <a:ext cx="88212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dirty="0">
                <a:solidFill>
                  <a:srgbClr val="FBF3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lvl="0" algn="ctr"/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18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4">
    <p:bg>
      <p:bgPr>
        <a:solidFill>
          <a:srgbClr val="FB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 userDrawn="1"/>
        </p:nvSpPr>
        <p:spPr>
          <a:xfrm rot="18487195">
            <a:off x="555477" y="442292"/>
            <a:ext cx="1186192" cy="1238915"/>
          </a:xfrm>
          <a:custGeom>
            <a:avLst/>
            <a:gdLst>
              <a:gd name="connsiteX0" fmla="*/ 2056960 w 3193815"/>
              <a:gd name="connsiteY0" fmla="*/ 1350392 h 3335772"/>
              <a:gd name="connsiteX1" fmla="*/ 2112064 w 3193815"/>
              <a:gd name="connsiteY1" fmla="*/ 2038001 h 3335772"/>
              <a:gd name="connsiteX2" fmla="*/ 2042358 w 3193815"/>
              <a:gd name="connsiteY2" fmla="*/ 2138913 h 3335772"/>
              <a:gd name="connsiteX3" fmla="*/ 2004796 w 3193815"/>
              <a:gd name="connsiteY3" fmla="*/ 2194398 h 3335772"/>
              <a:gd name="connsiteX4" fmla="*/ 1992649 w 3193815"/>
              <a:gd name="connsiteY4" fmla="*/ 2268759 h 3335772"/>
              <a:gd name="connsiteX5" fmla="*/ 2004796 w 3193815"/>
              <a:gd name="connsiteY5" fmla="*/ 2343119 h 3335772"/>
              <a:gd name="connsiteX6" fmla="*/ 2057342 w 3193815"/>
              <a:gd name="connsiteY6" fmla="*/ 2433295 h 3335772"/>
              <a:gd name="connsiteX7" fmla="*/ 1883968 w 3193815"/>
              <a:gd name="connsiteY7" fmla="*/ 3202658 h 3335772"/>
              <a:gd name="connsiteX8" fmla="*/ 1007842 w 3193815"/>
              <a:gd name="connsiteY8" fmla="*/ 3096943 h 3335772"/>
              <a:gd name="connsiteX9" fmla="*/ 896481 w 3193815"/>
              <a:gd name="connsiteY9" fmla="*/ 2875584 h 3335772"/>
              <a:gd name="connsiteX10" fmla="*/ 881635 w 3193815"/>
              <a:gd name="connsiteY10" fmla="*/ 2788069 h 3335772"/>
              <a:gd name="connsiteX11" fmla="*/ 879248 w 3193815"/>
              <a:gd name="connsiteY11" fmla="*/ 2636986 h 3335772"/>
              <a:gd name="connsiteX12" fmla="*/ 846468 w 3193815"/>
              <a:gd name="connsiteY12" fmla="*/ 2500833 h 3335772"/>
              <a:gd name="connsiteX13" fmla="*/ 759097 w 3193815"/>
              <a:gd name="connsiteY13" fmla="*/ 2368774 h 3335772"/>
              <a:gd name="connsiteX14" fmla="*/ 651609 w 3193815"/>
              <a:gd name="connsiteY14" fmla="*/ 2252499 h 3335772"/>
              <a:gd name="connsiteX15" fmla="*/ 549284 w 3193815"/>
              <a:gd name="connsiteY15" fmla="*/ 2216470 h 3335772"/>
              <a:gd name="connsiteX16" fmla="*/ 133115 w 3193815"/>
              <a:gd name="connsiteY16" fmla="*/ 1982162 h 3335772"/>
              <a:gd name="connsiteX17" fmla="*/ 238829 w 3193815"/>
              <a:gd name="connsiteY17" fmla="*/ 1106035 h 3335772"/>
              <a:gd name="connsiteX18" fmla="*/ 926438 w 3193815"/>
              <a:gd name="connsiteY18" fmla="*/ 1050933 h 3335772"/>
              <a:gd name="connsiteX19" fmla="*/ 1017422 w 3193815"/>
              <a:gd name="connsiteY19" fmla="*/ 1113780 h 3335772"/>
              <a:gd name="connsiteX20" fmla="*/ 1019880 w 3193815"/>
              <a:gd name="connsiteY20" fmla="*/ 1114203 h 3335772"/>
              <a:gd name="connsiteX21" fmla="*/ 1021509 w 3193815"/>
              <a:gd name="connsiteY21" fmla="*/ 1116603 h 3335772"/>
              <a:gd name="connsiteX22" fmla="*/ 1027350 w 3193815"/>
              <a:gd name="connsiteY22" fmla="*/ 1120639 h 3335772"/>
              <a:gd name="connsiteX23" fmla="*/ 1079100 w 3193815"/>
              <a:gd name="connsiteY23" fmla="*/ 1174459 h 3335772"/>
              <a:gd name="connsiteX24" fmla="*/ 1102214 w 3193815"/>
              <a:gd name="connsiteY24" fmla="*/ 1190197 h 3335772"/>
              <a:gd name="connsiteX25" fmla="*/ 1175022 w 3193815"/>
              <a:gd name="connsiteY25" fmla="*/ 1209587 h 3335772"/>
              <a:gd name="connsiteX26" fmla="*/ 1287597 w 3193815"/>
              <a:gd name="connsiteY26" fmla="*/ 1177020 h 3335772"/>
              <a:gd name="connsiteX27" fmla="*/ 2056960 w 3193815"/>
              <a:gd name="connsiteY27" fmla="*/ 1350392 h 3335772"/>
              <a:gd name="connsiteX28" fmla="*/ 3073549 w 3193815"/>
              <a:gd name="connsiteY28" fmla="*/ 2439866 h 3335772"/>
              <a:gd name="connsiteX29" fmla="*/ 3007559 w 3193815"/>
              <a:gd name="connsiteY29" fmla="*/ 2986767 h 3335772"/>
              <a:gd name="connsiteX30" fmla="*/ 2460659 w 3193815"/>
              <a:gd name="connsiteY30" fmla="*/ 2920777 h 3335772"/>
              <a:gd name="connsiteX31" fmla="*/ 2526648 w 3193815"/>
              <a:gd name="connsiteY31" fmla="*/ 2373877 h 3335772"/>
              <a:gd name="connsiteX32" fmla="*/ 3073549 w 3193815"/>
              <a:gd name="connsiteY32" fmla="*/ 2439866 h 3335772"/>
              <a:gd name="connsiteX33" fmla="*/ 1301052 w 3193815"/>
              <a:gd name="connsiteY33" fmla="*/ 149083 h 3335772"/>
              <a:gd name="connsiteX34" fmla="*/ 1235063 w 3193815"/>
              <a:gd name="connsiteY34" fmla="*/ 695983 h 3335772"/>
              <a:gd name="connsiteX35" fmla="*/ 688162 w 3193815"/>
              <a:gd name="connsiteY35" fmla="*/ 629994 h 3335772"/>
              <a:gd name="connsiteX36" fmla="*/ 754152 w 3193815"/>
              <a:gd name="connsiteY36" fmla="*/ 83093 h 3335772"/>
              <a:gd name="connsiteX37" fmla="*/ 1301052 w 3193815"/>
              <a:gd name="connsiteY37" fmla="*/ 149083 h 3335772"/>
              <a:gd name="connsiteX38" fmla="*/ 3110721 w 3193815"/>
              <a:gd name="connsiteY38" fmla="*/ 1253611 h 3335772"/>
              <a:gd name="connsiteX39" fmla="*/ 3044732 w 3193815"/>
              <a:gd name="connsiteY39" fmla="*/ 1800512 h 3335772"/>
              <a:gd name="connsiteX40" fmla="*/ 2497831 w 3193815"/>
              <a:gd name="connsiteY40" fmla="*/ 1734522 h 3335772"/>
              <a:gd name="connsiteX41" fmla="*/ 2563821 w 3193815"/>
              <a:gd name="connsiteY41" fmla="*/ 1187622 h 3335772"/>
              <a:gd name="connsiteX42" fmla="*/ 3110721 w 3193815"/>
              <a:gd name="connsiteY42" fmla="*/ 1253611 h 3335772"/>
              <a:gd name="connsiteX43" fmla="*/ 2424277 w 3193815"/>
              <a:gd name="connsiteY43" fmla="*/ 378783 h 3335772"/>
              <a:gd name="connsiteX44" fmla="*/ 2358288 w 3193815"/>
              <a:gd name="connsiteY44" fmla="*/ 925683 h 3335772"/>
              <a:gd name="connsiteX45" fmla="*/ 1811387 w 3193815"/>
              <a:gd name="connsiteY45" fmla="*/ 859694 h 3335772"/>
              <a:gd name="connsiteX46" fmla="*/ 1877377 w 3193815"/>
              <a:gd name="connsiteY46" fmla="*/ 312793 h 3335772"/>
              <a:gd name="connsiteX47" fmla="*/ 2424277 w 3193815"/>
              <a:gd name="connsiteY47" fmla="*/ 378783 h 33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3815" h="3335772">
                <a:moveTo>
                  <a:pt x="2056960" y="1350392"/>
                </a:moveTo>
                <a:cubicBezTo>
                  <a:pt x="2216518" y="1553738"/>
                  <a:pt x="2229784" y="1825219"/>
                  <a:pt x="2112064" y="2038001"/>
                </a:cubicBezTo>
                <a:lnTo>
                  <a:pt x="2042358" y="2138913"/>
                </a:lnTo>
                <a:lnTo>
                  <a:pt x="2004796" y="2194398"/>
                </a:lnTo>
                <a:cubicBezTo>
                  <a:pt x="1996974" y="2217253"/>
                  <a:pt x="1992648" y="2242384"/>
                  <a:pt x="1992649" y="2268759"/>
                </a:cubicBezTo>
                <a:cubicBezTo>
                  <a:pt x="1992648" y="2295135"/>
                  <a:pt x="1996974" y="2320262"/>
                  <a:pt x="2004796" y="2343119"/>
                </a:cubicBezTo>
                <a:lnTo>
                  <a:pt x="2057342" y="2433295"/>
                </a:lnTo>
                <a:cubicBezTo>
                  <a:pt x="2187096" y="2692918"/>
                  <a:pt x="2121205" y="3016508"/>
                  <a:pt x="1883968" y="3202658"/>
                </a:cubicBezTo>
                <a:cubicBezTo>
                  <a:pt x="1612840" y="3415400"/>
                  <a:pt x="1220585" y="3368071"/>
                  <a:pt x="1007842" y="3096943"/>
                </a:cubicBezTo>
                <a:cubicBezTo>
                  <a:pt x="954655" y="3029162"/>
                  <a:pt x="917725" y="2953809"/>
                  <a:pt x="896481" y="2875584"/>
                </a:cubicBezTo>
                <a:lnTo>
                  <a:pt x="881635" y="2788069"/>
                </a:lnTo>
                <a:cubicBezTo>
                  <a:pt x="880839" y="2737708"/>
                  <a:pt x="880044" y="2687348"/>
                  <a:pt x="879248" y="2636986"/>
                </a:cubicBezTo>
                <a:lnTo>
                  <a:pt x="846468" y="2500833"/>
                </a:lnTo>
                <a:cubicBezTo>
                  <a:pt x="822997" y="2457585"/>
                  <a:pt x="793656" y="2412816"/>
                  <a:pt x="759097" y="2368774"/>
                </a:cubicBezTo>
                <a:cubicBezTo>
                  <a:pt x="724540" y="2324734"/>
                  <a:pt x="688033" y="2285583"/>
                  <a:pt x="651609" y="2252499"/>
                </a:cubicBezTo>
                <a:lnTo>
                  <a:pt x="549284" y="2216470"/>
                </a:lnTo>
                <a:cubicBezTo>
                  <a:pt x="390737" y="2197339"/>
                  <a:pt x="239487" y="2117725"/>
                  <a:pt x="133115" y="1982162"/>
                </a:cubicBezTo>
                <a:cubicBezTo>
                  <a:pt x="-79629" y="1711034"/>
                  <a:pt x="-32299" y="1318778"/>
                  <a:pt x="238829" y="1106035"/>
                </a:cubicBezTo>
                <a:cubicBezTo>
                  <a:pt x="442175" y="946477"/>
                  <a:pt x="713654" y="933211"/>
                  <a:pt x="926438" y="1050933"/>
                </a:cubicBezTo>
                <a:lnTo>
                  <a:pt x="1017422" y="1113780"/>
                </a:lnTo>
                <a:lnTo>
                  <a:pt x="1019880" y="1114203"/>
                </a:lnTo>
                <a:lnTo>
                  <a:pt x="1021509" y="1116603"/>
                </a:lnTo>
                <a:lnTo>
                  <a:pt x="1027350" y="1120639"/>
                </a:lnTo>
                <a:lnTo>
                  <a:pt x="1079100" y="1174459"/>
                </a:lnTo>
                <a:lnTo>
                  <a:pt x="1102214" y="1190197"/>
                </a:lnTo>
                <a:cubicBezTo>
                  <a:pt x="1124191" y="1200227"/>
                  <a:pt x="1148774" y="1206998"/>
                  <a:pt x="1175022" y="1209587"/>
                </a:cubicBezTo>
                <a:lnTo>
                  <a:pt x="1287597" y="1177020"/>
                </a:lnTo>
                <a:cubicBezTo>
                  <a:pt x="1547220" y="1047264"/>
                  <a:pt x="1870810" y="1113156"/>
                  <a:pt x="2056960" y="1350392"/>
                </a:cubicBezTo>
                <a:close/>
                <a:moveTo>
                  <a:pt x="3073549" y="2439866"/>
                </a:moveTo>
                <a:cubicBezTo>
                  <a:pt x="3206348" y="2609111"/>
                  <a:pt x="3176804" y="2853967"/>
                  <a:pt x="3007559" y="2986767"/>
                </a:cubicBezTo>
                <a:cubicBezTo>
                  <a:pt x="2838314" y="3119567"/>
                  <a:pt x="2593459" y="3090022"/>
                  <a:pt x="2460659" y="2920777"/>
                </a:cubicBezTo>
                <a:cubicBezTo>
                  <a:pt x="2327859" y="2751533"/>
                  <a:pt x="2357403" y="2506677"/>
                  <a:pt x="2526648" y="2373877"/>
                </a:cubicBezTo>
                <a:cubicBezTo>
                  <a:pt x="2695893" y="2241077"/>
                  <a:pt x="2940749" y="2270621"/>
                  <a:pt x="3073549" y="2439866"/>
                </a:cubicBezTo>
                <a:close/>
                <a:moveTo>
                  <a:pt x="1301052" y="149083"/>
                </a:moveTo>
                <a:cubicBezTo>
                  <a:pt x="1433852" y="318328"/>
                  <a:pt x="1404308" y="563183"/>
                  <a:pt x="1235063" y="695983"/>
                </a:cubicBezTo>
                <a:cubicBezTo>
                  <a:pt x="1065818" y="828783"/>
                  <a:pt x="820962" y="799239"/>
                  <a:pt x="688162" y="629994"/>
                </a:cubicBezTo>
                <a:cubicBezTo>
                  <a:pt x="555362" y="460749"/>
                  <a:pt x="584907" y="215893"/>
                  <a:pt x="754152" y="83093"/>
                </a:cubicBezTo>
                <a:cubicBezTo>
                  <a:pt x="923396" y="-49707"/>
                  <a:pt x="1168252" y="-20162"/>
                  <a:pt x="1301052" y="149083"/>
                </a:cubicBezTo>
                <a:close/>
                <a:moveTo>
                  <a:pt x="3110721" y="1253611"/>
                </a:moveTo>
                <a:cubicBezTo>
                  <a:pt x="3243521" y="1422856"/>
                  <a:pt x="3213977" y="1667712"/>
                  <a:pt x="3044732" y="1800512"/>
                </a:cubicBezTo>
                <a:cubicBezTo>
                  <a:pt x="2875487" y="1933312"/>
                  <a:pt x="2630631" y="1903767"/>
                  <a:pt x="2497831" y="1734522"/>
                </a:cubicBezTo>
                <a:cubicBezTo>
                  <a:pt x="2365032" y="1565278"/>
                  <a:pt x="2394576" y="1320422"/>
                  <a:pt x="2563821" y="1187622"/>
                </a:cubicBezTo>
                <a:cubicBezTo>
                  <a:pt x="2733066" y="1054822"/>
                  <a:pt x="2977921" y="1084366"/>
                  <a:pt x="3110721" y="1253611"/>
                </a:cubicBezTo>
                <a:close/>
                <a:moveTo>
                  <a:pt x="2424277" y="378783"/>
                </a:moveTo>
                <a:cubicBezTo>
                  <a:pt x="2557077" y="548028"/>
                  <a:pt x="2527532" y="792883"/>
                  <a:pt x="2358288" y="925683"/>
                </a:cubicBezTo>
                <a:cubicBezTo>
                  <a:pt x="2189043" y="1058483"/>
                  <a:pt x="1944187" y="1028939"/>
                  <a:pt x="1811387" y="859694"/>
                </a:cubicBezTo>
                <a:cubicBezTo>
                  <a:pt x="1678587" y="690449"/>
                  <a:pt x="1708132" y="445593"/>
                  <a:pt x="1877377" y="312793"/>
                </a:cubicBezTo>
                <a:cubicBezTo>
                  <a:pt x="2046621" y="179994"/>
                  <a:pt x="2291477" y="209538"/>
                  <a:pt x="2424277" y="3787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336801" y="504669"/>
            <a:ext cx="1862666" cy="0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694745" y="731894"/>
            <a:ext cx="31467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8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/>
              <a:t>CONTETS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 hasCustomPrompt="1"/>
          </p:nvPr>
        </p:nvSpPr>
        <p:spPr>
          <a:xfrm>
            <a:off x="2499696" y="1405913"/>
            <a:ext cx="15368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sz="1600" baseline="0" dirty="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ctr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27" name="텍스트 개체 틀 25"/>
          <p:cNvSpPr>
            <a:spLocks noGrp="1"/>
          </p:cNvSpPr>
          <p:nvPr>
            <p:ph type="body" sz="quarter" idx="11" hasCustomPrompt="1"/>
          </p:nvPr>
        </p:nvSpPr>
        <p:spPr>
          <a:xfrm>
            <a:off x="707512" y="1006283"/>
            <a:ext cx="88212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dirty="0">
                <a:solidFill>
                  <a:srgbClr val="FBF3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lvl="0" algn="ctr"/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66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bg>
      <p:bgPr>
        <a:solidFill>
          <a:srgbClr val="A1CE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06028" y="2518753"/>
            <a:ext cx="92794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Agency FB" panose="020B0503020202020204" pitchFamily="34" charset="0"/>
                <a:ea typeface="1훈하얀고양이 R" panose="02020603020101020101" pitchFamily="18" charset="-127"/>
              </a:rPr>
              <a:t>Thanks</a:t>
            </a:r>
            <a:endParaRPr lang="ko-KR" altLang="en-US" sz="11500" b="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>
                  <a:alpha val="90000"/>
                </a:schemeClr>
              </a:solidFill>
              <a:latin typeface="Agency FB" panose="020B0503020202020204" pitchFamily="34" charset="0"/>
              <a:ea typeface="1훈하얀고양이 R" panose="02020603020101020101" pitchFamily="18" charset="-127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 rot="485574">
            <a:off x="7445854" y="2898345"/>
            <a:ext cx="948447" cy="835271"/>
            <a:chOff x="4258286" y="1486724"/>
            <a:chExt cx="3675428" cy="3236850"/>
          </a:xfrm>
          <a:solidFill>
            <a:schemeClr val="tx2"/>
          </a:solidFill>
        </p:grpSpPr>
        <p:sp>
          <p:nvSpPr>
            <p:cNvPr id="17" name="자유형 16"/>
            <p:cNvSpPr/>
            <p:nvPr userDrawn="1"/>
          </p:nvSpPr>
          <p:spPr>
            <a:xfrm rot="18487195">
              <a:off x="5003178" y="2447111"/>
              <a:ext cx="2190074" cy="2362851"/>
            </a:xfrm>
            <a:custGeom>
              <a:avLst/>
              <a:gdLst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54156 w 1367100"/>
                <a:gd name="connsiteY23" fmla="*/ 1014524 h 1474952"/>
                <a:gd name="connsiteX24" fmla="*/ 528387 w 1367100"/>
                <a:gd name="connsiteY24" fmla="*/ 953762 h 1474952"/>
                <a:gd name="connsiteX25" fmla="*/ 473848 w 1367100"/>
                <a:gd name="connsiteY25" fmla="*/ 871327 h 1474952"/>
                <a:gd name="connsiteX26" fmla="*/ 406751 w 1367100"/>
                <a:gd name="connsiteY26" fmla="*/ 798745 h 1474952"/>
                <a:gd name="connsiteX27" fmla="*/ 377770 w 1367100"/>
                <a:gd name="connsiteY27" fmla="*/ 777111 h 1474952"/>
                <a:gd name="connsiteX28" fmla="*/ 342877 w 1367100"/>
                <a:gd name="connsiteY28" fmla="*/ 776255 h 1474952"/>
                <a:gd name="connsiteX29" fmla="*/ 83094 w 1367100"/>
                <a:gd name="connsiteY29" fmla="*/ 629994 h 1474952"/>
                <a:gd name="connsiteX30" fmla="*/ 149083 w 1367100"/>
                <a:gd name="connsiteY30" fmla="*/ 83093 h 1474952"/>
                <a:gd name="connsiteX31" fmla="*/ 578306 w 1367100"/>
                <a:gd name="connsiteY31" fmla="*/ 48697 h 1474952"/>
                <a:gd name="connsiteX32" fmla="*/ 635101 w 1367100"/>
                <a:gd name="connsiteY32" fmla="*/ 87928 h 1474952"/>
                <a:gd name="connsiteX33" fmla="*/ 636635 w 1367100"/>
                <a:gd name="connsiteY33" fmla="*/ 88192 h 1474952"/>
                <a:gd name="connsiteX34" fmla="*/ 637652 w 1367100"/>
                <a:gd name="connsiteY34" fmla="*/ 89690 h 1474952"/>
                <a:gd name="connsiteX35" fmla="*/ 641298 w 1367100"/>
                <a:gd name="connsiteY35" fmla="*/ 92209 h 1474952"/>
                <a:gd name="connsiteX36" fmla="*/ 673602 w 1367100"/>
                <a:gd name="connsiteY36" fmla="*/ 125805 h 1474952"/>
                <a:gd name="connsiteX37" fmla="*/ 688030 w 1367100"/>
                <a:gd name="connsiteY37" fmla="*/ 135629 h 1474952"/>
                <a:gd name="connsiteX38" fmla="*/ 733479 w 1367100"/>
                <a:gd name="connsiteY38" fmla="*/ 147733 h 1474952"/>
                <a:gd name="connsiteX39" fmla="*/ 775940 w 1367100"/>
                <a:gd name="connsiteY39" fmla="*/ 145029 h 1474952"/>
                <a:gd name="connsiteX40" fmla="*/ 803751 w 1367100"/>
                <a:gd name="connsiteY40" fmla="*/ 127404 h 1474952"/>
                <a:gd name="connsiteX41" fmla="*/ 1284007 w 1367100"/>
                <a:gd name="connsiteY41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54156 w 1367100"/>
                <a:gd name="connsiteY23" fmla="*/ 1014524 h 1474952"/>
                <a:gd name="connsiteX24" fmla="*/ 528387 w 1367100"/>
                <a:gd name="connsiteY24" fmla="*/ 953762 h 1474952"/>
                <a:gd name="connsiteX25" fmla="*/ 473848 w 1367100"/>
                <a:gd name="connsiteY25" fmla="*/ 871327 h 1474952"/>
                <a:gd name="connsiteX26" fmla="*/ 406751 w 1367100"/>
                <a:gd name="connsiteY26" fmla="*/ 798745 h 1474952"/>
                <a:gd name="connsiteX27" fmla="*/ 342877 w 1367100"/>
                <a:gd name="connsiteY27" fmla="*/ 776255 h 1474952"/>
                <a:gd name="connsiteX28" fmla="*/ 83094 w 1367100"/>
                <a:gd name="connsiteY28" fmla="*/ 629994 h 1474952"/>
                <a:gd name="connsiteX29" fmla="*/ 149083 w 1367100"/>
                <a:gd name="connsiteY29" fmla="*/ 83093 h 1474952"/>
                <a:gd name="connsiteX30" fmla="*/ 578306 w 1367100"/>
                <a:gd name="connsiteY30" fmla="*/ 48697 h 1474952"/>
                <a:gd name="connsiteX31" fmla="*/ 635101 w 1367100"/>
                <a:gd name="connsiteY31" fmla="*/ 87928 h 1474952"/>
                <a:gd name="connsiteX32" fmla="*/ 636635 w 1367100"/>
                <a:gd name="connsiteY32" fmla="*/ 88192 h 1474952"/>
                <a:gd name="connsiteX33" fmla="*/ 637652 w 1367100"/>
                <a:gd name="connsiteY33" fmla="*/ 89690 h 1474952"/>
                <a:gd name="connsiteX34" fmla="*/ 641298 w 1367100"/>
                <a:gd name="connsiteY34" fmla="*/ 92209 h 1474952"/>
                <a:gd name="connsiteX35" fmla="*/ 673602 w 1367100"/>
                <a:gd name="connsiteY35" fmla="*/ 125805 h 1474952"/>
                <a:gd name="connsiteX36" fmla="*/ 688030 w 1367100"/>
                <a:gd name="connsiteY36" fmla="*/ 135629 h 1474952"/>
                <a:gd name="connsiteX37" fmla="*/ 733479 w 1367100"/>
                <a:gd name="connsiteY37" fmla="*/ 147733 h 1474952"/>
                <a:gd name="connsiteX38" fmla="*/ 775940 w 1367100"/>
                <a:gd name="connsiteY38" fmla="*/ 145029 h 1474952"/>
                <a:gd name="connsiteX39" fmla="*/ 803751 w 1367100"/>
                <a:gd name="connsiteY39" fmla="*/ 127404 h 1474952"/>
                <a:gd name="connsiteX40" fmla="*/ 1284007 w 1367100"/>
                <a:gd name="connsiteY40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28387 w 1367100"/>
                <a:gd name="connsiteY23" fmla="*/ 953762 h 1474952"/>
                <a:gd name="connsiteX24" fmla="*/ 473848 w 1367100"/>
                <a:gd name="connsiteY24" fmla="*/ 871327 h 1474952"/>
                <a:gd name="connsiteX25" fmla="*/ 406751 w 1367100"/>
                <a:gd name="connsiteY25" fmla="*/ 798745 h 1474952"/>
                <a:gd name="connsiteX26" fmla="*/ 342877 w 1367100"/>
                <a:gd name="connsiteY26" fmla="*/ 776255 h 1474952"/>
                <a:gd name="connsiteX27" fmla="*/ 83094 w 1367100"/>
                <a:gd name="connsiteY27" fmla="*/ 629994 h 1474952"/>
                <a:gd name="connsiteX28" fmla="*/ 149083 w 1367100"/>
                <a:gd name="connsiteY28" fmla="*/ 83093 h 1474952"/>
                <a:gd name="connsiteX29" fmla="*/ 578306 w 1367100"/>
                <a:gd name="connsiteY29" fmla="*/ 48697 h 1474952"/>
                <a:gd name="connsiteX30" fmla="*/ 635101 w 1367100"/>
                <a:gd name="connsiteY30" fmla="*/ 87928 h 1474952"/>
                <a:gd name="connsiteX31" fmla="*/ 636635 w 1367100"/>
                <a:gd name="connsiteY31" fmla="*/ 88192 h 1474952"/>
                <a:gd name="connsiteX32" fmla="*/ 637652 w 1367100"/>
                <a:gd name="connsiteY32" fmla="*/ 89690 h 1474952"/>
                <a:gd name="connsiteX33" fmla="*/ 641298 w 1367100"/>
                <a:gd name="connsiteY33" fmla="*/ 92209 h 1474952"/>
                <a:gd name="connsiteX34" fmla="*/ 673602 w 1367100"/>
                <a:gd name="connsiteY34" fmla="*/ 125805 h 1474952"/>
                <a:gd name="connsiteX35" fmla="*/ 688030 w 1367100"/>
                <a:gd name="connsiteY35" fmla="*/ 135629 h 1474952"/>
                <a:gd name="connsiteX36" fmla="*/ 733479 w 1367100"/>
                <a:gd name="connsiteY36" fmla="*/ 147733 h 1474952"/>
                <a:gd name="connsiteX37" fmla="*/ 775940 w 1367100"/>
                <a:gd name="connsiteY37" fmla="*/ 145029 h 1474952"/>
                <a:gd name="connsiteX38" fmla="*/ 803751 w 1367100"/>
                <a:gd name="connsiteY38" fmla="*/ 127404 h 1474952"/>
                <a:gd name="connsiteX39" fmla="*/ 1284007 w 1367100"/>
                <a:gd name="connsiteY39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8849 w 1367100"/>
                <a:gd name="connsiteY21" fmla="*/ 1038752 h 1474952"/>
                <a:gd name="connsiteX22" fmla="*/ 528387 w 1367100"/>
                <a:gd name="connsiteY22" fmla="*/ 953762 h 1474952"/>
                <a:gd name="connsiteX23" fmla="*/ 473848 w 1367100"/>
                <a:gd name="connsiteY23" fmla="*/ 871327 h 1474952"/>
                <a:gd name="connsiteX24" fmla="*/ 406751 w 1367100"/>
                <a:gd name="connsiteY24" fmla="*/ 798745 h 1474952"/>
                <a:gd name="connsiteX25" fmla="*/ 342877 w 1367100"/>
                <a:gd name="connsiteY25" fmla="*/ 776255 h 1474952"/>
                <a:gd name="connsiteX26" fmla="*/ 83094 w 1367100"/>
                <a:gd name="connsiteY26" fmla="*/ 629994 h 1474952"/>
                <a:gd name="connsiteX27" fmla="*/ 149083 w 1367100"/>
                <a:gd name="connsiteY27" fmla="*/ 83093 h 1474952"/>
                <a:gd name="connsiteX28" fmla="*/ 578306 w 1367100"/>
                <a:gd name="connsiteY28" fmla="*/ 48697 h 1474952"/>
                <a:gd name="connsiteX29" fmla="*/ 635101 w 1367100"/>
                <a:gd name="connsiteY29" fmla="*/ 87928 h 1474952"/>
                <a:gd name="connsiteX30" fmla="*/ 636635 w 1367100"/>
                <a:gd name="connsiteY30" fmla="*/ 88192 h 1474952"/>
                <a:gd name="connsiteX31" fmla="*/ 637652 w 1367100"/>
                <a:gd name="connsiteY31" fmla="*/ 89690 h 1474952"/>
                <a:gd name="connsiteX32" fmla="*/ 641298 w 1367100"/>
                <a:gd name="connsiteY32" fmla="*/ 92209 h 1474952"/>
                <a:gd name="connsiteX33" fmla="*/ 673602 w 1367100"/>
                <a:gd name="connsiteY33" fmla="*/ 125805 h 1474952"/>
                <a:gd name="connsiteX34" fmla="*/ 688030 w 1367100"/>
                <a:gd name="connsiteY34" fmla="*/ 135629 h 1474952"/>
                <a:gd name="connsiteX35" fmla="*/ 733479 w 1367100"/>
                <a:gd name="connsiteY35" fmla="*/ 147733 h 1474952"/>
                <a:gd name="connsiteX36" fmla="*/ 775940 w 1367100"/>
                <a:gd name="connsiteY36" fmla="*/ 145029 h 1474952"/>
                <a:gd name="connsiteX37" fmla="*/ 803751 w 1367100"/>
                <a:gd name="connsiteY37" fmla="*/ 127404 h 1474952"/>
                <a:gd name="connsiteX38" fmla="*/ 1284007 w 1367100"/>
                <a:gd name="connsiteY38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48849 w 1367100"/>
                <a:gd name="connsiteY20" fmla="*/ 1038752 h 1474952"/>
                <a:gd name="connsiteX21" fmla="*/ 528387 w 1367100"/>
                <a:gd name="connsiteY21" fmla="*/ 953762 h 1474952"/>
                <a:gd name="connsiteX22" fmla="*/ 473848 w 1367100"/>
                <a:gd name="connsiteY22" fmla="*/ 871327 h 1474952"/>
                <a:gd name="connsiteX23" fmla="*/ 406751 w 1367100"/>
                <a:gd name="connsiteY23" fmla="*/ 798745 h 1474952"/>
                <a:gd name="connsiteX24" fmla="*/ 342877 w 1367100"/>
                <a:gd name="connsiteY24" fmla="*/ 776255 h 1474952"/>
                <a:gd name="connsiteX25" fmla="*/ 83094 w 1367100"/>
                <a:gd name="connsiteY25" fmla="*/ 629994 h 1474952"/>
                <a:gd name="connsiteX26" fmla="*/ 149083 w 1367100"/>
                <a:gd name="connsiteY26" fmla="*/ 83093 h 1474952"/>
                <a:gd name="connsiteX27" fmla="*/ 578306 w 1367100"/>
                <a:gd name="connsiteY27" fmla="*/ 48697 h 1474952"/>
                <a:gd name="connsiteX28" fmla="*/ 635101 w 1367100"/>
                <a:gd name="connsiteY28" fmla="*/ 87928 h 1474952"/>
                <a:gd name="connsiteX29" fmla="*/ 636635 w 1367100"/>
                <a:gd name="connsiteY29" fmla="*/ 88192 h 1474952"/>
                <a:gd name="connsiteX30" fmla="*/ 637652 w 1367100"/>
                <a:gd name="connsiteY30" fmla="*/ 89690 h 1474952"/>
                <a:gd name="connsiteX31" fmla="*/ 641298 w 1367100"/>
                <a:gd name="connsiteY31" fmla="*/ 92209 h 1474952"/>
                <a:gd name="connsiteX32" fmla="*/ 673602 w 1367100"/>
                <a:gd name="connsiteY32" fmla="*/ 125805 h 1474952"/>
                <a:gd name="connsiteX33" fmla="*/ 688030 w 1367100"/>
                <a:gd name="connsiteY33" fmla="*/ 135629 h 1474952"/>
                <a:gd name="connsiteX34" fmla="*/ 733479 w 1367100"/>
                <a:gd name="connsiteY34" fmla="*/ 147733 h 1474952"/>
                <a:gd name="connsiteX35" fmla="*/ 775940 w 1367100"/>
                <a:gd name="connsiteY35" fmla="*/ 145029 h 1474952"/>
                <a:gd name="connsiteX36" fmla="*/ 803751 w 1367100"/>
                <a:gd name="connsiteY36" fmla="*/ 127404 h 1474952"/>
                <a:gd name="connsiteX37" fmla="*/ 1284007 w 1367100"/>
                <a:gd name="connsiteY37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48849 w 1367100"/>
                <a:gd name="connsiteY19" fmla="*/ 1038752 h 1474952"/>
                <a:gd name="connsiteX20" fmla="*/ 528387 w 1367100"/>
                <a:gd name="connsiteY20" fmla="*/ 953762 h 1474952"/>
                <a:gd name="connsiteX21" fmla="*/ 473848 w 1367100"/>
                <a:gd name="connsiteY21" fmla="*/ 871327 h 1474952"/>
                <a:gd name="connsiteX22" fmla="*/ 406751 w 1367100"/>
                <a:gd name="connsiteY22" fmla="*/ 798745 h 1474952"/>
                <a:gd name="connsiteX23" fmla="*/ 342877 w 1367100"/>
                <a:gd name="connsiteY23" fmla="*/ 776255 h 1474952"/>
                <a:gd name="connsiteX24" fmla="*/ 83094 w 1367100"/>
                <a:gd name="connsiteY24" fmla="*/ 629994 h 1474952"/>
                <a:gd name="connsiteX25" fmla="*/ 149083 w 1367100"/>
                <a:gd name="connsiteY25" fmla="*/ 83093 h 1474952"/>
                <a:gd name="connsiteX26" fmla="*/ 578306 w 1367100"/>
                <a:gd name="connsiteY26" fmla="*/ 48697 h 1474952"/>
                <a:gd name="connsiteX27" fmla="*/ 635101 w 1367100"/>
                <a:gd name="connsiteY27" fmla="*/ 87928 h 1474952"/>
                <a:gd name="connsiteX28" fmla="*/ 636635 w 1367100"/>
                <a:gd name="connsiteY28" fmla="*/ 88192 h 1474952"/>
                <a:gd name="connsiteX29" fmla="*/ 637652 w 1367100"/>
                <a:gd name="connsiteY29" fmla="*/ 89690 h 1474952"/>
                <a:gd name="connsiteX30" fmla="*/ 641298 w 1367100"/>
                <a:gd name="connsiteY30" fmla="*/ 92209 h 1474952"/>
                <a:gd name="connsiteX31" fmla="*/ 673602 w 1367100"/>
                <a:gd name="connsiteY31" fmla="*/ 125805 h 1474952"/>
                <a:gd name="connsiteX32" fmla="*/ 688030 w 1367100"/>
                <a:gd name="connsiteY32" fmla="*/ 135629 h 1474952"/>
                <a:gd name="connsiteX33" fmla="*/ 733479 w 1367100"/>
                <a:gd name="connsiteY33" fmla="*/ 147733 h 1474952"/>
                <a:gd name="connsiteX34" fmla="*/ 775940 w 1367100"/>
                <a:gd name="connsiteY34" fmla="*/ 145029 h 1474952"/>
                <a:gd name="connsiteX35" fmla="*/ 803751 w 1367100"/>
                <a:gd name="connsiteY35" fmla="*/ 127404 h 1474952"/>
                <a:gd name="connsiteX36" fmla="*/ 1284007 w 1367100"/>
                <a:gd name="connsiteY36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74892 w 1367100"/>
                <a:gd name="connsiteY4" fmla="*/ 727842 h 1474952"/>
                <a:gd name="connsiteX5" fmla="*/ 1265319 w 1367100"/>
                <a:gd name="connsiteY5" fmla="*/ 737046 h 1474952"/>
                <a:gd name="connsiteX6" fmla="*/ 1251445 w 1367100"/>
                <a:gd name="connsiteY6" fmla="*/ 762477 h 1474952"/>
                <a:gd name="connsiteX7" fmla="*/ 1243862 w 1367100"/>
                <a:gd name="connsiteY7" fmla="*/ 808895 h 1474952"/>
                <a:gd name="connsiteX8" fmla="*/ 1251445 w 1367100"/>
                <a:gd name="connsiteY8" fmla="*/ 855313 h 1474952"/>
                <a:gd name="connsiteX9" fmla="*/ 1269225 w 1367100"/>
                <a:gd name="connsiteY9" fmla="*/ 887901 h 1474952"/>
                <a:gd name="connsiteX10" fmla="*/ 1273122 w 1367100"/>
                <a:gd name="connsiteY10" fmla="*/ 894051 h 1474952"/>
                <a:gd name="connsiteX11" fmla="*/ 1279675 w 1367100"/>
                <a:gd name="connsiteY11" fmla="*/ 899511 h 1474952"/>
                <a:gd name="connsiteX12" fmla="*/ 1279358 w 1367100"/>
                <a:gd name="connsiteY12" fmla="*/ 903892 h 1474952"/>
                <a:gd name="connsiteX13" fmla="*/ 1284245 w 1367100"/>
                <a:gd name="connsiteY13" fmla="*/ 911603 h 1474952"/>
                <a:gd name="connsiteX14" fmla="*/ 1176021 w 1367100"/>
                <a:gd name="connsiteY14" fmla="*/ 1391859 h 1474952"/>
                <a:gd name="connsiteX15" fmla="*/ 629121 w 1367100"/>
                <a:gd name="connsiteY15" fmla="*/ 1325869 h 1474952"/>
                <a:gd name="connsiteX16" fmla="*/ 559606 w 1367100"/>
                <a:gd name="connsiteY16" fmla="*/ 1187691 h 1474952"/>
                <a:gd name="connsiteX17" fmla="*/ 550339 w 1367100"/>
                <a:gd name="connsiteY17" fmla="*/ 1133062 h 1474952"/>
                <a:gd name="connsiteX18" fmla="*/ 548849 w 1367100"/>
                <a:gd name="connsiteY18" fmla="*/ 1038752 h 1474952"/>
                <a:gd name="connsiteX19" fmla="*/ 528387 w 1367100"/>
                <a:gd name="connsiteY19" fmla="*/ 953762 h 1474952"/>
                <a:gd name="connsiteX20" fmla="*/ 473848 w 1367100"/>
                <a:gd name="connsiteY20" fmla="*/ 871327 h 1474952"/>
                <a:gd name="connsiteX21" fmla="*/ 406751 w 1367100"/>
                <a:gd name="connsiteY21" fmla="*/ 798745 h 1474952"/>
                <a:gd name="connsiteX22" fmla="*/ 342877 w 1367100"/>
                <a:gd name="connsiteY22" fmla="*/ 776255 h 1474952"/>
                <a:gd name="connsiteX23" fmla="*/ 83094 w 1367100"/>
                <a:gd name="connsiteY23" fmla="*/ 629994 h 1474952"/>
                <a:gd name="connsiteX24" fmla="*/ 149083 w 1367100"/>
                <a:gd name="connsiteY24" fmla="*/ 83093 h 1474952"/>
                <a:gd name="connsiteX25" fmla="*/ 578306 w 1367100"/>
                <a:gd name="connsiteY25" fmla="*/ 48697 h 1474952"/>
                <a:gd name="connsiteX26" fmla="*/ 635101 w 1367100"/>
                <a:gd name="connsiteY26" fmla="*/ 87928 h 1474952"/>
                <a:gd name="connsiteX27" fmla="*/ 636635 w 1367100"/>
                <a:gd name="connsiteY27" fmla="*/ 88192 h 1474952"/>
                <a:gd name="connsiteX28" fmla="*/ 637652 w 1367100"/>
                <a:gd name="connsiteY28" fmla="*/ 89690 h 1474952"/>
                <a:gd name="connsiteX29" fmla="*/ 641298 w 1367100"/>
                <a:gd name="connsiteY29" fmla="*/ 92209 h 1474952"/>
                <a:gd name="connsiteX30" fmla="*/ 673602 w 1367100"/>
                <a:gd name="connsiteY30" fmla="*/ 125805 h 1474952"/>
                <a:gd name="connsiteX31" fmla="*/ 688030 w 1367100"/>
                <a:gd name="connsiteY31" fmla="*/ 135629 h 1474952"/>
                <a:gd name="connsiteX32" fmla="*/ 733479 w 1367100"/>
                <a:gd name="connsiteY32" fmla="*/ 147733 h 1474952"/>
                <a:gd name="connsiteX33" fmla="*/ 775940 w 1367100"/>
                <a:gd name="connsiteY33" fmla="*/ 145029 h 1474952"/>
                <a:gd name="connsiteX34" fmla="*/ 803751 w 1367100"/>
                <a:gd name="connsiteY34" fmla="*/ 127404 h 1474952"/>
                <a:gd name="connsiteX35" fmla="*/ 1284007 w 1367100"/>
                <a:gd name="connsiteY35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74892 w 1367100"/>
                <a:gd name="connsiteY3" fmla="*/ 727842 h 1474952"/>
                <a:gd name="connsiteX4" fmla="*/ 1265319 w 1367100"/>
                <a:gd name="connsiteY4" fmla="*/ 737046 h 1474952"/>
                <a:gd name="connsiteX5" fmla="*/ 1251445 w 1367100"/>
                <a:gd name="connsiteY5" fmla="*/ 762477 h 1474952"/>
                <a:gd name="connsiteX6" fmla="*/ 1243862 w 1367100"/>
                <a:gd name="connsiteY6" fmla="*/ 808895 h 1474952"/>
                <a:gd name="connsiteX7" fmla="*/ 1251445 w 1367100"/>
                <a:gd name="connsiteY7" fmla="*/ 855313 h 1474952"/>
                <a:gd name="connsiteX8" fmla="*/ 1269225 w 1367100"/>
                <a:gd name="connsiteY8" fmla="*/ 887901 h 1474952"/>
                <a:gd name="connsiteX9" fmla="*/ 1273122 w 1367100"/>
                <a:gd name="connsiteY9" fmla="*/ 894051 h 1474952"/>
                <a:gd name="connsiteX10" fmla="*/ 1279675 w 1367100"/>
                <a:gd name="connsiteY10" fmla="*/ 899511 h 1474952"/>
                <a:gd name="connsiteX11" fmla="*/ 1279358 w 1367100"/>
                <a:gd name="connsiteY11" fmla="*/ 903892 h 1474952"/>
                <a:gd name="connsiteX12" fmla="*/ 1284245 w 1367100"/>
                <a:gd name="connsiteY12" fmla="*/ 911603 h 1474952"/>
                <a:gd name="connsiteX13" fmla="*/ 1176021 w 1367100"/>
                <a:gd name="connsiteY13" fmla="*/ 1391859 h 1474952"/>
                <a:gd name="connsiteX14" fmla="*/ 629121 w 1367100"/>
                <a:gd name="connsiteY14" fmla="*/ 1325869 h 1474952"/>
                <a:gd name="connsiteX15" fmla="*/ 559606 w 1367100"/>
                <a:gd name="connsiteY15" fmla="*/ 1187691 h 1474952"/>
                <a:gd name="connsiteX16" fmla="*/ 550339 w 1367100"/>
                <a:gd name="connsiteY16" fmla="*/ 1133062 h 1474952"/>
                <a:gd name="connsiteX17" fmla="*/ 548849 w 1367100"/>
                <a:gd name="connsiteY17" fmla="*/ 1038752 h 1474952"/>
                <a:gd name="connsiteX18" fmla="*/ 528387 w 1367100"/>
                <a:gd name="connsiteY18" fmla="*/ 953762 h 1474952"/>
                <a:gd name="connsiteX19" fmla="*/ 473848 w 1367100"/>
                <a:gd name="connsiteY19" fmla="*/ 871327 h 1474952"/>
                <a:gd name="connsiteX20" fmla="*/ 406751 w 1367100"/>
                <a:gd name="connsiteY20" fmla="*/ 798745 h 1474952"/>
                <a:gd name="connsiteX21" fmla="*/ 342877 w 1367100"/>
                <a:gd name="connsiteY21" fmla="*/ 776255 h 1474952"/>
                <a:gd name="connsiteX22" fmla="*/ 83094 w 1367100"/>
                <a:gd name="connsiteY22" fmla="*/ 629994 h 1474952"/>
                <a:gd name="connsiteX23" fmla="*/ 149083 w 1367100"/>
                <a:gd name="connsiteY23" fmla="*/ 83093 h 1474952"/>
                <a:gd name="connsiteX24" fmla="*/ 578306 w 1367100"/>
                <a:gd name="connsiteY24" fmla="*/ 48697 h 1474952"/>
                <a:gd name="connsiteX25" fmla="*/ 635101 w 1367100"/>
                <a:gd name="connsiteY25" fmla="*/ 87928 h 1474952"/>
                <a:gd name="connsiteX26" fmla="*/ 636635 w 1367100"/>
                <a:gd name="connsiteY26" fmla="*/ 88192 h 1474952"/>
                <a:gd name="connsiteX27" fmla="*/ 637652 w 1367100"/>
                <a:gd name="connsiteY27" fmla="*/ 89690 h 1474952"/>
                <a:gd name="connsiteX28" fmla="*/ 641298 w 1367100"/>
                <a:gd name="connsiteY28" fmla="*/ 92209 h 1474952"/>
                <a:gd name="connsiteX29" fmla="*/ 673602 w 1367100"/>
                <a:gd name="connsiteY29" fmla="*/ 125805 h 1474952"/>
                <a:gd name="connsiteX30" fmla="*/ 688030 w 1367100"/>
                <a:gd name="connsiteY30" fmla="*/ 135629 h 1474952"/>
                <a:gd name="connsiteX31" fmla="*/ 733479 w 1367100"/>
                <a:gd name="connsiteY31" fmla="*/ 147733 h 1474952"/>
                <a:gd name="connsiteX32" fmla="*/ 775940 w 1367100"/>
                <a:gd name="connsiteY32" fmla="*/ 145029 h 1474952"/>
                <a:gd name="connsiteX33" fmla="*/ 803751 w 1367100"/>
                <a:gd name="connsiteY33" fmla="*/ 127404 h 1474952"/>
                <a:gd name="connsiteX34" fmla="*/ 1284007 w 1367100"/>
                <a:gd name="connsiteY34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3122 w 1367100"/>
                <a:gd name="connsiteY8" fmla="*/ 894051 h 1474952"/>
                <a:gd name="connsiteX9" fmla="*/ 1279675 w 1367100"/>
                <a:gd name="connsiteY9" fmla="*/ 899511 h 1474952"/>
                <a:gd name="connsiteX10" fmla="*/ 1279358 w 1367100"/>
                <a:gd name="connsiteY10" fmla="*/ 903892 h 1474952"/>
                <a:gd name="connsiteX11" fmla="*/ 1284245 w 1367100"/>
                <a:gd name="connsiteY11" fmla="*/ 911603 h 1474952"/>
                <a:gd name="connsiteX12" fmla="*/ 1176021 w 1367100"/>
                <a:gd name="connsiteY12" fmla="*/ 1391859 h 1474952"/>
                <a:gd name="connsiteX13" fmla="*/ 629121 w 1367100"/>
                <a:gd name="connsiteY13" fmla="*/ 1325869 h 1474952"/>
                <a:gd name="connsiteX14" fmla="*/ 559606 w 1367100"/>
                <a:gd name="connsiteY14" fmla="*/ 1187691 h 1474952"/>
                <a:gd name="connsiteX15" fmla="*/ 550339 w 1367100"/>
                <a:gd name="connsiteY15" fmla="*/ 1133062 h 1474952"/>
                <a:gd name="connsiteX16" fmla="*/ 548849 w 1367100"/>
                <a:gd name="connsiteY16" fmla="*/ 1038752 h 1474952"/>
                <a:gd name="connsiteX17" fmla="*/ 528387 w 1367100"/>
                <a:gd name="connsiteY17" fmla="*/ 953762 h 1474952"/>
                <a:gd name="connsiteX18" fmla="*/ 473848 w 1367100"/>
                <a:gd name="connsiteY18" fmla="*/ 871327 h 1474952"/>
                <a:gd name="connsiteX19" fmla="*/ 406751 w 1367100"/>
                <a:gd name="connsiteY19" fmla="*/ 798745 h 1474952"/>
                <a:gd name="connsiteX20" fmla="*/ 342877 w 1367100"/>
                <a:gd name="connsiteY20" fmla="*/ 776255 h 1474952"/>
                <a:gd name="connsiteX21" fmla="*/ 83094 w 1367100"/>
                <a:gd name="connsiteY21" fmla="*/ 629994 h 1474952"/>
                <a:gd name="connsiteX22" fmla="*/ 149083 w 1367100"/>
                <a:gd name="connsiteY22" fmla="*/ 83093 h 1474952"/>
                <a:gd name="connsiteX23" fmla="*/ 578306 w 1367100"/>
                <a:gd name="connsiteY23" fmla="*/ 48697 h 1474952"/>
                <a:gd name="connsiteX24" fmla="*/ 635101 w 1367100"/>
                <a:gd name="connsiteY24" fmla="*/ 87928 h 1474952"/>
                <a:gd name="connsiteX25" fmla="*/ 636635 w 1367100"/>
                <a:gd name="connsiteY25" fmla="*/ 88192 h 1474952"/>
                <a:gd name="connsiteX26" fmla="*/ 637652 w 1367100"/>
                <a:gd name="connsiteY26" fmla="*/ 89690 h 1474952"/>
                <a:gd name="connsiteX27" fmla="*/ 641298 w 1367100"/>
                <a:gd name="connsiteY27" fmla="*/ 92209 h 1474952"/>
                <a:gd name="connsiteX28" fmla="*/ 673602 w 1367100"/>
                <a:gd name="connsiteY28" fmla="*/ 125805 h 1474952"/>
                <a:gd name="connsiteX29" fmla="*/ 688030 w 1367100"/>
                <a:gd name="connsiteY29" fmla="*/ 135629 h 1474952"/>
                <a:gd name="connsiteX30" fmla="*/ 733479 w 1367100"/>
                <a:gd name="connsiteY30" fmla="*/ 147733 h 1474952"/>
                <a:gd name="connsiteX31" fmla="*/ 775940 w 1367100"/>
                <a:gd name="connsiteY31" fmla="*/ 145029 h 1474952"/>
                <a:gd name="connsiteX32" fmla="*/ 803751 w 1367100"/>
                <a:gd name="connsiteY32" fmla="*/ 127404 h 1474952"/>
                <a:gd name="connsiteX33" fmla="*/ 1284007 w 1367100"/>
                <a:gd name="connsiteY33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3122 w 1367100"/>
                <a:gd name="connsiteY8" fmla="*/ 894051 h 1474952"/>
                <a:gd name="connsiteX9" fmla="*/ 1279358 w 1367100"/>
                <a:gd name="connsiteY9" fmla="*/ 903892 h 1474952"/>
                <a:gd name="connsiteX10" fmla="*/ 1284245 w 1367100"/>
                <a:gd name="connsiteY10" fmla="*/ 911603 h 1474952"/>
                <a:gd name="connsiteX11" fmla="*/ 1176021 w 1367100"/>
                <a:gd name="connsiteY11" fmla="*/ 1391859 h 1474952"/>
                <a:gd name="connsiteX12" fmla="*/ 629121 w 1367100"/>
                <a:gd name="connsiteY12" fmla="*/ 1325869 h 1474952"/>
                <a:gd name="connsiteX13" fmla="*/ 559606 w 1367100"/>
                <a:gd name="connsiteY13" fmla="*/ 1187691 h 1474952"/>
                <a:gd name="connsiteX14" fmla="*/ 550339 w 1367100"/>
                <a:gd name="connsiteY14" fmla="*/ 1133062 h 1474952"/>
                <a:gd name="connsiteX15" fmla="*/ 548849 w 1367100"/>
                <a:gd name="connsiteY15" fmla="*/ 1038752 h 1474952"/>
                <a:gd name="connsiteX16" fmla="*/ 528387 w 1367100"/>
                <a:gd name="connsiteY16" fmla="*/ 953762 h 1474952"/>
                <a:gd name="connsiteX17" fmla="*/ 473848 w 1367100"/>
                <a:gd name="connsiteY17" fmla="*/ 871327 h 1474952"/>
                <a:gd name="connsiteX18" fmla="*/ 406751 w 1367100"/>
                <a:gd name="connsiteY18" fmla="*/ 798745 h 1474952"/>
                <a:gd name="connsiteX19" fmla="*/ 342877 w 1367100"/>
                <a:gd name="connsiteY19" fmla="*/ 776255 h 1474952"/>
                <a:gd name="connsiteX20" fmla="*/ 83094 w 1367100"/>
                <a:gd name="connsiteY20" fmla="*/ 629994 h 1474952"/>
                <a:gd name="connsiteX21" fmla="*/ 149083 w 1367100"/>
                <a:gd name="connsiteY21" fmla="*/ 83093 h 1474952"/>
                <a:gd name="connsiteX22" fmla="*/ 578306 w 1367100"/>
                <a:gd name="connsiteY22" fmla="*/ 48697 h 1474952"/>
                <a:gd name="connsiteX23" fmla="*/ 635101 w 1367100"/>
                <a:gd name="connsiteY23" fmla="*/ 87928 h 1474952"/>
                <a:gd name="connsiteX24" fmla="*/ 636635 w 1367100"/>
                <a:gd name="connsiteY24" fmla="*/ 88192 h 1474952"/>
                <a:gd name="connsiteX25" fmla="*/ 637652 w 1367100"/>
                <a:gd name="connsiteY25" fmla="*/ 89690 h 1474952"/>
                <a:gd name="connsiteX26" fmla="*/ 641298 w 1367100"/>
                <a:gd name="connsiteY26" fmla="*/ 92209 h 1474952"/>
                <a:gd name="connsiteX27" fmla="*/ 673602 w 1367100"/>
                <a:gd name="connsiteY27" fmla="*/ 125805 h 1474952"/>
                <a:gd name="connsiteX28" fmla="*/ 688030 w 1367100"/>
                <a:gd name="connsiteY28" fmla="*/ 135629 h 1474952"/>
                <a:gd name="connsiteX29" fmla="*/ 733479 w 1367100"/>
                <a:gd name="connsiteY29" fmla="*/ 147733 h 1474952"/>
                <a:gd name="connsiteX30" fmla="*/ 775940 w 1367100"/>
                <a:gd name="connsiteY30" fmla="*/ 145029 h 1474952"/>
                <a:gd name="connsiteX31" fmla="*/ 803751 w 1367100"/>
                <a:gd name="connsiteY31" fmla="*/ 127404 h 1474952"/>
                <a:gd name="connsiteX32" fmla="*/ 1284007 w 1367100"/>
                <a:gd name="connsiteY32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9358 w 1367100"/>
                <a:gd name="connsiteY8" fmla="*/ 903892 h 1474952"/>
                <a:gd name="connsiteX9" fmla="*/ 1284245 w 1367100"/>
                <a:gd name="connsiteY9" fmla="*/ 911603 h 1474952"/>
                <a:gd name="connsiteX10" fmla="*/ 1176021 w 1367100"/>
                <a:gd name="connsiteY10" fmla="*/ 1391859 h 1474952"/>
                <a:gd name="connsiteX11" fmla="*/ 629121 w 1367100"/>
                <a:gd name="connsiteY11" fmla="*/ 1325869 h 1474952"/>
                <a:gd name="connsiteX12" fmla="*/ 559606 w 1367100"/>
                <a:gd name="connsiteY12" fmla="*/ 1187691 h 1474952"/>
                <a:gd name="connsiteX13" fmla="*/ 550339 w 1367100"/>
                <a:gd name="connsiteY13" fmla="*/ 1133062 h 1474952"/>
                <a:gd name="connsiteX14" fmla="*/ 548849 w 1367100"/>
                <a:gd name="connsiteY14" fmla="*/ 1038752 h 1474952"/>
                <a:gd name="connsiteX15" fmla="*/ 528387 w 1367100"/>
                <a:gd name="connsiteY15" fmla="*/ 953762 h 1474952"/>
                <a:gd name="connsiteX16" fmla="*/ 473848 w 1367100"/>
                <a:gd name="connsiteY16" fmla="*/ 871327 h 1474952"/>
                <a:gd name="connsiteX17" fmla="*/ 406751 w 1367100"/>
                <a:gd name="connsiteY17" fmla="*/ 798745 h 1474952"/>
                <a:gd name="connsiteX18" fmla="*/ 342877 w 1367100"/>
                <a:gd name="connsiteY18" fmla="*/ 776255 h 1474952"/>
                <a:gd name="connsiteX19" fmla="*/ 83094 w 1367100"/>
                <a:gd name="connsiteY19" fmla="*/ 629994 h 1474952"/>
                <a:gd name="connsiteX20" fmla="*/ 149083 w 1367100"/>
                <a:gd name="connsiteY20" fmla="*/ 83093 h 1474952"/>
                <a:gd name="connsiteX21" fmla="*/ 578306 w 1367100"/>
                <a:gd name="connsiteY21" fmla="*/ 48697 h 1474952"/>
                <a:gd name="connsiteX22" fmla="*/ 635101 w 1367100"/>
                <a:gd name="connsiteY22" fmla="*/ 87928 h 1474952"/>
                <a:gd name="connsiteX23" fmla="*/ 636635 w 1367100"/>
                <a:gd name="connsiteY23" fmla="*/ 88192 h 1474952"/>
                <a:gd name="connsiteX24" fmla="*/ 637652 w 1367100"/>
                <a:gd name="connsiteY24" fmla="*/ 89690 h 1474952"/>
                <a:gd name="connsiteX25" fmla="*/ 641298 w 1367100"/>
                <a:gd name="connsiteY25" fmla="*/ 92209 h 1474952"/>
                <a:gd name="connsiteX26" fmla="*/ 673602 w 1367100"/>
                <a:gd name="connsiteY26" fmla="*/ 125805 h 1474952"/>
                <a:gd name="connsiteX27" fmla="*/ 688030 w 1367100"/>
                <a:gd name="connsiteY27" fmla="*/ 135629 h 1474952"/>
                <a:gd name="connsiteX28" fmla="*/ 733479 w 1367100"/>
                <a:gd name="connsiteY28" fmla="*/ 147733 h 1474952"/>
                <a:gd name="connsiteX29" fmla="*/ 775940 w 1367100"/>
                <a:gd name="connsiteY29" fmla="*/ 145029 h 1474952"/>
                <a:gd name="connsiteX30" fmla="*/ 803751 w 1367100"/>
                <a:gd name="connsiteY30" fmla="*/ 127404 h 1474952"/>
                <a:gd name="connsiteX31" fmla="*/ 1284007 w 1367100"/>
                <a:gd name="connsiteY31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84245 w 1367100"/>
                <a:gd name="connsiteY8" fmla="*/ 911603 h 1474952"/>
                <a:gd name="connsiteX9" fmla="*/ 1176021 w 1367100"/>
                <a:gd name="connsiteY9" fmla="*/ 1391859 h 1474952"/>
                <a:gd name="connsiteX10" fmla="*/ 629121 w 1367100"/>
                <a:gd name="connsiteY10" fmla="*/ 1325869 h 1474952"/>
                <a:gd name="connsiteX11" fmla="*/ 559606 w 1367100"/>
                <a:gd name="connsiteY11" fmla="*/ 1187691 h 1474952"/>
                <a:gd name="connsiteX12" fmla="*/ 550339 w 1367100"/>
                <a:gd name="connsiteY12" fmla="*/ 1133062 h 1474952"/>
                <a:gd name="connsiteX13" fmla="*/ 548849 w 1367100"/>
                <a:gd name="connsiteY13" fmla="*/ 1038752 h 1474952"/>
                <a:gd name="connsiteX14" fmla="*/ 528387 w 1367100"/>
                <a:gd name="connsiteY14" fmla="*/ 953762 h 1474952"/>
                <a:gd name="connsiteX15" fmla="*/ 473848 w 1367100"/>
                <a:gd name="connsiteY15" fmla="*/ 871327 h 1474952"/>
                <a:gd name="connsiteX16" fmla="*/ 406751 w 1367100"/>
                <a:gd name="connsiteY16" fmla="*/ 798745 h 1474952"/>
                <a:gd name="connsiteX17" fmla="*/ 342877 w 1367100"/>
                <a:gd name="connsiteY17" fmla="*/ 776255 h 1474952"/>
                <a:gd name="connsiteX18" fmla="*/ 83094 w 1367100"/>
                <a:gd name="connsiteY18" fmla="*/ 629994 h 1474952"/>
                <a:gd name="connsiteX19" fmla="*/ 149083 w 1367100"/>
                <a:gd name="connsiteY19" fmla="*/ 83093 h 1474952"/>
                <a:gd name="connsiteX20" fmla="*/ 578306 w 1367100"/>
                <a:gd name="connsiteY20" fmla="*/ 48697 h 1474952"/>
                <a:gd name="connsiteX21" fmla="*/ 635101 w 1367100"/>
                <a:gd name="connsiteY21" fmla="*/ 87928 h 1474952"/>
                <a:gd name="connsiteX22" fmla="*/ 636635 w 1367100"/>
                <a:gd name="connsiteY22" fmla="*/ 88192 h 1474952"/>
                <a:gd name="connsiteX23" fmla="*/ 637652 w 1367100"/>
                <a:gd name="connsiteY23" fmla="*/ 89690 h 1474952"/>
                <a:gd name="connsiteX24" fmla="*/ 641298 w 1367100"/>
                <a:gd name="connsiteY24" fmla="*/ 92209 h 1474952"/>
                <a:gd name="connsiteX25" fmla="*/ 673602 w 1367100"/>
                <a:gd name="connsiteY25" fmla="*/ 125805 h 1474952"/>
                <a:gd name="connsiteX26" fmla="*/ 688030 w 1367100"/>
                <a:gd name="connsiteY26" fmla="*/ 135629 h 1474952"/>
                <a:gd name="connsiteX27" fmla="*/ 733479 w 1367100"/>
                <a:gd name="connsiteY27" fmla="*/ 147733 h 1474952"/>
                <a:gd name="connsiteX28" fmla="*/ 775940 w 1367100"/>
                <a:gd name="connsiteY28" fmla="*/ 145029 h 1474952"/>
                <a:gd name="connsiteX29" fmla="*/ 803751 w 1367100"/>
                <a:gd name="connsiteY29" fmla="*/ 127404 h 1474952"/>
                <a:gd name="connsiteX30" fmla="*/ 1284007 w 1367100"/>
                <a:gd name="connsiteY30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84245 w 1367100"/>
                <a:gd name="connsiteY7" fmla="*/ 911603 h 1474952"/>
                <a:gd name="connsiteX8" fmla="*/ 1176021 w 1367100"/>
                <a:gd name="connsiteY8" fmla="*/ 1391859 h 1474952"/>
                <a:gd name="connsiteX9" fmla="*/ 629121 w 1367100"/>
                <a:gd name="connsiteY9" fmla="*/ 1325869 h 1474952"/>
                <a:gd name="connsiteX10" fmla="*/ 559606 w 1367100"/>
                <a:gd name="connsiteY10" fmla="*/ 1187691 h 1474952"/>
                <a:gd name="connsiteX11" fmla="*/ 550339 w 1367100"/>
                <a:gd name="connsiteY11" fmla="*/ 1133062 h 1474952"/>
                <a:gd name="connsiteX12" fmla="*/ 548849 w 1367100"/>
                <a:gd name="connsiteY12" fmla="*/ 1038752 h 1474952"/>
                <a:gd name="connsiteX13" fmla="*/ 528387 w 1367100"/>
                <a:gd name="connsiteY13" fmla="*/ 953762 h 1474952"/>
                <a:gd name="connsiteX14" fmla="*/ 473848 w 1367100"/>
                <a:gd name="connsiteY14" fmla="*/ 871327 h 1474952"/>
                <a:gd name="connsiteX15" fmla="*/ 406751 w 1367100"/>
                <a:gd name="connsiteY15" fmla="*/ 798745 h 1474952"/>
                <a:gd name="connsiteX16" fmla="*/ 342877 w 1367100"/>
                <a:gd name="connsiteY16" fmla="*/ 776255 h 1474952"/>
                <a:gd name="connsiteX17" fmla="*/ 83094 w 1367100"/>
                <a:gd name="connsiteY17" fmla="*/ 629994 h 1474952"/>
                <a:gd name="connsiteX18" fmla="*/ 149083 w 1367100"/>
                <a:gd name="connsiteY18" fmla="*/ 83093 h 1474952"/>
                <a:gd name="connsiteX19" fmla="*/ 578306 w 1367100"/>
                <a:gd name="connsiteY19" fmla="*/ 48697 h 1474952"/>
                <a:gd name="connsiteX20" fmla="*/ 635101 w 1367100"/>
                <a:gd name="connsiteY20" fmla="*/ 87928 h 1474952"/>
                <a:gd name="connsiteX21" fmla="*/ 636635 w 1367100"/>
                <a:gd name="connsiteY21" fmla="*/ 88192 h 1474952"/>
                <a:gd name="connsiteX22" fmla="*/ 637652 w 1367100"/>
                <a:gd name="connsiteY22" fmla="*/ 89690 h 1474952"/>
                <a:gd name="connsiteX23" fmla="*/ 641298 w 1367100"/>
                <a:gd name="connsiteY23" fmla="*/ 92209 h 1474952"/>
                <a:gd name="connsiteX24" fmla="*/ 673602 w 1367100"/>
                <a:gd name="connsiteY24" fmla="*/ 125805 h 1474952"/>
                <a:gd name="connsiteX25" fmla="*/ 688030 w 1367100"/>
                <a:gd name="connsiteY25" fmla="*/ 135629 h 1474952"/>
                <a:gd name="connsiteX26" fmla="*/ 733479 w 1367100"/>
                <a:gd name="connsiteY26" fmla="*/ 147733 h 1474952"/>
                <a:gd name="connsiteX27" fmla="*/ 775940 w 1367100"/>
                <a:gd name="connsiteY27" fmla="*/ 145029 h 1474952"/>
                <a:gd name="connsiteX28" fmla="*/ 803751 w 1367100"/>
                <a:gd name="connsiteY28" fmla="*/ 127404 h 1474952"/>
                <a:gd name="connsiteX29" fmla="*/ 1284007 w 1367100"/>
                <a:gd name="connsiteY29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51445 w 1367100"/>
                <a:gd name="connsiteY3" fmla="*/ 762477 h 1474952"/>
                <a:gd name="connsiteX4" fmla="*/ 1243862 w 1367100"/>
                <a:gd name="connsiteY4" fmla="*/ 808895 h 1474952"/>
                <a:gd name="connsiteX5" fmla="*/ 1251445 w 1367100"/>
                <a:gd name="connsiteY5" fmla="*/ 855313 h 1474952"/>
                <a:gd name="connsiteX6" fmla="*/ 1284245 w 1367100"/>
                <a:gd name="connsiteY6" fmla="*/ 911603 h 1474952"/>
                <a:gd name="connsiteX7" fmla="*/ 1176021 w 1367100"/>
                <a:gd name="connsiteY7" fmla="*/ 1391859 h 1474952"/>
                <a:gd name="connsiteX8" fmla="*/ 629121 w 1367100"/>
                <a:gd name="connsiteY8" fmla="*/ 1325869 h 1474952"/>
                <a:gd name="connsiteX9" fmla="*/ 559606 w 1367100"/>
                <a:gd name="connsiteY9" fmla="*/ 1187691 h 1474952"/>
                <a:gd name="connsiteX10" fmla="*/ 550339 w 1367100"/>
                <a:gd name="connsiteY10" fmla="*/ 1133062 h 1474952"/>
                <a:gd name="connsiteX11" fmla="*/ 548849 w 1367100"/>
                <a:gd name="connsiteY11" fmla="*/ 1038752 h 1474952"/>
                <a:gd name="connsiteX12" fmla="*/ 528387 w 1367100"/>
                <a:gd name="connsiteY12" fmla="*/ 953762 h 1474952"/>
                <a:gd name="connsiteX13" fmla="*/ 473848 w 1367100"/>
                <a:gd name="connsiteY13" fmla="*/ 871327 h 1474952"/>
                <a:gd name="connsiteX14" fmla="*/ 406751 w 1367100"/>
                <a:gd name="connsiteY14" fmla="*/ 798745 h 1474952"/>
                <a:gd name="connsiteX15" fmla="*/ 342877 w 1367100"/>
                <a:gd name="connsiteY15" fmla="*/ 776255 h 1474952"/>
                <a:gd name="connsiteX16" fmla="*/ 83094 w 1367100"/>
                <a:gd name="connsiteY16" fmla="*/ 629994 h 1474952"/>
                <a:gd name="connsiteX17" fmla="*/ 149083 w 1367100"/>
                <a:gd name="connsiteY17" fmla="*/ 83093 h 1474952"/>
                <a:gd name="connsiteX18" fmla="*/ 578306 w 1367100"/>
                <a:gd name="connsiteY18" fmla="*/ 48697 h 1474952"/>
                <a:gd name="connsiteX19" fmla="*/ 635101 w 1367100"/>
                <a:gd name="connsiteY19" fmla="*/ 87928 h 1474952"/>
                <a:gd name="connsiteX20" fmla="*/ 636635 w 1367100"/>
                <a:gd name="connsiteY20" fmla="*/ 88192 h 1474952"/>
                <a:gd name="connsiteX21" fmla="*/ 637652 w 1367100"/>
                <a:gd name="connsiteY21" fmla="*/ 89690 h 1474952"/>
                <a:gd name="connsiteX22" fmla="*/ 641298 w 1367100"/>
                <a:gd name="connsiteY22" fmla="*/ 92209 h 1474952"/>
                <a:gd name="connsiteX23" fmla="*/ 673602 w 1367100"/>
                <a:gd name="connsiteY23" fmla="*/ 125805 h 1474952"/>
                <a:gd name="connsiteX24" fmla="*/ 688030 w 1367100"/>
                <a:gd name="connsiteY24" fmla="*/ 135629 h 1474952"/>
                <a:gd name="connsiteX25" fmla="*/ 733479 w 1367100"/>
                <a:gd name="connsiteY25" fmla="*/ 147733 h 1474952"/>
                <a:gd name="connsiteX26" fmla="*/ 775940 w 1367100"/>
                <a:gd name="connsiteY26" fmla="*/ 145029 h 1474952"/>
                <a:gd name="connsiteX27" fmla="*/ 803751 w 1367100"/>
                <a:gd name="connsiteY27" fmla="*/ 127404 h 1474952"/>
                <a:gd name="connsiteX28" fmla="*/ 1284007 w 1367100"/>
                <a:gd name="connsiteY28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51445 w 1367100"/>
                <a:gd name="connsiteY3" fmla="*/ 762477 h 1474952"/>
                <a:gd name="connsiteX4" fmla="*/ 1243862 w 1367100"/>
                <a:gd name="connsiteY4" fmla="*/ 808895 h 1474952"/>
                <a:gd name="connsiteX5" fmla="*/ 1251445 w 1367100"/>
                <a:gd name="connsiteY5" fmla="*/ 855313 h 1474952"/>
                <a:gd name="connsiteX6" fmla="*/ 1284245 w 1367100"/>
                <a:gd name="connsiteY6" fmla="*/ 911603 h 1474952"/>
                <a:gd name="connsiteX7" fmla="*/ 1176021 w 1367100"/>
                <a:gd name="connsiteY7" fmla="*/ 1391859 h 1474952"/>
                <a:gd name="connsiteX8" fmla="*/ 629121 w 1367100"/>
                <a:gd name="connsiteY8" fmla="*/ 1325869 h 1474952"/>
                <a:gd name="connsiteX9" fmla="*/ 559606 w 1367100"/>
                <a:gd name="connsiteY9" fmla="*/ 1187691 h 1474952"/>
                <a:gd name="connsiteX10" fmla="*/ 550339 w 1367100"/>
                <a:gd name="connsiteY10" fmla="*/ 1133062 h 1474952"/>
                <a:gd name="connsiteX11" fmla="*/ 548849 w 1367100"/>
                <a:gd name="connsiteY11" fmla="*/ 1038752 h 1474952"/>
                <a:gd name="connsiteX12" fmla="*/ 528387 w 1367100"/>
                <a:gd name="connsiteY12" fmla="*/ 953762 h 1474952"/>
                <a:gd name="connsiteX13" fmla="*/ 473848 w 1367100"/>
                <a:gd name="connsiteY13" fmla="*/ 871327 h 1474952"/>
                <a:gd name="connsiteX14" fmla="*/ 406751 w 1367100"/>
                <a:gd name="connsiteY14" fmla="*/ 798745 h 1474952"/>
                <a:gd name="connsiteX15" fmla="*/ 342877 w 1367100"/>
                <a:gd name="connsiteY15" fmla="*/ 776255 h 1474952"/>
                <a:gd name="connsiteX16" fmla="*/ 83094 w 1367100"/>
                <a:gd name="connsiteY16" fmla="*/ 629994 h 1474952"/>
                <a:gd name="connsiteX17" fmla="*/ 149083 w 1367100"/>
                <a:gd name="connsiteY17" fmla="*/ 83093 h 1474952"/>
                <a:gd name="connsiteX18" fmla="*/ 578306 w 1367100"/>
                <a:gd name="connsiteY18" fmla="*/ 48697 h 1474952"/>
                <a:gd name="connsiteX19" fmla="*/ 635101 w 1367100"/>
                <a:gd name="connsiteY19" fmla="*/ 87928 h 1474952"/>
                <a:gd name="connsiteX20" fmla="*/ 636635 w 1367100"/>
                <a:gd name="connsiteY20" fmla="*/ 88192 h 1474952"/>
                <a:gd name="connsiteX21" fmla="*/ 637652 w 1367100"/>
                <a:gd name="connsiteY21" fmla="*/ 89690 h 1474952"/>
                <a:gd name="connsiteX22" fmla="*/ 641298 w 1367100"/>
                <a:gd name="connsiteY22" fmla="*/ 92209 h 1474952"/>
                <a:gd name="connsiteX23" fmla="*/ 673602 w 1367100"/>
                <a:gd name="connsiteY23" fmla="*/ 125805 h 1474952"/>
                <a:gd name="connsiteX24" fmla="*/ 688030 w 1367100"/>
                <a:gd name="connsiteY24" fmla="*/ 135629 h 1474952"/>
                <a:gd name="connsiteX25" fmla="*/ 733479 w 1367100"/>
                <a:gd name="connsiteY25" fmla="*/ 147733 h 1474952"/>
                <a:gd name="connsiteX26" fmla="*/ 803751 w 1367100"/>
                <a:gd name="connsiteY26" fmla="*/ 127404 h 1474952"/>
                <a:gd name="connsiteX27" fmla="*/ 1284007 w 1367100"/>
                <a:gd name="connsiteY27" fmla="*/ 235627 h 147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7100" h="1474952">
                  <a:moveTo>
                    <a:pt x="1284007" y="235627"/>
                  </a:moveTo>
                  <a:cubicBezTo>
                    <a:pt x="1383607" y="362561"/>
                    <a:pt x="1391888" y="532026"/>
                    <a:pt x="1318404" y="664850"/>
                  </a:cubicBezTo>
                  <a:lnTo>
                    <a:pt x="1274892" y="727842"/>
                  </a:lnTo>
                  <a:lnTo>
                    <a:pt x="1251445" y="762477"/>
                  </a:lnTo>
                  <a:cubicBezTo>
                    <a:pt x="1246562" y="776744"/>
                    <a:pt x="1243862" y="792431"/>
                    <a:pt x="1243862" y="808895"/>
                  </a:cubicBezTo>
                  <a:cubicBezTo>
                    <a:pt x="1243862" y="825360"/>
                    <a:pt x="1246562" y="841045"/>
                    <a:pt x="1251445" y="855313"/>
                  </a:cubicBezTo>
                  <a:lnTo>
                    <a:pt x="1284245" y="911603"/>
                  </a:lnTo>
                  <a:cubicBezTo>
                    <a:pt x="1365241" y="1073666"/>
                    <a:pt x="1324110" y="1275659"/>
                    <a:pt x="1176021" y="1391859"/>
                  </a:cubicBezTo>
                  <a:cubicBezTo>
                    <a:pt x="1006776" y="1524658"/>
                    <a:pt x="761920" y="1495114"/>
                    <a:pt x="629121" y="1325869"/>
                  </a:cubicBezTo>
                  <a:cubicBezTo>
                    <a:pt x="595920" y="1283558"/>
                    <a:pt x="572867" y="1236521"/>
                    <a:pt x="559606" y="1187691"/>
                  </a:cubicBezTo>
                  <a:lnTo>
                    <a:pt x="550339" y="1133062"/>
                  </a:lnTo>
                  <a:cubicBezTo>
                    <a:pt x="549842" y="1101625"/>
                    <a:pt x="549346" y="1070189"/>
                    <a:pt x="548849" y="1038752"/>
                  </a:cubicBezTo>
                  <a:lnTo>
                    <a:pt x="528387" y="953762"/>
                  </a:lnTo>
                  <a:cubicBezTo>
                    <a:pt x="513736" y="926765"/>
                    <a:pt x="495420" y="898819"/>
                    <a:pt x="473848" y="871327"/>
                  </a:cubicBezTo>
                  <a:cubicBezTo>
                    <a:pt x="452276" y="843836"/>
                    <a:pt x="429488" y="819397"/>
                    <a:pt x="406751" y="798745"/>
                  </a:cubicBezTo>
                  <a:lnTo>
                    <a:pt x="342877" y="776255"/>
                  </a:lnTo>
                  <a:cubicBezTo>
                    <a:pt x="243908" y="764313"/>
                    <a:pt x="149494" y="714616"/>
                    <a:pt x="83094" y="629994"/>
                  </a:cubicBezTo>
                  <a:cubicBezTo>
                    <a:pt x="-49706" y="460749"/>
                    <a:pt x="-20162" y="215893"/>
                    <a:pt x="149083" y="83093"/>
                  </a:cubicBezTo>
                  <a:cubicBezTo>
                    <a:pt x="276017" y="-16507"/>
                    <a:pt x="445481" y="-24788"/>
                    <a:pt x="578306" y="48697"/>
                  </a:cubicBezTo>
                  <a:lnTo>
                    <a:pt x="635101" y="87928"/>
                  </a:lnTo>
                  <a:lnTo>
                    <a:pt x="636635" y="88192"/>
                  </a:lnTo>
                  <a:lnTo>
                    <a:pt x="637652" y="89690"/>
                  </a:lnTo>
                  <a:lnTo>
                    <a:pt x="641298" y="92209"/>
                  </a:lnTo>
                  <a:lnTo>
                    <a:pt x="673602" y="125805"/>
                  </a:lnTo>
                  <a:lnTo>
                    <a:pt x="688030" y="135629"/>
                  </a:lnTo>
                  <a:cubicBezTo>
                    <a:pt x="701749" y="141890"/>
                    <a:pt x="717094" y="146117"/>
                    <a:pt x="733479" y="147733"/>
                  </a:cubicBezTo>
                  <a:lnTo>
                    <a:pt x="803751" y="127404"/>
                  </a:lnTo>
                  <a:cubicBezTo>
                    <a:pt x="965814" y="46407"/>
                    <a:pt x="1167807" y="87538"/>
                    <a:pt x="1284007" y="235627"/>
                  </a:cubicBezTo>
                  <a:close/>
                </a:path>
              </a:pathLst>
            </a:cu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8" name="타원 17"/>
            <p:cNvSpPr/>
            <p:nvPr userDrawn="1"/>
          </p:nvSpPr>
          <p:spPr>
            <a:xfrm>
              <a:off x="4258286" y="2228592"/>
              <a:ext cx="779043" cy="779043"/>
            </a:xfrm>
            <a:prstGeom prst="ellipse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9" name="타원 18"/>
            <p:cNvSpPr/>
            <p:nvPr userDrawn="1"/>
          </p:nvSpPr>
          <p:spPr>
            <a:xfrm>
              <a:off x="5132373" y="1486724"/>
              <a:ext cx="779043" cy="779043"/>
            </a:xfrm>
            <a:prstGeom prst="ellipse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타원 19"/>
            <p:cNvSpPr/>
            <p:nvPr userDrawn="1"/>
          </p:nvSpPr>
          <p:spPr>
            <a:xfrm>
              <a:off x="6244367" y="1486724"/>
              <a:ext cx="779043" cy="779043"/>
            </a:xfrm>
            <a:prstGeom prst="ellipse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7154671" y="2248255"/>
              <a:ext cx="779043" cy="779043"/>
            </a:xfrm>
            <a:prstGeom prst="ellipse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5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19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37856" y="2375927"/>
            <a:ext cx="8723338" cy="873294"/>
          </a:xfrm>
        </p:spPr>
        <p:txBody>
          <a:bodyPr>
            <a:noAutofit/>
          </a:bodyPr>
          <a:lstStyle/>
          <a:p>
            <a:r>
              <a:rPr lang="en-US" altLang="ko-KR" sz="7200" dirty="0" smtClean="0"/>
              <a:t>Learning </a:t>
            </a:r>
            <a:r>
              <a:rPr lang="en-US" altLang="ko-KR" sz="7200" dirty="0"/>
              <a:t>Pet </a:t>
            </a:r>
            <a:r>
              <a:rPr lang="en-US" altLang="ko-KR" sz="7200" dirty="0" smtClean="0"/>
              <a:t>Feed Box</a:t>
            </a:r>
            <a:endParaRPr lang="ko-KR" alt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9022080" y="5130800"/>
            <a:ext cx="3007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1훈하얀고양이 R"/>
              </a:rPr>
              <a:t>컴퓨터공학과</a:t>
            </a:r>
            <a:endParaRPr lang="en-US" altLang="ko-KR" dirty="0">
              <a:latin typeface="1훈하얀고양이 R"/>
            </a:endParaRPr>
          </a:p>
          <a:p>
            <a:pPr algn="r"/>
            <a:endParaRPr lang="en-US" altLang="ko-KR" dirty="0">
              <a:latin typeface="1훈하얀고양이 R"/>
            </a:endParaRPr>
          </a:p>
          <a:p>
            <a:pPr algn="r"/>
            <a:r>
              <a:rPr lang="en-US" altLang="ko-KR" dirty="0">
                <a:latin typeface="1훈하얀고양이 R"/>
              </a:rPr>
              <a:t>20134069 </a:t>
            </a:r>
            <a:r>
              <a:rPr lang="ko-KR" altLang="en-US" dirty="0">
                <a:latin typeface="1훈하얀고양이 R"/>
              </a:rPr>
              <a:t>박지훈</a:t>
            </a:r>
            <a:endParaRPr lang="en-US" altLang="ko-KR" dirty="0">
              <a:latin typeface="1훈하얀고양이 R"/>
            </a:endParaRPr>
          </a:p>
          <a:p>
            <a:pPr algn="r"/>
            <a:endParaRPr lang="en-US" altLang="ko-KR" dirty="0">
              <a:latin typeface="1훈하얀고양이 R"/>
            </a:endParaRPr>
          </a:p>
          <a:p>
            <a:pPr algn="r"/>
            <a:r>
              <a:rPr lang="en-US" altLang="ko-KR" dirty="0">
                <a:latin typeface="1훈하얀고양이 R"/>
              </a:rPr>
              <a:t>20134080 </a:t>
            </a:r>
            <a:r>
              <a:rPr lang="ko-KR" altLang="en-US" dirty="0" err="1">
                <a:latin typeface="1훈하얀고양이 R"/>
              </a:rPr>
              <a:t>김택윤</a:t>
            </a:r>
            <a:endParaRPr lang="ko-KR" altLang="en-US" dirty="0">
              <a:latin typeface="1훈하얀고양이 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22080" y="4551680"/>
            <a:ext cx="300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1훈하얀고양이 R"/>
              </a:rPr>
              <a:t>담당교수 </a:t>
            </a:r>
            <a:r>
              <a:rPr lang="en-US" altLang="ko-KR" dirty="0">
                <a:latin typeface="1훈하얀고양이 R"/>
              </a:rPr>
              <a:t>: </a:t>
            </a:r>
            <a:r>
              <a:rPr lang="ko-KR" altLang="en-US" dirty="0" err="1">
                <a:latin typeface="1훈하얀고양이 R"/>
              </a:rPr>
              <a:t>홍인식</a:t>
            </a:r>
            <a:r>
              <a:rPr lang="ko-KR" altLang="en-US" dirty="0">
                <a:latin typeface="1훈하얀고양이 R"/>
              </a:rPr>
              <a:t> 교수님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3F27A1C-F81C-4609-8764-6674EC1D2271}"/>
              </a:ext>
            </a:extLst>
          </p:cNvPr>
          <p:cNvSpPr txBox="1">
            <a:spLocks/>
          </p:cNvSpPr>
          <p:nvPr/>
        </p:nvSpPr>
        <p:spPr>
          <a:xfrm>
            <a:off x="2158021" y="3249221"/>
            <a:ext cx="7683009" cy="8732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ln>
                  <a:solidFill>
                    <a:schemeClr val="tx2">
                      <a:alpha val="30000"/>
                    </a:schemeClr>
                  </a:solidFill>
                </a:ln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Term Project Final Presentation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1895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25120" y="2082800"/>
            <a:ext cx="11602720" cy="4112914"/>
            <a:chOff x="707512" y="2748934"/>
            <a:chExt cx="10663654" cy="36195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512" y="2748934"/>
              <a:ext cx="2914650" cy="36195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2162" y="2748934"/>
              <a:ext cx="4263617" cy="36195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1948" y="2748934"/>
              <a:ext cx="3619218" cy="36195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351280" y="1713468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정면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81261" y="1632188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옆면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25980" y="1632188"/>
            <a:ext cx="125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윗</a:t>
            </a:r>
            <a:r>
              <a:rPr lang="en-US" altLang="ko-KR" dirty="0"/>
              <a:t>,</a:t>
            </a:r>
            <a:r>
              <a:rPr lang="ko-KR" altLang="en-US" dirty="0"/>
              <a:t>측면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650789" y="3014197"/>
            <a:ext cx="330606" cy="314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4" idx="6"/>
            <a:endCxn id="20" idx="1"/>
          </p:cNvCxnSpPr>
          <p:nvPr/>
        </p:nvCxnSpPr>
        <p:spPr>
          <a:xfrm flipV="1">
            <a:off x="1981395" y="3062198"/>
            <a:ext cx="876914" cy="109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58309" y="2800588"/>
            <a:ext cx="1224635" cy="523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초음파 센서</a:t>
            </a:r>
            <a:endParaRPr lang="en-US" altLang="ko-KR" sz="1400" dirty="0"/>
          </a:p>
          <a:p>
            <a:r>
              <a:rPr lang="ko-KR" altLang="en-US" sz="1400" dirty="0"/>
              <a:t>온</a:t>
            </a:r>
            <a:r>
              <a:rPr lang="en-US" altLang="ko-KR" sz="1400" dirty="0"/>
              <a:t>,</a:t>
            </a:r>
            <a:r>
              <a:rPr lang="ko-KR" altLang="en-US" sz="1400" dirty="0"/>
              <a:t>습도 센서</a:t>
            </a:r>
            <a:endParaRPr lang="en-US" altLang="ko-KR" sz="1400" dirty="0"/>
          </a:p>
        </p:txBody>
      </p:sp>
      <p:sp>
        <p:nvSpPr>
          <p:cNvPr id="22" name="타원 21"/>
          <p:cNvSpPr/>
          <p:nvPr/>
        </p:nvSpPr>
        <p:spPr>
          <a:xfrm>
            <a:off x="1644140" y="4853157"/>
            <a:ext cx="330606" cy="314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65058" y="6010345"/>
            <a:ext cx="1377022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거리감지 센서</a:t>
            </a:r>
            <a:endParaRPr lang="en-US" altLang="ko-KR" sz="1400" dirty="0"/>
          </a:p>
        </p:txBody>
      </p:sp>
      <p:cxnSp>
        <p:nvCxnSpPr>
          <p:cNvPr id="25" name="꺾인 연결선 24"/>
          <p:cNvCxnSpPr>
            <a:endCxn id="23" idx="1"/>
          </p:cNvCxnSpPr>
          <p:nvPr/>
        </p:nvCxnSpPr>
        <p:spPr>
          <a:xfrm rot="16200000" flipH="1">
            <a:off x="1688838" y="5288013"/>
            <a:ext cx="996825" cy="755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5358781" y="5112584"/>
            <a:ext cx="330606" cy="314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7" idx="2"/>
          </p:cNvCxnSpPr>
          <p:nvPr/>
        </p:nvCxnSpPr>
        <p:spPr>
          <a:xfrm rot="10800000" flipH="1" flipV="1">
            <a:off x="5358780" y="5269712"/>
            <a:ext cx="481981" cy="328271"/>
          </a:xfrm>
          <a:prstGeom prst="bentConnector3">
            <a:avLst>
              <a:gd name="adj1" fmla="val -474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12174" y="5398639"/>
            <a:ext cx="1027472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LED </a:t>
            </a:r>
            <a:r>
              <a:rPr lang="ko-KR" altLang="en-US" sz="1400" dirty="0"/>
              <a:t>출력</a:t>
            </a:r>
          </a:p>
        </p:txBody>
      </p:sp>
      <p:sp>
        <p:nvSpPr>
          <p:cNvPr id="32" name="타원 31"/>
          <p:cNvSpPr/>
          <p:nvPr/>
        </p:nvSpPr>
        <p:spPr>
          <a:xfrm>
            <a:off x="4035130" y="3433868"/>
            <a:ext cx="1564640" cy="10809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5346863" y="3134300"/>
            <a:ext cx="979047" cy="4572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25909" y="2860308"/>
            <a:ext cx="1850423" cy="73866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모터를 이용하여 </a:t>
            </a:r>
            <a:endParaRPr lang="en-US" altLang="ko-KR" sz="1400" dirty="0"/>
          </a:p>
          <a:p>
            <a:r>
              <a:rPr lang="ko-KR" altLang="en-US" sz="1400" dirty="0"/>
              <a:t>도르래 원리를 사용하여 제어</a:t>
            </a:r>
            <a:endParaRPr lang="en-US" altLang="ko-KR" sz="1400" dirty="0"/>
          </a:p>
        </p:txBody>
      </p:sp>
      <p:sp>
        <p:nvSpPr>
          <p:cNvPr id="36" name="타원 35"/>
          <p:cNvSpPr/>
          <p:nvPr/>
        </p:nvSpPr>
        <p:spPr>
          <a:xfrm>
            <a:off x="10716056" y="5250793"/>
            <a:ext cx="330606" cy="314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36" idx="2"/>
          </p:cNvCxnSpPr>
          <p:nvPr/>
        </p:nvCxnSpPr>
        <p:spPr>
          <a:xfrm flipH="1" flipV="1">
            <a:off x="9737212" y="5398639"/>
            <a:ext cx="978844" cy="9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73654" y="5244750"/>
            <a:ext cx="963558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무게 센서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A645344-5586-403A-A203-3D250F3D7908}"/>
              </a:ext>
            </a:extLst>
          </p:cNvPr>
          <p:cNvSpPr/>
          <p:nvPr/>
        </p:nvSpPr>
        <p:spPr>
          <a:xfrm>
            <a:off x="9468911" y="3583591"/>
            <a:ext cx="330606" cy="314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825BF3-EB9F-4465-B3E0-F23E9CEECC6C}"/>
              </a:ext>
            </a:extLst>
          </p:cNvPr>
          <p:cNvSpPr txBox="1"/>
          <p:nvPr/>
        </p:nvSpPr>
        <p:spPr>
          <a:xfrm>
            <a:off x="9855816" y="3429000"/>
            <a:ext cx="963558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err="1"/>
              <a:t>부저</a:t>
            </a:r>
            <a:r>
              <a:rPr lang="ko-KR" altLang="en-US" sz="1400" dirty="0"/>
              <a:t> 모듈</a:t>
            </a:r>
          </a:p>
        </p:txBody>
      </p:sp>
    </p:spTree>
    <p:extLst>
      <p:ext uri="{BB962C8B-B14F-4D97-AF65-F5344CB8AC3E}">
        <p14:creationId xmlns:p14="http://schemas.microsoft.com/office/powerpoint/2010/main" val="148531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39719" y="1696690"/>
            <a:ext cx="162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도르래 정면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BBA02-74BE-46F9-8F21-1D984BF354DD}"/>
              </a:ext>
            </a:extLst>
          </p:cNvPr>
          <p:cNvSpPr/>
          <p:nvPr/>
        </p:nvSpPr>
        <p:spPr>
          <a:xfrm>
            <a:off x="645952" y="2367838"/>
            <a:ext cx="696286" cy="3758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CE7FEE2-517C-43CB-8BA6-62208CA8A462}"/>
              </a:ext>
            </a:extLst>
          </p:cNvPr>
          <p:cNvSpPr/>
          <p:nvPr/>
        </p:nvSpPr>
        <p:spPr>
          <a:xfrm>
            <a:off x="4699232" y="2367838"/>
            <a:ext cx="696286" cy="3758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62824F-CFD9-4648-A7BB-B59256193BB1}"/>
              </a:ext>
            </a:extLst>
          </p:cNvPr>
          <p:cNvSpPr/>
          <p:nvPr/>
        </p:nvSpPr>
        <p:spPr>
          <a:xfrm>
            <a:off x="2191576" y="5293453"/>
            <a:ext cx="696286" cy="832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0AC4E8-B036-4A1A-84AB-569285136CF5}"/>
              </a:ext>
            </a:extLst>
          </p:cNvPr>
          <p:cNvCxnSpPr>
            <a:cxnSpLocks/>
          </p:cNvCxnSpPr>
          <p:nvPr/>
        </p:nvCxnSpPr>
        <p:spPr>
          <a:xfrm>
            <a:off x="1342238" y="2936147"/>
            <a:ext cx="33569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EA7D1A2-12E5-4FDE-B39C-8F7599ADD860}"/>
              </a:ext>
            </a:extLst>
          </p:cNvPr>
          <p:cNvSpPr/>
          <p:nvPr/>
        </p:nvSpPr>
        <p:spPr>
          <a:xfrm>
            <a:off x="2902591" y="2367838"/>
            <a:ext cx="184558" cy="10611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65423A1-0585-4CB2-AE5A-5EABB99C202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994870" y="3429000"/>
            <a:ext cx="0" cy="1862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A9B64ED-F4A2-4632-A136-5119AFE3F317}"/>
              </a:ext>
            </a:extLst>
          </p:cNvPr>
          <p:cNvSpPr txBox="1"/>
          <p:nvPr/>
        </p:nvSpPr>
        <p:spPr>
          <a:xfrm>
            <a:off x="2264983" y="5555891"/>
            <a:ext cx="549472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모터</a:t>
            </a:r>
            <a:endParaRPr lang="en-US" altLang="ko-KR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DE6D6-DFB3-4822-AE4D-7EA534C4C335}"/>
              </a:ext>
            </a:extLst>
          </p:cNvPr>
          <p:cNvSpPr txBox="1"/>
          <p:nvPr/>
        </p:nvSpPr>
        <p:spPr>
          <a:xfrm>
            <a:off x="8161741" y="1696690"/>
            <a:ext cx="162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도르래 측면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B09057-8192-4E48-86FE-0920D0031AED}"/>
              </a:ext>
            </a:extLst>
          </p:cNvPr>
          <p:cNvSpPr/>
          <p:nvPr/>
        </p:nvSpPr>
        <p:spPr>
          <a:xfrm>
            <a:off x="9985268" y="2567775"/>
            <a:ext cx="696286" cy="3758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85FCFCC-42FC-4E1B-A16E-875641841D37}"/>
              </a:ext>
            </a:extLst>
          </p:cNvPr>
          <p:cNvCxnSpPr>
            <a:cxnSpLocks/>
            <a:stCxn id="44" idx="0"/>
            <a:endCxn id="55" idx="1"/>
          </p:cNvCxnSpPr>
          <p:nvPr/>
        </p:nvCxnSpPr>
        <p:spPr>
          <a:xfrm flipV="1">
            <a:off x="6825190" y="2537062"/>
            <a:ext cx="2971829" cy="13634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DBD742-0755-4AC6-BC30-1AF5F780E21A}"/>
              </a:ext>
            </a:extLst>
          </p:cNvPr>
          <p:cNvSpPr/>
          <p:nvPr/>
        </p:nvSpPr>
        <p:spPr>
          <a:xfrm>
            <a:off x="6733609" y="3900475"/>
            <a:ext cx="183162" cy="867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8BCFCDA-6D9E-4A68-BEDC-2207DB15D194}"/>
              </a:ext>
            </a:extLst>
          </p:cNvPr>
          <p:cNvSpPr/>
          <p:nvPr/>
        </p:nvSpPr>
        <p:spPr>
          <a:xfrm>
            <a:off x="6472851" y="4767826"/>
            <a:ext cx="3310109" cy="297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뚜껑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ED56D3B-DE9F-41A9-8935-AC80EB9F2459}"/>
              </a:ext>
            </a:extLst>
          </p:cNvPr>
          <p:cNvSpPr/>
          <p:nvPr/>
        </p:nvSpPr>
        <p:spPr>
          <a:xfrm>
            <a:off x="9983797" y="5446342"/>
            <a:ext cx="696286" cy="832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D45ABC-FA0D-4659-9E6B-339E454ABAD3}"/>
              </a:ext>
            </a:extLst>
          </p:cNvPr>
          <p:cNvSpPr txBox="1"/>
          <p:nvPr/>
        </p:nvSpPr>
        <p:spPr>
          <a:xfrm>
            <a:off x="10057204" y="5708779"/>
            <a:ext cx="549472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모터</a:t>
            </a:r>
            <a:endParaRPr lang="en-US" altLang="ko-KR" sz="1400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817453C-39A7-4F7A-B336-E531661DFCBA}"/>
              </a:ext>
            </a:extLst>
          </p:cNvPr>
          <p:cNvCxnSpPr>
            <a:cxnSpLocks/>
            <a:stCxn id="55" idx="6"/>
            <a:endCxn id="60" idx="6"/>
          </p:cNvCxnSpPr>
          <p:nvPr/>
        </p:nvCxnSpPr>
        <p:spPr>
          <a:xfrm>
            <a:off x="10884216" y="2945606"/>
            <a:ext cx="84589" cy="2802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EF56822C-2D68-48C5-B7CC-CF00172958E1}"/>
              </a:ext>
            </a:extLst>
          </p:cNvPr>
          <p:cNvSpPr/>
          <p:nvPr/>
        </p:nvSpPr>
        <p:spPr>
          <a:xfrm>
            <a:off x="9610486" y="2367837"/>
            <a:ext cx="1273730" cy="11555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C13EE11-D997-4337-BC4A-4BA62375782A}"/>
              </a:ext>
            </a:extLst>
          </p:cNvPr>
          <p:cNvSpPr/>
          <p:nvPr/>
        </p:nvSpPr>
        <p:spPr>
          <a:xfrm>
            <a:off x="2895594" y="5073370"/>
            <a:ext cx="184558" cy="10611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B3D8B88-E698-4E8B-9935-8825EA8F0048}"/>
              </a:ext>
            </a:extLst>
          </p:cNvPr>
          <p:cNvSpPr/>
          <p:nvPr/>
        </p:nvSpPr>
        <p:spPr>
          <a:xfrm>
            <a:off x="9695075" y="5170506"/>
            <a:ext cx="1273730" cy="11555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84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25087E-500A-4AE7-87AD-AD7A3984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72" y="2817091"/>
            <a:ext cx="4015323" cy="294226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77B9E1C-6F3E-4F47-9B34-02C9F601B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378" y="2817091"/>
            <a:ext cx="4015323" cy="294226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3010360-507E-4895-9257-AAD1E63B42D5}"/>
              </a:ext>
            </a:extLst>
          </p:cNvPr>
          <p:cNvSpPr txBox="1"/>
          <p:nvPr/>
        </p:nvSpPr>
        <p:spPr>
          <a:xfrm>
            <a:off x="1364139" y="2034871"/>
            <a:ext cx="4015323" cy="73866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Connect</a:t>
            </a:r>
          </a:p>
          <a:p>
            <a:r>
              <a:rPr lang="ko-KR" altLang="en-US" sz="1400" dirty="0"/>
              <a:t>초음파 센서</a:t>
            </a:r>
            <a:r>
              <a:rPr lang="en-US" altLang="ko-KR" sz="1400" dirty="0"/>
              <a:t>, </a:t>
            </a:r>
            <a:r>
              <a:rPr lang="ko-KR" altLang="en-US" sz="1400" dirty="0"/>
              <a:t>조도 센서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온◦습도</a:t>
            </a:r>
            <a:r>
              <a:rPr lang="ko-KR" altLang="en-US" sz="1400" dirty="0"/>
              <a:t> 센서</a:t>
            </a:r>
            <a:r>
              <a:rPr lang="en-US" altLang="ko-KR" sz="1400" dirty="0"/>
              <a:t>, LED </a:t>
            </a:r>
            <a:r>
              <a:rPr lang="ko-KR" altLang="en-US" sz="1400" dirty="0" smtClean="0"/>
              <a:t>모듈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빗물 감지 센서</a:t>
            </a:r>
            <a:endParaRPr lang="en-US" altLang="ko-KR" sz="1400" dirty="0" smtClean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A1B081-9468-4E35-B4C2-E5BD66ABF9DA}"/>
              </a:ext>
            </a:extLst>
          </p:cNvPr>
          <p:cNvSpPr txBox="1"/>
          <p:nvPr/>
        </p:nvSpPr>
        <p:spPr>
          <a:xfrm>
            <a:off x="6798830" y="2228874"/>
            <a:ext cx="4015323" cy="523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Connect</a:t>
            </a:r>
          </a:p>
          <a:p>
            <a:r>
              <a:rPr lang="ko-KR" altLang="en-US" sz="1400" dirty="0"/>
              <a:t>무게 센서</a:t>
            </a:r>
            <a:r>
              <a:rPr lang="en-US" altLang="ko-KR" sz="1400" dirty="0"/>
              <a:t>, </a:t>
            </a:r>
            <a:r>
              <a:rPr lang="ko-KR" altLang="en-US" sz="1400" dirty="0"/>
              <a:t>적외선 거리감지 센서</a:t>
            </a:r>
            <a:r>
              <a:rPr lang="en-US" altLang="ko-KR" sz="1400" dirty="0"/>
              <a:t>, </a:t>
            </a:r>
            <a:r>
              <a:rPr lang="ko-KR" altLang="en-US" sz="1400" dirty="0" err="1" smtClean="0"/>
              <a:t>부저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모듈</a:t>
            </a:r>
            <a:r>
              <a:rPr lang="en-US" altLang="ko-KR" sz="1400" dirty="0"/>
              <a:t>, </a:t>
            </a:r>
            <a:r>
              <a:rPr lang="ko-KR" altLang="en-US" sz="1400" dirty="0"/>
              <a:t>모터</a:t>
            </a:r>
            <a:endParaRPr lang="en-US" altLang="ko-KR" sz="14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D24863C-F48F-4719-B70D-05EDBD0A9EDD}"/>
              </a:ext>
            </a:extLst>
          </p:cNvPr>
          <p:cNvSpPr/>
          <p:nvPr/>
        </p:nvSpPr>
        <p:spPr>
          <a:xfrm>
            <a:off x="1364139" y="2947085"/>
            <a:ext cx="330606" cy="314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9727264-F998-41C9-863A-0D9C5D401BBE}"/>
              </a:ext>
            </a:extLst>
          </p:cNvPr>
          <p:cNvSpPr/>
          <p:nvPr/>
        </p:nvSpPr>
        <p:spPr>
          <a:xfrm>
            <a:off x="6833905" y="2947085"/>
            <a:ext cx="330606" cy="3142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19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11731" y="179742"/>
            <a:ext cx="3146778" cy="480131"/>
          </a:xfrm>
        </p:spPr>
        <p:txBody>
          <a:bodyPr/>
          <a:lstStyle/>
          <a:p>
            <a:r>
              <a:rPr lang="en-US" altLang="ko-KR" sz="2800" b="1" dirty="0"/>
              <a:t>Flow Chart</a:t>
            </a:r>
            <a:endParaRPr lang="ko-KR" altLang="en-US" sz="2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04609" y="1034736"/>
            <a:ext cx="882122" cy="480131"/>
          </a:xfrm>
        </p:spPr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775903" y="179742"/>
            <a:ext cx="1635760" cy="54520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Start/End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4"/>
            <a:endCxn id="122" idx="0"/>
          </p:cNvCxnSpPr>
          <p:nvPr/>
        </p:nvCxnSpPr>
        <p:spPr>
          <a:xfrm flipH="1">
            <a:off x="4592226" y="724948"/>
            <a:ext cx="1557" cy="257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602248" y="2910751"/>
            <a:ext cx="0" cy="450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19" idx="1"/>
          </p:cNvCxnSpPr>
          <p:nvPr/>
        </p:nvCxnSpPr>
        <p:spPr>
          <a:xfrm>
            <a:off x="5476008" y="2551598"/>
            <a:ext cx="1772921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다이아몬드 15"/>
          <p:cNvSpPr/>
          <p:nvPr/>
        </p:nvSpPr>
        <p:spPr>
          <a:xfrm>
            <a:off x="3713248" y="2179231"/>
            <a:ext cx="1767840" cy="73152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사료가</a:t>
            </a:r>
            <a:endParaRPr lang="en-US" altLang="ko-KR" sz="1050" dirty="0"/>
          </a:p>
          <a:p>
            <a:pPr algn="ctr"/>
            <a:r>
              <a:rPr lang="ko-KR" altLang="en-US" sz="1050" dirty="0"/>
              <a:t> 충분한가</a:t>
            </a:r>
            <a:r>
              <a:rPr lang="en-US" altLang="ko-KR" sz="1050" dirty="0"/>
              <a:t>?</a:t>
            </a:r>
            <a:endParaRPr lang="ko-KR" altLang="en-US" sz="1050" dirty="0"/>
          </a:p>
        </p:txBody>
      </p:sp>
      <p:sp>
        <p:nvSpPr>
          <p:cNvPr id="17" name="다이아몬드 16"/>
          <p:cNvSpPr/>
          <p:nvPr/>
        </p:nvSpPr>
        <p:spPr>
          <a:xfrm>
            <a:off x="3713248" y="3344078"/>
            <a:ext cx="1767840" cy="73152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사료의 상태는 양호한가</a:t>
            </a:r>
            <a:r>
              <a:rPr lang="en-US" altLang="ko-KR" sz="1050" dirty="0"/>
              <a:t>?</a:t>
            </a:r>
            <a:endParaRPr lang="ko-KR" altLang="en-US" sz="1050" dirty="0"/>
          </a:p>
        </p:txBody>
      </p:sp>
      <p:sp>
        <p:nvSpPr>
          <p:cNvPr id="18" name="다이아몬드 17"/>
          <p:cNvSpPr/>
          <p:nvPr/>
        </p:nvSpPr>
        <p:spPr>
          <a:xfrm>
            <a:off x="3713248" y="4554491"/>
            <a:ext cx="1767840" cy="73152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 </a:t>
            </a:r>
            <a:r>
              <a:rPr lang="ko-KR" altLang="en-US" sz="1050" dirty="0"/>
              <a:t>애완동물의 거리가 </a:t>
            </a:r>
            <a:endParaRPr lang="en-US" altLang="ko-KR" sz="1050" dirty="0"/>
          </a:p>
          <a:p>
            <a:pPr algn="ctr"/>
            <a:r>
              <a:rPr lang="ko-KR" altLang="en-US" sz="1050" dirty="0"/>
              <a:t>가까운가</a:t>
            </a:r>
            <a:r>
              <a:rPr lang="en-US" altLang="ko-KR" sz="1050" dirty="0"/>
              <a:t>?</a:t>
            </a:r>
            <a:endParaRPr lang="ko-KR" altLang="en-US" sz="105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48929" y="2195998"/>
            <a:ext cx="1432560" cy="7315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사료를 보충한다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4075955" y="2967370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Yes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84088" y="4138373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Yes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050331" y="2254878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</a:t>
            </a:r>
            <a:endParaRPr lang="ko-KR" altLang="en-US" sz="1400" b="1" dirty="0"/>
          </a:p>
        </p:txBody>
      </p:sp>
      <p:cxnSp>
        <p:nvCxnSpPr>
          <p:cNvPr id="24" name="직선 화살표 연결선 23"/>
          <p:cNvCxnSpPr>
            <a:stCxn id="17" idx="2"/>
          </p:cNvCxnSpPr>
          <p:nvPr/>
        </p:nvCxnSpPr>
        <p:spPr>
          <a:xfrm>
            <a:off x="4597168" y="4075598"/>
            <a:ext cx="0" cy="478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34127" y="2345536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</a:t>
            </a:r>
            <a:endParaRPr lang="ko-KR" altLang="en-US" sz="1400" b="1" dirty="0"/>
          </a:p>
        </p:txBody>
      </p:sp>
      <p:cxnSp>
        <p:nvCxnSpPr>
          <p:cNvPr id="27" name="꺾인 연결선 26"/>
          <p:cNvCxnSpPr>
            <a:stCxn id="17" idx="1"/>
            <a:endCxn id="5" idx="2"/>
          </p:cNvCxnSpPr>
          <p:nvPr/>
        </p:nvCxnSpPr>
        <p:spPr>
          <a:xfrm rot="10800000" flipH="1">
            <a:off x="3713247" y="452346"/>
            <a:ext cx="62655" cy="3257493"/>
          </a:xfrm>
          <a:prstGeom prst="bentConnector3">
            <a:avLst>
              <a:gd name="adj1" fmla="val -36485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70" idx="0"/>
          </p:cNvCxnSpPr>
          <p:nvPr/>
        </p:nvCxnSpPr>
        <p:spPr>
          <a:xfrm>
            <a:off x="4609868" y="5305526"/>
            <a:ext cx="0" cy="595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5913171" y="5897438"/>
            <a:ext cx="1432560" cy="7315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뚜껑이 경고음과 함께  열린다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31" name="직선 화살표 연결선 30"/>
          <p:cNvCxnSpPr>
            <a:stCxn id="30" idx="3"/>
          </p:cNvCxnSpPr>
          <p:nvPr/>
        </p:nvCxnSpPr>
        <p:spPr>
          <a:xfrm flipV="1">
            <a:off x="7345731" y="6254272"/>
            <a:ext cx="661671" cy="8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69977" y="5423872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Yes</a:t>
            </a:r>
            <a:endParaRPr lang="ko-KR" altLang="en-US" sz="14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268488" y="4554489"/>
            <a:ext cx="1432560" cy="7315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경고음과 함께 뚜껑을 닫는다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43" name="꺾인 연결선 42"/>
          <p:cNvCxnSpPr>
            <a:stCxn id="39" idx="0"/>
            <a:endCxn id="5" idx="6"/>
          </p:cNvCxnSpPr>
          <p:nvPr/>
        </p:nvCxnSpPr>
        <p:spPr>
          <a:xfrm rot="16200000" flipV="1">
            <a:off x="4147144" y="1716864"/>
            <a:ext cx="4102144" cy="15731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70" idx="1"/>
            <a:endCxn id="18" idx="1"/>
          </p:cNvCxnSpPr>
          <p:nvPr/>
        </p:nvCxnSpPr>
        <p:spPr>
          <a:xfrm rot="10800000">
            <a:off x="3713248" y="4920252"/>
            <a:ext cx="12700" cy="1346347"/>
          </a:xfrm>
          <a:prstGeom prst="bentConnector3">
            <a:avLst>
              <a:gd name="adj1" fmla="val 19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86151" y="5423872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</a:t>
            </a:r>
            <a:endParaRPr lang="ko-KR" altLang="en-US" sz="1400" b="1" dirty="0"/>
          </a:p>
        </p:txBody>
      </p:sp>
      <p:cxnSp>
        <p:nvCxnSpPr>
          <p:cNvPr id="67" name="꺾인 연결선 66"/>
          <p:cNvCxnSpPr>
            <a:stCxn id="19" idx="0"/>
          </p:cNvCxnSpPr>
          <p:nvPr/>
        </p:nvCxnSpPr>
        <p:spPr>
          <a:xfrm rot="16200000" flipV="1">
            <a:off x="6146860" y="377648"/>
            <a:ext cx="281358" cy="33553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다이아몬드 69"/>
          <p:cNvSpPr/>
          <p:nvPr/>
        </p:nvSpPr>
        <p:spPr>
          <a:xfrm>
            <a:off x="3725948" y="5900838"/>
            <a:ext cx="1767840" cy="73152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 </a:t>
            </a:r>
            <a:r>
              <a:rPr lang="ko-KR" altLang="en-US" sz="1050" dirty="0"/>
              <a:t>발판에 </a:t>
            </a:r>
            <a:endParaRPr lang="en-US" altLang="ko-KR" sz="1050" dirty="0"/>
          </a:p>
          <a:p>
            <a:pPr algn="ctr"/>
            <a:r>
              <a:rPr lang="ko-KR" altLang="en-US" sz="1050" dirty="0"/>
              <a:t>압력을 </a:t>
            </a:r>
            <a:endParaRPr lang="en-US" altLang="ko-KR" sz="1050" dirty="0"/>
          </a:p>
          <a:p>
            <a:pPr algn="ctr"/>
            <a:r>
              <a:rPr lang="ko-KR" altLang="en-US" sz="1050" dirty="0"/>
              <a:t>가했는가</a:t>
            </a:r>
            <a:r>
              <a:rPr lang="en-US" altLang="ko-KR" sz="1050" dirty="0"/>
              <a:t>?</a:t>
            </a:r>
            <a:endParaRPr lang="ko-KR" altLang="en-US" sz="1050" dirty="0"/>
          </a:p>
        </p:txBody>
      </p:sp>
      <p:cxnSp>
        <p:nvCxnSpPr>
          <p:cNvPr id="84" name="직선 화살표 연결선 83"/>
          <p:cNvCxnSpPr>
            <a:stCxn id="70" idx="3"/>
            <a:endCxn id="30" idx="1"/>
          </p:cNvCxnSpPr>
          <p:nvPr/>
        </p:nvCxnSpPr>
        <p:spPr>
          <a:xfrm flipV="1">
            <a:off x="5493788" y="6263198"/>
            <a:ext cx="419383" cy="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cxnSpLocks/>
            <a:endCxn id="39" idx="3"/>
          </p:cNvCxnSpPr>
          <p:nvPr/>
        </p:nvCxnSpPr>
        <p:spPr>
          <a:xfrm rot="16200000" flipV="1">
            <a:off x="7791081" y="4830217"/>
            <a:ext cx="977189" cy="11572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5484757" y="3709838"/>
            <a:ext cx="24804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모서리가 둥근 직사각형 100"/>
          <p:cNvSpPr/>
          <p:nvPr/>
        </p:nvSpPr>
        <p:spPr>
          <a:xfrm>
            <a:off x="7974382" y="3323493"/>
            <a:ext cx="1432560" cy="7315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관리자가 사료의 상태를 점검 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050331" y="3408629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</a:t>
            </a:r>
            <a:endParaRPr lang="ko-KR" altLang="en-US" sz="1400" b="1" dirty="0"/>
          </a:p>
        </p:txBody>
      </p:sp>
      <p:cxnSp>
        <p:nvCxnSpPr>
          <p:cNvPr id="103" name="꺾인 연결선 102"/>
          <p:cNvCxnSpPr>
            <a:stCxn id="101" idx="0"/>
          </p:cNvCxnSpPr>
          <p:nvPr/>
        </p:nvCxnSpPr>
        <p:spPr>
          <a:xfrm rot="16200000" flipV="1">
            <a:off x="6547691" y="1180522"/>
            <a:ext cx="192448" cy="409349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421823" y="5937022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Yes</a:t>
            </a:r>
            <a:endParaRPr lang="ko-KR" altLang="en-US" sz="1400" b="1" dirty="0"/>
          </a:p>
        </p:txBody>
      </p:sp>
      <p:sp>
        <p:nvSpPr>
          <p:cNvPr id="122" name="다이아몬드 121"/>
          <p:cNvSpPr/>
          <p:nvPr/>
        </p:nvSpPr>
        <p:spPr>
          <a:xfrm>
            <a:off x="3713245" y="982304"/>
            <a:ext cx="1757961" cy="712241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실내가 </a:t>
            </a:r>
            <a:endParaRPr lang="en-US" altLang="ko-KR" sz="1050" dirty="0"/>
          </a:p>
          <a:p>
            <a:pPr algn="ctr"/>
            <a:r>
              <a:rPr lang="ko-KR" altLang="en-US" sz="1050" dirty="0" err="1"/>
              <a:t>밝은가</a:t>
            </a:r>
            <a:r>
              <a:rPr lang="en-US" altLang="ko-KR" sz="1050" dirty="0"/>
              <a:t>?</a:t>
            </a:r>
            <a:endParaRPr lang="ko-KR" altLang="en-US" sz="1050" dirty="0"/>
          </a:p>
        </p:txBody>
      </p:sp>
      <p:cxnSp>
        <p:nvCxnSpPr>
          <p:cNvPr id="124" name="직선 화살표 연결선 123"/>
          <p:cNvCxnSpPr>
            <a:stCxn id="122" idx="2"/>
            <a:endCxn id="16" idx="0"/>
          </p:cNvCxnSpPr>
          <p:nvPr/>
        </p:nvCxnSpPr>
        <p:spPr>
          <a:xfrm>
            <a:off x="4592226" y="1694545"/>
            <a:ext cx="4942" cy="484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모서리가 둥근 직사각형 125"/>
          <p:cNvSpPr/>
          <p:nvPr/>
        </p:nvSpPr>
        <p:spPr>
          <a:xfrm>
            <a:off x="6070687" y="1024950"/>
            <a:ext cx="704215" cy="6229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LED ON.</a:t>
            </a:r>
            <a:endParaRPr lang="ko-KR" altLang="en-US" sz="1100" dirty="0"/>
          </a:p>
        </p:txBody>
      </p:sp>
      <p:cxnSp>
        <p:nvCxnSpPr>
          <p:cNvPr id="127" name="직선 화살표 연결선 126"/>
          <p:cNvCxnSpPr>
            <a:stCxn id="122" idx="3"/>
            <a:endCxn id="126" idx="1"/>
          </p:cNvCxnSpPr>
          <p:nvPr/>
        </p:nvCxnSpPr>
        <p:spPr>
          <a:xfrm flipV="1">
            <a:off x="5471206" y="1336408"/>
            <a:ext cx="599481" cy="2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>
            <a:stCxn id="126" idx="0"/>
          </p:cNvCxnSpPr>
          <p:nvPr/>
        </p:nvCxnSpPr>
        <p:spPr>
          <a:xfrm rot="16200000" flipV="1">
            <a:off x="5421848" y="24003"/>
            <a:ext cx="171324" cy="18305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142086" y="1706580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Yes</a:t>
            </a:r>
            <a:endParaRPr lang="ko-KR" altLang="en-US" sz="14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5491567" y="1034736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</a:t>
            </a:r>
            <a:endParaRPr lang="ko-KR" altLang="en-US" sz="1400" b="1" dirty="0"/>
          </a:p>
        </p:txBody>
      </p:sp>
      <p:sp>
        <p:nvSpPr>
          <p:cNvPr id="54" name="모서리가 둥근 직사각형 100">
            <a:extLst>
              <a:ext uri="{FF2B5EF4-FFF2-40B4-BE49-F238E27FC236}">
                <a16:creationId xmlns:a16="http://schemas.microsoft.com/office/drawing/2014/main" id="{0914316C-5A4C-4FFA-8775-5E1D5D6B2E51}"/>
              </a:ext>
            </a:extLst>
          </p:cNvPr>
          <p:cNvSpPr/>
          <p:nvPr/>
        </p:nvSpPr>
        <p:spPr>
          <a:xfrm>
            <a:off x="7974382" y="5900838"/>
            <a:ext cx="1432560" cy="7315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사료 섭취 후 </a:t>
            </a:r>
            <a:endParaRPr lang="en-US" altLang="ko-KR" sz="1100" dirty="0"/>
          </a:p>
          <a:p>
            <a:pPr algn="ctr"/>
            <a:r>
              <a:rPr lang="ko-KR" altLang="en-US" sz="1100" dirty="0"/>
              <a:t>타이머 종료</a:t>
            </a:r>
          </a:p>
        </p:txBody>
      </p:sp>
    </p:spTree>
    <p:extLst>
      <p:ext uri="{BB962C8B-B14F-4D97-AF65-F5344CB8AC3E}">
        <p14:creationId xmlns:p14="http://schemas.microsoft.com/office/powerpoint/2010/main" val="2586293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04609" y="1034736"/>
            <a:ext cx="882122" cy="480131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205452-4902-48AA-AAA5-EF58B3E2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25" y="2174727"/>
            <a:ext cx="4156002" cy="43283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8E186C-BE44-4417-B3CB-E7282E5C8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634" y="2633445"/>
            <a:ext cx="4781478" cy="3669506"/>
          </a:xfrm>
          <a:prstGeom prst="rect">
            <a:avLst/>
          </a:prstGeom>
        </p:spPr>
      </p:pic>
      <p:sp>
        <p:nvSpPr>
          <p:cNvPr id="48" name="제목 1">
            <a:extLst>
              <a:ext uri="{FF2B5EF4-FFF2-40B4-BE49-F238E27FC236}">
                <a16:creationId xmlns:a16="http://schemas.microsoft.com/office/drawing/2014/main" id="{66F8E7CE-843B-4E26-BC10-D6D64D1B8368}"/>
              </a:ext>
            </a:extLst>
          </p:cNvPr>
          <p:cNvSpPr txBox="1">
            <a:spLocks/>
          </p:cNvSpPr>
          <p:nvPr/>
        </p:nvSpPr>
        <p:spPr>
          <a:xfrm>
            <a:off x="1694745" y="731894"/>
            <a:ext cx="31467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800" kern="12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작품 사진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06EFD1-FA52-4E80-A9D7-3AF62E77DA5F}"/>
              </a:ext>
            </a:extLst>
          </p:cNvPr>
          <p:cNvSpPr txBox="1"/>
          <p:nvPr/>
        </p:nvSpPr>
        <p:spPr>
          <a:xfrm>
            <a:off x="2539719" y="1696690"/>
            <a:ext cx="162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제품 정면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BACD36-1573-4ACB-B32D-88A5197433A6}"/>
              </a:ext>
            </a:extLst>
          </p:cNvPr>
          <p:cNvSpPr txBox="1"/>
          <p:nvPr/>
        </p:nvSpPr>
        <p:spPr>
          <a:xfrm>
            <a:off x="8297660" y="1851561"/>
            <a:ext cx="1621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제품 측면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뚜껑 </a:t>
            </a:r>
            <a:r>
              <a:rPr lang="en-US" altLang="ko-KR" dirty="0"/>
              <a:t>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502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04609" y="1034736"/>
            <a:ext cx="882122" cy="480131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F8E7CE-843B-4E26-BC10-D6D64D1B8368}"/>
              </a:ext>
            </a:extLst>
          </p:cNvPr>
          <p:cNvSpPr txBox="1">
            <a:spLocks/>
          </p:cNvSpPr>
          <p:nvPr/>
        </p:nvSpPr>
        <p:spPr>
          <a:xfrm>
            <a:off x="1694745" y="731894"/>
            <a:ext cx="31467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800" kern="12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작품 사진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06EFD1-FA52-4E80-A9D7-3AF62E77DA5F}"/>
              </a:ext>
            </a:extLst>
          </p:cNvPr>
          <p:cNvSpPr txBox="1"/>
          <p:nvPr/>
        </p:nvSpPr>
        <p:spPr>
          <a:xfrm>
            <a:off x="2539719" y="1696690"/>
            <a:ext cx="162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제품 윗면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BACD36-1573-4ACB-B32D-88A5197433A6}"/>
              </a:ext>
            </a:extLst>
          </p:cNvPr>
          <p:cNvSpPr txBox="1"/>
          <p:nvPr/>
        </p:nvSpPr>
        <p:spPr>
          <a:xfrm>
            <a:off x="7632641" y="1548889"/>
            <a:ext cx="140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제품 측면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뚜껑 </a:t>
            </a:r>
            <a:r>
              <a:rPr lang="en-US" altLang="ko-KR" dirty="0"/>
              <a:t>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18E99D-C8A1-4DFB-893B-9C083A0F0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745" y="2232710"/>
            <a:ext cx="3529753" cy="46252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1C0B8B-F5F0-46E2-98A0-0D3EC7544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414" y="2662057"/>
            <a:ext cx="5244847" cy="414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2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04609" y="1034736"/>
            <a:ext cx="882122" cy="480131"/>
          </a:xfrm>
        </p:spPr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F8E7CE-843B-4E26-BC10-D6D64D1B8368}"/>
              </a:ext>
            </a:extLst>
          </p:cNvPr>
          <p:cNvSpPr txBox="1">
            <a:spLocks/>
          </p:cNvSpPr>
          <p:nvPr/>
        </p:nvSpPr>
        <p:spPr>
          <a:xfrm>
            <a:off x="1694745" y="731894"/>
            <a:ext cx="31467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800" kern="12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작</a:t>
            </a:r>
            <a:r>
              <a:rPr lang="ko-KR" altLang="en-US" dirty="0" smtClean="0"/>
              <a:t>품 사진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06EFD1-FA52-4E80-A9D7-3AF62E77DA5F}"/>
              </a:ext>
            </a:extLst>
          </p:cNvPr>
          <p:cNvSpPr txBox="1"/>
          <p:nvPr/>
        </p:nvSpPr>
        <p:spPr>
          <a:xfrm>
            <a:off x="3220304" y="2491017"/>
            <a:ext cx="1621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제품 정면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뚜껑 </a:t>
            </a:r>
            <a:r>
              <a:rPr lang="en-US" altLang="ko-KR" dirty="0"/>
              <a:t>ON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DF649F-1548-46DB-92A1-0D8743D5D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302" y="1625600"/>
            <a:ext cx="2846958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89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04609" y="1034736"/>
            <a:ext cx="882122" cy="480131"/>
          </a:xfrm>
        </p:spPr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F8E7CE-843B-4E26-BC10-D6D64D1B8368}"/>
              </a:ext>
            </a:extLst>
          </p:cNvPr>
          <p:cNvSpPr txBox="1">
            <a:spLocks/>
          </p:cNvSpPr>
          <p:nvPr/>
        </p:nvSpPr>
        <p:spPr>
          <a:xfrm>
            <a:off x="1694745" y="731894"/>
            <a:ext cx="31467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800" kern="12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구현 완료 항목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DF649F-1548-46DB-92A1-0D8743D5D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34" y="1730704"/>
            <a:ext cx="2846958" cy="49643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68134" y="1309000"/>
            <a:ext cx="832419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√</a:t>
            </a:r>
            <a:r>
              <a:rPr lang="ko-KR" altLang="en-US" dirty="0" smtClean="0"/>
              <a:t> 적외선 거리 감지 센서로 애완동물의 접근 거리 값 </a:t>
            </a:r>
            <a:r>
              <a:rPr lang="ko-KR" altLang="en-US" dirty="0" smtClean="0">
                <a:solidFill>
                  <a:srgbClr val="FF0000"/>
                </a:solidFill>
              </a:rPr>
              <a:t>구현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b="1" dirty="0"/>
              <a:t>√</a:t>
            </a:r>
            <a:r>
              <a:rPr lang="ko-KR" altLang="en-US" dirty="0" smtClean="0"/>
              <a:t> 무게 센서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로드 셀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애완동물의 압력 값 입력 </a:t>
            </a:r>
            <a:r>
              <a:rPr lang="ko-KR" altLang="en-US" dirty="0" smtClean="0">
                <a:solidFill>
                  <a:srgbClr val="FF0000"/>
                </a:solidFill>
              </a:rPr>
              <a:t>구현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b="1" dirty="0"/>
              <a:t>√</a:t>
            </a:r>
            <a:r>
              <a:rPr lang="ko-KR" altLang="en-US" dirty="0" smtClean="0"/>
              <a:t> 적외선 거리 감지와 무게 센서 동시 작동으로 뚜껑의 </a:t>
            </a:r>
            <a:r>
              <a:rPr lang="en-US" altLang="ko-KR" dirty="0" smtClean="0"/>
              <a:t>ON&amp;OFF </a:t>
            </a:r>
            <a:r>
              <a:rPr lang="ko-KR" altLang="en-US" dirty="0" smtClean="0"/>
              <a:t>기능 </a:t>
            </a:r>
            <a:r>
              <a:rPr lang="ko-KR" altLang="en-US" dirty="0" smtClean="0">
                <a:solidFill>
                  <a:srgbClr val="FF0000"/>
                </a:solidFill>
              </a:rPr>
              <a:t>구현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b="1" dirty="0" smtClean="0"/>
              <a:t>√</a:t>
            </a:r>
            <a:r>
              <a:rPr lang="ko-KR" altLang="en-US" dirty="0" smtClean="0"/>
              <a:t> 조도 센서를 이용해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밝기 제어 </a:t>
            </a:r>
            <a:r>
              <a:rPr lang="ko-KR" altLang="en-US" dirty="0" smtClean="0">
                <a:solidFill>
                  <a:srgbClr val="FF0000"/>
                </a:solidFill>
              </a:rPr>
              <a:t>구현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b="1" dirty="0" smtClean="0"/>
              <a:t>√</a:t>
            </a:r>
            <a:r>
              <a:rPr lang="ko-KR" altLang="en-US" dirty="0" smtClean="0"/>
              <a:t> 초음파 센서를 이용해 사료의 양 측정 </a:t>
            </a:r>
            <a:r>
              <a:rPr lang="ko-KR" altLang="en-US" dirty="0" smtClean="0">
                <a:solidFill>
                  <a:srgbClr val="FF0000"/>
                </a:solidFill>
              </a:rPr>
              <a:t>구현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b="1" dirty="0" smtClean="0"/>
              <a:t>√</a:t>
            </a:r>
            <a:r>
              <a:rPr lang="ko-KR" altLang="en-US" dirty="0" smtClean="0"/>
              <a:t> 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 센서로 사료의 상태 체크 </a:t>
            </a:r>
            <a:r>
              <a:rPr lang="ko-KR" altLang="en-US" dirty="0" smtClean="0">
                <a:solidFill>
                  <a:srgbClr val="FF0000"/>
                </a:solidFill>
              </a:rPr>
              <a:t>구현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b="1" dirty="0" smtClean="0"/>
              <a:t>√</a:t>
            </a:r>
            <a:r>
              <a:rPr lang="ko-KR" altLang="en-US" dirty="0" smtClean="0"/>
              <a:t> 모터를 제어해 도르래 원리로 뚜껑의 </a:t>
            </a:r>
            <a:r>
              <a:rPr lang="en-US" altLang="ko-KR" dirty="0" smtClean="0"/>
              <a:t>ON &amp; OFF </a:t>
            </a:r>
            <a:r>
              <a:rPr lang="ko-KR" altLang="en-US" dirty="0" smtClean="0"/>
              <a:t>기능 </a:t>
            </a:r>
            <a:r>
              <a:rPr lang="ko-KR" altLang="en-US" dirty="0" smtClean="0">
                <a:solidFill>
                  <a:srgbClr val="FF0000"/>
                </a:solidFill>
              </a:rPr>
              <a:t>구현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b="1" dirty="0" smtClean="0"/>
              <a:t>√</a:t>
            </a:r>
            <a:r>
              <a:rPr lang="ko-KR" altLang="en-US" dirty="0" smtClean="0"/>
              <a:t> 루프에 타이머를 사용해 사료 통 뚜껑 자동 </a:t>
            </a:r>
            <a:r>
              <a:rPr lang="en-US" altLang="ko-KR" dirty="0" smtClean="0"/>
              <a:t>OFF </a:t>
            </a:r>
            <a:r>
              <a:rPr lang="ko-KR" altLang="en-US" dirty="0" smtClean="0">
                <a:solidFill>
                  <a:srgbClr val="FF0000"/>
                </a:solidFill>
              </a:rPr>
              <a:t>구현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b="1" dirty="0" smtClean="0"/>
              <a:t>√ </a:t>
            </a:r>
            <a:r>
              <a:rPr lang="ko-KR" altLang="en-US" dirty="0" smtClean="0"/>
              <a:t>빗물 감지 센서를 이용해 물통의 양 측정 </a:t>
            </a:r>
            <a:r>
              <a:rPr lang="ko-KR" altLang="en-US" dirty="0" smtClean="0">
                <a:solidFill>
                  <a:srgbClr val="FF0000"/>
                </a:solidFill>
              </a:rPr>
              <a:t>구현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b="1" dirty="0" smtClean="0"/>
              <a:t>√ </a:t>
            </a:r>
            <a:r>
              <a:rPr lang="ko-KR" altLang="en-US" dirty="0" smtClean="0"/>
              <a:t>뚜껑의 </a:t>
            </a:r>
            <a:r>
              <a:rPr lang="en-US" altLang="ko-KR" dirty="0" smtClean="0"/>
              <a:t>ON &amp; OFF </a:t>
            </a:r>
            <a:r>
              <a:rPr lang="ko-KR" altLang="en-US" dirty="0" smtClean="0"/>
              <a:t>시 애완동물이 놀라지 않게 경고음 출력 </a:t>
            </a:r>
            <a:r>
              <a:rPr lang="ko-KR" altLang="en-US" dirty="0" smtClean="0">
                <a:solidFill>
                  <a:srgbClr val="FF0000"/>
                </a:solidFill>
              </a:rPr>
              <a:t>구현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376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04609" y="1034736"/>
            <a:ext cx="882122" cy="480131"/>
          </a:xfrm>
        </p:spPr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F8E7CE-843B-4E26-BC10-D6D64D1B8368}"/>
              </a:ext>
            </a:extLst>
          </p:cNvPr>
          <p:cNvSpPr txBox="1">
            <a:spLocks/>
          </p:cNvSpPr>
          <p:nvPr/>
        </p:nvSpPr>
        <p:spPr>
          <a:xfrm>
            <a:off x="1694745" y="731894"/>
            <a:ext cx="314677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800" kern="12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보완 사항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학술제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구현사항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-</a:t>
            </a:r>
            <a:r>
              <a:rPr lang="ko-KR" altLang="en-US" dirty="0" smtClean="0">
                <a:solidFill>
                  <a:srgbClr val="FF0000"/>
                </a:solidFill>
              </a:rPr>
              <a:t>현재 미 구현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09" y="2030248"/>
            <a:ext cx="3171321" cy="41129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14952" y="1432456"/>
            <a:ext cx="81770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b="1" dirty="0"/>
              <a:t>√ </a:t>
            </a:r>
            <a:r>
              <a:rPr lang="ko-KR" altLang="en-US" dirty="0"/>
              <a:t>초음파 센서로 보다 정확한 양 측정 기능 </a:t>
            </a:r>
            <a:endParaRPr lang="en-US" altLang="ko-KR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√ </a:t>
            </a:r>
            <a:r>
              <a:rPr lang="ko-KR" altLang="en-US" dirty="0" err="1" smtClean="0"/>
              <a:t>자이로</a:t>
            </a:r>
            <a:r>
              <a:rPr lang="ko-KR" altLang="en-US" dirty="0" smtClean="0"/>
              <a:t> 센서를 활용해 모터의 속도를 제어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모터의 속도가 빠를 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b="1" dirty="0"/>
              <a:t>√ </a:t>
            </a:r>
            <a:r>
              <a:rPr lang="ko-KR" altLang="en-US" dirty="0" smtClean="0"/>
              <a:t>사료의 양에 따른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제어 </a:t>
            </a:r>
            <a:r>
              <a:rPr lang="en-US" altLang="ko-KR" dirty="0" smtClean="0"/>
              <a:t>(17.11.24</a:t>
            </a:r>
            <a:r>
              <a:rPr lang="ko-KR" altLang="en-US" dirty="0" smtClean="0"/>
              <a:t> 보완 예정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/>
              <a:t>√ </a:t>
            </a:r>
            <a:r>
              <a:rPr lang="ko-KR" altLang="en-US" dirty="0" smtClean="0"/>
              <a:t>물의 유</a:t>
            </a:r>
            <a:r>
              <a:rPr lang="en-US" altLang="ko-KR" dirty="0" smtClean="0"/>
              <a:t>/</a:t>
            </a:r>
            <a:r>
              <a:rPr lang="ko-KR" altLang="en-US" dirty="0" smtClean="0"/>
              <a:t>무에 따른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제어 </a:t>
            </a:r>
            <a:r>
              <a:rPr lang="en-US" altLang="ko-KR" dirty="0"/>
              <a:t>(17.11.24</a:t>
            </a:r>
            <a:r>
              <a:rPr lang="ko-KR" altLang="en-US" dirty="0"/>
              <a:t> 보완 예정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/>
              <a:t>√</a:t>
            </a:r>
            <a:r>
              <a:rPr lang="ko-KR" altLang="en-US" dirty="0" smtClean="0"/>
              <a:t> 타이머 기능보다 완벽한 뚜껑 제어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애완동물의 충분한 사료 섭취 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	  </a:t>
            </a:r>
            <a:r>
              <a:rPr lang="ko-KR" altLang="en-US" dirty="0" smtClean="0"/>
              <a:t>자동으로 뚜껑을 제어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b="1" dirty="0" smtClean="0"/>
              <a:t>√ </a:t>
            </a:r>
            <a:r>
              <a:rPr lang="ko-KR" altLang="en-US" dirty="0" smtClean="0"/>
              <a:t>사료의 양과 상태를 애완동물 주인에게 알려주는 애플리케이션 알림 서비스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/>
              <a:t>√ </a:t>
            </a:r>
            <a:r>
              <a:rPr lang="ko-KR" altLang="en-US" dirty="0" smtClean="0"/>
              <a:t>타이머를 두어 시간에 맞추어 자동 사료 지급 서비스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7723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04609" y="1034736"/>
            <a:ext cx="882122" cy="480131"/>
          </a:xfrm>
        </p:spPr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F8E7CE-843B-4E26-BC10-D6D64D1B8368}"/>
              </a:ext>
            </a:extLst>
          </p:cNvPr>
          <p:cNvSpPr txBox="1">
            <a:spLocks/>
          </p:cNvSpPr>
          <p:nvPr/>
        </p:nvSpPr>
        <p:spPr>
          <a:xfrm>
            <a:off x="1694745" y="731894"/>
            <a:ext cx="31467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800" kern="12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에로 및 건의사항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414" y="2052567"/>
            <a:ext cx="114878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1600" b="1" dirty="0" smtClean="0"/>
              <a:t>센서의 유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무 </a:t>
            </a:r>
            <a:r>
              <a:rPr lang="en-US" altLang="ko-KR" sz="1600" b="1" dirty="0" smtClean="0"/>
              <a:t>– </a:t>
            </a:r>
            <a:r>
              <a:rPr lang="ko-KR" altLang="en-US" sz="1600" dirty="0" smtClean="0"/>
              <a:t>처음 교수님이 주신 센서에서 주로 많이 쓰이는 센서의 개수가 부족하거나 센서 자체가 없어서 개별 구매하는데 시간이 소모되기에 제공되는 </a:t>
            </a:r>
            <a:r>
              <a:rPr lang="ko-KR" altLang="en-US" sz="1600" dirty="0" err="1" smtClean="0"/>
              <a:t>아두이노</a:t>
            </a:r>
            <a:r>
              <a:rPr lang="ko-KR" altLang="en-US" sz="1600" dirty="0" smtClean="0"/>
              <a:t> 키트가 바뀌었으면 좋겠습니다</a:t>
            </a:r>
            <a:r>
              <a:rPr lang="en-US" altLang="ko-KR" sz="1600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1600" b="1" dirty="0" smtClean="0"/>
          </a:p>
          <a:p>
            <a:pPr marL="457200" indent="-457200">
              <a:buAutoNum type="arabicPeriod"/>
            </a:pPr>
            <a:r>
              <a:rPr lang="ko-KR" altLang="en-US" sz="1600" b="1" dirty="0" smtClean="0"/>
              <a:t>센서의 오작동 </a:t>
            </a:r>
            <a:r>
              <a:rPr lang="en-US" altLang="ko-KR" sz="1600" b="1" dirty="0" smtClean="0"/>
              <a:t>– </a:t>
            </a:r>
            <a:r>
              <a:rPr lang="ko-KR" altLang="en-US" sz="1600" dirty="0" smtClean="0"/>
              <a:t>센서가 부족하거나 새로 구매해야하는 경우에 센서를 여유분으로 구매해야 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저희 팀에서도 </a:t>
            </a:r>
            <a:r>
              <a:rPr lang="ko-KR" altLang="en-US" sz="1600" dirty="0" err="1" smtClean="0"/>
              <a:t>자이로</a:t>
            </a:r>
            <a:r>
              <a:rPr lang="ko-KR" altLang="en-US" sz="1600" dirty="0" smtClean="0"/>
              <a:t> 센서 및 온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습도 센서가 도중에 고장이 나는 바람에 새로 주문할 시간이 부족하여 </a:t>
            </a:r>
            <a:r>
              <a:rPr lang="ko-KR" altLang="en-US" sz="1600" dirty="0" err="1" smtClean="0"/>
              <a:t>자이로</a:t>
            </a:r>
            <a:r>
              <a:rPr lang="ko-KR" altLang="en-US" sz="1600" dirty="0" smtClean="0"/>
              <a:t> 센서 대신 다른 센서로 대체하였고 온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습도 센서는 여유가 있어서 다행히 해결하였습니다</a:t>
            </a:r>
            <a:r>
              <a:rPr lang="en-US" altLang="ko-KR" sz="1600" dirty="0" smtClean="0"/>
              <a:t>.</a:t>
            </a:r>
            <a:r>
              <a:rPr lang="en-US" altLang="ko-KR" sz="1600" b="1" dirty="0" smtClean="0"/>
              <a:t>  </a:t>
            </a:r>
          </a:p>
          <a:p>
            <a:pPr marL="457200" indent="-457200">
              <a:buAutoNum type="arabicPeriod"/>
            </a:pPr>
            <a:endParaRPr lang="en-US" altLang="ko-KR" sz="1600" b="1" dirty="0" smtClean="0"/>
          </a:p>
          <a:p>
            <a:pPr marL="457200" indent="-457200">
              <a:buAutoNum type="arabicPeriod"/>
            </a:pPr>
            <a:r>
              <a:rPr lang="ko-KR" altLang="en-US" sz="1600" b="1" dirty="0" err="1" smtClean="0"/>
              <a:t>아두이노</a:t>
            </a:r>
            <a:r>
              <a:rPr lang="ko-KR" altLang="en-US" sz="1600" b="1" dirty="0" smtClean="0"/>
              <a:t> 다중 스레드 </a:t>
            </a:r>
            <a:r>
              <a:rPr lang="en-US" altLang="ko-KR" sz="1600" b="1" dirty="0" smtClean="0"/>
              <a:t>– </a:t>
            </a:r>
            <a:r>
              <a:rPr lang="ko-KR" altLang="en-US" sz="1600" dirty="0" err="1" smtClean="0"/>
              <a:t>아두이노</a:t>
            </a:r>
            <a:r>
              <a:rPr lang="ko-KR" altLang="en-US" sz="1600" dirty="0" smtClean="0"/>
              <a:t> 코딩을 하면서 다중 스레드 지원이 불가능하여 조도 센서와 초음파 센서 동시 작동이  어려웠습니다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비록 강제로 다중 스레드를 사용하는 방법도 있지만 순차적인 </a:t>
            </a:r>
            <a:r>
              <a:rPr lang="ko-KR" altLang="en-US" sz="1600" dirty="0" err="1" smtClean="0"/>
              <a:t>루프문</a:t>
            </a:r>
            <a:r>
              <a:rPr lang="ko-KR" altLang="en-US" sz="1600" dirty="0" smtClean="0"/>
              <a:t> 실행으로 하였습니다</a:t>
            </a:r>
            <a:r>
              <a:rPr lang="en-US" altLang="ko-KR" sz="1600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1600" dirty="0"/>
          </a:p>
          <a:p>
            <a:pPr marL="457200" indent="-457200">
              <a:buAutoNum type="arabicPeriod"/>
            </a:pPr>
            <a:r>
              <a:rPr lang="ko-KR" altLang="en-US" sz="1600" b="1" dirty="0" smtClean="0"/>
              <a:t>아이디어 표출 </a:t>
            </a:r>
            <a:r>
              <a:rPr lang="en-US" altLang="ko-KR" sz="1600" b="1" dirty="0" smtClean="0"/>
              <a:t>– </a:t>
            </a:r>
            <a:r>
              <a:rPr lang="ko-KR" altLang="en-US" sz="1600" dirty="0" smtClean="0"/>
              <a:t>처음  가장 어려운 단계인 아이디어의 제공이었습니다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항상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개 이상의 센서를 사용하기엔 무언가 하나씩 부족하게 되어 고민이 많이 되었습니다</a:t>
            </a:r>
            <a:r>
              <a:rPr lang="en-US" altLang="ko-KR" sz="1600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1600" b="1" dirty="0" smtClean="0"/>
          </a:p>
          <a:p>
            <a:pPr marL="457200" indent="-457200">
              <a:buAutoNum type="arabicPeriod"/>
            </a:pPr>
            <a:r>
              <a:rPr lang="ko-KR" altLang="en-US" sz="1600" b="1" dirty="0" err="1" smtClean="0"/>
              <a:t>서보</a:t>
            </a:r>
            <a:r>
              <a:rPr lang="ko-KR" altLang="en-US" sz="1600" b="1" dirty="0" smtClean="0"/>
              <a:t> 모터의 힘 </a:t>
            </a:r>
            <a:r>
              <a:rPr lang="en-US" altLang="ko-KR" sz="1600" b="1" dirty="0" smtClean="0"/>
              <a:t>– </a:t>
            </a:r>
            <a:r>
              <a:rPr lang="ko-KR" altLang="en-US" sz="1600" dirty="0" smtClean="0"/>
              <a:t>생각 외로 </a:t>
            </a:r>
            <a:r>
              <a:rPr lang="ko-KR" altLang="en-US" sz="1600" dirty="0" err="1" smtClean="0"/>
              <a:t>서보</a:t>
            </a:r>
            <a:r>
              <a:rPr lang="ko-KR" altLang="en-US" sz="1600" dirty="0" smtClean="0"/>
              <a:t> 모터가 힘이 많이 딸려 뚜껑을 여는데 힘이 부족해 무게가 조금만 나가도 들지 못하였습니다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더군다나 </a:t>
            </a:r>
            <a:r>
              <a:rPr lang="ko-KR" altLang="en-US" sz="1600" dirty="0" err="1" smtClean="0"/>
              <a:t>서보</a:t>
            </a:r>
            <a:r>
              <a:rPr lang="ko-KR" altLang="en-US" sz="1600" dirty="0" smtClean="0"/>
              <a:t> 모터를 너무 많이 테스트 하여서 </a:t>
            </a:r>
            <a:r>
              <a:rPr lang="ko-KR" altLang="en-US" sz="1600" dirty="0" err="1" smtClean="0"/>
              <a:t>서보</a:t>
            </a:r>
            <a:r>
              <a:rPr lang="ko-KR" altLang="en-US" sz="1600" dirty="0" smtClean="0"/>
              <a:t> 모터가 고장으로 최종 발표에서 큰 힘을 못 보였습니다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47764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3726938" y="1783559"/>
            <a:ext cx="2477911" cy="369332"/>
          </a:xfrm>
        </p:spPr>
        <p:txBody>
          <a:bodyPr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제작 동기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3726938" y="3467301"/>
            <a:ext cx="2902598" cy="369332"/>
          </a:xfrm>
        </p:spPr>
        <p:txBody>
          <a:bodyPr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요구 센서 및 모듈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7415016" y="1783559"/>
            <a:ext cx="2477911" cy="369332"/>
          </a:xfrm>
        </p:spPr>
        <p:txBody>
          <a:bodyPr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Flow Chart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id="{6FE4ED48-5D98-45D9-A344-3A6846AD73C8}"/>
              </a:ext>
            </a:extLst>
          </p:cNvPr>
          <p:cNvSpPr txBox="1">
            <a:spLocks/>
          </p:cNvSpPr>
          <p:nvPr/>
        </p:nvSpPr>
        <p:spPr>
          <a:xfrm>
            <a:off x="3726937" y="4313520"/>
            <a:ext cx="2477911" cy="369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kern="12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solidFill>
                  <a:schemeClr val="tx1"/>
                </a:solidFill>
              </a:rPr>
              <a:t>구조도</a:t>
            </a:r>
          </a:p>
        </p:txBody>
      </p:sp>
      <p:sp>
        <p:nvSpPr>
          <p:cNvPr id="8" name="텍스트 개체 틀 15">
            <a:extLst>
              <a:ext uri="{FF2B5EF4-FFF2-40B4-BE49-F238E27FC236}">
                <a16:creationId xmlns:a16="http://schemas.microsoft.com/office/drawing/2014/main" id="{48DD7631-701C-4EA0-9310-B54774AB47E7}"/>
              </a:ext>
            </a:extLst>
          </p:cNvPr>
          <p:cNvSpPr txBox="1">
            <a:spLocks/>
          </p:cNvSpPr>
          <p:nvPr/>
        </p:nvSpPr>
        <p:spPr>
          <a:xfrm>
            <a:off x="7415017" y="2609940"/>
            <a:ext cx="2477911" cy="369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kern="12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solidFill>
                  <a:schemeClr val="tx1"/>
                </a:solidFill>
              </a:rPr>
              <a:t>작품 사진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10" name="텍스트 개체 틀 11">
            <a:extLst>
              <a:ext uri="{FF2B5EF4-FFF2-40B4-BE49-F238E27FC236}">
                <a16:creationId xmlns:a16="http://schemas.microsoft.com/office/drawing/2014/main" id="{F7A65136-9A14-48FD-9946-EA99DC833AA8}"/>
              </a:ext>
            </a:extLst>
          </p:cNvPr>
          <p:cNvSpPr txBox="1">
            <a:spLocks/>
          </p:cNvSpPr>
          <p:nvPr/>
        </p:nvSpPr>
        <p:spPr>
          <a:xfrm>
            <a:off x="3726938" y="2610791"/>
            <a:ext cx="2477911" cy="369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kern="12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solidFill>
                  <a:schemeClr val="tx1"/>
                </a:solidFill>
              </a:rPr>
              <a:t>소개</a:t>
            </a:r>
          </a:p>
        </p:txBody>
      </p:sp>
      <p:sp>
        <p:nvSpPr>
          <p:cNvPr id="9" name="텍스트 개체 틀 15">
            <a:extLst>
              <a:ext uri="{FF2B5EF4-FFF2-40B4-BE49-F238E27FC236}">
                <a16:creationId xmlns:a16="http://schemas.microsoft.com/office/drawing/2014/main" id="{48DD7631-701C-4EA0-9310-B54774AB47E7}"/>
              </a:ext>
            </a:extLst>
          </p:cNvPr>
          <p:cNvSpPr txBox="1">
            <a:spLocks/>
          </p:cNvSpPr>
          <p:nvPr/>
        </p:nvSpPr>
        <p:spPr>
          <a:xfrm>
            <a:off x="7415017" y="3469804"/>
            <a:ext cx="4493204" cy="369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kern="12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smtClean="0">
                <a:solidFill>
                  <a:schemeClr val="tx1"/>
                </a:solidFill>
              </a:rPr>
              <a:t>구현 완료 항목 및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보완 사항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48DD7631-701C-4EA0-9310-B54774AB47E7}"/>
              </a:ext>
            </a:extLst>
          </p:cNvPr>
          <p:cNvSpPr txBox="1">
            <a:spLocks/>
          </p:cNvSpPr>
          <p:nvPr/>
        </p:nvSpPr>
        <p:spPr>
          <a:xfrm>
            <a:off x="7415017" y="4313520"/>
            <a:ext cx="2902598" cy="369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kern="12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solidFill>
                  <a:schemeClr val="tx1"/>
                </a:solidFill>
              </a:rPr>
              <a:t>후기 및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에로사항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479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04609" y="1034736"/>
            <a:ext cx="882122" cy="480131"/>
          </a:xfrm>
        </p:spPr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F8E7CE-843B-4E26-BC10-D6D64D1B8368}"/>
              </a:ext>
            </a:extLst>
          </p:cNvPr>
          <p:cNvSpPr txBox="1">
            <a:spLocks/>
          </p:cNvSpPr>
          <p:nvPr/>
        </p:nvSpPr>
        <p:spPr>
          <a:xfrm>
            <a:off x="1694745" y="731894"/>
            <a:ext cx="31467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800" kern="12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마치며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987" y="2199711"/>
            <a:ext cx="1148780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박지훈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첫 아이디어에서 센서를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개를 사용하는게 </a:t>
            </a:r>
            <a:r>
              <a:rPr lang="ko-KR" altLang="en-US" dirty="0" err="1" smtClean="0"/>
              <a:t>아두이노를</a:t>
            </a:r>
            <a:r>
              <a:rPr lang="ko-KR" altLang="en-US" dirty="0" smtClean="0"/>
              <a:t> 접해본 적이 없어서 어떤 센서가 있는지 정확히 모르는 상태여서 그런지 아이디어를 생각하는게 가장 힘 들었던 것 같습니다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그 중에 시중에  있는 제품 중에 어떤 제품을 살짝 바꾸어 볼까 하다가 만들게 된 작품이 이 작품입니다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비록 최종적으로 교수님이 원하신 사항을 구현하지 못 했지만 보완사항을 구현하여 </a:t>
            </a:r>
            <a:r>
              <a:rPr lang="ko-KR" altLang="en-US" dirty="0" err="1" smtClean="0"/>
              <a:t>학술제</a:t>
            </a:r>
            <a:r>
              <a:rPr lang="ko-KR" altLang="en-US" dirty="0" smtClean="0"/>
              <a:t> 작품에 충분히 구현을 할 생각입니다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마이크로 프로세서 라는 과목에서 </a:t>
            </a:r>
            <a:r>
              <a:rPr lang="ko-KR" altLang="en-US" dirty="0" err="1" smtClean="0"/>
              <a:t>아두이노는</a:t>
            </a:r>
            <a:r>
              <a:rPr lang="ko-KR" altLang="en-US" dirty="0" smtClean="0"/>
              <a:t>  생각보다 코딩의 문제는 없었으며 무언가 했다는 결과물을 얻을 수 있는 좋은  과목이라 생각합니다</a:t>
            </a:r>
            <a:r>
              <a:rPr lang="en-US" altLang="ko-KR" dirty="0" smtClean="0"/>
              <a:t>. 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2400" b="1" dirty="0" err="1" smtClean="0"/>
              <a:t>김택윤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/>
              <a:t> </a:t>
            </a:r>
            <a:r>
              <a:rPr lang="ko-KR" altLang="en-US" dirty="0" err="1" smtClean="0"/>
              <a:t>아두이노를</a:t>
            </a:r>
            <a:r>
              <a:rPr lang="ko-KR" altLang="en-US" dirty="0" smtClean="0"/>
              <a:t> 이용하여 작품을 처음 만든 것인데 생각보다 어렵지 않았고 나름 재미 있었던 것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센서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개를 꼭 맞춰야 한다는 조건에 부합하는 아이디어를 생각한다는 것이 어려웠습니다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그래도 교수님 께서 피드백도 해주시고 적절한 조언 을 해주셔서 좀 더 좋은 작품을 만들지 않았나 라는 생각이 듭니다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이번 수업을 기반으로 </a:t>
            </a:r>
            <a:r>
              <a:rPr lang="ko-KR" altLang="en-US" dirty="0" err="1" smtClean="0"/>
              <a:t>아두이노에</a:t>
            </a:r>
            <a:r>
              <a:rPr lang="ko-KR" altLang="en-US" dirty="0" smtClean="0"/>
              <a:t> 대한 어려움이 조금이나마 없어져서 </a:t>
            </a:r>
            <a:r>
              <a:rPr lang="ko-KR" altLang="en-US" dirty="0" err="1" smtClean="0"/>
              <a:t>아두이노를</a:t>
            </a:r>
            <a:r>
              <a:rPr lang="ko-KR" altLang="en-US" dirty="0" smtClean="0"/>
              <a:t> 이용한 작품을 많이 만들 수 있을 거 같습니다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33942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86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동기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960" y="2628090"/>
            <a:ext cx="2915920" cy="1910430"/>
          </a:xfrm>
          <a:prstGeom prst="rect">
            <a:avLst/>
          </a:prstGeom>
        </p:spPr>
      </p:pic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707512" y="2628090"/>
            <a:ext cx="7507904" cy="2800767"/>
          </a:xfrm>
        </p:spPr>
        <p:txBody>
          <a:bodyPr/>
          <a:lstStyle/>
          <a:p>
            <a:r>
              <a:rPr lang="ko-KR" altLang="en-US" sz="2000" dirty="0"/>
              <a:t>현대 사회에서 애완동물을 키우는 가정이 많은데</a:t>
            </a:r>
            <a:r>
              <a:rPr lang="en-US" altLang="ko-KR" sz="2000" dirty="0"/>
              <a:t>, </a:t>
            </a:r>
            <a:r>
              <a:rPr lang="ko-KR" altLang="en-US" sz="2000" dirty="0"/>
              <a:t>애완동물과</a:t>
            </a:r>
            <a:endParaRPr lang="en-US" altLang="ko-KR" sz="2000" dirty="0"/>
          </a:p>
          <a:p>
            <a:r>
              <a:rPr lang="ko-KR" altLang="en-US" sz="2000" dirty="0"/>
              <a:t> 함께 하지 못하는 여행</a:t>
            </a:r>
            <a:r>
              <a:rPr lang="en-US" altLang="ko-KR" sz="2000" dirty="0"/>
              <a:t>, </a:t>
            </a:r>
            <a:r>
              <a:rPr lang="ko-KR" altLang="en-US" sz="2000" dirty="0"/>
              <a:t>혹은 업무로 인해 타인에게 애완동물을 </a:t>
            </a:r>
            <a:endParaRPr lang="en-US" altLang="ko-KR" sz="2000" dirty="0"/>
          </a:p>
          <a:p>
            <a:r>
              <a:rPr lang="ko-KR" altLang="en-US" sz="2000" dirty="0"/>
              <a:t>맡길 수도 없는 상황에 놓여질 때</a:t>
            </a:r>
            <a:endParaRPr lang="en-US" altLang="ko-KR" sz="2000" dirty="0"/>
          </a:p>
          <a:p>
            <a:r>
              <a:rPr lang="ko-KR" altLang="en-US" sz="2000" dirty="0"/>
              <a:t>집안에 혼자 있는 애완동물에게 식량을 공급 해주기 위한 것이며</a:t>
            </a:r>
            <a:endParaRPr lang="en-US" altLang="ko-KR" sz="2000" dirty="0"/>
          </a:p>
          <a:p>
            <a:r>
              <a:rPr lang="ko-KR" altLang="en-US" sz="2000" dirty="0"/>
              <a:t>애완동물이 스스로 학습을 하며 사료를 먹을 수 있게 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39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07" y="1653232"/>
            <a:ext cx="3592182" cy="239543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4A7DA63-C622-48BE-BC17-333A500F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07" y="4044950"/>
            <a:ext cx="3592182" cy="2724702"/>
          </a:xfrm>
          <a:prstGeom prst="rect">
            <a:avLst/>
          </a:prstGeom>
        </p:spPr>
      </p:pic>
      <p:sp>
        <p:nvSpPr>
          <p:cNvPr id="9" name="텍스트 개체 틀 11">
            <a:extLst>
              <a:ext uri="{FF2B5EF4-FFF2-40B4-BE49-F238E27FC236}">
                <a16:creationId xmlns:a16="http://schemas.microsoft.com/office/drawing/2014/main" id="{E9D8EF2B-62DF-4D82-8267-93440C7F1CCF}"/>
              </a:ext>
            </a:extLst>
          </p:cNvPr>
          <p:cNvSpPr txBox="1">
            <a:spLocks/>
          </p:cNvSpPr>
          <p:nvPr/>
        </p:nvSpPr>
        <p:spPr>
          <a:xfrm>
            <a:off x="4597683" y="1842508"/>
            <a:ext cx="7594317" cy="4663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600" kern="1200" baseline="0" dirty="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b="1" dirty="0"/>
              <a:t>발판 </a:t>
            </a:r>
            <a:r>
              <a:rPr lang="en-US" altLang="ko-KR" sz="2000" dirty="0"/>
              <a:t>– </a:t>
            </a:r>
            <a:r>
              <a:rPr lang="ko-KR" altLang="en-US" sz="2000" dirty="0"/>
              <a:t>애완 동물이 발판을 밟을 때 무게 센서의 작동</a:t>
            </a:r>
            <a:endParaRPr lang="en-US" altLang="ko-KR" sz="2000" dirty="0"/>
          </a:p>
          <a:p>
            <a:pPr algn="l"/>
            <a:r>
              <a:rPr lang="ko-KR" altLang="en-US" sz="2000" dirty="0"/>
              <a:t> </a:t>
            </a:r>
          </a:p>
          <a:p>
            <a:pPr algn="l"/>
            <a:r>
              <a:rPr lang="ko-KR" altLang="en-US" sz="2400" b="1" dirty="0"/>
              <a:t>뚜껑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제품의 정면에서 적외선 거리감지 센서와 발판의 무게 센서를 이용하여 일정 거리</a:t>
            </a:r>
            <a:r>
              <a:rPr lang="en-US" altLang="ko-KR" sz="2000" dirty="0"/>
              <a:t>&amp;</a:t>
            </a:r>
            <a:r>
              <a:rPr lang="ko-KR" altLang="en-US" sz="2000" dirty="0"/>
              <a:t>발판 무게 감지 시 뚜껑의 </a:t>
            </a:r>
            <a:r>
              <a:rPr lang="en-US" altLang="ko-KR" sz="2000" dirty="0"/>
              <a:t>ON, OFF </a:t>
            </a:r>
            <a:r>
              <a:rPr lang="ko-KR" altLang="en-US" sz="2000" dirty="0"/>
              <a:t>기능</a:t>
            </a:r>
            <a:endParaRPr lang="en-US" altLang="ko-KR" sz="2000" dirty="0"/>
          </a:p>
          <a:p>
            <a:pPr algn="l"/>
            <a:r>
              <a:rPr lang="ko-KR" altLang="en-US" sz="2000" dirty="0"/>
              <a:t>뚜껑이 </a:t>
            </a:r>
            <a:r>
              <a:rPr lang="en-US" altLang="ko-KR" sz="2000" dirty="0"/>
              <a:t>ON, OFF </a:t>
            </a:r>
            <a:r>
              <a:rPr lang="ko-KR" altLang="en-US" sz="2000" dirty="0"/>
              <a:t>시 애완동물이 다치지 않게 미리 </a:t>
            </a:r>
            <a:r>
              <a:rPr lang="ko-KR" altLang="en-US" sz="2000" dirty="0" err="1"/>
              <a:t>부저</a:t>
            </a:r>
            <a:r>
              <a:rPr lang="ko-KR" altLang="en-US" sz="2000" dirty="0"/>
              <a:t> 모듈로 사운드를 출력</a:t>
            </a:r>
            <a:endParaRPr lang="en-US" altLang="ko-KR" sz="2000" dirty="0"/>
          </a:p>
          <a:p>
            <a:pPr algn="l"/>
            <a:r>
              <a:rPr lang="en-US" altLang="ko-KR" sz="2000" dirty="0"/>
              <a:t> </a:t>
            </a:r>
            <a:endParaRPr lang="ko-KR" altLang="en-US" sz="2000" dirty="0"/>
          </a:p>
          <a:p>
            <a:pPr algn="l"/>
            <a:r>
              <a:rPr lang="ko-KR" altLang="en-US" sz="2400" b="1" dirty="0"/>
              <a:t>사료 통 </a:t>
            </a:r>
            <a:r>
              <a:rPr lang="en-US" altLang="ko-KR" sz="2000" dirty="0"/>
              <a:t>– </a:t>
            </a:r>
            <a:r>
              <a:rPr lang="ko-KR" altLang="en-US" sz="2000" dirty="0"/>
              <a:t>온</a:t>
            </a:r>
            <a:r>
              <a:rPr lang="en-US" altLang="ko-KR" sz="2000" dirty="0"/>
              <a:t>,</a:t>
            </a:r>
            <a:r>
              <a:rPr lang="ko-KR" altLang="en-US" sz="2000" dirty="0"/>
              <a:t>습도 센서를 이용해 사료의 상태 확인 및  초음파 센서를 통해 사료의 양 체크가능</a:t>
            </a:r>
            <a:endParaRPr lang="en-US" altLang="ko-KR" sz="2000" dirty="0"/>
          </a:p>
          <a:p>
            <a:pPr algn="l"/>
            <a:endParaRPr lang="ko-KR" altLang="en-US" sz="2000" dirty="0"/>
          </a:p>
          <a:p>
            <a:pPr algn="l"/>
            <a:r>
              <a:rPr lang="ko-KR" altLang="en-US" sz="2400" b="1" dirty="0"/>
              <a:t>주변환경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조도 센서를 통하여 밝기 측정으로 </a:t>
            </a:r>
            <a:r>
              <a:rPr lang="en-US" altLang="ko-KR" sz="2000" dirty="0"/>
              <a:t>LED </a:t>
            </a:r>
            <a:r>
              <a:rPr lang="ko-KR" altLang="en-US" sz="2000" dirty="0"/>
              <a:t>제어 </a:t>
            </a:r>
          </a:p>
          <a:p>
            <a:pPr algn="l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237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15" y="2024637"/>
            <a:ext cx="2757225" cy="189755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49864" y="1379266"/>
            <a:ext cx="3987163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TextBox 8"/>
          <p:cNvSpPr txBox="1"/>
          <p:nvPr/>
        </p:nvSpPr>
        <p:spPr>
          <a:xfrm>
            <a:off x="4956269" y="1441975"/>
            <a:ext cx="446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애완동물의 간식을 채워준다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  <p:sp>
        <p:nvSpPr>
          <p:cNvPr id="10" name="아래쪽 화살표 9"/>
          <p:cNvSpPr/>
          <p:nvPr/>
        </p:nvSpPr>
        <p:spPr>
          <a:xfrm>
            <a:off x="7059416" y="1983526"/>
            <a:ext cx="245030" cy="25603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직사각형 11"/>
          <p:cNvSpPr/>
          <p:nvPr/>
        </p:nvSpPr>
        <p:spPr>
          <a:xfrm>
            <a:off x="5255122" y="2361979"/>
            <a:ext cx="3987163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4" name="TextBox 13"/>
          <p:cNvSpPr txBox="1"/>
          <p:nvPr/>
        </p:nvSpPr>
        <p:spPr>
          <a:xfrm>
            <a:off x="5037724" y="2413802"/>
            <a:ext cx="446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애완동물이 다가온다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 (</a:t>
            </a:r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적외선 거리 감지 센서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</a:t>
            </a:r>
          </a:p>
        </p:txBody>
      </p:sp>
      <p:sp>
        <p:nvSpPr>
          <p:cNvPr id="15" name="아래쪽 화살표 14"/>
          <p:cNvSpPr/>
          <p:nvPr/>
        </p:nvSpPr>
        <p:spPr>
          <a:xfrm>
            <a:off x="7059416" y="2889730"/>
            <a:ext cx="245030" cy="25603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5249864" y="3208699"/>
            <a:ext cx="3987163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7" name="TextBox 16"/>
          <p:cNvSpPr txBox="1"/>
          <p:nvPr/>
        </p:nvSpPr>
        <p:spPr>
          <a:xfrm>
            <a:off x="5010699" y="3260520"/>
            <a:ext cx="446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애완동물이 발판을 누른다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 (</a:t>
            </a:r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무게센서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 + </a:t>
            </a:r>
            <a:r>
              <a:rPr lang="ko-KR" altLang="en-US" sz="14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모터작동</a:t>
            </a:r>
            <a:endParaRPr lang="en-US" altLang="ko-KR" sz="1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49864" y="4081803"/>
            <a:ext cx="3987163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9" name="TextBox 18"/>
          <p:cNvSpPr txBox="1"/>
          <p:nvPr/>
        </p:nvSpPr>
        <p:spPr>
          <a:xfrm>
            <a:off x="5010696" y="4144509"/>
            <a:ext cx="446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뚜껑이 천천히 열리며 멈춘다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249864" y="4984958"/>
            <a:ext cx="3987163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1" name="TextBox 20"/>
          <p:cNvSpPr txBox="1"/>
          <p:nvPr/>
        </p:nvSpPr>
        <p:spPr>
          <a:xfrm>
            <a:off x="5032464" y="5036781"/>
            <a:ext cx="446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애완동물이 간식을 먹는다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49864" y="5831816"/>
            <a:ext cx="3987163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4" name="직사각형 23"/>
          <p:cNvSpPr/>
          <p:nvPr/>
        </p:nvSpPr>
        <p:spPr>
          <a:xfrm>
            <a:off x="9380988" y="3175041"/>
            <a:ext cx="1570621" cy="14943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5" name="TextBox 24"/>
          <p:cNvSpPr txBox="1"/>
          <p:nvPr/>
        </p:nvSpPr>
        <p:spPr>
          <a:xfrm>
            <a:off x="9346118" y="3232998"/>
            <a:ext cx="1529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간식 상태 확인 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온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,</a:t>
            </a:r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습도 센서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</a:t>
            </a:r>
          </a:p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초음파 센서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336062" y="4141052"/>
            <a:ext cx="1660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주변의 밝기 확인</a:t>
            </a:r>
            <a:endParaRPr lang="en-US" altLang="ko-KR" sz="1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sz="14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조도센서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</a:t>
            </a:r>
          </a:p>
        </p:txBody>
      </p:sp>
      <p:sp>
        <p:nvSpPr>
          <p:cNvPr id="27" name="아래쪽 화살표 26"/>
          <p:cNvSpPr/>
          <p:nvPr/>
        </p:nvSpPr>
        <p:spPr>
          <a:xfrm>
            <a:off x="7059416" y="3739687"/>
            <a:ext cx="245030" cy="25603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아래쪽 화살표 27"/>
          <p:cNvSpPr/>
          <p:nvPr/>
        </p:nvSpPr>
        <p:spPr>
          <a:xfrm>
            <a:off x="7064440" y="4619165"/>
            <a:ext cx="245030" cy="25603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아래쪽 화살표 28"/>
          <p:cNvSpPr/>
          <p:nvPr/>
        </p:nvSpPr>
        <p:spPr>
          <a:xfrm>
            <a:off x="7053554" y="5520055"/>
            <a:ext cx="245030" cy="25603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56" y="4133255"/>
            <a:ext cx="1470868" cy="242260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087332" y="5906527"/>
            <a:ext cx="446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발판에서 때면 뚜껑이 닫힌다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 (</a:t>
            </a:r>
            <a:r>
              <a:rPr lang="ko-KR" altLang="en-US" sz="14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무게센서</a:t>
            </a:r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 + </a:t>
            </a:r>
            <a:r>
              <a:rPr lang="ko-KR" altLang="en-US" sz="14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모터작동</a:t>
            </a:r>
            <a:endParaRPr lang="en-US" altLang="ko-KR" sz="1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31123" y="440142"/>
            <a:ext cx="171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시나리오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69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센서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92962" y="1780033"/>
            <a:ext cx="53997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무게 센서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3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로드셀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YZC-131)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48560" y="2603955"/>
            <a:ext cx="679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목적 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애완동물이 무게 센서를 밟아 발판에 압력이 가해질 경우 압력의 무게를 측정하여 뚜껑을 모터를 통해 열게 한다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 때 적외선 감지 센서 값이 있을 경우에만 모터를 제어한다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055" y="4837122"/>
            <a:ext cx="1913628" cy="164949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735492" y="4252347"/>
            <a:ext cx="6729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적외선 거리 감지 센서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(GP2YA02YK)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9411" y="5466377"/>
            <a:ext cx="7304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목적 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애완동물이 다가올 때 애완동물과의 거리를 측정하여 발판에 압력이 가해질 경우 뚜껑을 열 수 있게 준비를 하게 한다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앞에 아무것도 없을 때 압력 센서가 작동하는 것을 방지하기 위해 사용</a:t>
            </a:r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72" y="2115669"/>
            <a:ext cx="1598808" cy="11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5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센서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48560" y="4393054"/>
            <a:ext cx="4260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온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습도 센서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(DHT-11)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8560" y="5395257"/>
            <a:ext cx="7304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목적 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애완동물의 사료통에 있는 사료의 상태가 </a:t>
            </a:r>
            <a:r>
              <a:rPr lang="ko-KR" altLang="en-US" sz="16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어떠떠떤떠따지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온도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및 습도 체크를 통하여 사용자에게 실시간으로 제공해 주며 일정한 온도 및 습도 시 경고 메시지를 출력해줍니다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48560" y="1835384"/>
            <a:ext cx="6074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자이로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센서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(MPU6050)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48560" y="2556435"/>
            <a:ext cx="811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목적 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압력센서를 통해 뚜껑의 모터가 돌아갈 때 뚜껑의 기울기로 모터의 동작을 제어</a:t>
            </a:r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15" y="4410295"/>
            <a:ext cx="1859437" cy="156871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15" y="1986391"/>
            <a:ext cx="1965785" cy="13599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099DE2-49A1-45A0-BAEE-766C5038F85C}"/>
              </a:ext>
            </a:extLst>
          </p:cNvPr>
          <p:cNvSpPr txBox="1"/>
          <p:nvPr/>
        </p:nvSpPr>
        <p:spPr>
          <a:xfrm>
            <a:off x="2448560" y="2940042"/>
            <a:ext cx="8718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600" b="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 </a:t>
            </a:r>
            <a:r>
              <a:rPr lang="ko-KR" altLang="en-US" sz="1600" b="1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자이로</a:t>
            </a:r>
            <a:r>
              <a:rPr lang="ko-KR" altLang="en-US" sz="1600" b="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센서를 사용 중에 고장으로 인해 사용이 불가능</a:t>
            </a:r>
            <a:endParaRPr lang="en-US" altLang="ko-KR" sz="1600" b="1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600" b="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-&gt; </a:t>
            </a:r>
            <a:r>
              <a:rPr lang="ko-KR" altLang="en-US" sz="1600" b="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빗물 감지 센서로 </a:t>
            </a:r>
            <a:r>
              <a:rPr lang="ko-KR" altLang="en-US" sz="1600" b="1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사료통</a:t>
            </a:r>
            <a:r>
              <a:rPr lang="ko-KR" altLang="en-US" sz="1600" b="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뿐만 아니라 물통의 수분양도 측정 하는 것으로 보완 하였습니다</a:t>
            </a:r>
            <a:r>
              <a:rPr lang="en-US" altLang="ko-KR" sz="1600" b="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lang="ko-KR" altLang="en-US" sz="1600" b="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en-US" altLang="ko-KR" sz="1600" b="1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FF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75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센서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71891" y="3331439"/>
            <a:ext cx="466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초음파 센서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(HY-SRF05)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8285" y="4238143"/>
            <a:ext cx="6500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목적 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뚜껑이 닫히면 사료 통에 있는 사료의 양을 측정해줍니다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571891" y="1628571"/>
            <a:ext cx="6074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조도센서</a:t>
            </a:r>
            <a:endParaRPr lang="en-US" altLang="ko-KR" sz="3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96" y="1713698"/>
            <a:ext cx="1835463" cy="16633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48286" y="2534245"/>
            <a:ext cx="73544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목적 </a:t>
            </a:r>
            <a:r>
              <a:rPr lang="en-US" altLang="ko-KR" sz="1600" dirty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600" dirty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실내가 어두운 상황일 경우 자체 </a:t>
            </a:r>
            <a:r>
              <a:rPr lang="en-US" altLang="ko-KR" sz="1600" dirty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LED</a:t>
            </a:r>
            <a:r>
              <a:rPr lang="ko-KR" altLang="en-US" sz="1600" dirty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로 위치를 애완동물에게 알려준다</a:t>
            </a:r>
            <a:r>
              <a:rPr lang="en-US" altLang="ko-KR" sz="1600" dirty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ko-KR" altLang="en-US" sz="1600" dirty="0">
              <a:ln w="9525">
                <a:solidFill>
                  <a:schemeClr val="tx1">
                    <a:alpha val="50000"/>
                  </a:schemeClr>
                </a:solidFill>
              </a:ln>
              <a:latin typeface="맑은 고딕 Semilight"/>
              <a:ea typeface="맑은 고딕 Semilight"/>
              <a:cs typeface="맑은 고딕 Semiligh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3" y="3423411"/>
            <a:ext cx="2234916" cy="141152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09" y="4881262"/>
            <a:ext cx="2114550" cy="15430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571891" y="4959631"/>
            <a:ext cx="7193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빗물 감지 센서</a:t>
            </a:r>
            <a:r>
              <a:rPr lang="en-US" altLang="ko-KR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(SZH-SSBH-022)</a:t>
            </a:r>
            <a:endParaRPr lang="en-US" altLang="ko-KR" sz="3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8285" y="5903703"/>
            <a:ext cx="73544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목적 </a:t>
            </a:r>
            <a:r>
              <a:rPr lang="en-US" altLang="ko-KR" sz="1600" dirty="0" smtClean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600" dirty="0" smtClean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애완동물의 사료 뿐만 아니라 물의 양 측정</a:t>
            </a:r>
            <a:endParaRPr lang="ko-KR" altLang="en-US" sz="1600" dirty="0">
              <a:ln w="9525">
                <a:solidFill>
                  <a:schemeClr val="tx1">
                    <a:alpha val="50000"/>
                  </a:schemeClr>
                </a:solidFill>
              </a:ln>
              <a:latin typeface="맑은 고딕 Semilight"/>
              <a:ea typeface="맑은 고딕 Semilight"/>
              <a:cs typeface="맑은 고딕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71617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모듈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1087" y="3097456"/>
            <a:ext cx="12541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모터</a:t>
            </a:r>
            <a:endParaRPr lang="en-US" altLang="ko-KR" sz="3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087" y="3991041"/>
            <a:ext cx="6500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목적 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도르래의 원리를 이용하여 뚜껑의 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ON, OFF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제어</a:t>
            </a:r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1087" y="1791493"/>
            <a:ext cx="6074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부저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모듈</a:t>
            </a:r>
            <a:endParaRPr lang="en-US" altLang="ko-KR" sz="3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087" y="2567585"/>
            <a:ext cx="73544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목적 </a:t>
            </a:r>
            <a:r>
              <a:rPr lang="en-US" altLang="ko-KR" sz="1600" dirty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600" dirty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애완동물이 갑작스럽게 닫히는 뚜껑에 놀라지 않게 경고음 출력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B28BDA-C1D4-46C6-8E72-7523E0BA9625}"/>
              </a:ext>
            </a:extLst>
          </p:cNvPr>
          <p:cNvSpPr/>
          <p:nvPr/>
        </p:nvSpPr>
        <p:spPr>
          <a:xfrm>
            <a:off x="231086" y="4638405"/>
            <a:ext cx="42738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3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색 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SMD LED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모듈</a:t>
            </a:r>
            <a:endParaRPr lang="en-US" altLang="ko-KR" sz="3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5E96C-D537-45DC-9B13-02BD5EEDF2F2}"/>
              </a:ext>
            </a:extLst>
          </p:cNvPr>
          <p:cNvSpPr txBox="1"/>
          <p:nvPr/>
        </p:nvSpPr>
        <p:spPr>
          <a:xfrm>
            <a:off x="231087" y="5678495"/>
            <a:ext cx="6500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목적 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조도 센서를 이용해 어두운 환경에서 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LED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제어</a:t>
            </a:r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5BB6B3-E5EF-417A-9558-C6AC5E38B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998" y="1646866"/>
            <a:ext cx="1828511" cy="14657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3C629E9-3E09-4A25-8919-BFEB0FAF0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998" y="3097456"/>
            <a:ext cx="1837747" cy="15079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283496-527F-439E-9637-A18B366BD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998" y="4563167"/>
            <a:ext cx="1828511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0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1135</Words>
  <Application>Microsoft Office PowerPoint</Application>
  <PresentationFormat>와이드스크린</PresentationFormat>
  <Paragraphs>199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1훈하얀고양이 R</vt:lpstr>
      <vt:lpstr>Wingdings</vt:lpstr>
      <vt:lpstr>Agency FB</vt:lpstr>
      <vt:lpstr>나눔고딕 ExtraBold</vt:lpstr>
      <vt:lpstr>맑은 고딕</vt:lpstr>
      <vt:lpstr>Yoon 윤고딕 520_TT</vt:lpstr>
      <vt:lpstr>Arial</vt:lpstr>
      <vt:lpstr>나눔고딕</vt:lpstr>
      <vt:lpstr>맑은 고딕 Semilight</vt:lpstr>
      <vt:lpstr>Calibri</vt:lpstr>
      <vt:lpstr>새굴림</vt:lpstr>
      <vt:lpstr>Office 테마</vt:lpstr>
      <vt:lpstr>Learning Pet Feed Box</vt:lpstr>
      <vt:lpstr>PowerPoint 프레젠테이션</vt:lpstr>
      <vt:lpstr>제작 동기</vt:lpstr>
      <vt:lpstr>소개</vt:lpstr>
      <vt:lpstr>소개</vt:lpstr>
      <vt:lpstr>요구 센서</vt:lpstr>
      <vt:lpstr>요구 센서</vt:lpstr>
      <vt:lpstr>요구 센서</vt:lpstr>
      <vt:lpstr>요구 모듈</vt:lpstr>
      <vt:lpstr>구조도</vt:lpstr>
      <vt:lpstr>구조도</vt:lpstr>
      <vt:lpstr>아두이노 구조</vt:lpstr>
      <vt:lpstr>Flow Chart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이의헌</dc:creator>
  <cp:lastModifiedBy>개이득</cp:lastModifiedBy>
  <cp:revision>60</cp:revision>
  <dcterms:created xsi:type="dcterms:W3CDTF">2016-02-02T11:04:58Z</dcterms:created>
  <dcterms:modified xsi:type="dcterms:W3CDTF">2017-11-20T17:54:43Z</dcterms:modified>
</cp:coreProperties>
</file>