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6" r:id="rId7"/>
    <p:sldId id="260" r:id="rId8"/>
    <p:sldId id="263" r:id="rId9"/>
    <p:sldId id="264" r:id="rId10"/>
    <p:sldId id="267" r:id="rId11"/>
    <p:sldId id="269" r:id="rId12"/>
    <p:sldId id="265" r:id="rId13"/>
  </p:sldIdLst>
  <p:sldSz cx="12192000" cy="6858000"/>
  <p:notesSz cx="6858000" cy="9144000"/>
  <p:embeddedFontLst>
    <p:embeddedFont>
      <p:font typeface="맑은 고딕 Semilight" panose="020B0600000101010101" charset="-12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gency FB" panose="020B0503020202020204" pitchFamily="34" charset="0"/>
      <p:regular r:id="rId20"/>
      <p:bold r:id="rId21"/>
    </p:embeddedFont>
    <p:embeddedFont>
      <p:font typeface="나눔고딕 ExtraBold" panose="020B0600000101010101" charset="-127"/>
      <p:bold r:id="rId22"/>
    </p:embeddedFont>
    <p:embeddedFont>
      <p:font typeface="나눔고딕" panose="020B0600000101010101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새굴림" panose="02030600000101010101" pitchFamily="18" charset="-127"/>
      <p:regular r:id="rId27"/>
    </p:embeddedFont>
    <p:embeddedFont>
      <p:font typeface="Yoon 윤고딕 520_TT" panose="020B0600000101010101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3F0"/>
    <a:srgbClr val="DC6F74"/>
    <a:srgbClr val="ACDBDA"/>
    <a:srgbClr val="FCF4F1"/>
    <a:srgbClr val="F8E195"/>
    <a:srgbClr val="A1CE96"/>
    <a:srgbClr val="F1B9BC"/>
    <a:srgbClr val="EB8B75"/>
    <a:srgbClr val="8DC481"/>
    <a:srgbClr val="E8B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8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D0DB7-F1F9-46DD-9160-28CEB95EF578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AA93E-9135-4143-9019-F278A1AE4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bg>
      <p:bgPr>
        <a:solidFill>
          <a:srgbClr val="EFE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4258286" y="1486724"/>
            <a:ext cx="3675428" cy="3236850"/>
            <a:chOff x="4258286" y="1486724"/>
            <a:chExt cx="3675428" cy="3236850"/>
          </a:xfrm>
        </p:grpSpPr>
        <p:sp>
          <p:nvSpPr>
            <p:cNvPr id="4" name="자유형 3"/>
            <p:cNvSpPr/>
            <p:nvPr userDrawn="1"/>
          </p:nvSpPr>
          <p:spPr>
            <a:xfrm rot="18487195">
              <a:off x="5003178" y="2447111"/>
              <a:ext cx="2190074" cy="2362851"/>
            </a:xfrm>
            <a:custGeom>
              <a:avLst/>
              <a:gdLst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77770 w 1367100"/>
                <a:gd name="connsiteY27" fmla="*/ 777111 h 1474952"/>
                <a:gd name="connsiteX28" fmla="*/ 342877 w 1367100"/>
                <a:gd name="connsiteY28" fmla="*/ 776255 h 1474952"/>
                <a:gd name="connsiteX29" fmla="*/ 83094 w 1367100"/>
                <a:gd name="connsiteY29" fmla="*/ 629994 h 1474952"/>
                <a:gd name="connsiteX30" fmla="*/ 149083 w 1367100"/>
                <a:gd name="connsiteY30" fmla="*/ 83093 h 1474952"/>
                <a:gd name="connsiteX31" fmla="*/ 578306 w 1367100"/>
                <a:gd name="connsiteY31" fmla="*/ 48697 h 1474952"/>
                <a:gd name="connsiteX32" fmla="*/ 635101 w 1367100"/>
                <a:gd name="connsiteY32" fmla="*/ 87928 h 1474952"/>
                <a:gd name="connsiteX33" fmla="*/ 636635 w 1367100"/>
                <a:gd name="connsiteY33" fmla="*/ 88192 h 1474952"/>
                <a:gd name="connsiteX34" fmla="*/ 637652 w 1367100"/>
                <a:gd name="connsiteY34" fmla="*/ 89690 h 1474952"/>
                <a:gd name="connsiteX35" fmla="*/ 641298 w 1367100"/>
                <a:gd name="connsiteY35" fmla="*/ 92209 h 1474952"/>
                <a:gd name="connsiteX36" fmla="*/ 673602 w 1367100"/>
                <a:gd name="connsiteY36" fmla="*/ 125805 h 1474952"/>
                <a:gd name="connsiteX37" fmla="*/ 688030 w 1367100"/>
                <a:gd name="connsiteY37" fmla="*/ 135629 h 1474952"/>
                <a:gd name="connsiteX38" fmla="*/ 733479 w 1367100"/>
                <a:gd name="connsiteY38" fmla="*/ 147733 h 1474952"/>
                <a:gd name="connsiteX39" fmla="*/ 775940 w 1367100"/>
                <a:gd name="connsiteY39" fmla="*/ 145029 h 1474952"/>
                <a:gd name="connsiteX40" fmla="*/ 803751 w 1367100"/>
                <a:gd name="connsiteY40" fmla="*/ 127404 h 1474952"/>
                <a:gd name="connsiteX41" fmla="*/ 1284007 w 1367100"/>
                <a:gd name="connsiteY4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42877 w 1367100"/>
                <a:gd name="connsiteY27" fmla="*/ 776255 h 1474952"/>
                <a:gd name="connsiteX28" fmla="*/ 83094 w 1367100"/>
                <a:gd name="connsiteY28" fmla="*/ 629994 h 1474952"/>
                <a:gd name="connsiteX29" fmla="*/ 149083 w 1367100"/>
                <a:gd name="connsiteY29" fmla="*/ 83093 h 1474952"/>
                <a:gd name="connsiteX30" fmla="*/ 578306 w 1367100"/>
                <a:gd name="connsiteY30" fmla="*/ 48697 h 1474952"/>
                <a:gd name="connsiteX31" fmla="*/ 635101 w 1367100"/>
                <a:gd name="connsiteY31" fmla="*/ 87928 h 1474952"/>
                <a:gd name="connsiteX32" fmla="*/ 636635 w 1367100"/>
                <a:gd name="connsiteY32" fmla="*/ 88192 h 1474952"/>
                <a:gd name="connsiteX33" fmla="*/ 637652 w 1367100"/>
                <a:gd name="connsiteY33" fmla="*/ 89690 h 1474952"/>
                <a:gd name="connsiteX34" fmla="*/ 641298 w 1367100"/>
                <a:gd name="connsiteY34" fmla="*/ 92209 h 1474952"/>
                <a:gd name="connsiteX35" fmla="*/ 673602 w 1367100"/>
                <a:gd name="connsiteY35" fmla="*/ 125805 h 1474952"/>
                <a:gd name="connsiteX36" fmla="*/ 688030 w 1367100"/>
                <a:gd name="connsiteY36" fmla="*/ 135629 h 1474952"/>
                <a:gd name="connsiteX37" fmla="*/ 733479 w 1367100"/>
                <a:gd name="connsiteY37" fmla="*/ 147733 h 1474952"/>
                <a:gd name="connsiteX38" fmla="*/ 775940 w 1367100"/>
                <a:gd name="connsiteY38" fmla="*/ 145029 h 1474952"/>
                <a:gd name="connsiteX39" fmla="*/ 803751 w 1367100"/>
                <a:gd name="connsiteY39" fmla="*/ 127404 h 1474952"/>
                <a:gd name="connsiteX40" fmla="*/ 1284007 w 1367100"/>
                <a:gd name="connsiteY4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28387 w 1367100"/>
                <a:gd name="connsiteY23" fmla="*/ 953762 h 1474952"/>
                <a:gd name="connsiteX24" fmla="*/ 473848 w 1367100"/>
                <a:gd name="connsiteY24" fmla="*/ 871327 h 1474952"/>
                <a:gd name="connsiteX25" fmla="*/ 406751 w 1367100"/>
                <a:gd name="connsiteY25" fmla="*/ 798745 h 1474952"/>
                <a:gd name="connsiteX26" fmla="*/ 342877 w 1367100"/>
                <a:gd name="connsiteY26" fmla="*/ 776255 h 1474952"/>
                <a:gd name="connsiteX27" fmla="*/ 83094 w 1367100"/>
                <a:gd name="connsiteY27" fmla="*/ 629994 h 1474952"/>
                <a:gd name="connsiteX28" fmla="*/ 149083 w 1367100"/>
                <a:gd name="connsiteY28" fmla="*/ 83093 h 1474952"/>
                <a:gd name="connsiteX29" fmla="*/ 578306 w 1367100"/>
                <a:gd name="connsiteY29" fmla="*/ 48697 h 1474952"/>
                <a:gd name="connsiteX30" fmla="*/ 635101 w 1367100"/>
                <a:gd name="connsiteY30" fmla="*/ 87928 h 1474952"/>
                <a:gd name="connsiteX31" fmla="*/ 636635 w 1367100"/>
                <a:gd name="connsiteY31" fmla="*/ 88192 h 1474952"/>
                <a:gd name="connsiteX32" fmla="*/ 637652 w 1367100"/>
                <a:gd name="connsiteY32" fmla="*/ 89690 h 1474952"/>
                <a:gd name="connsiteX33" fmla="*/ 641298 w 1367100"/>
                <a:gd name="connsiteY33" fmla="*/ 92209 h 1474952"/>
                <a:gd name="connsiteX34" fmla="*/ 673602 w 1367100"/>
                <a:gd name="connsiteY34" fmla="*/ 125805 h 1474952"/>
                <a:gd name="connsiteX35" fmla="*/ 688030 w 1367100"/>
                <a:gd name="connsiteY35" fmla="*/ 135629 h 1474952"/>
                <a:gd name="connsiteX36" fmla="*/ 733479 w 1367100"/>
                <a:gd name="connsiteY36" fmla="*/ 147733 h 1474952"/>
                <a:gd name="connsiteX37" fmla="*/ 775940 w 1367100"/>
                <a:gd name="connsiteY37" fmla="*/ 145029 h 1474952"/>
                <a:gd name="connsiteX38" fmla="*/ 803751 w 1367100"/>
                <a:gd name="connsiteY38" fmla="*/ 127404 h 1474952"/>
                <a:gd name="connsiteX39" fmla="*/ 1284007 w 1367100"/>
                <a:gd name="connsiteY3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8849 w 1367100"/>
                <a:gd name="connsiteY21" fmla="*/ 1038752 h 1474952"/>
                <a:gd name="connsiteX22" fmla="*/ 528387 w 1367100"/>
                <a:gd name="connsiteY22" fmla="*/ 953762 h 1474952"/>
                <a:gd name="connsiteX23" fmla="*/ 473848 w 1367100"/>
                <a:gd name="connsiteY23" fmla="*/ 871327 h 1474952"/>
                <a:gd name="connsiteX24" fmla="*/ 406751 w 1367100"/>
                <a:gd name="connsiteY24" fmla="*/ 798745 h 1474952"/>
                <a:gd name="connsiteX25" fmla="*/ 342877 w 1367100"/>
                <a:gd name="connsiteY25" fmla="*/ 776255 h 1474952"/>
                <a:gd name="connsiteX26" fmla="*/ 83094 w 1367100"/>
                <a:gd name="connsiteY26" fmla="*/ 629994 h 1474952"/>
                <a:gd name="connsiteX27" fmla="*/ 149083 w 1367100"/>
                <a:gd name="connsiteY27" fmla="*/ 83093 h 1474952"/>
                <a:gd name="connsiteX28" fmla="*/ 578306 w 1367100"/>
                <a:gd name="connsiteY28" fmla="*/ 48697 h 1474952"/>
                <a:gd name="connsiteX29" fmla="*/ 635101 w 1367100"/>
                <a:gd name="connsiteY29" fmla="*/ 87928 h 1474952"/>
                <a:gd name="connsiteX30" fmla="*/ 636635 w 1367100"/>
                <a:gd name="connsiteY30" fmla="*/ 88192 h 1474952"/>
                <a:gd name="connsiteX31" fmla="*/ 637652 w 1367100"/>
                <a:gd name="connsiteY31" fmla="*/ 89690 h 1474952"/>
                <a:gd name="connsiteX32" fmla="*/ 641298 w 1367100"/>
                <a:gd name="connsiteY32" fmla="*/ 92209 h 1474952"/>
                <a:gd name="connsiteX33" fmla="*/ 673602 w 1367100"/>
                <a:gd name="connsiteY33" fmla="*/ 125805 h 1474952"/>
                <a:gd name="connsiteX34" fmla="*/ 688030 w 1367100"/>
                <a:gd name="connsiteY34" fmla="*/ 135629 h 1474952"/>
                <a:gd name="connsiteX35" fmla="*/ 733479 w 1367100"/>
                <a:gd name="connsiteY35" fmla="*/ 147733 h 1474952"/>
                <a:gd name="connsiteX36" fmla="*/ 775940 w 1367100"/>
                <a:gd name="connsiteY36" fmla="*/ 145029 h 1474952"/>
                <a:gd name="connsiteX37" fmla="*/ 803751 w 1367100"/>
                <a:gd name="connsiteY37" fmla="*/ 127404 h 1474952"/>
                <a:gd name="connsiteX38" fmla="*/ 1284007 w 1367100"/>
                <a:gd name="connsiteY3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48849 w 1367100"/>
                <a:gd name="connsiteY20" fmla="*/ 1038752 h 1474952"/>
                <a:gd name="connsiteX21" fmla="*/ 528387 w 1367100"/>
                <a:gd name="connsiteY21" fmla="*/ 953762 h 1474952"/>
                <a:gd name="connsiteX22" fmla="*/ 473848 w 1367100"/>
                <a:gd name="connsiteY22" fmla="*/ 871327 h 1474952"/>
                <a:gd name="connsiteX23" fmla="*/ 406751 w 1367100"/>
                <a:gd name="connsiteY23" fmla="*/ 798745 h 1474952"/>
                <a:gd name="connsiteX24" fmla="*/ 342877 w 1367100"/>
                <a:gd name="connsiteY24" fmla="*/ 776255 h 1474952"/>
                <a:gd name="connsiteX25" fmla="*/ 83094 w 1367100"/>
                <a:gd name="connsiteY25" fmla="*/ 629994 h 1474952"/>
                <a:gd name="connsiteX26" fmla="*/ 149083 w 1367100"/>
                <a:gd name="connsiteY26" fmla="*/ 83093 h 1474952"/>
                <a:gd name="connsiteX27" fmla="*/ 578306 w 1367100"/>
                <a:gd name="connsiteY27" fmla="*/ 48697 h 1474952"/>
                <a:gd name="connsiteX28" fmla="*/ 635101 w 1367100"/>
                <a:gd name="connsiteY28" fmla="*/ 87928 h 1474952"/>
                <a:gd name="connsiteX29" fmla="*/ 636635 w 1367100"/>
                <a:gd name="connsiteY29" fmla="*/ 88192 h 1474952"/>
                <a:gd name="connsiteX30" fmla="*/ 637652 w 1367100"/>
                <a:gd name="connsiteY30" fmla="*/ 89690 h 1474952"/>
                <a:gd name="connsiteX31" fmla="*/ 641298 w 1367100"/>
                <a:gd name="connsiteY31" fmla="*/ 92209 h 1474952"/>
                <a:gd name="connsiteX32" fmla="*/ 673602 w 1367100"/>
                <a:gd name="connsiteY32" fmla="*/ 125805 h 1474952"/>
                <a:gd name="connsiteX33" fmla="*/ 688030 w 1367100"/>
                <a:gd name="connsiteY33" fmla="*/ 135629 h 1474952"/>
                <a:gd name="connsiteX34" fmla="*/ 733479 w 1367100"/>
                <a:gd name="connsiteY34" fmla="*/ 147733 h 1474952"/>
                <a:gd name="connsiteX35" fmla="*/ 775940 w 1367100"/>
                <a:gd name="connsiteY35" fmla="*/ 145029 h 1474952"/>
                <a:gd name="connsiteX36" fmla="*/ 803751 w 1367100"/>
                <a:gd name="connsiteY36" fmla="*/ 127404 h 1474952"/>
                <a:gd name="connsiteX37" fmla="*/ 1284007 w 1367100"/>
                <a:gd name="connsiteY37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48849 w 1367100"/>
                <a:gd name="connsiteY19" fmla="*/ 1038752 h 1474952"/>
                <a:gd name="connsiteX20" fmla="*/ 528387 w 1367100"/>
                <a:gd name="connsiteY20" fmla="*/ 953762 h 1474952"/>
                <a:gd name="connsiteX21" fmla="*/ 473848 w 1367100"/>
                <a:gd name="connsiteY21" fmla="*/ 871327 h 1474952"/>
                <a:gd name="connsiteX22" fmla="*/ 406751 w 1367100"/>
                <a:gd name="connsiteY22" fmla="*/ 798745 h 1474952"/>
                <a:gd name="connsiteX23" fmla="*/ 342877 w 1367100"/>
                <a:gd name="connsiteY23" fmla="*/ 776255 h 1474952"/>
                <a:gd name="connsiteX24" fmla="*/ 83094 w 1367100"/>
                <a:gd name="connsiteY24" fmla="*/ 629994 h 1474952"/>
                <a:gd name="connsiteX25" fmla="*/ 149083 w 1367100"/>
                <a:gd name="connsiteY25" fmla="*/ 83093 h 1474952"/>
                <a:gd name="connsiteX26" fmla="*/ 578306 w 1367100"/>
                <a:gd name="connsiteY26" fmla="*/ 48697 h 1474952"/>
                <a:gd name="connsiteX27" fmla="*/ 635101 w 1367100"/>
                <a:gd name="connsiteY27" fmla="*/ 87928 h 1474952"/>
                <a:gd name="connsiteX28" fmla="*/ 636635 w 1367100"/>
                <a:gd name="connsiteY28" fmla="*/ 88192 h 1474952"/>
                <a:gd name="connsiteX29" fmla="*/ 637652 w 1367100"/>
                <a:gd name="connsiteY29" fmla="*/ 89690 h 1474952"/>
                <a:gd name="connsiteX30" fmla="*/ 641298 w 1367100"/>
                <a:gd name="connsiteY30" fmla="*/ 92209 h 1474952"/>
                <a:gd name="connsiteX31" fmla="*/ 673602 w 1367100"/>
                <a:gd name="connsiteY31" fmla="*/ 125805 h 1474952"/>
                <a:gd name="connsiteX32" fmla="*/ 688030 w 1367100"/>
                <a:gd name="connsiteY32" fmla="*/ 135629 h 1474952"/>
                <a:gd name="connsiteX33" fmla="*/ 733479 w 1367100"/>
                <a:gd name="connsiteY33" fmla="*/ 147733 h 1474952"/>
                <a:gd name="connsiteX34" fmla="*/ 775940 w 1367100"/>
                <a:gd name="connsiteY34" fmla="*/ 145029 h 1474952"/>
                <a:gd name="connsiteX35" fmla="*/ 803751 w 1367100"/>
                <a:gd name="connsiteY35" fmla="*/ 127404 h 1474952"/>
                <a:gd name="connsiteX36" fmla="*/ 1284007 w 1367100"/>
                <a:gd name="connsiteY36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74892 w 1367100"/>
                <a:gd name="connsiteY4" fmla="*/ 727842 h 1474952"/>
                <a:gd name="connsiteX5" fmla="*/ 1265319 w 1367100"/>
                <a:gd name="connsiteY5" fmla="*/ 737046 h 1474952"/>
                <a:gd name="connsiteX6" fmla="*/ 1251445 w 1367100"/>
                <a:gd name="connsiteY6" fmla="*/ 762477 h 1474952"/>
                <a:gd name="connsiteX7" fmla="*/ 1243862 w 1367100"/>
                <a:gd name="connsiteY7" fmla="*/ 808895 h 1474952"/>
                <a:gd name="connsiteX8" fmla="*/ 1251445 w 1367100"/>
                <a:gd name="connsiteY8" fmla="*/ 855313 h 1474952"/>
                <a:gd name="connsiteX9" fmla="*/ 1269225 w 1367100"/>
                <a:gd name="connsiteY9" fmla="*/ 887901 h 1474952"/>
                <a:gd name="connsiteX10" fmla="*/ 1273122 w 1367100"/>
                <a:gd name="connsiteY10" fmla="*/ 894051 h 1474952"/>
                <a:gd name="connsiteX11" fmla="*/ 1279675 w 1367100"/>
                <a:gd name="connsiteY11" fmla="*/ 899511 h 1474952"/>
                <a:gd name="connsiteX12" fmla="*/ 1279358 w 1367100"/>
                <a:gd name="connsiteY12" fmla="*/ 903892 h 1474952"/>
                <a:gd name="connsiteX13" fmla="*/ 1284245 w 1367100"/>
                <a:gd name="connsiteY13" fmla="*/ 911603 h 1474952"/>
                <a:gd name="connsiteX14" fmla="*/ 1176021 w 1367100"/>
                <a:gd name="connsiteY14" fmla="*/ 1391859 h 1474952"/>
                <a:gd name="connsiteX15" fmla="*/ 629121 w 1367100"/>
                <a:gd name="connsiteY15" fmla="*/ 1325869 h 1474952"/>
                <a:gd name="connsiteX16" fmla="*/ 559606 w 1367100"/>
                <a:gd name="connsiteY16" fmla="*/ 1187691 h 1474952"/>
                <a:gd name="connsiteX17" fmla="*/ 550339 w 1367100"/>
                <a:gd name="connsiteY17" fmla="*/ 1133062 h 1474952"/>
                <a:gd name="connsiteX18" fmla="*/ 548849 w 1367100"/>
                <a:gd name="connsiteY18" fmla="*/ 1038752 h 1474952"/>
                <a:gd name="connsiteX19" fmla="*/ 528387 w 1367100"/>
                <a:gd name="connsiteY19" fmla="*/ 953762 h 1474952"/>
                <a:gd name="connsiteX20" fmla="*/ 473848 w 1367100"/>
                <a:gd name="connsiteY20" fmla="*/ 871327 h 1474952"/>
                <a:gd name="connsiteX21" fmla="*/ 406751 w 1367100"/>
                <a:gd name="connsiteY21" fmla="*/ 798745 h 1474952"/>
                <a:gd name="connsiteX22" fmla="*/ 342877 w 1367100"/>
                <a:gd name="connsiteY22" fmla="*/ 776255 h 1474952"/>
                <a:gd name="connsiteX23" fmla="*/ 83094 w 1367100"/>
                <a:gd name="connsiteY23" fmla="*/ 629994 h 1474952"/>
                <a:gd name="connsiteX24" fmla="*/ 149083 w 1367100"/>
                <a:gd name="connsiteY24" fmla="*/ 83093 h 1474952"/>
                <a:gd name="connsiteX25" fmla="*/ 578306 w 1367100"/>
                <a:gd name="connsiteY25" fmla="*/ 48697 h 1474952"/>
                <a:gd name="connsiteX26" fmla="*/ 635101 w 1367100"/>
                <a:gd name="connsiteY26" fmla="*/ 87928 h 1474952"/>
                <a:gd name="connsiteX27" fmla="*/ 636635 w 1367100"/>
                <a:gd name="connsiteY27" fmla="*/ 88192 h 1474952"/>
                <a:gd name="connsiteX28" fmla="*/ 637652 w 1367100"/>
                <a:gd name="connsiteY28" fmla="*/ 89690 h 1474952"/>
                <a:gd name="connsiteX29" fmla="*/ 641298 w 1367100"/>
                <a:gd name="connsiteY29" fmla="*/ 92209 h 1474952"/>
                <a:gd name="connsiteX30" fmla="*/ 673602 w 1367100"/>
                <a:gd name="connsiteY30" fmla="*/ 125805 h 1474952"/>
                <a:gd name="connsiteX31" fmla="*/ 688030 w 1367100"/>
                <a:gd name="connsiteY31" fmla="*/ 135629 h 1474952"/>
                <a:gd name="connsiteX32" fmla="*/ 733479 w 1367100"/>
                <a:gd name="connsiteY32" fmla="*/ 147733 h 1474952"/>
                <a:gd name="connsiteX33" fmla="*/ 775940 w 1367100"/>
                <a:gd name="connsiteY33" fmla="*/ 145029 h 1474952"/>
                <a:gd name="connsiteX34" fmla="*/ 803751 w 1367100"/>
                <a:gd name="connsiteY34" fmla="*/ 127404 h 1474952"/>
                <a:gd name="connsiteX35" fmla="*/ 1284007 w 1367100"/>
                <a:gd name="connsiteY35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74892 w 1367100"/>
                <a:gd name="connsiteY3" fmla="*/ 727842 h 1474952"/>
                <a:gd name="connsiteX4" fmla="*/ 1265319 w 1367100"/>
                <a:gd name="connsiteY4" fmla="*/ 737046 h 1474952"/>
                <a:gd name="connsiteX5" fmla="*/ 1251445 w 1367100"/>
                <a:gd name="connsiteY5" fmla="*/ 762477 h 1474952"/>
                <a:gd name="connsiteX6" fmla="*/ 1243862 w 1367100"/>
                <a:gd name="connsiteY6" fmla="*/ 808895 h 1474952"/>
                <a:gd name="connsiteX7" fmla="*/ 1251445 w 1367100"/>
                <a:gd name="connsiteY7" fmla="*/ 855313 h 1474952"/>
                <a:gd name="connsiteX8" fmla="*/ 1269225 w 1367100"/>
                <a:gd name="connsiteY8" fmla="*/ 887901 h 1474952"/>
                <a:gd name="connsiteX9" fmla="*/ 1273122 w 1367100"/>
                <a:gd name="connsiteY9" fmla="*/ 894051 h 1474952"/>
                <a:gd name="connsiteX10" fmla="*/ 1279675 w 1367100"/>
                <a:gd name="connsiteY10" fmla="*/ 899511 h 1474952"/>
                <a:gd name="connsiteX11" fmla="*/ 1279358 w 1367100"/>
                <a:gd name="connsiteY11" fmla="*/ 903892 h 1474952"/>
                <a:gd name="connsiteX12" fmla="*/ 1284245 w 1367100"/>
                <a:gd name="connsiteY12" fmla="*/ 911603 h 1474952"/>
                <a:gd name="connsiteX13" fmla="*/ 1176021 w 1367100"/>
                <a:gd name="connsiteY13" fmla="*/ 1391859 h 1474952"/>
                <a:gd name="connsiteX14" fmla="*/ 629121 w 1367100"/>
                <a:gd name="connsiteY14" fmla="*/ 1325869 h 1474952"/>
                <a:gd name="connsiteX15" fmla="*/ 559606 w 1367100"/>
                <a:gd name="connsiteY15" fmla="*/ 1187691 h 1474952"/>
                <a:gd name="connsiteX16" fmla="*/ 550339 w 1367100"/>
                <a:gd name="connsiteY16" fmla="*/ 1133062 h 1474952"/>
                <a:gd name="connsiteX17" fmla="*/ 548849 w 1367100"/>
                <a:gd name="connsiteY17" fmla="*/ 1038752 h 1474952"/>
                <a:gd name="connsiteX18" fmla="*/ 528387 w 1367100"/>
                <a:gd name="connsiteY18" fmla="*/ 953762 h 1474952"/>
                <a:gd name="connsiteX19" fmla="*/ 473848 w 1367100"/>
                <a:gd name="connsiteY19" fmla="*/ 871327 h 1474952"/>
                <a:gd name="connsiteX20" fmla="*/ 406751 w 1367100"/>
                <a:gd name="connsiteY20" fmla="*/ 798745 h 1474952"/>
                <a:gd name="connsiteX21" fmla="*/ 342877 w 1367100"/>
                <a:gd name="connsiteY21" fmla="*/ 776255 h 1474952"/>
                <a:gd name="connsiteX22" fmla="*/ 83094 w 1367100"/>
                <a:gd name="connsiteY22" fmla="*/ 629994 h 1474952"/>
                <a:gd name="connsiteX23" fmla="*/ 149083 w 1367100"/>
                <a:gd name="connsiteY23" fmla="*/ 83093 h 1474952"/>
                <a:gd name="connsiteX24" fmla="*/ 578306 w 1367100"/>
                <a:gd name="connsiteY24" fmla="*/ 48697 h 1474952"/>
                <a:gd name="connsiteX25" fmla="*/ 635101 w 1367100"/>
                <a:gd name="connsiteY25" fmla="*/ 87928 h 1474952"/>
                <a:gd name="connsiteX26" fmla="*/ 636635 w 1367100"/>
                <a:gd name="connsiteY26" fmla="*/ 88192 h 1474952"/>
                <a:gd name="connsiteX27" fmla="*/ 637652 w 1367100"/>
                <a:gd name="connsiteY27" fmla="*/ 89690 h 1474952"/>
                <a:gd name="connsiteX28" fmla="*/ 641298 w 1367100"/>
                <a:gd name="connsiteY28" fmla="*/ 92209 h 1474952"/>
                <a:gd name="connsiteX29" fmla="*/ 673602 w 1367100"/>
                <a:gd name="connsiteY29" fmla="*/ 125805 h 1474952"/>
                <a:gd name="connsiteX30" fmla="*/ 688030 w 1367100"/>
                <a:gd name="connsiteY30" fmla="*/ 135629 h 1474952"/>
                <a:gd name="connsiteX31" fmla="*/ 733479 w 1367100"/>
                <a:gd name="connsiteY31" fmla="*/ 147733 h 1474952"/>
                <a:gd name="connsiteX32" fmla="*/ 775940 w 1367100"/>
                <a:gd name="connsiteY32" fmla="*/ 145029 h 1474952"/>
                <a:gd name="connsiteX33" fmla="*/ 803751 w 1367100"/>
                <a:gd name="connsiteY33" fmla="*/ 127404 h 1474952"/>
                <a:gd name="connsiteX34" fmla="*/ 1284007 w 1367100"/>
                <a:gd name="connsiteY34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675 w 1367100"/>
                <a:gd name="connsiteY9" fmla="*/ 899511 h 1474952"/>
                <a:gd name="connsiteX10" fmla="*/ 1279358 w 1367100"/>
                <a:gd name="connsiteY10" fmla="*/ 903892 h 1474952"/>
                <a:gd name="connsiteX11" fmla="*/ 1284245 w 1367100"/>
                <a:gd name="connsiteY11" fmla="*/ 911603 h 1474952"/>
                <a:gd name="connsiteX12" fmla="*/ 1176021 w 1367100"/>
                <a:gd name="connsiteY12" fmla="*/ 1391859 h 1474952"/>
                <a:gd name="connsiteX13" fmla="*/ 629121 w 1367100"/>
                <a:gd name="connsiteY13" fmla="*/ 1325869 h 1474952"/>
                <a:gd name="connsiteX14" fmla="*/ 559606 w 1367100"/>
                <a:gd name="connsiteY14" fmla="*/ 1187691 h 1474952"/>
                <a:gd name="connsiteX15" fmla="*/ 550339 w 1367100"/>
                <a:gd name="connsiteY15" fmla="*/ 1133062 h 1474952"/>
                <a:gd name="connsiteX16" fmla="*/ 548849 w 1367100"/>
                <a:gd name="connsiteY16" fmla="*/ 1038752 h 1474952"/>
                <a:gd name="connsiteX17" fmla="*/ 528387 w 1367100"/>
                <a:gd name="connsiteY17" fmla="*/ 953762 h 1474952"/>
                <a:gd name="connsiteX18" fmla="*/ 473848 w 1367100"/>
                <a:gd name="connsiteY18" fmla="*/ 871327 h 1474952"/>
                <a:gd name="connsiteX19" fmla="*/ 406751 w 1367100"/>
                <a:gd name="connsiteY19" fmla="*/ 798745 h 1474952"/>
                <a:gd name="connsiteX20" fmla="*/ 342877 w 1367100"/>
                <a:gd name="connsiteY20" fmla="*/ 776255 h 1474952"/>
                <a:gd name="connsiteX21" fmla="*/ 83094 w 1367100"/>
                <a:gd name="connsiteY21" fmla="*/ 629994 h 1474952"/>
                <a:gd name="connsiteX22" fmla="*/ 149083 w 1367100"/>
                <a:gd name="connsiteY22" fmla="*/ 83093 h 1474952"/>
                <a:gd name="connsiteX23" fmla="*/ 578306 w 1367100"/>
                <a:gd name="connsiteY23" fmla="*/ 48697 h 1474952"/>
                <a:gd name="connsiteX24" fmla="*/ 635101 w 1367100"/>
                <a:gd name="connsiteY24" fmla="*/ 87928 h 1474952"/>
                <a:gd name="connsiteX25" fmla="*/ 636635 w 1367100"/>
                <a:gd name="connsiteY25" fmla="*/ 88192 h 1474952"/>
                <a:gd name="connsiteX26" fmla="*/ 637652 w 1367100"/>
                <a:gd name="connsiteY26" fmla="*/ 89690 h 1474952"/>
                <a:gd name="connsiteX27" fmla="*/ 641298 w 1367100"/>
                <a:gd name="connsiteY27" fmla="*/ 92209 h 1474952"/>
                <a:gd name="connsiteX28" fmla="*/ 673602 w 1367100"/>
                <a:gd name="connsiteY28" fmla="*/ 125805 h 1474952"/>
                <a:gd name="connsiteX29" fmla="*/ 688030 w 1367100"/>
                <a:gd name="connsiteY29" fmla="*/ 135629 h 1474952"/>
                <a:gd name="connsiteX30" fmla="*/ 733479 w 1367100"/>
                <a:gd name="connsiteY30" fmla="*/ 147733 h 1474952"/>
                <a:gd name="connsiteX31" fmla="*/ 775940 w 1367100"/>
                <a:gd name="connsiteY31" fmla="*/ 145029 h 1474952"/>
                <a:gd name="connsiteX32" fmla="*/ 803751 w 1367100"/>
                <a:gd name="connsiteY32" fmla="*/ 127404 h 1474952"/>
                <a:gd name="connsiteX33" fmla="*/ 1284007 w 1367100"/>
                <a:gd name="connsiteY33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358 w 1367100"/>
                <a:gd name="connsiteY9" fmla="*/ 903892 h 1474952"/>
                <a:gd name="connsiteX10" fmla="*/ 1284245 w 1367100"/>
                <a:gd name="connsiteY10" fmla="*/ 911603 h 1474952"/>
                <a:gd name="connsiteX11" fmla="*/ 1176021 w 1367100"/>
                <a:gd name="connsiteY11" fmla="*/ 1391859 h 1474952"/>
                <a:gd name="connsiteX12" fmla="*/ 629121 w 1367100"/>
                <a:gd name="connsiteY12" fmla="*/ 1325869 h 1474952"/>
                <a:gd name="connsiteX13" fmla="*/ 559606 w 1367100"/>
                <a:gd name="connsiteY13" fmla="*/ 1187691 h 1474952"/>
                <a:gd name="connsiteX14" fmla="*/ 550339 w 1367100"/>
                <a:gd name="connsiteY14" fmla="*/ 1133062 h 1474952"/>
                <a:gd name="connsiteX15" fmla="*/ 548849 w 1367100"/>
                <a:gd name="connsiteY15" fmla="*/ 1038752 h 1474952"/>
                <a:gd name="connsiteX16" fmla="*/ 528387 w 1367100"/>
                <a:gd name="connsiteY16" fmla="*/ 953762 h 1474952"/>
                <a:gd name="connsiteX17" fmla="*/ 473848 w 1367100"/>
                <a:gd name="connsiteY17" fmla="*/ 871327 h 1474952"/>
                <a:gd name="connsiteX18" fmla="*/ 406751 w 1367100"/>
                <a:gd name="connsiteY18" fmla="*/ 798745 h 1474952"/>
                <a:gd name="connsiteX19" fmla="*/ 342877 w 1367100"/>
                <a:gd name="connsiteY19" fmla="*/ 776255 h 1474952"/>
                <a:gd name="connsiteX20" fmla="*/ 83094 w 1367100"/>
                <a:gd name="connsiteY20" fmla="*/ 629994 h 1474952"/>
                <a:gd name="connsiteX21" fmla="*/ 149083 w 1367100"/>
                <a:gd name="connsiteY21" fmla="*/ 83093 h 1474952"/>
                <a:gd name="connsiteX22" fmla="*/ 578306 w 1367100"/>
                <a:gd name="connsiteY22" fmla="*/ 48697 h 1474952"/>
                <a:gd name="connsiteX23" fmla="*/ 635101 w 1367100"/>
                <a:gd name="connsiteY23" fmla="*/ 87928 h 1474952"/>
                <a:gd name="connsiteX24" fmla="*/ 636635 w 1367100"/>
                <a:gd name="connsiteY24" fmla="*/ 88192 h 1474952"/>
                <a:gd name="connsiteX25" fmla="*/ 637652 w 1367100"/>
                <a:gd name="connsiteY25" fmla="*/ 89690 h 1474952"/>
                <a:gd name="connsiteX26" fmla="*/ 641298 w 1367100"/>
                <a:gd name="connsiteY26" fmla="*/ 92209 h 1474952"/>
                <a:gd name="connsiteX27" fmla="*/ 673602 w 1367100"/>
                <a:gd name="connsiteY27" fmla="*/ 125805 h 1474952"/>
                <a:gd name="connsiteX28" fmla="*/ 688030 w 1367100"/>
                <a:gd name="connsiteY28" fmla="*/ 135629 h 1474952"/>
                <a:gd name="connsiteX29" fmla="*/ 733479 w 1367100"/>
                <a:gd name="connsiteY29" fmla="*/ 147733 h 1474952"/>
                <a:gd name="connsiteX30" fmla="*/ 775940 w 1367100"/>
                <a:gd name="connsiteY30" fmla="*/ 145029 h 1474952"/>
                <a:gd name="connsiteX31" fmla="*/ 803751 w 1367100"/>
                <a:gd name="connsiteY31" fmla="*/ 127404 h 1474952"/>
                <a:gd name="connsiteX32" fmla="*/ 1284007 w 1367100"/>
                <a:gd name="connsiteY32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9358 w 1367100"/>
                <a:gd name="connsiteY8" fmla="*/ 903892 h 1474952"/>
                <a:gd name="connsiteX9" fmla="*/ 1284245 w 1367100"/>
                <a:gd name="connsiteY9" fmla="*/ 911603 h 1474952"/>
                <a:gd name="connsiteX10" fmla="*/ 1176021 w 1367100"/>
                <a:gd name="connsiteY10" fmla="*/ 1391859 h 1474952"/>
                <a:gd name="connsiteX11" fmla="*/ 629121 w 1367100"/>
                <a:gd name="connsiteY11" fmla="*/ 1325869 h 1474952"/>
                <a:gd name="connsiteX12" fmla="*/ 559606 w 1367100"/>
                <a:gd name="connsiteY12" fmla="*/ 1187691 h 1474952"/>
                <a:gd name="connsiteX13" fmla="*/ 550339 w 1367100"/>
                <a:gd name="connsiteY13" fmla="*/ 1133062 h 1474952"/>
                <a:gd name="connsiteX14" fmla="*/ 548849 w 1367100"/>
                <a:gd name="connsiteY14" fmla="*/ 1038752 h 1474952"/>
                <a:gd name="connsiteX15" fmla="*/ 528387 w 1367100"/>
                <a:gd name="connsiteY15" fmla="*/ 953762 h 1474952"/>
                <a:gd name="connsiteX16" fmla="*/ 473848 w 1367100"/>
                <a:gd name="connsiteY16" fmla="*/ 871327 h 1474952"/>
                <a:gd name="connsiteX17" fmla="*/ 406751 w 1367100"/>
                <a:gd name="connsiteY17" fmla="*/ 798745 h 1474952"/>
                <a:gd name="connsiteX18" fmla="*/ 342877 w 1367100"/>
                <a:gd name="connsiteY18" fmla="*/ 776255 h 1474952"/>
                <a:gd name="connsiteX19" fmla="*/ 83094 w 1367100"/>
                <a:gd name="connsiteY19" fmla="*/ 629994 h 1474952"/>
                <a:gd name="connsiteX20" fmla="*/ 149083 w 1367100"/>
                <a:gd name="connsiteY20" fmla="*/ 83093 h 1474952"/>
                <a:gd name="connsiteX21" fmla="*/ 578306 w 1367100"/>
                <a:gd name="connsiteY21" fmla="*/ 48697 h 1474952"/>
                <a:gd name="connsiteX22" fmla="*/ 635101 w 1367100"/>
                <a:gd name="connsiteY22" fmla="*/ 87928 h 1474952"/>
                <a:gd name="connsiteX23" fmla="*/ 636635 w 1367100"/>
                <a:gd name="connsiteY23" fmla="*/ 88192 h 1474952"/>
                <a:gd name="connsiteX24" fmla="*/ 637652 w 1367100"/>
                <a:gd name="connsiteY24" fmla="*/ 89690 h 1474952"/>
                <a:gd name="connsiteX25" fmla="*/ 641298 w 1367100"/>
                <a:gd name="connsiteY25" fmla="*/ 92209 h 1474952"/>
                <a:gd name="connsiteX26" fmla="*/ 673602 w 1367100"/>
                <a:gd name="connsiteY26" fmla="*/ 125805 h 1474952"/>
                <a:gd name="connsiteX27" fmla="*/ 688030 w 1367100"/>
                <a:gd name="connsiteY27" fmla="*/ 135629 h 1474952"/>
                <a:gd name="connsiteX28" fmla="*/ 733479 w 1367100"/>
                <a:gd name="connsiteY28" fmla="*/ 147733 h 1474952"/>
                <a:gd name="connsiteX29" fmla="*/ 775940 w 1367100"/>
                <a:gd name="connsiteY29" fmla="*/ 145029 h 1474952"/>
                <a:gd name="connsiteX30" fmla="*/ 803751 w 1367100"/>
                <a:gd name="connsiteY30" fmla="*/ 127404 h 1474952"/>
                <a:gd name="connsiteX31" fmla="*/ 1284007 w 1367100"/>
                <a:gd name="connsiteY3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84245 w 1367100"/>
                <a:gd name="connsiteY8" fmla="*/ 911603 h 1474952"/>
                <a:gd name="connsiteX9" fmla="*/ 1176021 w 1367100"/>
                <a:gd name="connsiteY9" fmla="*/ 1391859 h 1474952"/>
                <a:gd name="connsiteX10" fmla="*/ 629121 w 1367100"/>
                <a:gd name="connsiteY10" fmla="*/ 1325869 h 1474952"/>
                <a:gd name="connsiteX11" fmla="*/ 559606 w 1367100"/>
                <a:gd name="connsiteY11" fmla="*/ 1187691 h 1474952"/>
                <a:gd name="connsiteX12" fmla="*/ 550339 w 1367100"/>
                <a:gd name="connsiteY12" fmla="*/ 1133062 h 1474952"/>
                <a:gd name="connsiteX13" fmla="*/ 548849 w 1367100"/>
                <a:gd name="connsiteY13" fmla="*/ 1038752 h 1474952"/>
                <a:gd name="connsiteX14" fmla="*/ 528387 w 1367100"/>
                <a:gd name="connsiteY14" fmla="*/ 953762 h 1474952"/>
                <a:gd name="connsiteX15" fmla="*/ 473848 w 1367100"/>
                <a:gd name="connsiteY15" fmla="*/ 871327 h 1474952"/>
                <a:gd name="connsiteX16" fmla="*/ 406751 w 1367100"/>
                <a:gd name="connsiteY16" fmla="*/ 798745 h 1474952"/>
                <a:gd name="connsiteX17" fmla="*/ 342877 w 1367100"/>
                <a:gd name="connsiteY17" fmla="*/ 776255 h 1474952"/>
                <a:gd name="connsiteX18" fmla="*/ 83094 w 1367100"/>
                <a:gd name="connsiteY18" fmla="*/ 629994 h 1474952"/>
                <a:gd name="connsiteX19" fmla="*/ 149083 w 1367100"/>
                <a:gd name="connsiteY19" fmla="*/ 83093 h 1474952"/>
                <a:gd name="connsiteX20" fmla="*/ 578306 w 1367100"/>
                <a:gd name="connsiteY20" fmla="*/ 48697 h 1474952"/>
                <a:gd name="connsiteX21" fmla="*/ 635101 w 1367100"/>
                <a:gd name="connsiteY21" fmla="*/ 87928 h 1474952"/>
                <a:gd name="connsiteX22" fmla="*/ 636635 w 1367100"/>
                <a:gd name="connsiteY22" fmla="*/ 88192 h 1474952"/>
                <a:gd name="connsiteX23" fmla="*/ 637652 w 1367100"/>
                <a:gd name="connsiteY23" fmla="*/ 89690 h 1474952"/>
                <a:gd name="connsiteX24" fmla="*/ 641298 w 1367100"/>
                <a:gd name="connsiteY24" fmla="*/ 92209 h 1474952"/>
                <a:gd name="connsiteX25" fmla="*/ 673602 w 1367100"/>
                <a:gd name="connsiteY25" fmla="*/ 125805 h 1474952"/>
                <a:gd name="connsiteX26" fmla="*/ 688030 w 1367100"/>
                <a:gd name="connsiteY26" fmla="*/ 135629 h 1474952"/>
                <a:gd name="connsiteX27" fmla="*/ 733479 w 1367100"/>
                <a:gd name="connsiteY27" fmla="*/ 147733 h 1474952"/>
                <a:gd name="connsiteX28" fmla="*/ 775940 w 1367100"/>
                <a:gd name="connsiteY28" fmla="*/ 145029 h 1474952"/>
                <a:gd name="connsiteX29" fmla="*/ 803751 w 1367100"/>
                <a:gd name="connsiteY29" fmla="*/ 127404 h 1474952"/>
                <a:gd name="connsiteX30" fmla="*/ 1284007 w 1367100"/>
                <a:gd name="connsiteY3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84245 w 1367100"/>
                <a:gd name="connsiteY7" fmla="*/ 911603 h 1474952"/>
                <a:gd name="connsiteX8" fmla="*/ 1176021 w 1367100"/>
                <a:gd name="connsiteY8" fmla="*/ 1391859 h 1474952"/>
                <a:gd name="connsiteX9" fmla="*/ 629121 w 1367100"/>
                <a:gd name="connsiteY9" fmla="*/ 1325869 h 1474952"/>
                <a:gd name="connsiteX10" fmla="*/ 559606 w 1367100"/>
                <a:gd name="connsiteY10" fmla="*/ 1187691 h 1474952"/>
                <a:gd name="connsiteX11" fmla="*/ 550339 w 1367100"/>
                <a:gd name="connsiteY11" fmla="*/ 1133062 h 1474952"/>
                <a:gd name="connsiteX12" fmla="*/ 548849 w 1367100"/>
                <a:gd name="connsiteY12" fmla="*/ 1038752 h 1474952"/>
                <a:gd name="connsiteX13" fmla="*/ 528387 w 1367100"/>
                <a:gd name="connsiteY13" fmla="*/ 953762 h 1474952"/>
                <a:gd name="connsiteX14" fmla="*/ 473848 w 1367100"/>
                <a:gd name="connsiteY14" fmla="*/ 871327 h 1474952"/>
                <a:gd name="connsiteX15" fmla="*/ 406751 w 1367100"/>
                <a:gd name="connsiteY15" fmla="*/ 798745 h 1474952"/>
                <a:gd name="connsiteX16" fmla="*/ 342877 w 1367100"/>
                <a:gd name="connsiteY16" fmla="*/ 776255 h 1474952"/>
                <a:gd name="connsiteX17" fmla="*/ 83094 w 1367100"/>
                <a:gd name="connsiteY17" fmla="*/ 629994 h 1474952"/>
                <a:gd name="connsiteX18" fmla="*/ 149083 w 1367100"/>
                <a:gd name="connsiteY18" fmla="*/ 83093 h 1474952"/>
                <a:gd name="connsiteX19" fmla="*/ 578306 w 1367100"/>
                <a:gd name="connsiteY19" fmla="*/ 48697 h 1474952"/>
                <a:gd name="connsiteX20" fmla="*/ 635101 w 1367100"/>
                <a:gd name="connsiteY20" fmla="*/ 87928 h 1474952"/>
                <a:gd name="connsiteX21" fmla="*/ 636635 w 1367100"/>
                <a:gd name="connsiteY21" fmla="*/ 88192 h 1474952"/>
                <a:gd name="connsiteX22" fmla="*/ 637652 w 1367100"/>
                <a:gd name="connsiteY22" fmla="*/ 89690 h 1474952"/>
                <a:gd name="connsiteX23" fmla="*/ 641298 w 1367100"/>
                <a:gd name="connsiteY23" fmla="*/ 92209 h 1474952"/>
                <a:gd name="connsiteX24" fmla="*/ 673602 w 1367100"/>
                <a:gd name="connsiteY24" fmla="*/ 125805 h 1474952"/>
                <a:gd name="connsiteX25" fmla="*/ 688030 w 1367100"/>
                <a:gd name="connsiteY25" fmla="*/ 135629 h 1474952"/>
                <a:gd name="connsiteX26" fmla="*/ 733479 w 1367100"/>
                <a:gd name="connsiteY26" fmla="*/ 147733 h 1474952"/>
                <a:gd name="connsiteX27" fmla="*/ 775940 w 1367100"/>
                <a:gd name="connsiteY27" fmla="*/ 145029 h 1474952"/>
                <a:gd name="connsiteX28" fmla="*/ 803751 w 1367100"/>
                <a:gd name="connsiteY28" fmla="*/ 127404 h 1474952"/>
                <a:gd name="connsiteX29" fmla="*/ 1284007 w 1367100"/>
                <a:gd name="connsiteY2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775940 w 1367100"/>
                <a:gd name="connsiteY26" fmla="*/ 145029 h 1474952"/>
                <a:gd name="connsiteX27" fmla="*/ 803751 w 1367100"/>
                <a:gd name="connsiteY27" fmla="*/ 127404 h 1474952"/>
                <a:gd name="connsiteX28" fmla="*/ 1284007 w 1367100"/>
                <a:gd name="connsiteY2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803751 w 1367100"/>
                <a:gd name="connsiteY26" fmla="*/ 127404 h 1474952"/>
                <a:gd name="connsiteX27" fmla="*/ 1284007 w 1367100"/>
                <a:gd name="connsiteY27" fmla="*/ 235627 h 147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7100" h="1474952">
                  <a:moveTo>
                    <a:pt x="1284007" y="235627"/>
                  </a:moveTo>
                  <a:cubicBezTo>
                    <a:pt x="1383607" y="362561"/>
                    <a:pt x="1391888" y="532026"/>
                    <a:pt x="1318404" y="664850"/>
                  </a:cubicBezTo>
                  <a:lnTo>
                    <a:pt x="1274892" y="727842"/>
                  </a:lnTo>
                  <a:lnTo>
                    <a:pt x="1251445" y="762477"/>
                  </a:lnTo>
                  <a:cubicBezTo>
                    <a:pt x="1246562" y="776744"/>
                    <a:pt x="1243862" y="792431"/>
                    <a:pt x="1243862" y="808895"/>
                  </a:cubicBezTo>
                  <a:cubicBezTo>
                    <a:pt x="1243862" y="825360"/>
                    <a:pt x="1246562" y="841045"/>
                    <a:pt x="1251445" y="855313"/>
                  </a:cubicBezTo>
                  <a:lnTo>
                    <a:pt x="1284245" y="911603"/>
                  </a:lnTo>
                  <a:cubicBezTo>
                    <a:pt x="1365241" y="1073666"/>
                    <a:pt x="1324110" y="1275659"/>
                    <a:pt x="1176021" y="1391859"/>
                  </a:cubicBezTo>
                  <a:cubicBezTo>
                    <a:pt x="1006776" y="1524658"/>
                    <a:pt x="761920" y="1495114"/>
                    <a:pt x="629121" y="1325869"/>
                  </a:cubicBezTo>
                  <a:cubicBezTo>
                    <a:pt x="595920" y="1283558"/>
                    <a:pt x="572867" y="1236521"/>
                    <a:pt x="559606" y="1187691"/>
                  </a:cubicBezTo>
                  <a:lnTo>
                    <a:pt x="550339" y="1133062"/>
                  </a:lnTo>
                  <a:cubicBezTo>
                    <a:pt x="549842" y="1101625"/>
                    <a:pt x="549346" y="1070189"/>
                    <a:pt x="548849" y="1038752"/>
                  </a:cubicBezTo>
                  <a:lnTo>
                    <a:pt x="528387" y="953762"/>
                  </a:lnTo>
                  <a:cubicBezTo>
                    <a:pt x="513736" y="926765"/>
                    <a:pt x="495420" y="898819"/>
                    <a:pt x="473848" y="871327"/>
                  </a:cubicBezTo>
                  <a:cubicBezTo>
                    <a:pt x="452276" y="843836"/>
                    <a:pt x="429488" y="819397"/>
                    <a:pt x="406751" y="798745"/>
                  </a:cubicBezTo>
                  <a:lnTo>
                    <a:pt x="342877" y="776255"/>
                  </a:lnTo>
                  <a:cubicBezTo>
                    <a:pt x="243908" y="764313"/>
                    <a:pt x="149494" y="714616"/>
                    <a:pt x="83094" y="629994"/>
                  </a:cubicBezTo>
                  <a:cubicBezTo>
                    <a:pt x="-49706" y="460749"/>
                    <a:pt x="-20162" y="215893"/>
                    <a:pt x="149083" y="83093"/>
                  </a:cubicBezTo>
                  <a:cubicBezTo>
                    <a:pt x="276017" y="-16507"/>
                    <a:pt x="445481" y="-24788"/>
                    <a:pt x="578306" y="48697"/>
                  </a:cubicBezTo>
                  <a:lnTo>
                    <a:pt x="635101" y="87928"/>
                  </a:lnTo>
                  <a:lnTo>
                    <a:pt x="636635" y="88192"/>
                  </a:lnTo>
                  <a:lnTo>
                    <a:pt x="637652" y="89690"/>
                  </a:lnTo>
                  <a:lnTo>
                    <a:pt x="641298" y="92209"/>
                  </a:lnTo>
                  <a:lnTo>
                    <a:pt x="673602" y="125805"/>
                  </a:lnTo>
                  <a:lnTo>
                    <a:pt x="688030" y="135629"/>
                  </a:lnTo>
                  <a:cubicBezTo>
                    <a:pt x="701749" y="141890"/>
                    <a:pt x="717094" y="146117"/>
                    <a:pt x="733479" y="147733"/>
                  </a:cubicBezTo>
                  <a:lnTo>
                    <a:pt x="803751" y="127404"/>
                  </a:lnTo>
                  <a:cubicBezTo>
                    <a:pt x="965814" y="46407"/>
                    <a:pt x="1167807" y="87538"/>
                    <a:pt x="1284007" y="235627"/>
                  </a:cubicBezTo>
                  <a:close/>
                </a:path>
              </a:pathLst>
            </a:cu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4258286" y="2228592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5132373" y="1486724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6244367" y="1486724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7154671" y="2248255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제목 개체 틀 46"/>
          <p:cNvSpPr>
            <a:spLocks noGrp="1"/>
          </p:cNvSpPr>
          <p:nvPr>
            <p:ph type="title"/>
          </p:nvPr>
        </p:nvSpPr>
        <p:spPr>
          <a:xfrm>
            <a:off x="3015471" y="4959364"/>
            <a:ext cx="6165488" cy="873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ln>
                  <a:solidFill>
                    <a:schemeClr val="tx2">
                      <a:alpha val="30000"/>
                    </a:schemeClr>
                  </a:solidFill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93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bg>
      <p:bgPr>
        <a:solidFill>
          <a:srgbClr val="89C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0962" y="643467"/>
            <a:ext cx="813987" cy="773288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399822" y="1625600"/>
            <a:ext cx="1456267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835377" y="1779587"/>
            <a:ext cx="25851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INDEX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0" hasCustomPrompt="1"/>
          </p:nvPr>
        </p:nvSpPr>
        <p:spPr>
          <a:xfrm>
            <a:off x="5130800" y="1890386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1" hasCustomPrompt="1"/>
          </p:nvPr>
        </p:nvSpPr>
        <p:spPr>
          <a:xfrm>
            <a:off x="5530850" y="2598343"/>
            <a:ext cx="2077861" cy="10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37" name="텍스트 개체 틀 33"/>
          <p:cNvSpPr>
            <a:spLocks noGrp="1"/>
          </p:cNvSpPr>
          <p:nvPr>
            <p:ph type="body" sz="quarter" idx="12" hasCustomPrompt="1"/>
          </p:nvPr>
        </p:nvSpPr>
        <p:spPr>
          <a:xfrm>
            <a:off x="5130800" y="4404037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38" name="텍스트 개체 틀 35"/>
          <p:cNvSpPr>
            <a:spLocks noGrp="1"/>
          </p:cNvSpPr>
          <p:nvPr>
            <p:ph type="body" sz="quarter" idx="13" hasCustomPrompt="1"/>
          </p:nvPr>
        </p:nvSpPr>
        <p:spPr>
          <a:xfrm>
            <a:off x="5530850" y="5111994"/>
            <a:ext cx="2077861" cy="10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39" name="텍스트 개체 틀 33"/>
          <p:cNvSpPr>
            <a:spLocks noGrp="1"/>
          </p:cNvSpPr>
          <p:nvPr>
            <p:ph type="body" sz="quarter" idx="14" hasCustomPrompt="1"/>
          </p:nvPr>
        </p:nvSpPr>
        <p:spPr>
          <a:xfrm>
            <a:off x="8828257" y="1890386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40" name="텍스트 개체 틀 35"/>
          <p:cNvSpPr>
            <a:spLocks noGrp="1"/>
          </p:cNvSpPr>
          <p:nvPr>
            <p:ph type="body" sz="quarter" idx="15" hasCustomPrompt="1"/>
          </p:nvPr>
        </p:nvSpPr>
        <p:spPr>
          <a:xfrm>
            <a:off x="9228307" y="2598343"/>
            <a:ext cx="2077861" cy="10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41" name="텍스트 개체 틀 33"/>
          <p:cNvSpPr>
            <a:spLocks noGrp="1"/>
          </p:cNvSpPr>
          <p:nvPr>
            <p:ph type="body" sz="quarter" idx="16" hasCustomPrompt="1"/>
          </p:nvPr>
        </p:nvSpPr>
        <p:spPr>
          <a:xfrm>
            <a:off x="8828257" y="4404037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42" name="텍스트 개체 틀 35"/>
          <p:cNvSpPr>
            <a:spLocks noGrp="1"/>
          </p:cNvSpPr>
          <p:nvPr>
            <p:ph type="body" sz="quarter" idx="17" hasCustomPrompt="1"/>
          </p:nvPr>
        </p:nvSpPr>
        <p:spPr>
          <a:xfrm>
            <a:off x="9228307" y="5111994"/>
            <a:ext cx="2077861" cy="10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0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1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477" y="442292"/>
            <a:ext cx="1186192" cy="1238915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801" y="1246349"/>
            <a:ext cx="1862666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 smtClean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696" y="1405913"/>
            <a:ext cx="1536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512" y="1006283"/>
            <a:ext cx="8821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2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477" y="442292"/>
            <a:ext cx="1186192" cy="1238915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801" y="1246349"/>
            <a:ext cx="1862666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 smtClean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696" y="1405913"/>
            <a:ext cx="1536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512" y="1006283"/>
            <a:ext cx="8821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3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477" y="442292"/>
            <a:ext cx="1186192" cy="1238915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801" y="1246349"/>
            <a:ext cx="1862666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 smtClean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696" y="1405913"/>
            <a:ext cx="1536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512" y="1006283"/>
            <a:ext cx="8821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18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4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477" y="442292"/>
            <a:ext cx="1186192" cy="1238915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801" y="504669"/>
            <a:ext cx="1862666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 smtClean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696" y="1405913"/>
            <a:ext cx="1536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512" y="1006283"/>
            <a:ext cx="8821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66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bg>
      <p:bgPr>
        <a:solidFill>
          <a:srgbClr val="A1CE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6028" y="2518753"/>
            <a:ext cx="92794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Agency FB" panose="020B0503020202020204" pitchFamily="34" charset="0"/>
                <a:ea typeface="1훈하얀고양이 R" panose="02020603020101020101" pitchFamily="18" charset="-127"/>
              </a:rPr>
              <a:t>Thanks</a:t>
            </a:r>
            <a:endParaRPr lang="ko-KR" altLang="en-US" sz="11500" b="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>
                  <a:alpha val="90000"/>
                </a:schemeClr>
              </a:solidFill>
              <a:latin typeface="Agency FB" panose="020B0503020202020204" pitchFamily="34" charset="0"/>
              <a:ea typeface="1훈하얀고양이 R" panose="02020603020101020101" pitchFamily="18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 rot="485574">
            <a:off x="7445854" y="2898345"/>
            <a:ext cx="948447" cy="835271"/>
            <a:chOff x="4258286" y="1486724"/>
            <a:chExt cx="3675428" cy="3236850"/>
          </a:xfrm>
          <a:solidFill>
            <a:schemeClr val="tx2"/>
          </a:solidFill>
        </p:grpSpPr>
        <p:sp>
          <p:nvSpPr>
            <p:cNvPr id="17" name="자유형 16"/>
            <p:cNvSpPr/>
            <p:nvPr userDrawn="1"/>
          </p:nvSpPr>
          <p:spPr>
            <a:xfrm rot="18487195">
              <a:off x="5003178" y="2447111"/>
              <a:ext cx="2190074" cy="2362851"/>
            </a:xfrm>
            <a:custGeom>
              <a:avLst/>
              <a:gdLst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77770 w 1367100"/>
                <a:gd name="connsiteY27" fmla="*/ 777111 h 1474952"/>
                <a:gd name="connsiteX28" fmla="*/ 342877 w 1367100"/>
                <a:gd name="connsiteY28" fmla="*/ 776255 h 1474952"/>
                <a:gd name="connsiteX29" fmla="*/ 83094 w 1367100"/>
                <a:gd name="connsiteY29" fmla="*/ 629994 h 1474952"/>
                <a:gd name="connsiteX30" fmla="*/ 149083 w 1367100"/>
                <a:gd name="connsiteY30" fmla="*/ 83093 h 1474952"/>
                <a:gd name="connsiteX31" fmla="*/ 578306 w 1367100"/>
                <a:gd name="connsiteY31" fmla="*/ 48697 h 1474952"/>
                <a:gd name="connsiteX32" fmla="*/ 635101 w 1367100"/>
                <a:gd name="connsiteY32" fmla="*/ 87928 h 1474952"/>
                <a:gd name="connsiteX33" fmla="*/ 636635 w 1367100"/>
                <a:gd name="connsiteY33" fmla="*/ 88192 h 1474952"/>
                <a:gd name="connsiteX34" fmla="*/ 637652 w 1367100"/>
                <a:gd name="connsiteY34" fmla="*/ 89690 h 1474952"/>
                <a:gd name="connsiteX35" fmla="*/ 641298 w 1367100"/>
                <a:gd name="connsiteY35" fmla="*/ 92209 h 1474952"/>
                <a:gd name="connsiteX36" fmla="*/ 673602 w 1367100"/>
                <a:gd name="connsiteY36" fmla="*/ 125805 h 1474952"/>
                <a:gd name="connsiteX37" fmla="*/ 688030 w 1367100"/>
                <a:gd name="connsiteY37" fmla="*/ 135629 h 1474952"/>
                <a:gd name="connsiteX38" fmla="*/ 733479 w 1367100"/>
                <a:gd name="connsiteY38" fmla="*/ 147733 h 1474952"/>
                <a:gd name="connsiteX39" fmla="*/ 775940 w 1367100"/>
                <a:gd name="connsiteY39" fmla="*/ 145029 h 1474952"/>
                <a:gd name="connsiteX40" fmla="*/ 803751 w 1367100"/>
                <a:gd name="connsiteY40" fmla="*/ 127404 h 1474952"/>
                <a:gd name="connsiteX41" fmla="*/ 1284007 w 1367100"/>
                <a:gd name="connsiteY4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42877 w 1367100"/>
                <a:gd name="connsiteY27" fmla="*/ 776255 h 1474952"/>
                <a:gd name="connsiteX28" fmla="*/ 83094 w 1367100"/>
                <a:gd name="connsiteY28" fmla="*/ 629994 h 1474952"/>
                <a:gd name="connsiteX29" fmla="*/ 149083 w 1367100"/>
                <a:gd name="connsiteY29" fmla="*/ 83093 h 1474952"/>
                <a:gd name="connsiteX30" fmla="*/ 578306 w 1367100"/>
                <a:gd name="connsiteY30" fmla="*/ 48697 h 1474952"/>
                <a:gd name="connsiteX31" fmla="*/ 635101 w 1367100"/>
                <a:gd name="connsiteY31" fmla="*/ 87928 h 1474952"/>
                <a:gd name="connsiteX32" fmla="*/ 636635 w 1367100"/>
                <a:gd name="connsiteY32" fmla="*/ 88192 h 1474952"/>
                <a:gd name="connsiteX33" fmla="*/ 637652 w 1367100"/>
                <a:gd name="connsiteY33" fmla="*/ 89690 h 1474952"/>
                <a:gd name="connsiteX34" fmla="*/ 641298 w 1367100"/>
                <a:gd name="connsiteY34" fmla="*/ 92209 h 1474952"/>
                <a:gd name="connsiteX35" fmla="*/ 673602 w 1367100"/>
                <a:gd name="connsiteY35" fmla="*/ 125805 h 1474952"/>
                <a:gd name="connsiteX36" fmla="*/ 688030 w 1367100"/>
                <a:gd name="connsiteY36" fmla="*/ 135629 h 1474952"/>
                <a:gd name="connsiteX37" fmla="*/ 733479 w 1367100"/>
                <a:gd name="connsiteY37" fmla="*/ 147733 h 1474952"/>
                <a:gd name="connsiteX38" fmla="*/ 775940 w 1367100"/>
                <a:gd name="connsiteY38" fmla="*/ 145029 h 1474952"/>
                <a:gd name="connsiteX39" fmla="*/ 803751 w 1367100"/>
                <a:gd name="connsiteY39" fmla="*/ 127404 h 1474952"/>
                <a:gd name="connsiteX40" fmla="*/ 1284007 w 1367100"/>
                <a:gd name="connsiteY4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28387 w 1367100"/>
                <a:gd name="connsiteY23" fmla="*/ 953762 h 1474952"/>
                <a:gd name="connsiteX24" fmla="*/ 473848 w 1367100"/>
                <a:gd name="connsiteY24" fmla="*/ 871327 h 1474952"/>
                <a:gd name="connsiteX25" fmla="*/ 406751 w 1367100"/>
                <a:gd name="connsiteY25" fmla="*/ 798745 h 1474952"/>
                <a:gd name="connsiteX26" fmla="*/ 342877 w 1367100"/>
                <a:gd name="connsiteY26" fmla="*/ 776255 h 1474952"/>
                <a:gd name="connsiteX27" fmla="*/ 83094 w 1367100"/>
                <a:gd name="connsiteY27" fmla="*/ 629994 h 1474952"/>
                <a:gd name="connsiteX28" fmla="*/ 149083 w 1367100"/>
                <a:gd name="connsiteY28" fmla="*/ 83093 h 1474952"/>
                <a:gd name="connsiteX29" fmla="*/ 578306 w 1367100"/>
                <a:gd name="connsiteY29" fmla="*/ 48697 h 1474952"/>
                <a:gd name="connsiteX30" fmla="*/ 635101 w 1367100"/>
                <a:gd name="connsiteY30" fmla="*/ 87928 h 1474952"/>
                <a:gd name="connsiteX31" fmla="*/ 636635 w 1367100"/>
                <a:gd name="connsiteY31" fmla="*/ 88192 h 1474952"/>
                <a:gd name="connsiteX32" fmla="*/ 637652 w 1367100"/>
                <a:gd name="connsiteY32" fmla="*/ 89690 h 1474952"/>
                <a:gd name="connsiteX33" fmla="*/ 641298 w 1367100"/>
                <a:gd name="connsiteY33" fmla="*/ 92209 h 1474952"/>
                <a:gd name="connsiteX34" fmla="*/ 673602 w 1367100"/>
                <a:gd name="connsiteY34" fmla="*/ 125805 h 1474952"/>
                <a:gd name="connsiteX35" fmla="*/ 688030 w 1367100"/>
                <a:gd name="connsiteY35" fmla="*/ 135629 h 1474952"/>
                <a:gd name="connsiteX36" fmla="*/ 733479 w 1367100"/>
                <a:gd name="connsiteY36" fmla="*/ 147733 h 1474952"/>
                <a:gd name="connsiteX37" fmla="*/ 775940 w 1367100"/>
                <a:gd name="connsiteY37" fmla="*/ 145029 h 1474952"/>
                <a:gd name="connsiteX38" fmla="*/ 803751 w 1367100"/>
                <a:gd name="connsiteY38" fmla="*/ 127404 h 1474952"/>
                <a:gd name="connsiteX39" fmla="*/ 1284007 w 1367100"/>
                <a:gd name="connsiteY3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8849 w 1367100"/>
                <a:gd name="connsiteY21" fmla="*/ 1038752 h 1474952"/>
                <a:gd name="connsiteX22" fmla="*/ 528387 w 1367100"/>
                <a:gd name="connsiteY22" fmla="*/ 953762 h 1474952"/>
                <a:gd name="connsiteX23" fmla="*/ 473848 w 1367100"/>
                <a:gd name="connsiteY23" fmla="*/ 871327 h 1474952"/>
                <a:gd name="connsiteX24" fmla="*/ 406751 w 1367100"/>
                <a:gd name="connsiteY24" fmla="*/ 798745 h 1474952"/>
                <a:gd name="connsiteX25" fmla="*/ 342877 w 1367100"/>
                <a:gd name="connsiteY25" fmla="*/ 776255 h 1474952"/>
                <a:gd name="connsiteX26" fmla="*/ 83094 w 1367100"/>
                <a:gd name="connsiteY26" fmla="*/ 629994 h 1474952"/>
                <a:gd name="connsiteX27" fmla="*/ 149083 w 1367100"/>
                <a:gd name="connsiteY27" fmla="*/ 83093 h 1474952"/>
                <a:gd name="connsiteX28" fmla="*/ 578306 w 1367100"/>
                <a:gd name="connsiteY28" fmla="*/ 48697 h 1474952"/>
                <a:gd name="connsiteX29" fmla="*/ 635101 w 1367100"/>
                <a:gd name="connsiteY29" fmla="*/ 87928 h 1474952"/>
                <a:gd name="connsiteX30" fmla="*/ 636635 w 1367100"/>
                <a:gd name="connsiteY30" fmla="*/ 88192 h 1474952"/>
                <a:gd name="connsiteX31" fmla="*/ 637652 w 1367100"/>
                <a:gd name="connsiteY31" fmla="*/ 89690 h 1474952"/>
                <a:gd name="connsiteX32" fmla="*/ 641298 w 1367100"/>
                <a:gd name="connsiteY32" fmla="*/ 92209 h 1474952"/>
                <a:gd name="connsiteX33" fmla="*/ 673602 w 1367100"/>
                <a:gd name="connsiteY33" fmla="*/ 125805 h 1474952"/>
                <a:gd name="connsiteX34" fmla="*/ 688030 w 1367100"/>
                <a:gd name="connsiteY34" fmla="*/ 135629 h 1474952"/>
                <a:gd name="connsiteX35" fmla="*/ 733479 w 1367100"/>
                <a:gd name="connsiteY35" fmla="*/ 147733 h 1474952"/>
                <a:gd name="connsiteX36" fmla="*/ 775940 w 1367100"/>
                <a:gd name="connsiteY36" fmla="*/ 145029 h 1474952"/>
                <a:gd name="connsiteX37" fmla="*/ 803751 w 1367100"/>
                <a:gd name="connsiteY37" fmla="*/ 127404 h 1474952"/>
                <a:gd name="connsiteX38" fmla="*/ 1284007 w 1367100"/>
                <a:gd name="connsiteY3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48849 w 1367100"/>
                <a:gd name="connsiteY20" fmla="*/ 1038752 h 1474952"/>
                <a:gd name="connsiteX21" fmla="*/ 528387 w 1367100"/>
                <a:gd name="connsiteY21" fmla="*/ 953762 h 1474952"/>
                <a:gd name="connsiteX22" fmla="*/ 473848 w 1367100"/>
                <a:gd name="connsiteY22" fmla="*/ 871327 h 1474952"/>
                <a:gd name="connsiteX23" fmla="*/ 406751 w 1367100"/>
                <a:gd name="connsiteY23" fmla="*/ 798745 h 1474952"/>
                <a:gd name="connsiteX24" fmla="*/ 342877 w 1367100"/>
                <a:gd name="connsiteY24" fmla="*/ 776255 h 1474952"/>
                <a:gd name="connsiteX25" fmla="*/ 83094 w 1367100"/>
                <a:gd name="connsiteY25" fmla="*/ 629994 h 1474952"/>
                <a:gd name="connsiteX26" fmla="*/ 149083 w 1367100"/>
                <a:gd name="connsiteY26" fmla="*/ 83093 h 1474952"/>
                <a:gd name="connsiteX27" fmla="*/ 578306 w 1367100"/>
                <a:gd name="connsiteY27" fmla="*/ 48697 h 1474952"/>
                <a:gd name="connsiteX28" fmla="*/ 635101 w 1367100"/>
                <a:gd name="connsiteY28" fmla="*/ 87928 h 1474952"/>
                <a:gd name="connsiteX29" fmla="*/ 636635 w 1367100"/>
                <a:gd name="connsiteY29" fmla="*/ 88192 h 1474952"/>
                <a:gd name="connsiteX30" fmla="*/ 637652 w 1367100"/>
                <a:gd name="connsiteY30" fmla="*/ 89690 h 1474952"/>
                <a:gd name="connsiteX31" fmla="*/ 641298 w 1367100"/>
                <a:gd name="connsiteY31" fmla="*/ 92209 h 1474952"/>
                <a:gd name="connsiteX32" fmla="*/ 673602 w 1367100"/>
                <a:gd name="connsiteY32" fmla="*/ 125805 h 1474952"/>
                <a:gd name="connsiteX33" fmla="*/ 688030 w 1367100"/>
                <a:gd name="connsiteY33" fmla="*/ 135629 h 1474952"/>
                <a:gd name="connsiteX34" fmla="*/ 733479 w 1367100"/>
                <a:gd name="connsiteY34" fmla="*/ 147733 h 1474952"/>
                <a:gd name="connsiteX35" fmla="*/ 775940 w 1367100"/>
                <a:gd name="connsiteY35" fmla="*/ 145029 h 1474952"/>
                <a:gd name="connsiteX36" fmla="*/ 803751 w 1367100"/>
                <a:gd name="connsiteY36" fmla="*/ 127404 h 1474952"/>
                <a:gd name="connsiteX37" fmla="*/ 1284007 w 1367100"/>
                <a:gd name="connsiteY37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48849 w 1367100"/>
                <a:gd name="connsiteY19" fmla="*/ 1038752 h 1474952"/>
                <a:gd name="connsiteX20" fmla="*/ 528387 w 1367100"/>
                <a:gd name="connsiteY20" fmla="*/ 953762 h 1474952"/>
                <a:gd name="connsiteX21" fmla="*/ 473848 w 1367100"/>
                <a:gd name="connsiteY21" fmla="*/ 871327 h 1474952"/>
                <a:gd name="connsiteX22" fmla="*/ 406751 w 1367100"/>
                <a:gd name="connsiteY22" fmla="*/ 798745 h 1474952"/>
                <a:gd name="connsiteX23" fmla="*/ 342877 w 1367100"/>
                <a:gd name="connsiteY23" fmla="*/ 776255 h 1474952"/>
                <a:gd name="connsiteX24" fmla="*/ 83094 w 1367100"/>
                <a:gd name="connsiteY24" fmla="*/ 629994 h 1474952"/>
                <a:gd name="connsiteX25" fmla="*/ 149083 w 1367100"/>
                <a:gd name="connsiteY25" fmla="*/ 83093 h 1474952"/>
                <a:gd name="connsiteX26" fmla="*/ 578306 w 1367100"/>
                <a:gd name="connsiteY26" fmla="*/ 48697 h 1474952"/>
                <a:gd name="connsiteX27" fmla="*/ 635101 w 1367100"/>
                <a:gd name="connsiteY27" fmla="*/ 87928 h 1474952"/>
                <a:gd name="connsiteX28" fmla="*/ 636635 w 1367100"/>
                <a:gd name="connsiteY28" fmla="*/ 88192 h 1474952"/>
                <a:gd name="connsiteX29" fmla="*/ 637652 w 1367100"/>
                <a:gd name="connsiteY29" fmla="*/ 89690 h 1474952"/>
                <a:gd name="connsiteX30" fmla="*/ 641298 w 1367100"/>
                <a:gd name="connsiteY30" fmla="*/ 92209 h 1474952"/>
                <a:gd name="connsiteX31" fmla="*/ 673602 w 1367100"/>
                <a:gd name="connsiteY31" fmla="*/ 125805 h 1474952"/>
                <a:gd name="connsiteX32" fmla="*/ 688030 w 1367100"/>
                <a:gd name="connsiteY32" fmla="*/ 135629 h 1474952"/>
                <a:gd name="connsiteX33" fmla="*/ 733479 w 1367100"/>
                <a:gd name="connsiteY33" fmla="*/ 147733 h 1474952"/>
                <a:gd name="connsiteX34" fmla="*/ 775940 w 1367100"/>
                <a:gd name="connsiteY34" fmla="*/ 145029 h 1474952"/>
                <a:gd name="connsiteX35" fmla="*/ 803751 w 1367100"/>
                <a:gd name="connsiteY35" fmla="*/ 127404 h 1474952"/>
                <a:gd name="connsiteX36" fmla="*/ 1284007 w 1367100"/>
                <a:gd name="connsiteY36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74892 w 1367100"/>
                <a:gd name="connsiteY4" fmla="*/ 727842 h 1474952"/>
                <a:gd name="connsiteX5" fmla="*/ 1265319 w 1367100"/>
                <a:gd name="connsiteY5" fmla="*/ 737046 h 1474952"/>
                <a:gd name="connsiteX6" fmla="*/ 1251445 w 1367100"/>
                <a:gd name="connsiteY6" fmla="*/ 762477 h 1474952"/>
                <a:gd name="connsiteX7" fmla="*/ 1243862 w 1367100"/>
                <a:gd name="connsiteY7" fmla="*/ 808895 h 1474952"/>
                <a:gd name="connsiteX8" fmla="*/ 1251445 w 1367100"/>
                <a:gd name="connsiteY8" fmla="*/ 855313 h 1474952"/>
                <a:gd name="connsiteX9" fmla="*/ 1269225 w 1367100"/>
                <a:gd name="connsiteY9" fmla="*/ 887901 h 1474952"/>
                <a:gd name="connsiteX10" fmla="*/ 1273122 w 1367100"/>
                <a:gd name="connsiteY10" fmla="*/ 894051 h 1474952"/>
                <a:gd name="connsiteX11" fmla="*/ 1279675 w 1367100"/>
                <a:gd name="connsiteY11" fmla="*/ 899511 h 1474952"/>
                <a:gd name="connsiteX12" fmla="*/ 1279358 w 1367100"/>
                <a:gd name="connsiteY12" fmla="*/ 903892 h 1474952"/>
                <a:gd name="connsiteX13" fmla="*/ 1284245 w 1367100"/>
                <a:gd name="connsiteY13" fmla="*/ 911603 h 1474952"/>
                <a:gd name="connsiteX14" fmla="*/ 1176021 w 1367100"/>
                <a:gd name="connsiteY14" fmla="*/ 1391859 h 1474952"/>
                <a:gd name="connsiteX15" fmla="*/ 629121 w 1367100"/>
                <a:gd name="connsiteY15" fmla="*/ 1325869 h 1474952"/>
                <a:gd name="connsiteX16" fmla="*/ 559606 w 1367100"/>
                <a:gd name="connsiteY16" fmla="*/ 1187691 h 1474952"/>
                <a:gd name="connsiteX17" fmla="*/ 550339 w 1367100"/>
                <a:gd name="connsiteY17" fmla="*/ 1133062 h 1474952"/>
                <a:gd name="connsiteX18" fmla="*/ 548849 w 1367100"/>
                <a:gd name="connsiteY18" fmla="*/ 1038752 h 1474952"/>
                <a:gd name="connsiteX19" fmla="*/ 528387 w 1367100"/>
                <a:gd name="connsiteY19" fmla="*/ 953762 h 1474952"/>
                <a:gd name="connsiteX20" fmla="*/ 473848 w 1367100"/>
                <a:gd name="connsiteY20" fmla="*/ 871327 h 1474952"/>
                <a:gd name="connsiteX21" fmla="*/ 406751 w 1367100"/>
                <a:gd name="connsiteY21" fmla="*/ 798745 h 1474952"/>
                <a:gd name="connsiteX22" fmla="*/ 342877 w 1367100"/>
                <a:gd name="connsiteY22" fmla="*/ 776255 h 1474952"/>
                <a:gd name="connsiteX23" fmla="*/ 83094 w 1367100"/>
                <a:gd name="connsiteY23" fmla="*/ 629994 h 1474952"/>
                <a:gd name="connsiteX24" fmla="*/ 149083 w 1367100"/>
                <a:gd name="connsiteY24" fmla="*/ 83093 h 1474952"/>
                <a:gd name="connsiteX25" fmla="*/ 578306 w 1367100"/>
                <a:gd name="connsiteY25" fmla="*/ 48697 h 1474952"/>
                <a:gd name="connsiteX26" fmla="*/ 635101 w 1367100"/>
                <a:gd name="connsiteY26" fmla="*/ 87928 h 1474952"/>
                <a:gd name="connsiteX27" fmla="*/ 636635 w 1367100"/>
                <a:gd name="connsiteY27" fmla="*/ 88192 h 1474952"/>
                <a:gd name="connsiteX28" fmla="*/ 637652 w 1367100"/>
                <a:gd name="connsiteY28" fmla="*/ 89690 h 1474952"/>
                <a:gd name="connsiteX29" fmla="*/ 641298 w 1367100"/>
                <a:gd name="connsiteY29" fmla="*/ 92209 h 1474952"/>
                <a:gd name="connsiteX30" fmla="*/ 673602 w 1367100"/>
                <a:gd name="connsiteY30" fmla="*/ 125805 h 1474952"/>
                <a:gd name="connsiteX31" fmla="*/ 688030 w 1367100"/>
                <a:gd name="connsiteY31" fmla="*/ 135629 h 1474952"/>
                <a:gd name="connsiteX32" fmla="*/ 733479 w 1367100"/>
                <a:gd name="connsiteY32" fmla="*/ 147733 h 1474952"/>
                <a:gd name="connsiteX33" fmla="*/ 775940 w 1367100"/>
                <a:gd name="connsiteY33" fmla="*/ 145029 h 1474952"/>
                <a:gd name="connsiteX34" fmla="*/ 803751 w 1367100"/>
                <a:gd name="connsiteY34" fmla="*/ 127404 h 1474952"/>
                <a:gd name="connsiteX35" fmla="*/ 1284007 w 1367100"/>
                <a:gd name="connsiteY35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74892 w 1367100"/>
                <a:gd name="connsiteY3" fmla="*/ 727842 h 1474952"/>
                <a:gd name="connsiteX4" fmla="*/ 1265319 w 1367100"/>
                <a:gd name="connsiteY4" fmla="*/ 737046 h 1474952"/>
                <a:gd name="connsiteX5" fmla="*/ 1251445 w 1367100"/>
                <a:gd name="connsiteY5" fmla="*/ 762477 h 1474952"/>
                <a:gd name="connsiteX6" fmla="*/ 1243862 w 1367100"/>
                <a:gd name="connsiteY6" fmla="*/ 808895 h 1474952"/>
                <a:gd name="connsiteX7" fmla="*/ 1251445 w 1367100"/>
                <a:gd name="connsiteY7" fmla="*/ 855313 h 1474952"/>
                <a:gd name="connsiteX8" fmla="*/ 1269225 w 1367100"/>
                <a:gd name="connsiteY8" fmla="*/ 887901 h 1474952"/>
                <a:gd name="connsiteX9" fmla="*/ 1273122 w 1367100"/>
                <a:gd name="connsiteY9" fmla="*/ 894051 h 1474952"/>
                <a:gd name="connsiteX10" fmla="*/ 1279675 w 1367100"/>
                <a:gd name="connsiteY10" fmla="*/ 899511 h 1474952"/>
                <a:gd name="connsiteX11" fmla="*/ 1279358 w 1367100"/>
                <a:gd name="connsiteY11" fmla="*/ 903892 h 1474952"/>
                <a:gd name="connsiteX12" fmla="*/ 1284245 w 1367100"/>
                <a:gd name="connsiteY12" fmla="*/ 911603 h 1474952"/>
                <a:gd name="connsiteX13" fmla="*/ 1176021 w 1367100"/>
                <a:gd name="connsiteY13" fmla="*/ 1391859 h 1474952"/>
                <a:gd name="connsiteX14" fmla="*/ 629121 w 1367100"/>
                <a:gd name="connsiteY14" fmla="*/ 1325869 h 1474952"/>
                <a:gd name="connsiteX15" fmla="*/ 559606 w 1367100"/>
                <a:gd name="connsiteY15" fmla="*/ 1187691 h 1474952"/>
                <a:gd name="connsiteX16" fmla="*/ 550339 w 1367100"/>
                <a:gd name="connsiteY16" fmla="*/ 1133062 h 1474952"/>
                <a:gd name="connsiteX17" fmla="*/ 548849 w 1367100"/>
                <a:gd name="connsiteY17" fmla="*/ 1038752 h 1474952"/>
                <a:gd name="connsiteX18" fmla="*/ 528387 w 1367100"/>
                <a:gd name="connsiteY18" fmla="*/ 953762 h 1474952"/>
                <a:gd name="connsiteX19" fmla="*/ 473848 w 1367100"/>
                <a:gd name="connsiteY19" fmla="*/ 871327 h 1474952"/>
                <a:gd name="connsiteX20" fmla="*/ 406751 w 1367100"/>
                <a:gd name="connsiteY20" fmla="*/ 798745 h 1474952"/>
                <a:gd name="connsiteX21" fmla="*/ 342877 w 1367100"/>
                <a:gd name="connsiteY21" fmla="*/ 776255 h 1474952"/>
                <a:gd name="connsiteX22" fmla="*/ 83094 w 1367100"/>
                <a:gd name="connsiteY22" fmla="*/ 629994 h 1474952"/>
                <a:gd name="connsiteX23" fmla="*/ 149083 w 1367100"/>
                <a:gd name="connsiteY23" fmla="*/ 83093 h 1474952"/>
                <a:gd name="connsiteX24" fmla="*/ 578306 w 1367100"/>
                <a:gd name="connsiteY24" fmla="*/ 48697 h 1474952"/>
                <a:gd name="connsiteX25" fmla="*/ 635101 w 1367100"/>
                <a:gd name="connsiteY25" fmla="*/ 87928 h 1474952"/>
                <a:gd name="connsiteX26" fmla="*/ 636635 w 1367100"/>
                <a:gd name="connsiteY26" fmla="*/ 88192 h 1474952"/>
                <a:gd name="connsiteX27" fmla="*/ 637652 w 1367100"/>
                <a:gd name="connsiteY27" fmla="*/ 89690 h 1474952"/>
                <a:gd name="connsiteX28" fmla="*/ 641298 w 1367100"/>
                <a:gd name="connsiteY28" fmla="*/ 92209 h 1474952"/>
                <a:gd name="connsiteX29" fmla="*/ 673602 w 1367100"/>
                <a:gd name="connsiteY29" fmla="*/ 125805 h 1474952"/>
                <a:gd name="connsiteX30" fmla="*/ 688030 w 1367100"/>
                <a:gd name="connsiteY30" fmla="*/ 135629 h 1474952"/>
                <a:gd name="connsiteX31" fmla="*/ 733479 w 1367100"/>
                <a:gd name="connsiteY31" fmla="*/ 147733 h 1474952"/>
                <a:gd name="connsiteX32" fmla="*/ 775940 w 1367100"/>
                <a:gd name="connsiteY32" fmla="*/ 145029 h 1474952"/>
                <a:gd name="connsiteX33" fmla="*/ 803751 w 1367100"/>
                <a:gd name="connsiteY33" fmla="*/ 127404 h 1474952"/>
                <a:gd name="connsiteX34" fmla="*/ 1284007 w 1367100"/>
                <a:gd name="connsiteY34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675 w 1367100"/>
                <a:gd name="connsiteY9" fmla="*/ 899511 h 1474952"/>
                <a:gd name="connsiteX10" fmla="*/ 1279358 w 1367100"/>
                <a:gd name="connsiteY10" fmla="*/ 903892 h 1474952"/>
                <a:gd name="connsiteX11" fmla="*/ 1284245 w 1367100"/>
                <a:gd name="connsiteY11" fmla="*/ 911603 h 1474952"/>
                <a:gd name="connsiteX12" fmla="*/ 1176021 w 1367100"/>
                <a:gd name="connsiteY12" fmla="*/ 1391859 h 1474952"/>
                <a:gd name="connsiteX13" fmla="*/ 629121 w 1367100"/>
                <a:gd name="connsiteY13" fmla="*/ 1325869 h 1474952"/>
                <a:gd name="connsiteX14" fmla="*/ 559606 w 1367100"/>
                <a:gd name="connsiteY14" fmla="*/ 1187691 h 1474952"/>
                <a:gd name="connsiteX15" fmla="*/ 550339 w 1367100"/>
                <a:gd name="connsiteY15" fmla="*/ 1133062 h 1474952"/>
                <a:gd name="connsiteX16" fmla="*/ 548849 w 1367100"/>
                <a:gd name="connsiteY16" fmla="*/ 1038752 h 1474952"/>
                <a:gd name="connsiteX17" fmla="*/ 528387 w 1367100"/>
                <a:gd name="connsiteY17" fmla="*/ 953762 h 1474952"/>
                <a:gd name="connsiteX18" fmla="*/ 473848 w 1367100"/>
                <a:gd name="connsiteY18" fmla="*/ 871327 h 1474952"/>
                <a:gd name="connsiteX19" fmla="*/ 406751 w 1367100"/>
                <a:gd name="connsiteY19" fmla="*/ 798745 h 1474952"/>
                <a:gd name="connsiteX20" fmla="*/ 342877 w 1367100"/>
                <a:gd name="connsiteY20" fmla="*/ 776255 h 1474952"/>
                <a:gd name="connsiteX21" fmla="*/ 83094 w 1367100"/>
                <a:gd name="connsiteY21" fmla="*/ 629994 h 1474952"/>
                <a:gd name="connsiteX22" fmla="*/ 149083 w 1367100"/>
                <a:gd name="connsiteY22" fmla="*/ 83093 h 1474952"/>
                <a:gd name="connsiteX23" fmla="*/ 578306 w 1367100"/>
                <a:gd name="connsiteY23" fmla="*/ 48697 h 1474952"/>
                <a:gd name="connsiteX24" fmla="*/ 635101 w 1367100"/>
                <a:gd name="connsiteY24" fmla="*/ 87928 h 1474952"/>
                <a:gd name="connsiteX25" fmla="*/ 636635 w 1367100"/>
                <a:gd name="connsiteY25" fmla="*/ 88192 h 1474952"/>
                <a:gd name="connsiteX26" fmla="*/ 637652 w 1367100"/>
                <a:gd name="connsiteY26" fmla="*/ 89690 h 1474952"/>
                <a:gd name="connsiteX27" fmla="*/ 641298 w 1367100"/>
                <a:gd name="connsiteY27" fmla="*/ 92209 h 1474952"/>
                <a:gd name="connsiteX28" fmla="*/ 673602 w 1367100"/>
                <a:gd name="connsiteY28" fmla="*/ 125805 h 1474952"/>
                <a:gd name="connsiteX29" fmla="*/ 688030 w 1367100"/>
                <a:gd name="connsiteY29" fmla="*/ 135629 h 1474952"/>
                <a:gd name="connsiteX30" fmla="*/ 733479 w 1367100"/>
                <a:gd name="connsiteY30" fmla="*/ 147733 h 1474952"/>
                <a:gd name="connsiteX31" fmla="*/ 775940 w 1367100"/>
                <a:gd name="connsiteY31" fmla="*/ 145029 h 1474952"/>
                <a:gd name="connsiteX32" fmla="*/ 803751 w 1367100"/>
                <a:gd name="connsiteY32" fmla="*/ 127404 h 1474952"/>
                <a:gd name="connsiteX33" fmla="*/ 1284007 w 1367100"/>
                <a:gd name="connsiteY33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358 w 1367100"/>
                <a:gd name="connsiteY9" fmla="*/ 903892 h 1474952"/>
                <a:gd name="connsiteX10" fmla="*/ 1284245 w 1367100"/>
                <a:gd name="connsiteY10" fmla="*/ 911603 h 1474952"/>
                <a:gd name="connsiteX11" fmla="*/ 1176021 w 1367100"/>
                <a:gd name="connsiteY11" fmla="*/ 1391859 h 1474952"/>
                <a:gd name="connsiteX12" fmla="*/ 629121 w 1367100"/>
                <a:gd name="connsiteY12" fmla="*/ 1325869 h 1474952"/>
                <a:gd name="connsiteX13" fmla="*/ 559606 w 1367100"/>
                <a:gd name="connsiteY13" fmla="*/ 1187691 h 1474952"/>
                <a:gd name="connsiteX14" fmla="*/ 550339 w 1367100"/>
                <a:gd name="connsiteY14" fmla="*/ 1133062 h 1474952"/>
                <a:gd name="connsiteX15" fmla="*/ 548849 w 1367100"/>
                <a:gd name="connsiteY15" fmla="*/ 1038752 h 1474952"/>
                <a:gd name="connsiteX16" fmla="*/ 528387 w 1367100"/>
                <a:gd name="connsiteY16" fmla="*/ 953762 h 1474952"/>
                <a:gd name="connsiteX17" fmla="*/ 473848 w 1367100"/>
                <a:gd name="connsiteY17" fmla="*/ 871327 h 1474952"/>
                <a:gd name="connsiteX18" fmla="*/ 406751 w 1367100"/>
                <a:gd name="connsiteY18" fmla="*/ 798745 h 1474952"/>
                <a:gd name="connsiteX19" fmla="*/ 342877 w 1367100"/>
                <a:gd name="connsiteY19" fmla="*/ 776255 h 1474952"/>
                <a:gd name="connsiteX20" fmla="*/ 83094 w 1367100"/>
                <a:gd name="connsiteY20" fmla="*/ 629994 h 1474952"/>
                <a:gd name="connsiteX21" fmla="*/ 149083 w 1367100"/>
                <a:gd name="connsiteY21" fmla="*/ 83093 h 1474952"/>
                <a:gd name="connsiteX22" fmla="*/ 578306 w 1367100"/>
                <a:gd name="connsiteY22" fmla="*/ 48697 h 1474952"/>
                <a:gd name="connsiteX23" fmla="*/ 635101 w 1367100"/>
                <a:gd name="connsiteY23" fmla="*/ 87928 h 1474952"/>
                <a:gd name="connsiteX24" fmla="*/ 636635 w 1367100"/>
                <a:gd name="connsiteY24" fmla="*/ 88192 h 1474952"/>
                <a:gd name="connsiteX25" fmla="*/ 637652 w 1367100"/>
                <a:gd name="connsiteY25" fmla="*/ 89690 h 1474952"/>
                <a:gd name="connsiteX26" fmla="*/ 641298 w 1367100"/>
                <a:gd name="connsiteY26" fmla="*/ 92209 h 1474952"/>
                <a:gd name="connsiteX27" fmla="*/ 673602 w 1367100"/>
                <a:gd name="connsiteY27" fmla="*/ 125805 h 1474952"/>
                <a:gd name="connsiteX28" fmla="*/ 688030 w 1367100"/>
                <a:gd name="connsiteY28" fmla="*/ 135629 h 1474952"/>
                <a:gd name="connsiteX29" fmla="*/ 733479 w 1367100"/>
                <a:gd name="connsiteY29" fmla="*/ 147733 h 1474952"/>
                <a:gd name="connsiteX30" fmla="*/ 775940 w 1367100"/>
                <a:gd name="connsiteY30" fmla="*/ 145029 h 1474952"/>
                <a:gd name="connsiteX31" fmla="*/ 803751 w 1367100"/>
                <a:gd name="connsiteY31" fmla="*/ 127404 h 1474952"/>
                <a:gd name="connsiteX32" fmla="*/ 1284007 w 1367100"/>
                <a:gd name="connsiteY32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9358 w 1367100"/>
                <a:gd name="connsiteY8" fmla="*/ 903892 h 1474952"/>
                <a:gd name="connsiteX9" fmla="*/ 1284245 w 1367100"/>
                <a:gd name="connsiteY9" fmla="*/ 911603 h 1474952"/>
                <a:gd name="connsiteX10" fmla="*/ 1176021 w 1367100"/>
                <a:gd name="connsiteY10" fmla="*/ 1391859 h 1474952"/>
                <a:gd name="connsiteX11" fmla="*/ 629121 w 1367100"/>
                <a:gd name="connsiteY11" fmla="*/ 1325869 h 1474952"/>
                <a:gd name="connsiteX12" fmla="*/ 559606 w 1367100"/>
                <a:gd name="connsiteY12" fmla="*/ 1187691 h 1474952"/>
                <a:gd name="connsiteX13" fmla="*/ 550339 w 1367100"/>
                <a:gd name="connsiteY13" fmla="*/ 1133062 h 1474952"/>
                <a:gd name="connsiteX14" fmla="*/ 548849 w 1367100"/>
                <a:gd name="connsiteY14" fmla="*/ 1038752 h 1474952"/>
                <a:gd name="connsiteX15" fmla="*/ 528387 w 1367100"/>
                <a:gd name="connsiteY15" fmla="*/ 953762 h 1474952"/>
                <a:gd name="connsiteX16" fmla="*/ 473848 w 1367100"/>
                <a:gd name="connsiteY16" fmla="*/ 871327 h 1474952"/>
                <a:gd name="connsiteX17" fmla="*/ 406751 w 1367100"/>
                <a:gd name="connsiteY17" fmla="*/ 798745 h 1474952"/>
                <a:gd name="connsiteX18" fmla="*/ 342877 w 1367100"/>
                <a:gd name="connsiteY18" fmla="*/ 776255 h 1474952"/>
                <a:gd name="connsiteX19" fmla="*/ 83094 w 1367100"/>
                <a:gd name="connsiteY19" fmla="*/ 629994 h 1474952"/>
                <a:gd name="connsiteX20" fmla="*/ 149083 w 1367100"/>
                <a:gd name="connsiteY20" fmla="*/ 83093 h 1474952"/>
                <a:gd name="connsiteX21" fmla="*/ 578306 w 1367100"/>
                <a:gd name="connsiteY21" fmla="*/ 48697 h 1474952"/>
                <a:gd name="connsiteX22" fmla="*/ 635101 w 1367100"/>
                <a:gd name="connsiteY22" fmla="*/ 87928 h 1474952"/>
                <a:gd name="connsiteX23" fmla="*/ 636635 w 1367100"/>
                <a:gd name="connsiteY23" fmla="*/ 88192 h 1474952"/>
                <a:gd name="connsiteX24" fmla="*/ 637652 w 1367100"/>
                <a:gd name="connsiteY24" fmla="*/ 89690 h 1474952"/>
                <a:gd name="connsiteX25" fmla="*/ 641298 w 1367100"/>
                <a:gd name="connsiteY25" fmla="*/ 92209 h 1474952"/>
                <a:gd name="connsiteX26" fmla="*/ 673602 w 1367100"/>
                <a:gd name="connsiteY26" fmla="*/ 125805 h 1474952"/>
                <a:gd name="connsiteX27" fmla="*/ 688030 w 1367100"/>
                <a:gd name="connsiteY27" fmla="*/ 135629 h 1474952"/>
                <a:gd name="connsiteX28" fmla="*/ 733479 w 1367100"/>
                <a:gd name="connsiteY28" fmla="*/ 147733 h 1474952"/>
                <a:gd name="connsiteX29" fmla="*/ 775940 w 1367100"/>
                <a:gd name="connsiteY29" fmla="*/ 145029 h 1474952"/>
                <a:gd name="connsiteX30" fmla="*/ 803751 w 1367100"/>
                <a:gd name="connsiteY30" fmla="*/ 127404 h 1474952"/>
                <a:gd name="connsiteX31" fmla="*/ 1284007 w 1367100"/>
                <a:gd name="connsiteY3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84245 w 1367100"/>
                <a:gd name="connsiteY8" fmla="*/ 911603 h 1474952"/>
                <a:gd name="connsiteX9" fmla="*/ 1176021 w 1367100"/>
                <a:gd name="connsiteY9" fmla="*/ 1391859 h 1474952"/>
                <a:gd name="connsiteX10" fmla="*/ 629121 w 1367100"/>
                <a:gd name="connsiteY10" fmla="*/ 1325869 h 1474952"/>
                <a:gd name="connsiteX11" fmla="*/ 559606 w 1367100"/>
                <a:gd name="connsiteY11" fmla="*/ 1187691 h 1474952"/>
                <a:gd name="connsiteX12" fmla="*/ 550339 w 1367100"/>
                <a:gd name="connsiteY12" fmla="*/ 1133062 h 1474952"/>
                <a:gd name="connsiteX13" fmla="*/ 548849 w 1367100"/>
                <a:gd name="connsiteY13" fmla="*/ 1038752 h 1474952"/>
                <a:gd name="connsiteX14" fmla="*/ 528387 w 1367100"/>
                <a:gd name="connsiteY14" fmla="*/ 953762 h 1474952"/>
                <a:gd name="connsiteX15" fmla="*/ 473848 w 1367100"/>
                <a:gd name="connsiteY15" fmla="*/ 871327 h 1474952"/>
                <a:gd name="connsiteX16" fmla="*/ 406751 w 1367100"/>
                <a:gd name="connsiteY16" fmla="*/ 798745 h 1474952"/>
                <a:gd name="connsiteX17" fmla="*/ 342877 w 1367100"/>
                <a:gd name="connsiteY17" fmla="*/ 776255 h 1474952"/>
                <a:gd name="connsiteX18" fmla="*/ 83094 w 1367100"/>
                <a:gd name="connsiteY18" fmla="*/ 629994 h 1474952"/>
                <a:gd name="connsiteX19" fmla="*/ 149083 w 1367100"/>
                <a:gd name="connsiteY19" fmla="*/ 83093 h 1474952"/>
                <a:gd name="connsiteX20" fmla="*/ 578306 w 1367100"/>
                <a:gd name="connsiteY20" fmla="*/ 48697 h 1474952"/>
                <a:gd name="connsiteX21" fmla="*/ 635101 w 1367100"/>
                <a:gd name="connsiteY21" fmla="*/ 87928 h 1474952"/>
                <a:gd name="connsiteX22" fmla="*/ 636635 w 1367100"/>
                <a:gd name="connsiteY22" fmla="*/ 88192 h 1474952"/>
                <a:gd name="connsiteX23" fmla="*/ 637652 w 1367100"/>
                <a:gd name="connsiteY23" fmla="*/ 89690 h 1474952"/>
                <a:gd name="connsiteX24" fmla="*/ 641298 w 1367100"/>
                <a:gd name="connsiteY24" fmla="*/ 92209 h 1474952"/>
                <a:gd name="connsiteX25" fmla="*/ 673602 w 1367100"/>
                <a:gd name="connsiteY25" fmla="*/ 125805 h 1474952"/>
                <a:gd name="connsiteX26" fmla="*/ 688030 w 1367100"/>
                <a:gd name="connsiteY26" fmla="*/ 135629 h 1474952"/>
                <a:gd name="connsiteX27" fmla="*/ 733479 w 1367100"/>
                <a:gd name="connsiteY27" fmla="*/ 147733 h 1474952"/>
                <a:gd name="connsiteX28" fmla="*/ 775940 w 1367100"/>
                <a:gd name="connsiteY28" fmla="*/ 145029 h 1474952"/>
                <a:gd name="connsiteX29" fmla="*/ 803751 w 1367100"/>
                <a:gd name="connsiteY29" fmla="*/ 127404 h 1474952"/>
                <a:gd name="connsiteX30" fmla="*/ 1284007 w 1367100"/>
                <a:gd name="connsiteY3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84245 w 1367100"/>
                <a:gd name="connsiteY7" fmla="*/ 911603 h 1474952"/>
                <a:gd name="connsiteX8" fmla="*/ 1176021 w 1367100"/>
                <a:gd name="connsiteY8" fmla="*/ 1391859 h 1474952"/>
                <a:gd name="connsiteX9" fmla="*/ 629121 w 1367100"/>
                <a:gd name="connsiteY9" fmla="*/ 1325869 h 1474952"/>
                <a:gd name="connsiteX10" fmla="*/ 559606 w 1367100"/>
                <a:gd name="connsiteY10" fmla="*/ 1187691 h 1474952"/>
                <a:gd name="connsiteX11" fmla="*/ 550339 w 1367100"/>
                <a:gd name="connsiteY11" fmla="*/ 1133062 h 1474952"/>
                <a:gd name="connsiteX12" fmla="*/ 548849 w 1367100"/>
                <a:gd name="connsiteY12" fmla="*/ 1038752 h 1474952"/>
                <a:gd name="connsiteX13" fmla="*/ 528387 w 1367100"/>
                <a:gd name="connsiteY13" fmla="*/ 953762 h 1474952"/>
                <a:gd name="connsiteX14" fmla="*/ 473848 w 1367100"/>
                <a:gd name="connsiteY14" fmla="*/ 871327 h 1474952"/>
                <a:gd name="connsiteX15" fmla="*/ 406751 w 1367100"/>
                <a:gd name="connsiteY15" fmla="*/ 798745 h 1474952"/>
                <a:gd name="connsiteX16" fmla="*/ 342877 w 1367100"/>
                <a:gd name="connsiteY16" fmla="*/ 776255 h 1474952"/>
                <a:gd name="connsiteX17" fmla="*/ 83094 w 1367100"/>
                <a:gd name="connsiteY17" fmla="*/ 629994 h 1474952"/>
                <a:gd name="connsiteX18" fmla="*/ 149083 w 1367100"/>
                <a:gd name="connsiteY18" fmla="*/ 83093 h 1474952"/>
                <a:gd name="connsiteX19" fmla="*/ 578306 w 1367100"/>
                <a:gd name="connsiteY19" fmla="*/ 48697 h 1474952"/>
                <a:gd name="connsiteX20" fmla="*/ 635101 w 1367100"/>
                <a:gd name="connsiteY20" fmla="*/ 87928 h 1474952"/>
                <a:gd name="connsiteX21" fmla="*/ 636635 w 1367100"/>
                <a:gd name="connsiteY21" fmla="*/ 88192 h 1474952"/>
                <a:gd name="connsiteX22" fmla="*/ 637652 w 1367100"/>
                <a:gd name="connsiteY22" fmla="*/ 89690 h 1474952"/>
                <a:gd name="connsiteX23" fmla="*/ 641298 w 1367100"/>
                <a:gd name="connsiteY23" fmla="*/ 92209 h 1474952"/>
                <a:gd name="connsiteX24" fmla="*/ 673602 w 1367100"/>
                <a:gd name="connsiteY24" fmla="*/ 125805 h 1474952"/>
                <a:gd name="connsiteX25" fmla="*/ 688030 w 1367100"/>
                <a:gd name="connsiteY25" fmla="*/ 135629 h 1474952"/>
                <a:gd name="connsiteX26" fmla="*/ 733479 w 1367100"/>
                <a:gd name="connsiteY26" fmla="*/ 147733 h 1474952"/>
                <a:gd name="connsiteX27" fmla="*/ 775940 w 1367100"/>
                <a:gd name="connsiteY27" fmla="*/ 145029 h 1474952"/>
                <a:gd name="connsiteX28" fmla="*/ 803751 w 1367100"/>
                <a:gd name="connsiteY28" fmla="*/ 127404 h 1474952"/>
                <a:gd name="connsiteX29" fmla="*/ 1284007 w 1367100"/>
                <a:gd name="connsiteY2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775940 w 1367100"/>
                <a:gd name="connsiteY26" fmla="*/ 145029 h 1474952"/>
                <a:gd name="connsiteX27" fmla="*/ 803751 w 1367100"/>
                <a:gd name="connsiteY27" fmla="*/ 127404 h 1474952"/>
                <a:gd name="connsiteX28" fmla="*/ 1284007 w 1367100"/>
                <a:gd name="connsiteY2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803751 w 1367100"/>
                <a:gd name="connsiteY26" fmla="*/ 127404 h 1474952"/>
                <a:gd name="connsiteX27" fmla="*/ 1284007 w 1367100"/>
                <a:gd name="connsiteY27" fmla="*/ 235627 h 147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7100" h="1474952">
                  <a:moveTo>
                    <a:pt x="1284007" y="235627"/>
                  </a:moveTo>
                  <a:cubicBezTo>
                    <a:pt x="1383607" y="362561"/>
                    <a:pt x="1391888" y="532026"/>
                    <a:pt x="1318404" y="664850"/>
                  </a:cubicBezTo>
                  <a:lnTo>
                    <a:pt x="1274892" y="727842"/>
                  </a:lnTo>
                  <a:lnTo>
                    <a:pt x="1251445" y="762477"/>
                  </a:lnTo>
                  <a:cubicBezTo>
                    <a:pt x="1246562" y="776744"/>
                    <a:pt x="1243862" y="792431"/>
                    <a:pt x="1243862" y="808895"/>
                  </a:cubicBezTo>
                  <a:cubicBezTo>
                    <a:pt x="1243862" y="825360"/>
                    <a:pt x="1246562" y="841045"/>
                    <a:pt x="1251445" y="855313"/>
                  </a:cubicBezTo>
                  <a:lnTo>
                    <a:pt x="1284245" y="911603"/>
                  </a:lnTo>
                  <a:cubicBezTo>
                    <a:pt x="1365241" y="1073666"/>
                    <a:pt x="1324110" y="1275659"/>
                    <a:pt x="1176021" y="1391859"/>
                  </a:cubicBezTo>
                  <a:cubicBezTo>
                    <a:pt x="1006776" y="1524658"/>
                    <a:pt x="761920" y="1495114"/>
                    <a:pt x="629121" y="1325869"/>
                  </a:cubicBezTo>
                  <a:cubicBezTo>
                    <a:pt x="595920" y="1283558"/>
                    <a:pt x="572867" y="1236521"/>
                    <a:pt x="559606" y="1187691"/>
                  </a:cubicBezTo>
                  <a:lnTo>
                    <a:pt x="550339" y="1133062"/>
                  </a:lnTo>
                  <a:cubicBezTo>
                    <a:pt x="549842" y="1101625"/>
                    <a:pt x="549346" y="1070189"/>
                    <a:pt x="548849" y="1038752"/>
                  </a:cubicBezTo>
                  <a:lnTo>
                    <a:pt x="528387" y="953762"/>
                  </a:lnTo>
                  <a:cubicBezTo>
                    <a:pt x="513736" y="926765"/>
                    <a:pt x="495420" y="898819"/>
                    <a:pt x="473848" y="871327"/>
                  </a:cubicBezTo>
                  <a:cubicBezTo>
                    <a:pt x="452276" y="843836"/>
                    <a:pt x="429488" y="819397"/>
                    <a:pt x="406751" y="798745"/>
                  </a:cubicBezTo>
                  <a:lnTo>
                    <a:pt x="342877" y="776255"/>
                  </a:lnTo>
                  <a:cubicBezTo>
                    <a:pt x="243908" y="764313"/>
                    <a:pt x="149494" y="714616"/>
                    <a:pt x="83094" y="629994"/>
                  </a:cubicBezTo>
                  <a:cubicBezTo>
                    <a:pt x="-49706" y="460749"/>
                    <a:pt x="-20162" y="215893"/>
                    <a:pt x="149083" y="83093"/>
                  </a:cubicBezTo>
                  <a:cubicBezTo>
                    <a:pt x="276017" y="-16507"/>
                    <a:pt x="445481" y="-24788"/>
                    <a:pt x="578306" y="48697"/>
                  </a:cubicBezTo>
                  <a:lnTo>
                    <a:pt x="635101" y="87928"/>
                  </a:lnTo>
                  <a:lnTo>
                    <a:pt x="636635" y="88192"/>
                  </a:lnTo>
                  <a:lnTo>
                    <a:pt x="637652" y="89690"/>
                  </a:lnTo>
                  <a:lnTo>
                    <a:pt x="641298" y="92209"/>
                  </a:lnTo>
                  <a:lnTo>
                    <a:pt x="673602" y="125805"/>
                  </a:lnTo>
                  <a:lnTo>
                    <a:pt x="688030" y="135629"/>
                  </a:lnTo>
                  <a:cubicBezTo>
                    <a:pt x="701749" y="141890"/>
                    <a:pt x="717094" y="146117"/>
                    <a:pt x="733479" y="147733"/>
                  </a:cubicBezTo>
                  <a:lnTo>
                    <a:pt x="803751" y="127404"/>
                  </a:lnTo>
                  <a:cubicBezTo>
                    <a:pt x="965814" y="46407"/>
                    <a:pt x="1167807" y="87538"/>
                    <a:pt x="1284007" y="235627"/>
                  </a:cubicBezTo>
                  <a:close/>
                </a:path>
              </a:pathLst>
            </a:cu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8" name="타원 17"/>
            <p:cNvSpPr/>
            <p:nvPr userDrawn="1"/>
          </p:nvSpPr>
          <p:spPr>
            <a:xfrm>
              <a:off x="4258286" y="2228592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9" name="타원 18"/>
            <p:cNvSpPr/>
            <p:nvPr userDrawn="1"/>
          </p:nvSpPr>
          <p:spPr>
            <a:xfrm>
              <a:off x="5132373" y="1486724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6244367" y="1486724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7154671" y="2248255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5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19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0910" y="2988324"/>
            <a:ext cx="7683009" cy="873294"/>
          </a:xfrm>
        </p:spPr>
        <p:txBody>
          <a:bodyPr>
            <a:noAutofit/>
          </a:bodyPr>
          <a:lstStyle/>
          <a:p>
            <a:r>
              <a:rPr lang="en-US" altLang="ko-KR" sz="7200" dirty="0" smtClean="0"/>
              <a:t>Auto Pet Feeder</a:t>
            </a:r>
            <a:endParaRPr lang="ko-KR" alt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9022080" y="5130800"/>
            <a:ext cx="3007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1훈하얀고양이 R"/>
              </a:rPr>
              <a:t>컴퓨터공학과</a:t>
            </a:r>
            <a:endParaRPr lang="en-US" altLang="ko-KR" dirty="0" smtClean="0">
              <a:latin typeface="1훈하얀고양이 R"/>
            </a:endParaRPr>
          </a:p>
          <a:p>
            <a:pPr algn="r"/>
            <a:endParaRPr lang="en-US" altLang="ko-KR" dirty="0" smtClean="0">
              <a:latin typeface="1훈하얀고양이 R"/>
            </a:endParaRPr>
          </a:p>
          <a:p>
            <a:pPr algn="r"/>
            <a:r>
              <a:rPr lang="en-US" altLang="ko-KR" dirty="0" smtClean="0">
                <a:latin typeface="1훈하얀고양이 R"/>
              </a:rPr>
              <a:t>20134069 </a:t>
            </a:r>
            <a:r>
              <a:rPr lang="ko-KR" altLang="en-US" dirty="0" smtClean="0">
                <a:latin typeface="1훈하얀고양이 R"/>
              </a:rPr>
              <a:t>박지훈</a:t>
            </a:r>
            <a:endParaRPr lang="en-US" altLang="ko-KR" dirty="0" smtClean="0">
              <a:latin typeface="1훈하얀고양이 R"/>
            </a:endParaRPr>
          </a:p>
          <a:p>
            <a:pPr algn="r"/>
            <a:endParaRPr lang="en-US" altLang="ko-KR" dirty="0">
              <a:latin typeface="1훈하얀고양이 R"/>
            </a:endParaRPr>
          </a:p>
          <a:p>
            <a:pPr algn="r"/>
            <a:r>
              <a:rPr lang="en-US" altLang="ko-KR" dirty="0" smtClean="0">
                <a:latin typeface="1훈하얀고양이 R"/>
              </a:rPr>
              <a:t>20134080 </a:t>
            </a:r>
            <a:r>
              <a:rPr lang="ko-KR" altLang="en-US" dirty="0" err="1" smtClean="0">
                <a:latin typeface="1훈하얀고양이 R"/>
              </a:rPr>
              <a:t>김택윤</a:t>
            </a:r>
            <a:endParaRPr lang="ko-KR" altLang="en-US" dirty="0">
              <a:latin typeface="1훈하얀고양이 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2080" y="4551680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1훈하얀고양이 R"/>
              </a:rPr>
              <a:t>담당교수 </a:t>
            </a:r>
            <a:r>
              <a:rPr lang="en-US" altLang="ko-KR" dirty="0" smtClean="0">
                <a:latin typeface="1훈하얀고양이 R"/>
              </a:rPr>
              <a:t>: </a:t>
            </a:r>
            <a:r>
              <a:rPr lang="ko-KR" altLang="en-US" dirty="0" err="1" smtClean="0">
                <a:latin typeface="1훈하얀고양이 R"/>
              </a:rPr>
              <a:t>홍인식</a:t>
            </a:r>
            <a:r>
              <a:rPr lang="ko-KR" altLang="en-US" dirty="0" smtClean="0">
                <a:latin typeface="1훈하얀고양이 R"/>
              </a:rPr>
              <a:t> 교수님</a:t>
            </a:r>
            <a:endParaRPr lang="ko-KR" altLang="en-US" dirty="0">
              <a:latin typeface="1훈하얀고양이 R"/>
            </a:endParaRPr>
          </a:p>
        </p:txBody>
      </p:sp>
    </p:spTree>
    <p:extLst>
      <p:ext uri="{BB962C8B-B14F-4D97-AF65-F5344CB8AC3E}">
        <p14:creationId xmlns:p14="http://schemas.microsoft.com/office/powerpoint/2010/main" val="133189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11731" y="179742"/>
            <a:ext cx="3146778" cy="341632"/>
          </a:xfrm>
        </p:spPr>
        <p:txBody>
          <a:bodyPr/>
          <a:lstStyle/>
          <a:p>
            <a:r>
              <a:rPr lang="en-US" altLang="ko-KR" b="1" dirty="0" smtClean="0"/>
              <a:t>Flow Chart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12997" y="1006283"/>
            <a:ext cx="882122" cy="480131"/>
          </a:xfrm>
        </p:spPr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921935" y="77956"/>
            <a:ext cx="1635760" cy="5452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Start/End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4"/>
            <a:endCxn id="122" idx="0"/>
          </p:cNvCxnSpPr>
          <p:nvPr/>
        </p:nvCxnSpPr>
        <p:spPr>
          <a:xfrm flipH="1">
            <a:off x="2738258" y="623162"/>
            <a:ext cx="1557" cy="257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748280" y="2808965"/>
            <a:ext cx="0" cy="450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19" idx="1"/>
          </p:cNvCxnSpPr>
          <p:nvPr/>
        </p:nvCxnSpPr>
        <p:spPr>
          <a:xfrm>
            <a:off x="3622040" y="2449812"/>
            <a:ext cx="1772921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다이아몬드 15"/>
          <p:cNvSpPr/>
          <p:nvPr/>
        </p:nvSpPr>
        <p:spPr>
          <a:xfrm>
            <a:off x="1859280" y="2077445"/>
            <a:ext cx="1767840" cy="73152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사료가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 충분한가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sp>
        <p:nvSpPr>
          <p:cNvPr id="17" name="다이아몬드 16"/>
          <p:cNvSpPr/>
          <p:nvPr/>
        </p:nvSpPr>
        <p:spPr>
          <a:xfrm>
            <a:off x="1859280" y="3242292"/>
            <a:ext cx="1767840" cy="73152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사료의 상태는 양호한가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sp>
        <p:nvSpPr>
          <p:cNvPr id="18" name="다이아몬드 17"/>
          <p:cNvSpPr/>
          <p:nvPr/>
        </p:nvSpPr>
        <p:spPr>
          <a:xfrm>
            <a:off x="1859280" y="4452705"/>
            <a:ext cx="1767840" cy="73152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 </a:t>
            </a:r>
            <a:r>
              <a:rPr lang="ko-KR" altLang="en-US" sz="1050" dirty="0" smtClean="0"/>
              <a:t>애완동물의 거리가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가까운가</a:t>
            </a:r>
            <a:r>
              <a:rPr lang="en-US" altLang="ko-KR" sz="1050" dirty="0"/>
              <a:t>?</a:t>
            </a:r>
            <a:endParaRPr lang="ko-KR" altLang="en-US" sz="105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94961" y="2094212"/>
            <a:ext cx="1432560" cy="7315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사료를 보충한다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221987" y="2865584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30120" y="4036587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96363" y="2153092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  <p:cxnSp>
        <p:nvCxnSpPr>
          <p:cNvPr id="24" name="직선 화살표 연결선 23"/>
          <p:cNvCxnSpPr>
            <a:stCxn id="17" idx="2"/>
          </p:cNvCxnSpPr>
          <p:nvPr/>
        </p:nvCxnSpPr>
        <p:spPr>
          <a:xfrm>
            <a:off x="2743200" y="3973812"/>
            <a:ext cx="0" cy="478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0159" y="2243750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  <p:cxnSp>
        <p:nvCxnSpPr>
          <p:cNvPr id="27" name="꺾인 연결선 26"/>
          <p:cNvCxnSpPr>
            <a:stCxn id="17" idx="1"/>
            <a:endCxn id="5" idx="2"/>
          </p:cNvCxnSpPr>
          <p:nvPr/>
        </p:nvCxnSpPr>
        <p:spPr>
          <a:xfrm rot="10800000" flipH="1">
            <a:off x="1859279" y="350560"/>
            <a:ext cx="62655" cy="3257493"/>
          </a:xfrm>
          <a:prstGeom prst="bentConnector3">
            <a:avLst>
              <a:gd name="adj1" fmla="val -36485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70" idx="0"/>
          </p:cNvCxnSpPr>
          <p:nvPr/>
        </p:nvCxnSpPr>
        <p:spPr>
          <a:xfrm>
            <a:off x="2755900" y="5203740"/>
            <a:ext cx="0" cy="595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4059203" y="5795652"/>
            <a:ext cx="1432560" cy="7315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뚜껑이 경고음과 함께  열린다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31" name="직선 화살표 연결선 30"/>
          <p:cNvCxnSpPr>
            <a:stCxn id="30" idx="3"/>
          </p:cNvCxnSpPr>
          <p:nvPr/>
        </p:nvCxnSpPr>
        <p:spPr>
          <a:xfrm flipV="1">
            <a:off x="5491763" y="6152486"/>
            <a:ext cx="661671" cy="8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다이아몬드 31"/>
          <p:cNvSpPr/>
          <p:nvPr/>
        </p:nvSpPr>
        <p:spPr>
          <a:xfrm>
            <a:off x="6120414" y="5795652"/>
            <a:ext cx="1767840" cy="73152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애완동물이  사료를 섭취 중인가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2216009" y="5322086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459221" y="5483490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414520" y="4452703"/>
            <a:ext cx="1432560" cy="7315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경고음과 함께 뚜껑을 닫는다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43" name="꺾인 연결선 42"/>
          <p:cNvCxnSpPr>
            <a:stCxn id="39" idx="0"/>
            <a:endCxn id="5" idx="6"/>
          </p:cNvCxnSpPr>
          <p:nvPr/>
        </p:nvCxnSpPr>
        <p:spPr>
          <a:xfrm rot="16200000" flipV="1">
            <a:off x="2293176" y="1615078"/>
            <a:ext cx="4102144" cy="15731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2" idx="3"/>
            <a:endCxn id="48" idx="1"/>
          </p:cNvCxnSpPr>
          <p:nvPr/>
        </p:nvCxnSpPr>
        <p:spPr>
          <a:xfrm flipV="1">
            <a:off x="7888254" y="6152486"/>
            <a:ext cx="403576" cy="8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다이아몬드 47"/>
          <p:cNvSpPr/>
          <p:nvPr/>
        </p:nvSpPr>
        <p:spPr>
          <a:xfrm>
            <a:off x="8291830" y="5786726"/>
            <a:ext cx="1767840" cy="73152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충분히 섭취하였는가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10129518" y="5844865"/>
            <a:ext cx="46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913880" y="4558432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cxnSp>
        <p:nvCxnSpPr>
          <p:cNvPr id="55" name="꺾인 연결선 54"/>
          <p:cNvCxnSpPr>
            <a:stCxn id="48" idx="0"/>
            <a:endCxn id="39" idx="3"/>
          </p:cNvCxnSpPr>
          <p:nvPr/>
        </p:nvCxnSpPr>
        <p:spPr>
          <a:xfrm rot="16200000" flipV="1">
            <a:off x="7027284" y="3638260"/>
            <a:ext cx="968263" cy="33286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0059670" y="6161412"/>
            <a:ext cx="655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10708640" y="5753612"/>
            <a:ext cx="1432560" cy="7315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충분히 섭취하도록 기다린다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59" name="꺾인 연결선 58"/>
          <p:cNvCxnSpPr>
            <a:stCxn id="70" idx="1"/>
            <a:endCxn id="18" idx="1"/>
          </p:cNvCxnSpPr>
          <p:nvPr/>
        </p:nvCxnSpPr>
        <p:spPr>
          <a:xfrm rot="10800000">
            <a:off x="1859280" y="4818466"/>
            <a:ext cx="12700" cy="1346347"/>
          </a:xfrm>
          <a:prstGeom prst="bentConnector3">
            <a:avLst>
              <a:gd name="adj1" fmla="val 19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32183" y="5322086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  <p:cxnSp>
        <p:nvCxnSpPr>
          <p:cNvPr id="64" name="꺾인 연결선 63"/>
          <p:cNvCxnSpPr>
            <a:endCxn id="48" idx="2"/>
          </p:cNvCxnSpPr>
          <p:nvPr/>
        </p:nvCxnSpPr>
        <p:spPr>
          <a:xfrm rot="5400000">
            <a:off x="10293938" y="5377104"/>
            <a:ext cx="22954" cy="2259330"/>
          </a:xfrm>
          <a:prstGeom prst="bentConnector3">
            <a:avLst>
              <a:gd name="adj1" fmla="val 109590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9" idx="0"/>
          </p:cNvCxnSpPr>
          <p:nvPr/>
        </p:nvCxnSpPr>
        <p:spPr>
          <a:xfrm rot="16200000" flipV="1">
            <a:off x="4292892" y="275862"/>
            <a:ext cx="281358" cy="33553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다이아몬드 69"/>
          <p:cNvSpPr/>
          <p:nvPr/>
        </p:nvSpPr>
        <p:spPr>
          <a:xfrm>
            <a:off x="1871980" y="5799052"/>
            <a:ext cx="1767840" cy="73152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 </a:t>
            </a:r>
            <a:r>
              <a:rPr lang="ko-KR" altLang="en-US" sz="1050" dirty="0" smtClean="0"/>
              <a:t>발판에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압력을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가했는가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cxnSp>
        <p:nvCxnSpPr>
          <p:cNvPr id="84" name="직선 화살표 연결선 83"/>
          <p:cNvCxnSpPr>
            <a:stCxn id="70" idx="3"/>
            <a:endCxn id="30" idx="1"/>
          </p:cNvCxnSpPr>
          <p:nvPr/>
        </p:nvCxnSpPr>
        <p:spPr>
          <a:xfrm flipV="1">
            <a:off x="3639820" y="6161412"/>
            <a:ext cx="419383" cy="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32" idx="0"/>
            <a:endCxn id="39" idx="3"/>
          </p:cNvCxnSpPr>
          <p:nvPr/>
        </p:nvCxnSpPr>
        <p:spPr>
          <a:xfrm rot="16200000" flipV="1">
            <a:off x="5937113" y="4728431"/>
            <a:ext cx="977189" cy="11572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3630789" y="3608052"/>
            <a:ext cx="24804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6120414" y="3221707"/>
            <a:ext cx="1432560" cy="7315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관리자가 사료의 상태를 점검 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196363" y="3306843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  <p:cxnSp>
        <p:nvCxnSpPr>
          <p:cNvPr id="103" name="꺾인 연결선 102"/>
          <p:cNvCxnSpPr>
            <a:stCxn id="101" idx="0"/>
          </p:cNvCxnSpPr>
          <p:nvPr/>
        </p:nvCxnSpPr>
        <p:spPr>
          <a:xfrm rot="16200000" flipV="1">
            <a:off x="4693723" y="1078736"/>
            <a:ext cx="192448" cy="40934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567855" y="5835236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577913" y="5811255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1635" y="5811255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sp>
        <p:nvSpPr>
          <p:cNvPr id="122" name="다이아몬드 121"/>
          <p:cNvSpPr/>
          <p:nvPr/>
        </p:nvSpPr>
        <p:spPr>
          <a:xfrm>
            <a:off x="1859277" y="880518"/>
            <a:ext cx="1757961" cy="712241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실내가 </a:t>
            </a:r>
            <a:endParaRPr lang="en-US" altLang="ko-KR" sz="1050" dirty="0" smtClean="0"/>
          </a:p>
          <a:p>
            <a:pPr algn="ctr"/>
            <a:r>
              <a:rPr lang="ko-KR" altLang="en-US" sz="1050" dirty="0" err="1" smtClean="0"/>
              <a:t>밝은가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cxnSp>
        <p:nvCxnSpPr>
          <p:cNvPr id="124" name="직선 화살표 연결선 123"/>
          <p:cNvCxnSpPr>
            <a:stCxn id="122" idx="2"/>
            <a:endCxn id="16" idx="0"/>
          </p:cNvCxnSpPr>
          <p:nvPr/>
        </p:nvCxnSpPr>
        <p:spPr>
          <a:xfrm>
            <a:off x="2738258" y="1592759"/>
            <a:ext cx="4942" cy="484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4216719" y="923164"/>
            <a:ext cx="704215" cy="6229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LED ON.</a:t>
            </a:r>
            <a:endParaRPr lang="ko-KR" altLang="en-US" sz="1100" dirty="0"/>
          </a:p>
        </p:txBody>
      </p:sp>
      <p:cxnSp>
        <p:nvCxnSpPr>
          <p:cNvPr id="127" name="직선 화살표 연결선 126"/>
          <p:cNvCxnSpPr>
            <a:stCxn id="122" idx="3"/>
            <a:endCxn id="126" idx="1"/>
          </p:cNvCxnSpPr>
          <p:nvPr/>
        </p:nvCxnSpPr>
        <p:spPr>
          <a:xfrm flipV="1">
            <a:off x="3617238" y="1234622"/>
            <a:ext cx="599481" cy="2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126" idx="0"/>
          </p:cNvCxnSpPr>
          <p:nvPr/>
        </p:nvCxnSpPr>
        <p:spPr>
          <a:xfrm rot="16200000" flipV="1">
            <a:off x="3567880" y="-77783"/>
            <a:ext cx="171324" cy="18305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288118" y="1604794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3637599" y="932950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8629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센서 배치도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5120" y="2082800"/>
            <a:ext cx="11602720" cy="4112914"/>
            <a:chOff x="707512" y="2748934"/>
            <a:chExt cx="10663654" cy="36195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512" y="2748934"/>
              <a:ext cx="2914650" cy="36195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2162" y="2748934"/>
              <a:ext cx="4263617" cy="36195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1948" y="2748934"/>
              <a:ext cx="3619218" cy="36195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351280" y="1713468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정면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81261" y="1632188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옆면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25980" y="1632188"/>
            <a:ext cx="125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윗</a:t>
            </a:r>
            <a:r>
              <a:rPr lang="en-US" altLang="ko-KR" dirty="0" smtClean="0"/>
              <a:t>,</a:t>
            </a:r>
            <a:r>
              <a:rPr lang="ko-KR" altLang="en-US" dirty="0" smtClean="0"/>
              <a:t>측면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650789" y="3014197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4" idx="6"/>
            <a:endCxn id="20" idx="1"/>
          </p:cNvCxnSpPr>
          <p:nvPr/>
        </p:nvCxnSpPr>
        <p:spPr>
          <a:xfrm flipV="1">
            <a:off x="1981395" y="3169920"/>
            <a:ext cx="876914" cy="1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8309" y="2800588"/>
            <a:ext cx="1224635" cy="73866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초음파 센서</a:t>
            </a:r>
            <a:endParaRPr lang="en-US" altLang="ko-KR" sz="1400" dirty="0" smtClean="0"/>
          </a:p>
          <a:p>
            <a:r>
              <a:rPr lang="ko-KR" altLang="en-US" sz="1400" dirty="0" smtClean="0"/>
              <a:t>온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습도 센서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자이로</a:t>
            </a:r>
            <a:r>
              <a:rPr lang="ko-KR" altLang="en-US" sz="1400" dirty="0" smtClean="0"/>
              <a:t> 센서</a:t>
            </a:r>
            <a:endParaRPr lang="ko-KR" altLang="en-US" sz="1400" dirty="0"/>
          </a:p>
        </p:txBody>
      </p:sp>
      <p:sp>
        <p:nvSpPr>
          <p:cNvPr id="22" name="타원 21"/>
          <p:cNvSpPr/>
          <p:nvPr/>
        </p:nvSpPr>
        <p:spPr>
          <a:xfrm>
            <a:off x="1644140" y="4853157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65058" y="6010345"/>
            <a:ext cx="1377022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거리감지</a:t>
            </a:r>
            <a:r>
              <a:rPr lang="ko-KR" altLang="en-US" sz="1400" dirty="0" smtClean="0"/>
              <a:t> 센서</a:t>
            </a:r>
            <a:endParaRPr lang="en-US" altLang="ko-KR" sz="1400" dirty="0" smtClean="0"/>
          </a:p>
          <a:p>
            <a:r>
              <a:rPr lang="en-US" altLang="ko-KR" sz="1400" dirty="0" smtClean="0"/>
              <a:t>LED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25" name="꺾인 연결선 24"/>
          <p:cNvCxnSpPr>
            <a:endCxn id="23" idx="1"/>
          </p:cNvCxnSpPr>
          <p:nvPr/>
        </p:nvCxnSpPr>
        <p:spPr>
          <a:xfrm rot="16200000" flipH="1">
            <a:off x="1634978" y="5341874"/>
            <a:ext cx="1104545" cy="755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5358781" y="5112584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7" idx="2"/>
          </p:cNvCxnSpPr>
          <p:nvPr/>
        </p:nvCxnSpPr>
        <p:spPr>
          <a:xfrm rot="10800000" flipH="1" flipV="1">
            <a:off x="5358780" y="5269712"/>
            <a:ext cx="481981" cy="328271"/>
          </a:xfrm>
          <a:prstGeom prst="bentConnector3">
            <a:avLst>
              <a:gd name="adj1" fmla="val -474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12174" y="5398639"/>
            <a:ext cx="1027472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LED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sp>
        <p:nvSpPr>
          <p:cNvPr id="32" name="타원 31"/>
          <p:cNvSpPr/>
          <p:nvPr/>
        </p:nvSpPr>
        <p:spPr>
          <a:xfrm>
            <a:off x="4035130" y="3433868"/>
            <a:ext cx="1564640" cy="10809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346863" y="3134300"/>
            <a:ext cx="979047" cy="457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5909" y="2860308"/>
            <a:ext cx="1663995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기울기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각도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측정</a:t>
            </a:r>
            <a:endParaRPr lang="ko-KR" altLang="en-US" sz="1400" dirty="0"/>
          </a:p>
        </p:txBody>
      </p:sp>
      <p:sp>
        <p:nvSpPr>
          <p:cNvPr id="36" name="타원 35"/>
          <p:cNvSpPr/>
          <p:nvPr/>
        </p:nvSpPr>
        <p:spPr>
          <a:xfrm>
            <a:off x="10716056" y="5250793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6" idx="2"/>
          </p:cNvCxnSpPr>
          <p:nvPr/>
        </p:nvCxnSpPr>
        <p:spPr>
          <a:xfrm flipH="1" flipV="1">
            <a:off x="9737212" y="5398639"/>
            <a:ext cx="978844" cy="9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73654" y="5244750"/>
            <a:ext cx="963558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/>
              <a:t>무게 센서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784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86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571998" y="1562354"/>
            <a:ext cx="2477911" cy="369332"/>
          </a:xfrm>
        </p:spPr>
        <p:txBody>
          <a:bodyPr/>
          <a:lstStyle/>
          <a:p>
            <a:r>
              <a:rPr lang="ko-KR" altLang="en-US" sz="2400" b="1" dirty="0" smtClean="0">
                <a:solidFill>
                  <a:schemeClr val="tx1"/>
                </a:solidFill>
              </a:rPr>
              <a:t>제작 동기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4571996" y="3764404"/>
            <a:ext cx="2477911" cy="369332"/>
          </a:xfrm>
        </p:spPr>
        <p:txBody>
          <a:bodyPr/>
          <a:lstStyle/>
          <a:p>
            <a:r>
              <a:rPr lang="ko-KR" altLang="en-US" sz="2400" b="1" dirty="0" smtClean="0">
                <a:solidFill>
                  <a:schemeClr val="tx1"/>
                </a:solidFill>
              </a:rPr>
              <a:t>요구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센서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sz="2400" b="1" dirty="0" smtClean="0">
              <a:solidFill>
                <a:schemeClr val="tx1"/>
              </a:solidFill>
            </a:endParaRPr>
          </a:p>
          <a:p>
            <a:endParaRPr lang="en-US" altLang="ko-KR" sz="2400" b="1" dirty="0" smtClean="0">
              <a:solidFill>
                <a:schemeClr val="tx1"/>
              </a:solidFill>
            </a:endParaRPr>
          </a:p>
          <a:p>
            <a:endParaRPr lang="en-US" altLang="ko-KR" sz="2400" b="1" dirty="0" smtClean="0">
              <a:solidFill>
                <a:schemeClr val="tx1"/>
              </a:solidFill>
            </a:endParaRPr>
          </a:p>
          <a:p>
            <a:r>
              <a:rPr lang="ko-KR" altLang="en-US" sz="2400" b="1" dirty="0" smtClean="0">
                <a:solidFill>
                  <a:schemeClr val="tx1"/>
                </a:solidFill>
              </a:rPr>
              <a:t>센서 배치도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571997" y="2327725"/>
            <a:ext cx="2477911" cy="369332"/>
          </a:xfrm>
        </p:spPr>
        <p:txBody>
          <a:bodyPr/>
          <a:lstStyle/>
          <a:p>
            <a:r>
              <a:rPr lang="ko-KR" altLang="en-US" sz="2400" b="1" dirty="0" smtClean="0">
                <a:solidFill>
                  <a:schemeClr val="tx1"/>
                </a:solidFill>
              </a:rPr>
              <a:t>소개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수정사항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4571996" y="4914817"/>
            <a:ext cx="2477911" cy="369332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chemeClr val="tx1"/>
                </a:solidFill>
              </a:rPr>
              <a:t>Flow Chart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7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동기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960" y="2628090"/>
            <a:ext cx="2915920" cy="1910430"/>
          </a:xfrm>
          <a:prstGeom prst="rect">
            <a:avLst/>
          </a:prstGeom>
        </p:spPr>
      </p:pic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707512" y="2628090"/>
            <a:ext cx="7507904" cy="2800767"/>
          </a:xfrm>
        </p:spPr>
        <p:txBody>
          <a:bodyPr/>
          <a:lstStyle/>
          <a:p>
            <a:r>
              <a:rPr lang="ko-KR" altLang="en-US" sz="2000" dirty="0" smtClean="0"/>
              <a:t>현대 사회에서 애완동물을 키우는 가정이 많은데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애완동물과</a:t>
            </a:r>
            <a:endParaRPr lang="en-US" altLang="ko-KR" sz="2000" dirty="0" smtClean="0"/>
          </a:p>
          <a:p>
            <a:r>
              <a:rPr lang="ko-KR" altLang="en-US" sz="2000" dirty="0" smtClean="0"/>
              <a:t> 함께 하지 못하는 여행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혹은 업무로 인해 타인에게 애완동물을 </a:t>
            </a:r>
            <a:endParaRPr lang="en-US" altLang="ko-KR" sz="2000" dirty="0" smtClean="0"/>
          </a:p>
          <a:p>
            <a:r>
              <a:rPr lang="ko-KR" altLang="en-US" sz="2000" dirty="0" smtClean="0"/>
              <a:t>맡길 수도 없는 상황에 놓여질 때</a:t>
            </a:r>
            <a:endParaRPr lang="en-US" altLang="ko-KR" sz="2000" dirty="0" smtClean="0"/>
          </a:p>
          <a:p>
            <a:r>
              <a:rPr lang="ko-KR" altLang="en-US" sz="2000" dirty="0" smtClean="0"/>
              <a:t>집안에 혼자 있는 애완동물에게 식량을 공급 해주기 위한 것이며</a:t>
            </a:r>
            <a:endParaRPr lang="en-US" altLang="ko-KR" sz="2000" dirty="0" smtClean="0"/>
          </a:p>
          <a:p>
            <a:r>
              <a:rPr lang="ko-KR" altLang="en-US" sz="2000" dirty="0" smtClean="0"/>
              <a:t>애완동물이 스스로 학습을 하며 사료를 먹을 수 있게 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9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597683" y="1842508"/>
            <a:ext cx="7594317" cy="4792081"/>
          </a:xfrm>
        </p:spPr>
        <p:txBody>
          <a:bodyPr/>
          <a:lstStyle/>
          <a:p>
            <a:pPr algn="l"/>
            <a:r>
              <a:rPr lang="ko-KR" altLang="en-US" sz="2400" b="1" dirty="0" smtClean="0"/>
              <a:t>발판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적외선 거리 감지 센서와 압력센서를 이용하여 뚜껑의 </a:t>
            </a:r>
            <a:r>
              <a:rPr lang="en-US" altLang="ko-KR" sz="2000" dirty="0" smtClean="0"/>
              <a:t>ON&amp;OFF </a:t>
            </a:r>
            <a:r>
              <a:rPr lang="ko-KR" altLang="en-US" sz="2000" dirty="0" smtClean="0"/>
              <a:t>기능 설정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애완동물 주인에게 알림 서비스</a:t>
            </a:r>
            <a:endParaRPr lang="en-US" altLang="ko-KR" sz="2000" dirty="0" smtClean="0"/>
          </a:p>
          <a:p>
            <a:pPr algn="l"/>
            <a:endParaRPr lang="en-US" altLang="ko-KR" sz="2000" dirty="0"/>
          </a:p>
          <a:p>
            <a:pPr algn="l"/>
            <a:r>
              <a:rPr lang="ko-KR" altLang="en-US" sz="2400" b="1" dirty="0" smtClean="0"/>
              <a:t>뚜껑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압력 센서와 </a:t>
            </a:r>
            <a:r>
              <a:rPr lang="ko-KR" altLang="en-US" sz="2000" dirty="0" smtClean="0"/>
              <a:t>기울기 센서를 </a:t>
            </a:r>
            <a:r>
              <a:rPr lang="ko-KR" altLang="en-US" sz="2000" dirty="0" smtClean="0"/>
              <a:t>통하여 모터의 속도를 </a:t>
            </a:r>
            <a:r>
              <a:rPr lang="ko-KR" altLang="en-US" sz="2000" dirty="0" smtClean="0"/>
              <a:t>제어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(</a:t>
            </a:r>
            <a:r>
              <a:rPr lang="ko-KR" altLang="en-US" sz="2000" dirty="0" smtClean="0"/>
              <a:t>수정 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 </a:t>
            </a:r>
            <a:endParaRPr lang="en-US" altLang="ko-KR" sz="2000" dirty="0" smtClean="0"/>
          </a:p>
          <a:p>
            <a:pPr algn="l"/>
            <a:endParaRPr lang="en-US" altLang="ko-KR" sz="2000" dirty="0" smtClean="0"/>
          </a:p>
          <a:p>
            <a:pPr algn="l"/>
            <a:r>
              <a:rPr lang="ko-KR" altLang="en-US" sz="2400" b="1" dirty="0" smtClean="0"/>
              <a:t>사료 통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온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습도 센서를 이용해 사료의 상태 확인 및  무게 센서를 통해 사료의 양 체크하여 알림 서비스</a:t>
            </a:r>
            <a:endParaRPr lang="en-US" altLang="ko-KR" sz="2000" dirty="0" smtClean="0"/>
          </a:p>
          <a:p>
            <a:pPr algn="l"/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수정 전</a:t>
            </a:r>
            <a:r>
              <a:rPr lang="en-US" altLang="ko-KR" sz="2000" dirty="0" smtClean="0"/>
              <a:t>)</a:t>
            </a:r>
          </a:p>
          <a:p>
            <a:pPr algn="l"/>
            <a:endParaRPr lang="en-US" altLang="ko-KR" sz="2000" dirty="0"/>
          </a:p>
          <a:p>
            <a:pPr algn="l"/>
            <a:r>
              <a:rPr lang="ko-KR" altLang="en-US" sz="2400" b="1" dirty="0" smtClean="0"/>
              <a:t>주변환경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조도 센서를 통하여 밝기 측정으로 </a:t>
            </a:r>
            <a:r>
              <a:rPr lang="en-US" altLang="ko-KR" sz="2000" dirty="0" smtClean="0"/>
              <a:t>LED </a:t>
            </a:r>
            <a:r>
              <a:rPr lang="ko-KR" altLang="en-US" sz="2000" dirty="0" smtClean="0"/>
              <a:t>제어 </a:t>
            </a:r>
            <a:endParaRPr lang="en-US" altLang="ko-KR" sz="2000" dirty="0"/>
          </a:p>
          <a:p>
            <a:pPr algn="l"/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2577334"/>
            <a:ext cx="3592182" cy="24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2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수정사항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496083" y="2360668"/>
            <a:ext cx="7594317" cy="3209084"/>
          </a:xfrm>
        </p:spPr>
        <p:txBody>
          <a:bodyPr/>
          <a:lstStyle/>
          <a:p>
            <a:pPr algn="l"/>
            <a:r>
              <a:rPr lang="ko-KR" altLang="en-US" sz="2400" b="1" dirty="0" smtClean="0"/>
              <a:t>뚜껑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압력 센서와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자이로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센서를 </a:t>
            </a:r>
            <a:r>
              <a:rPr lang="ko-KR" altLang="en-US" sz="2000" dirty="0" smtClean="0"/>
              <a:t>통하여 모터의 속도를 </a:t>
            </a:r>
            <a:r>
              <a:rPr lang="ko-KR" altLang="en-US" sz="2000" dirty="0" smtClean="0"/>
              <a:t>제어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애완동물이 놀라지 않게 천천히 제어</a:t>
            </a:r>
            <a:r>
              <a:rPr lang="en-US" altLang="ko-KR" sz="2000" dirty="0" smtClean="0">
                <a:solidFill>
                  <a:srgbClr val="FF0000"/>
                </a:solidFill>
              </a:rPr>
              <a:t>),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사료통의</a:t>
            </a:r>
            <a:r>
              <a:rPr lang="ko-KR" altLang="en-US" sz="2000" dirty="0" smtClean="0">
                <a:solidFill>
                  <a:srgbClr val="FF0000"/>
                </a:solidFill>
              </a:rPr>
              <a:t> 초음파 센서가 작동하면 사운드 출력과 함께 자동으로 </a:t>
            </a:r>
            <a:r>
              <a:rPr lang="ko-KR" altLang="en-US" sz="2000" dirty="0" smtClean="0">
                <a:solidFill>
                  <a:srgbClr val="FF0000"/>
                </a:solidFill>
              </a:rPr>
              <a:t>닫힌다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l"/>
            <a:endParaRPr lang="en-US" altLang="ko-KR" sz="2000" dirty="0" smtClean="0"/>
          </a:p>
          <a:p>
            <a:pPr algn="l"/>
            <a:r>
              <a:rPr lang="ko-KR" altLang="en-US" sz="2400" b="1" dirty="0" smtClean="0"/>
              <a:t>사료 통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온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습도 센서를 이용해 사료의 상태 확인 및  </a:t>
            </a:r>
            <a:r>
              <a:rPr lang="ko-KR" altLang="en-US" sz="2000" dirty="0" smtClean="0">
                <a:solidFill>
                  <a:srgbClr val="FF0000"/>
                </a:solidFill>
              </a:rPr>
              <a:t>초음파 센서를 통하여 애완동물이 섭취한 양에 따라 적당량 섭취 시 사운드를 출력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algn="l"/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2577334"/>
            <a:ext cx="3592182" cy="24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7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15" y="2024637"/>
            <a:ext cx="2757225" cy="18975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49864" y="1379266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TextBox 8"/>
          <p:cNvSpPr txBox="1"/>
          <p:nvPr/>
        </p:nvSpPr>
        <p:spPr>
          <a:xfrm>
            <a:off x="4956269" y="1441975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애완동물의 간식을 채워준다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7059416" y="1983526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/>
          <p:cNvSpPr/>
          <p:nvPr/>
        </p:nvSpPr>
        <p:spPr>
          <a:xfrm>
            <a:off x="5255122" y="2361979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5037724" y="2413802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애완동물이 다가온다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(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적외선 거리 감지 센서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15" name="아래쪽 화살표 14"/>
          <p:cNvSpPr/>
          <p:nvPr/>
        </p:nvSpPr>
        <p:spPr>
          <a:xfrm>
            <a:off x="7059416" y="2889730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5249864" y="3208699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" name="TextBox 16"/>
          <p:cNvSpPr txBox="1"/>
          <p:nvPr/>
        </p:nvSpPr>
        <p:spPr>
          <a:xfrm>
            <a:off x="5010699" y="3260520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애완동물</a:t>
            </a:r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이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발판을 누른다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(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압력센서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 + </a:t>
            </a:r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모터작동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9864" y="4081803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TextBox 18"/>
          <p:cNvSpPr txBox="1"/>
          <p:nvPr/>
        </p:nvSpPr>
        <p:spPr>
          <a:xfrm>
            <a:off x="5010696" y="4144509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뚜껑이 천천히 열리며 멈춘다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자이로</a:t>
            </a:r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센서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49864" y="4984958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1" name="TextBox 20"/>
          <p:cNvSpPr txBox="1"/>
          <p:nvPr/>
        </p:nvSpPr>
        <p:spPr>
          <a:xfrm>
            <a:off x="5032464" y="5036781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애완동물이 간식을 먹는다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49864" y="5831816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4" name="직사각형 23"/>
          <p:cNvSpPr/>
          <p:nvPr/>
        </p:nvSpPr>
        <p:spPr>
          <a:xfrm>
            <a:off x="9380988" y="3175041"/>
            <a:ext cx="1570621" cy="1494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" name="TextBox 24"/>
          <p:cNvSpPr txBox="1"/>
          <p:nvPr/>
        </p:nvSpPr>
        <p:spPr>
          <a:xfrm>
            <a:off x="9346118" y="3232998"/>
            <a:ext cx="1529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간식 상태 확인 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온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습도 센서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초음파 센서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36062" y="4141052"/>
            <a:ext cx="1660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주변의 밝기 확인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조도센서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27" name="아래쪽 화살표 26"/>
          <p:cNvSpPr/>
          <p:nvPr/>
        </p:nvSpPr>
        <p:spPr>
          <a:xfrm>
            <a:off x="7059416" y="3739687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아래쪽 화살표 27"/>
          <p:cNvSpPr/>
          <p:nvPr/>
        </p:nvSpPr>
        <p:spPr>
          <a:xfrm>
            <a:off x="7064440" y="4619165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아래쪽 화살표 28"/>
          <p:cNvSpPr/>
          <p:nvPr/>
        </p:nvSpPr>
        <p:spPr>
          <a:xfrm>
            <a:off x="7053554" y="5520055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56" y="4133255"/>
            <a:ext cx="1470868" cy="242260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087332" y="5906527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발판에서 때면 뚜껑이 닫힌다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무게</a:t>
            </a:r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센서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 + </a:t>
            </a:r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모터작동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31123" y="440142"/>
            <a:ext cx="171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시나리오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69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센서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92962" y="1780033"/>
            <a:ext cx="53997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무게 센서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3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로드셀</a:t>
            </a:r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YZC-131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lang="en-US" altLang="ko-KR" sz="3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8560" y="2603955"/>
            <a:ext cx="679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애완동물이 </a:t>
            </a:r>
            <a:r>
              <a:rPr lang="ko-KR" altLang="en-US" sz="16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무게</a:t>
            </a:r>
            <a:r>
              <a:rPr lang="ko-KR" altLang="en-US" sz="16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센서를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밟아 발판에 압력이 가해질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경우 압력의 무게를 측정하여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뚜껑을 모터를 통해 열게 한다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때 적외선 감지 센서 값이 있을 경우에만 모터를 제어한다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055" y="4837122"/>
            <a:ext cx="1913628" cy="164949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35492" y="4252347"/>
            <a:ext cx="6729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적외선 거리 감지 센서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(GP2YA02YK)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9411" y="5466377"/>
            <a:ext cx="73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애완동물이 다가올 때 애완동물과의 거리를 측정하여 발판에 압력이 가해질 경우 뚜껑을 열 수 있게 준비를 하게 한다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앞에 아무것도 없을 때 압력 센서가 작동하는 것을 방지하기 위해 사용</a:t>
            </a:r>
            <a:endParaRPr lang="en-US" altLang="ko-KR" sz="16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72" y="2115669"/>
            <a:ext cx="1598808" cy="11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센서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1838" y="4294430"/>
            <a:ext cx="4260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온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습도 </a:t>
            </a:r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센서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(DHT-11)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9411" y="5466377"/>
            <a:ext cx="73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애완동물이 다가올 때 애완동물과의 거리를 측정하여 발판에 압력이 가해질 경우 뚜껑을 열 수 있게 준비를 하게 한다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앞에 아무것도 없을 때 압력 센서가 작동하는 것을 방지하기 위해 사용</a:t>
            </a:r>
            <a:endParaRPr lang="en-US" altLang="ko-KR" sz="16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48560" y="1835384"/>
            <a:ext cx="6074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자이로</a:t>
            </a:r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센서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(MPU6050)</a:t>
            </a:r>
            <a:endParaRPr lang="en-US" altLang="ko-KR" sz="3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8560" y="2666380"/>
            <a:ext cx="811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압력센서를 통해 뚜껑의 모터가 돌아갈 때 뚜껑의 기울기로 모터의 동작을 제어</a:t>
            </a:r>
            <a:endParaRPr lang="en-US" altLang="ko-KR" sz="16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226" y="4879205"/>
            <a:ext cx="1859437" cy="15687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15" y="1986391"/>
            <a:ext cx="1965785" cy="13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센서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1838" y="4294430"/>
            <a:ext cx="466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초음파 센서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(HY-SRF05)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3968" y="5576560"/>
            <a:ext cx="6500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뚜껑이 닫히면 사료 통에 있는 사료의 양을 측정해줍니다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48560" y="1835384"/>
            <a:ext cx="6074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조도센서</a:t>
            </a:r>
            <a:endParaRPr lang="en-US" altLang="ko-KR" sz="3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7" y="2003963"/>
            <a:ext cx="1835463" cy="16633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71891" y="2655409"/>
            <a:ext cx="7354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목적 </a:t>
            </a:r>
            <a:r>
              <a:rPr lang="en-US" altLang="ko-KR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실내가 어두운 상황일 경우 자체 </a:t>
            </a:r>
            <a:r>
              <a:rPr lang="en-US" altLang="ko-KR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LED</a:t>
            </a:r>
            <a:r>
              <a:rPr lang="ko-KR" altLang="en-US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로 위치를 애완동물에게 알려준다</a:t>
            </a:r>
            <a:r>
              <a:rPr lang="en-US" altLang="ko-KR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ko-KR" altLang="en-US" sz="1600" dirty="0">
              <a:ln w="9525">
                <a:solidFill>
                  <a:schemeClr val="tx1">
                    <a:alpha val="50000"/>
                  </a:schemeClr>
                </a:solidFill>
              </a:ln>
              <a:latin typeface="맑은 고딕 Semilight"/>
              <a:ea typeface="맑은 고딕 Semilight"/>
              <a:cs typeface="맑은 고딕 Semiligh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957" y="5040074"/>
            <a:ext cx="2234916" cy="141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7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487</Words>
  <Application>Microsoft Office PowerPoint</Application>
  <PresentationFormat>와이드스크린</PresentationFormat>
  <Paragraphs>114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맑은 고딕 Semilight</vt:lpstr>
      <vt:lpstr>Calibri</vt:lpstr>
      <vt:lpstr>1훈하얀고양이 R</vt:lpstr>
      <vt:lpstr>Agency FB</vt:lpstr>
      <vt:lpstr>Wingdings</vt:lpstr>
      <vt:lpstr>나눔고딕 ExtraBold</vt:lpstr>
      <vt:lpstr>나눔고딕</vt:lpstr>
      <vt:lpstr>맑은 고딕</vt:lpstr>
      <vt:lpstr>새굴림</vt:lpstr>
      <vt:lpstr>Arial</vt:lpstr>
      <vt:lpstr>Yoon 윤고딕 520_TT</vt:lpstr>
      <vt:lpstr>Office 테마</vt:lpstr>
      <vt:lpstr>Auto Pet Feeder</vt:lpstr>
      <vt:lpstr>PowerPoint 프레젠테이션</vt:lpstr>
      <vt:lpstr>제작 동기</vt:lpstr>
      <vt:lpstr>소개</vt:lpstr>
      <vt:lpstr>소개(수정사항)</vt:lpstr>
      <vt:lpstr>소개</vt:lpstr>
      <vt:lpstr>요구 센서</vt:lpstr>
      <vt:lpstr>요구 센서</vt:lpstr>
      <vt:lpstr>요구 센서</vt:lpstr>
      <vt:lpstr>Flow Chart</vt:lpstr>
      <vt:lpstr>센서 배치도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이의헌</dc:creator>
  <cp:lastModifiedBy>개이득</cp:lastModifiedBy>
  <cp:revision>38</cp:revision>
  <dcterms:created xsi:type="dcterms:W3CDTF">2016-02-02T11:04:58Z</dcterms:created>
  <dcterms:modified xsi:type="dcterms:W3CDTF">2017-11-02T16:37:16Z</dcterms:modified>
</cp:coreProperties>
</file>