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6" r:id="rId6"/>
    <p:sldId id="260" r:id="rId7"/>
    <p:sldId id="263" r:id="rId8"/>
    <p:sldId id="264" r:id="rId9"/>
    <p:sldId id="265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새굴림" panose="02030600000101010101" pitchFamily="18" charset="-127"/>
      <p:regular r:id="rId14"/>
    </p:embeddedFont>
    <p:embeddedFont>
      <p:font typeface="나눔고딕 ExtraBold" panose="020B0600000101010101" charset="-127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나눔고딕" panose="020B0600000101010101" charset="-127"/>
      <p:regular r:id="rId20"/>
      <p:bold r:id="rId21"/>
    </p:embeddedFont>
    <p:embeddedFont>
      <p:font typeface="Yoon 윤고딕 520_TT" panose="020B0600000101010101" charset="-127"/>
      <p:regular r:id="rId22"/>
    </p:embeddedFont>
    <p:embeddedFont>
      <p:font typeface="Agency FB" panose="020B0503020202020204" pitchFamily="34" charset="0"/>
      <p:regular r:id="rId23"/>
      <p:bold r:id="rId24"/>
    </p:embeddedFont>
    <p:embeddedFont>
      <p:font typeface="맑은 고딕 Semilight" panose="020B0600000101010101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3F0"/>
    <a:srgbClr val="DC6F74"/>
    <a:srgbClr val="ACDBDA"/>
    <a:srgbClr val="FCF4F1"/>
    <a:srgbClr val="F8E195"/>
    <a:srgbClr val="A1CE96"/>
    <a:srgbClr val="F1B9BC"/>
    <a:srgbClr val="EB8B75"/>
    <a:srgbClr val="8DC481"/>
    <a:srgbClr val="E8B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8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D0DB7-F1F9-46DD-9160-28CEB95EF578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AA93E-9135-4143-9019-F278A1AE4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5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슬라이드">
    <p:bg>
      <p:bgPr>
        <a:solidFill>
          <a:srgbClr val="EFE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4258286" y="1486724"/>
            <a:ext cx="3675428" cy="3236850"/>
            <a:chOff x="4258286" y="1486724"/>
            <a:chExt cx="3675428" cy="3236850"/>
          </a:xfrm>
        </p:grpSpPr>
        <p:sp>
          <p:nvSpPr>
            <p:cNvPr id="4" name="자유형 3"/>
            <p:cNvSpPr/>
            <p:nvPr userDrawn="1"/>
          </p:nvSpPr>
          <p:spPr>
            <a:xfrm rot="18487195">
              <a:off x="5003178" y="2447111"/>
              <a:ext cx="2190074" cy="2362851"/>
            </a:xfrm>
            <a:custGeom>
              <a:avLst/>
              <a:gdLst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54156 w 1367100"/>
                <a:gd name="connsiteY23" fmla="*/ 1014524 h 1474952"/>
                <a:gd name="connsiteX24" fmla="*/ 528387 w 1367100"/>
                <a:gd name="connsiteY24" fmla="*/ 953762 h 1474952"/>
                <a:gd name="connsiteX25" fmla="*/ 473848 w 1367100"/>
                <a:gd name="connsiteY25" fmla="*/ 871327 h 1474952"/>
                <a:gd name="connsiteX26" fmla="*/ 406751 w 1367100"/>
                <a:gd name="connsiteY26" fmla="*/ 798745 h 1474952"/>
                <a:gd name="connsiteX27" fmla="*/ 377770 w 1367100"/>
                <a:gd name="connsiteY27" fmla="*/ 777111 h 1474952"/>
                <a:gd name="connsiteX28" fmla="*/ 342877 w 1367100"/>
                <a:gd name="connsiteY28" fmla="*/ 776255 h 1474952"/>
                <a:gd name="connsiteX29" fmla="*/ 83094 w 1367100"/>
                <a:gd name="connsiteY29" fmla="*/ 629994 h 1474952"/>
                <a:gd name="connsiteX30" fmla="*/ 149083 w 1367100"/>
                <a:gd name="connsiteY30" fmla="*/ 83093 h 1474952"/>
                <a:gd name="connsiteX31" fmla="*/ 578306 w 1367100"/>
                <a:gd name="connsiteY31" fmla="*/ 48697 h 1474952"/>
                <a:gd name="connsiteX32" fmla="*/ 635101 w 1367100"/>
                <a:gd name="connsiteY32" fmla="*/ 87928 h 1474952"/>
                <a:gd name="connsiteX33" fmla="*/ 636635 w 1367100"/>
                <a:gd name="connsiteY33" fmla="*/ 88192 h 1474952"/>
                <a:gd name="connsiteX34" fmla="*/ 637652 w 1367100"/>
                <a:gd name="connsiteY34" fmla="*/ 89690 h 1474952"/>
                <a:gd name="connsiteX35" fmla="*/ 641298 w 1367100"/>
                <a:gd name="connsiteY35" fmla="*/ 92209 h 1474952"/>
                <a:gd name="connsiteX36" fmla="*/ 673602 w 1367100"/>
                <a:gd name="connsiteY36" fmla="*/ 125805 h 1474952"/>
                <a:gd name="connsiteX37" fmla="*/ 688030 w 1367100"/>
                <a:gd name="connsiteY37" fmla="*/ 135629 h 1474952"/>
                <a:gd name="connsiteX38" fmla="*/ 733479 w 1367100"/>
                <a:gd name="connsiteY38" fmla="*/ 147733 h 1474952"/>
                <a:gd name="connsiteX39" fmla="*/ 775940 w 1367100"/>
                <a:gd name="connsiteY39" fmla="*/ 145029 h 1474952"/>
                <a:gd name="connsiteX40" fmla="*/ 803751 w 1367100"/>
                <a:gd name="connsiteY40" fmla="*/ 127404 h 1474952"/>
                <a:gd name="connsiteX41" fmla="*/ 1284007 w 1367100"/>
                <a:gd name="connsiteY41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54156 w 1367100"/>
                <a:gd name="connsiteY23" fmla="*/ 1014524 h 1474952"/>
                <a:gd name="connsiteX24" fmla="*/ 528387 w 1367100"/>
                <a:gd name="connsiteY24" fmla="*/ 953762 h 1474952"/>
                <a:gd name="connsiteX25" fmla="*/ 473848 w 1367100"/>
                <a:gd name="connsiteY25" fmla="*/ 871327 h 1474952"/>
                <a:gd name="connsiteX26" fmla="*/ 406751 w 1367100"/>
                <a:gd name="connsiteY26" fmla="*/ 798745 h 1474952"/>
                <a:gd name="connsiteX27" fmla="*/ 342877 w 1367100"/>
                <a:gd name="connsiteY27" fmla="*/ 776255 h 1474952"/>
                <a:gd name="connsiteX28" fmla="*/ 83094 w 1367100"/>
                <a:gd name="connsiteY28" fmla="*/ 629994 h 1474952"/>
                <a:gd name="connsiteX29" fmla="*/ 149083 w 1367100"/>
                <a:gd name="connsiteY29" fmla="*/ 83093 h 1474952"/>
                <a:gd name="connsiteX30" fmla="*/ 578306 w 1367100"/>
                <a:gd name="connsiteY30" fmla="*/ 48697 h 1474952"/>
                <a:gd name="connsiteX31" fmla="*/ 635101 w 1367100"/>
                <a:gd name="connsiteY31" fmla="*/ 87928 h 1474952"/>
                <a:gd name="connsiteX32" fmla="*/ 636635 w 1367100"/>
                <a:gd name="connsiteY32" fmla="*/ 88192 h 1474952"/>
                <a:gd name="connsiteX33" fmla="*/ 637652 w 1367100"/>
                <a:gd name="connsiteY33" fmla="*/ 89690 h 1474952"/>
                <a:gd name="connsiteX34" fmla="*/ 641298 w 1367100"/>
                <a:gd name="connsiteY34" fmla="*/ 92209 h 1474952"/>
                <a:gd name="connsiteX35" fmla="*/ 673602 w 1367100"/>
                <a:gd name="connsiteY35" fmla="*/ 125805 h 1474952"/>
                <a:gd name="connsiteX36" fmla="*/ 688030 w 1367100"/>
                <a:gd name="connsiteY36" fmla="*/ 135629 h 1474952"/>
                <a:gd name="connsiteX37" fmla="*/ 733479 w 1367100"/>
                <a:gd name="connsiteY37" fmla="*/ 147733 h 1474952"/>
                <a:gd name="connsiteX38" fmla="*/ 775940 w 1367100"/>
                <a:gd name="connsiteY38" fmla="*/ 145029 h 1474952"/>
                <a:gd name="connsiteX39" fmla="*/ 803751 w 1367100"/>
                <a:gd name="connsiteY39" fmla="*/ 127404 h 1474952"/>
                <a:gd name="connsiteX40" fmla="*/ 1284007 w 1367100"/>
                <a:gd name="connsiteY40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28387 w 1367100"/>
                <a:gd name="connsiteY23" fmla="*/ 953762 h 1474952"/>
                <a:gd name="connsiteX24" fmla="*/ 473848 w 1367100"/>
                <a:gd name="connsiteY24" fmla="*/ 871327 h 1474952"/>
                <a:gd name="connsiteX25" fmla="*/ 406751 w 1367100"/>
                <a:gd name="connsiteY25" fmla="*/ 798745 h 1474952"/>
                <a:gd name="connsiteX26" fmla="*/ 342877 w 1367100"/>
                <a:gd name="connsiteY26" fmla="*/ 776255 h 1474952"/>
                <a:gd name="connsiteX27" fmla="*/ 83094 w 1367100"/>
                <a:gd name="connsiteY27" fmla="*/ 629994 h 1474952"/>
                <a:gd name="connsiteX28" fmla="*/ 149083 w 1367100"/>
                <a:gd name="connsiteY28" fmla="*/ 83093 h 1474952"/>
                <a:gd name="connsiteX29" fmla="*/ 578306 w 1367100"/>
                <a:gd name="connsiteY29" fmla="*/ 48697 h 1474952"/>
                <a:gd name="connsiteX30" fmla="*/ 635101 w 1367100"/>
                <a:gd name="connsiteY30" fmla="*/ 87928 h 1474952"/>
                <a:gd name="connsiteX31" fmla="*/ 636635 w 1367100"/>
                <a:gd name="connsiteY31" fmla="*/ 88192 h 1474952"/>
                <a:gd name="connsiteX32" fmla="*/ 637652 w 1367100"/>
                <a:gd name="connsiteY32" fmla="*/ 89690 h 1474952"/>
                <a:gd name="connsiteX33" fmla="*/ 641298 w 1367100"/>
                <a:gd name="connsiteY33" fmla="*/ 92209 h 1474952"/>
                <a:gd name="connsiteX34" fmla="*/ 673602 w 1367100"/>
                <a:gd name="connsiteY34" fmla="*/ 125805 h 1474952"/>
                <a:gd name="connsiteX35" fmla="*/ 688030 w 1367100"/>
                <a:gd name="connsiteY35" fmla="*/ 135629 h 1474952"/>
                <a:gd name="connsiteX36" fmla="*/ 733479 w 1367100"/>
                <a:gd name="connsiteY36" fmla="*/ 147733 h 1474952"/>
                <a:gd name="connsiteX37" fmla="*/ 775940 w 1367100"/>
                <a:gd name="connsiteY37" fmla="*/ 145029 h 1474952"/>
                <a:gd name="connsiteX38" fmla="*/ 803751 w 1367100"/>
                <a:gd name="connsiteY38" fmla="*/ 127404 h 1474952"/>
                <a:gd name="connsiteX39" fmla="*/ 1284007 w 1367100"/>
                <a:gd name="connsiteY39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8849 w 1367100"/>
                <a:gd name="connsiteY21" fmla="*/ 1038752 h 1474952"/>
                <a:gd name="connsiteX22" fmla="*/ 528387 w 1367100"/>
                <a:gd name="connsiteY22" fmla="*/ 953762 h 1474952"/>
                <a:gd name="connsiteX23" fmla="*/ 473848 w 1367100"/>
                <a:gd name="connsiteY23" fmla="*/ 871327 h 1474952"/>
                <a:gd name="connsiteX24" fmla="*/ 406751 w 1367100"/>
                <a:gd name="connsiteY24" fmla="*/ 798745 h 1474952"/>
                <a:gd name="connsiteX25" fmla="*/ 342877 w 1367100"/>
                <a:gd name="connsiteY25" fmla="*/ 776255 h 1474952"/>
                <a:gd name="connsiteX26" fmla="*/ 83094 w 1367100"/>
                <a:gd name="connsiteY26" fmla="*/ 629994 h 1474952"/>
                <a:gd name="connsiteX27" fmla="*/ 149083 w 1367100"/>
                <a:gd name="connsiteY27" fmla="*/ 83093 h 1474952"/>
                <a:gd name="connsiteX28" fmla="*/ 578306 w 1367100"/>
                <a:gd name="connsiteY28" fmla="*/ 48697 h 1474952"/>
                <a:gd name="connsiteX29" fmla="*/ 635101 w 1367100"/>
                <a:gd name="connsiteY29" fmla="*/ 87928 h 1474952"/>
                <a:gd name="connsiteX30" fmla="*/ 636635 w 1367100"/>
                <a:gd name="connsiteY30" fmla="*/ 88192 h 1474952"/>
                <a:gd name="connsiteX31" fmla="*/ 637652 w 1367100"/>
                <a:gd name="connsiteY31" fmla="*/ 89690 h 1474952"/>
                <a:gd name="connsiteX32" fmla="*/ 641298 w 1367100"/>
                <a:gd name="connsiteY32" fmla="*/ 92209 h 1474952"/>
                <a:gd name="connsiteX33" fmla="*/ 673602 w 1367100"/>
                <a:gd name="connsiteY33" fmla="*/ 125805 h 1474952"/>
                <a:gd name="connsiteX34" fmla="*/ 688030 w 1367100"/>
                <a:gd name="connsiteY34" fmla="*/ 135629 h 1474952"/>
                <a:gd name="connsiteX35" fmla="*/ 733479 w 1367100"/>
                <a:gd name="connsiteY35" fmla="*/ 147733 h 1474952"/>
                <a:gd name="connsiteX36" fmla="*/ 775940 w 1367100"/>
                <a:gd name="connsiteY36" fmla="*/ 145029 h 1474952"/>
                <a:gd name="connsiteX37" fmla="*/ 803751 w 1367100"/>
                <a:gd name="connsiteY37" fmla="*/ 127404 h 1474952"/>
                <a:gd name="connsiteX38" fmla="*/ 1284007 w 1367100"/>
                <a:gd name="connsiteY38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48849 w 1367100"/>
                <a:gd name="connsiteY20" fmla="*/ 1038752 h 1474952"/>
                <a:gd name="connsiteX21" fmla="*/ 528387 w 1367100"/>
                <a:gd name="connsiteY21" fmla="*/ 953762 h 1474952"/>
                <a:gd name="connsiteX22" fmla="*/ 473848 w 1367100"/>
                <a:gd name="connsiteY22" fmla="*/ 871327 h 1474952"/>
                <a:gd name="connsiteX23" fmla="*/ 406751 w 1367100"/>
                <a:gd name="connsiteY23" fmla="*/ 798745 h 1474952"/>
                <a:gd name="connsiteX24" fmla="*/ 342877 w 1367100"/>
                <a:gd name="connsiteY24" fmla="*/ 776255 h 1474952"/>
                <a:gd name="connsiteX25" fmla="*/ 83094 w 1367100"/>
                <a:gd name="connsiteY25" fmla="*/ 629994 h 1474952"/>
                <a:gd name="connsiteX26" fmla="*/ 149083 w 1367100"/>
                <a:gd name="connsiteY26" fmla="*/ 83093 h 1474952"/>
                <a:gd name="connsiteX27" fmla="*/ 578306 w 1367100"/>
                <a:gd name="connsiteY27" fmla="*/ 48697 h 1474952"/>
                <a:gd name="connsiteX28" fmla="*/ 635101 w 1367100"/>
                <a:gd name="connsiteY28" fmla="*/ 87928 h 1474952"/>
                <a:gd name="connsiteX29" fmla="*/ 636635 w 1367100"/>
                <a:gd name="connsiteY29" fmla="*/ 88192 h 1474952"/>
                <a:gd name="connsiteX30" fmla="*/ 637652 w 1367100"/>
                <a:gd name="connsiteY30" fmla="*/ 89690 h 1474952"/>
                <a:gd name="connsiteX31" fmla="*/ 641298 w 1367100"/>
                <a:gd name="connsiteY31" fmla="*/ 92209 h 1474952"/>
                <a:gd name="connsiteX32" fmla="*/ 673602 w 1367100"/>
                <a:gd name="connsiteY32" fmla="*/ 125805 h 1474952"/>
                <a:gd name="connsiteX33" fmla="*/ 688030 w 1367100"/>
                <a:gd name="connsiteY33" fmla="*/ 135629 h 1474952"/>
                <a:gd name="connsiteX34" fmla="*/ 733479 w 1367100"/>
                <a:gd name="connsiteY34" fmla="*/ 147733 h 1474952"/>
                <a:gd name="connsiteX35" fmla="*/ 775940 w 1367100"/>
                <a:gd name="connsiteY35" fmla="*/ 145029 h 1474952"/>
                <a:gd name="connsiteX36" fmla="*/ 803751 w 1367100"/>
                <a:gd name="connsiteY36" fmla="*/ 127404 h 1474952"/>
                <a:gd name="connsiteX37" fmla="*/ 1284007 w 1367100"/>
                <a:gd name="connsiteY37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48849 w 1367100"/>
                <a:gd name="connsiteY19" fmla="*/ 1038752 h 1474952"/>
                <a:gd name="connsiteX20" fmla="*/ 528387 w 1367100"/>
                <a:gd name="connsiteY20" fmla="*/ 953762 h 1474952"/>
                <a:gd name="connsiteX21" fmla="*/ 473848 w 1367100"/>
                <a:gd name="connsiteY21" fmla="*/ 871327 h 1474952"/>
                <a:gd name="connsiteX22" fmla="*/ 406751 w 1367100"/>
                <a:gd name="connsiteY22" fmla="*/ 798745 h 1474952"/>
                <a:gd name="connsiteX23" fmla="*/ 342877 w 1367100"/>
                <a:gd name="connsiteY23" fmla="*/ 776255 h 1474952"/>
                <a:gd name="connsiteX24" fmla="*/ 83094 w 1367100"/>
                <a:gd name="connsiteY24" fmla="*/ 629994 h 1474952"/>
                <a:gd name="connsiteX25" fmla="*/ 149083 w 1367100"/>
                <a:gd name="connsiteY25" fmla="*/ 83093 h 1474952"/>
                <a:gd name="connsiteX26" fmla="*/ 578306 w 1367100"/>
                <a:gd name="connsiteY26" fmla="*/ 48697 h 1474952"/>
                <a:gd name="connsiteX27" fmla="*/ 635101 w 1367100"/>
                <a:gd name="connsiteY27" fmla="*/ 87928 h 1474952"/>
                <a:gd name="connsiteX28" fmla="*/ 636635 w 1367100"/>
                <a:gd name="connsiteY28" fmla="*/ 88192 h 1474952"/>
                <a:gd name="connsiteX29" fmla="*/ 637652 w 1367100"/>
                <a:gd name="connsiteY29" fmla="*/ 89690 h 1474952"/>
                <a:gd name="connsiteX30" fmla="*/ 641298 w 1367100"/>
                <a:gd name="connsiteY30" fmla="*/ 92209 h 1474952"/>
                <a:gd name="connsiteX31" fmla="*/ 673602 w 1367100"/>
                <a:gd name="connsiteY31" fmla="*/ 125805 h 1474952"/>
                <a:gd name="connsiteX32" fmla="*/ 688030 w 1367100"/>
                <a:gd name="connsiteY32" fmla="*/ 135629 h 1474952"/>
                <a:gd name="connsiteX33" fmla="*/ 733479 w 1367100"/>
                <a:gd name="connsiteY33" fmla="*/ 147733 h 1474952"/>
                <a:gd name="connsiteX34" fmla="*/ 775940 w 1367100"/>
                <a:gd name="connsiteY34" fmla="*/ 145029 h 1474952"/>
                <a:gd name="connsiteX35" fmla="*/ 803751 w 1367100"/>
                <a:gd name="connsiteY35" fmla="*/ 127404 h 1474952"/>
                <a:gd name="connsiteX36" fmla="*/ 1284007 w 1367100"/>
                <a:gd name="connsiteY36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74892 w 1367100"/>
                <a:gd name="connsiteY4" fmla="*/ 727842 h 1474952"/>
                <a:gd name="connsiteX5" fmla="*/ 1265319 w 1367100"/>
                <a:gd name="connsiteY5" fmla="*/ 737046 h 1474952"/>
                <a:gd name="connsiteX6" fmla="*/ 1251445 w 1367100"/>
                <a:gd name="connsiteY6" fmla="*/ 762477 h 1474952"/>
                <a:gd name="connsiteX7" fmla="*/ 1243862 w 1367100"/>
                <a:gd name="connsiteY7" fmla="*/ 808895 h 1474952"/>
                <a:gd name="connsiteX8" fmla="*/ 1251445 w 1367100"/>
                <a:gd name="connsiteY8" fmla="*/ 855313 h 1474952"/>
                <a:gd name="connsiteX9" fmla="*/ 1269225 w 1367100"/>
                <a:gd name="connsiteY9" fmla="*/ 887901 h 1474952"/>
                <a:gd name="connsiteX10" fmla="*/ 1273122 w 1367100"/>
                <a:gd name="connsiteY10" fmla="*/ 894051 h 1474952"/>
                <a:gd name="connsiteX11" fmla="*/ 1279675 w 1367100"/>
                <a:gd name="connsiteY11" fmla="*/ 899511 h 1474952"/>
                <a:gd name="connsiteX12" fmla="*/ 1279358 w 1367100"/>
                <a:gd name="connsiteY12" fmla="*/ 903892 h 1474952"/>
                <a:gd name="connsiteX13" fmla="*/ 1284245 w 1367100"/>
                <a:gd name="connsiteY13" fmla="*/ 911603 h 1474952"/>
                <a:gd name="connsiteX14" fmla="*/ 1176021 w 1367100"/>
                <a:gd name="connsiteY14" fmla="*/ 1391859 h 1474952"/>
                <a:gd name="connsiteX15" fmla="*/ 629121 w 1367100"/>
                <a:gd name="connsiteY15" fmla="*/ 1325869 h 1474952"/>
                <a:gd name="connsiteX16" fmla="*/ 559606 w 1367100"/>
                <a:gd name="connsiteY16" fmla="*/ 1187691 h 1474952"/>
                <a:gd name="connsiteX17" fmla="*/ 550339 w 1367100"/>
                <a:gd name="connsiteY17" fmla="*/ 1133062 h 1474952"/>
                <a:gd name="connsiteX18" fmla="*/ 548849 w 1367100"/>
                <a:gd name="connsiteY18" fmla="*/ 1038752 h 1474952"/>
                <a:gd name="connsiteX19" fmla="*/ 528387 w 1367100"/>
                <a:gd name="connsiteY19" fmla="*/ 953762 h 1474952"/>
                <a:gd name="connsiteX20" fmla="*/ 473848 w 1367100"/>
                <a:gd name="connsiteY20" fmla="*/ 871327 h 1474952"/>
                <a:gd name="connsiteX21" fmla="*/ 406751 w 1367100"/>
                <a:gd name="connsiteY21" fmla="*/ 798745 h 1474952"/>
                <a:gd name="connsiteX22" fmla="*/ 342877 w 1367100"/>
                <a:gd name="connsiteY22" fmla="*/ 776255 h 1474952"/>
                <a:gd name="connsiteX23" fmla="*/ 83094 w 1367100"/>
                <a:gd name="connsiteY23" fmla="*/ 629994 h 1474952"/>
                <a:gd name="connsiteX24" fmla="*/ 149083 w 1367100"/>
                <a:gd name="connsiteY24" fmla="*/ 83093 h 1474952"/>
                <a:gd name="connsiteX25" fmla="*/ 578306 w 1367100"/>
                <a:gd name="connsiteY25" fmla="*/ 48697 h 1474952"/>
                <a:gd name="connsiteX26" fmla="*/ 635101 w 1367100"/>
                <a:gd name="connsiteY26" fmla="*/ 87928 h 1474952"/>
                <a:gd name="connsiteX27" fmla="*/ 636635 w 1367100"/>
                <a:gd name="connsiteY27" fmla="*/ 88192 h 1474952"/>
                <a:gd name="connsiteX28" fmla="*/ 637652 w 1367100"/>
                <a:gd name="connsiteY28" fmla="*/ 89690 h 1474952"/>
                <a:gd name="connsiteX29" fmla="*/ 641298 w 1367100"/>
                <a:gd name="connsiteY29" fmla="*/ 92209 h 1474952"/>
                <a:gd name="connsiteX30" fmla="*/ 673602 w 1367100"/>
                <a:gd name="connsiteY30" fmla="*/ 125805 h 1474952"/>
                <a:gd name="connsiteX31" fmla="*/ 688030 w 1367100"/>
                <a:gd name="connsiteY31" fmla="*/ 135629 h 1474952"/>
                <a:gd name="connsiteX32" fmla="*/ 733479 w 1367100"/>
                <a:gd name="connsiteY32" fmla="*/ 147733 h 1474952"/>
                <a:gd name="connsiteX33" fmla="*/ 775940 w 1367100"/>
                <a:gd name="connsiteY33" fmla="*/ 145029 h 1474952"/>
                <a:gd name="connsiteX34" fmla="*/ 803751 w 1367100"/>
                <a:gd name="connsiteY34" fmla="*/ 127404 h 1474952"/>
                <a:gd name="connsiteX35" fmla="*/ 1284007 w 1367100"/>
                <a:gd name="connsiteY35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74892 w 1367100"/>
                <a:gd name="connsiteY3" fmla="*/ 727842 h 1474952"/>
                <a:gd name="connsiteX4" fmla="*/ 1265319 w 1367100"/>
                <a:gd name="connsiteY4" fmla="*/ 737046 h 1474952"/>
                <a:gd name="connsiteX5" fmla="*/ 1251445 w 1367100"/>
                <a:gd name="connsiteY5" fmla="*/ 762477 h 1474952"/>
                <a:gd name="connsiteX6" fmla="*/ 1243862 w 1367100"/>
                <a:gd name="connsiteY6" fmla="*/ 808895 h 1474952"/>
                <a:gd name="connsiteX7" fmla="*/ 1251445 w 1367100"/>
                <a:gd name="connsiteY7" fmla="*/ 855313 h 1474952"/>
                <a:gd name="connsiteX8" fmla="*/ 1269225 w 1367100"/>
                <a:gd name="connsiteY8" fmla="*/ 887901 h 1474952"/>
                <a:gd name="connsiteX9" fmla="*/ 1273122 w 1367100"/>
                <a:gd name="connsiteY9" fmla="*/ 894051 h 1474952"/>
                <a:gd name="connsiteX10" fmla="*/ 1279675 w 1367100"/>
                <a:gd name="connsiteY10" fmla="*/ 899511 h 1474952"/>
                <a:gd name="connsiteX11" fmla="*/ 1279358 w 1367100"/>
                <a:gd name="connsiteY11" fmla="*/ 903892 h 1474952"/>
                <a:gd name="connsiteX12" fmla="*/ 1284245 w 1367100"/>
                <a:gd name="connsiteY12" fmla="*/ 911603 h 1474952"/>
                <a:gd name="connsiteX13" fmla="*/ 1176021 w 1367100"/>
                <a:gd name="connsiteY13" fmla="*/ 1391859 h 1474952"/>
                <a:gd name="connsiteX14" fmla="*/ 629121 w 1367100"/>
                <a:gd name="connsiteY14" fmla="*/ 1325869 h 1474952"/>
                <a:gd name="connsiteX15" fmla="*/ 559606 w 1367100"/>
                <a:gd name="connsiteY15" fmla="*/ 1187691 h 1474952"/>
                <a:gd name="connsiteX16" fmla="*/ 550339 w 1367100"/>
                <a:gd name="connsiteY16" fmla="*/ 1133062 h 1474952"/>
                <a:gd name="connsiteX17" fmla="*/ 548849 w 1367100"/>
                <a:gd name="connsiteY17" fmla="*/ 1038752 h 1474952"/>
                <a:gd name="connsiteX18" fmla="*/ 528387 w 1367100"/>
                <a:gd name="connsiteY18" fmla="*/ 953762 h 1474952"/>
                <a:gd name="connsiteX19" fmla="*/ 473848 w 1367100"/>
                <a:gd name="connsiteY19" fmla="*/ 871327 h 1474952"/>
                <a:gd name="connsiteX20" fmla="*/ 406751 w 1367100"/>
                <a:gd name="connsiteY20" fmla="*/ 798745 h 1474952"/>
                <a:gd name="connsiteX21" fmla="*/ 342877 w 1367100"/>
                <a:gd name="connsiteY21" fmla="*/ 776255 h 1474952"/>
                <a:gd name="connsiteX22" fmla="*/ 83094 w 1367100"/>
                <a:gd name="connsiteY22" fmla="*/ 629994 h 1474952"/>
                <a:gd name="connsiteX23" fmla="*/ 149083 w 1367100"/>
                <a:gd name="connsiteY23" fmla="*/ 83093 h 1474952"/>
                <a:gd name="connsiteX24" fmla="*/ 578306 w 1367100"/>
                <a:gd name="connsiteY24" fmla="*/ 48697 h 1474952"/>
                <a:gd name="connsiteX25" fmla="*/ 635101 w 1367100"/>
                <a:gd name="connsiteY25" fmla="*/ 87928 h 1474952"/>
                <a:gd name="connsiteX26" fmla="*/ 636635 w 1367100"/>
                <a:gd name="connsiteY26" fmla="*/ 88192 h 1474952"/>
                <a:gd name="connsiteX27" fmla="*/ 637652 w 1367100"/>
                <a:gd name="connsiteY27" fmla="*/ 89690 h 1474952"/>
                <a:gd name="connsiteX28" fmla="*/ 641298 w 1367100"/>
                <a:gd name="connsiteY28" fmla="*/ 92209 h 1474952"/>
                <a:gd name="connsiteX29" fmla="*/ 673602 w 1367100"/>
                <a:gd name="connsiteY29" fmla="*/ 125805 h 1474952"/>
                <a:gd name="connsiteX30" fmla="*/ 688030 w 1367100"/>
                <a:gd name="connsiteY30" fmla="*/ 135629 h 1474952"/>
                <a:gd name="connsiteX31" fmla="*/ 733479 w 1367100"/>
                <a:gd name="connsiteY31" fmla="*/ 147733 h 1474952"/>
                <a:gd name="connsiteX32" fmla="*/ 775940 w 1367100"/>
                <a:gd name="connsiteY32" fmla="*/ 145029 h 1474952"/>
                <a:gd name="connsiteX33" fmla="*/ 803751 w 1367100"/>
                <a:gd name="connsiteY33" fmla="*/ 127404 h 1474952"/>
                <a:gd name="connsiteX34" fmla="*/ 1284007 w 1367100"/>
                <a:gd name="connsiteY34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3122 w 1367100"/>
                <a:gd name="connsiteY8" fmla="*/ 894051 h 1474952"/>
                <a:gd name="connsiteX9" fmla="*/ 1279675 w 1367100"/>
                <a:gd name="connsiteY9" fmla="*/ 899511 h 1474952"/>
                <a:gd name="connsiteX10" fmla="*/ 1279358 w 1367100"/>
                <a:gd name="connsiteY10" fmla="*/ 903892 h 1474952"/>
                <a:gd name="connsiteX11" fmla="*/ 1284245 w 1367100"/>
                <a:gd name="connsiteY11" fmla="*/ 911603 h 1474952"/>
                <a:gd name="connsiteX12" fmla="*/ 1176021 w 1367100"/>
                <a:gd name="connsiteY12" fmla="*/ 1391859 h 1474952"/>
                <a:gd name="connsiteX13" fmla="*/ 629121 w 1367100"/>
                <a:gd name="connsiteY13" fmla="*/ 1325869 h 1474952"/>
                <a:gd name="connsiteX14" fmla="*/ 559606 w 1367100"/>
                <a:gd name="connsiteY14" fmla="*/ 1187691 h 1474952"/>
                <a:gd name="connsiteX15" fmla="*/ 550339 w 1367100"/>
                <a:gd name="connsiteY15" fmla="*/ 1133062 h 1474952"/>
                <a:gd name="connsiteX16" fmla="*/ 548849 w 1367100"/>
                <a:gd name="connsiteY16" fmla="*/ 1038752 h 1474952"/>
                <a:gd name="connsiteX17" fmla="*/ 528387 w 1367100"/>
                <a:gd name="connsiteY17" fmla="*/ 953762 h 1474952"/>
                <a:gd name="connsiteX18" fmla="*/ 473848 w 1367100"/>
                <a:gd name="connsiteY18" fmla="*/ 871327 h 1474952"/>
                <a:gd name="connsiteX19" fmla="*/ 406751 w 1367100"/>
                <a:gd name="connsiteY19" fmla="*/ 798745 h 1474952"/>
                <a:gd name="connsiteX20" fmla="*/ 342877 w 1367100"/>
                <a:gd name="connsiteY20" fmla="*/ 776255 h 1474952"/>
                <a:gd name="connsiteX21" fmla="*/ 83094 w 1367100"/>
                <a:gd name="connsiteY21" fmla="*/ 629994 h 1474952"/>
                <a:gd name="connsiteX22" fmla="*/ 149083 w 1367100"/>
                <a:gd name="connsiteY22" fmla="*/ 83093 h 1474952"/>
                <a:gd name="connsiteX23" fmla="*/ 578306 w 1367100"/>
                <a:gd name="connsiteY23" fmla="*/ 48697 h 1474952"/>
                <a:gd name="connsiteX24" fmla="*/ 635101 w 1367100"/>
                <a:gd name="connsiteY24" fmla="*/ 87928 h 1474952"/>
                <a:gd name="connsiteX25" fmla="*/ 636635 w 1367100"/>
                <a:gd name="connsiteY25" fmla="*/ 88192 h 1474952"/>
                <a:gd name="connsiteX26" fmla="*/ 637652 w 1367100"/>
                <a:gd name="connsiteY26" fmla="*/ 89690 h 1474952"/>
                <a:gd name="connsiteX27" fmla="*/ 641298 w 1367100"/>
                <a:gd name="connsiteY27" fmla="*/ 92209 h 1474952"/>
                <a:gd name="connsiteX28" fmla="*/ 673602 w 1367100"/>
                <a:gd name="connsiteY28" fmla="*/ 125805 h 1474952"/>
                <a:gd name="connsiteX29" fmla="*/ 688030 w 1367100"/>
                <a:gd name="connsiteY29" fmla="*/ 135629 h 1474952"/>
                <a:gd name="connsiteX30" fmla="*/ 733479 w 1367100"/>
                <a:gd name="connsiteY30" fmla="*/ 147733 h 1474952"/>
                <a:gd name="connsiteX31" fmla="*/ 775940 w 1367100"/>
                <a:gd name="connsiteY31" fmla="*/ 145029 h 1474952"/>
                <a:gd name="connsiteX32" fmla="*/ 803751 w 1367100"/>
                <a:gd name="connsiteY32" fmla="*/ 127404 h 1474952"/>
                <a:gd name="connsiteX33" fmla="*/ 1284007 w 1367100"/>
                <a:gd name="connsiteY33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3122 w 1367100"/>
                <a:gd name="connsiteY8" fmla="*/ 894051 h 1474952"/>
                <a:gd name="connsiteX9" fmla="*/ 1279358 w 1367100"/>
                <a:gd name="connsiteY9" fmla="*/ 903892 h 1474952"/>
                <a:gd name="connsiteX10" fmla="*/ 1284245 w 1367100"/>
                <a:gd name="connsiteY10" fmla="*/ 911603 h 1474952"/>
                <a:gd name="connsiteX11" fmla="*/ 1176021 w 1367100"/>
                <a:gd name="connsiteY11" fmla="*/ 1391859 h 1474952"/>
                <a:gd name="connsiteX12" fmla="*/ 629121 w 1367100"/>
                <a:gd name="connsiteY12" fmla="*/ 1325869 h 1474952"/>
                <a:gd name="connsiteX13" fmla="*/ 559606 w 1367100"/>
                <a:gd name="connsiteY13" fmla="*/ 1187691 h 1474952"/>
                <a:gd name="connsiteX14" fmla="*/ 550339 w 1367100"/>
                <a:gd name="connsiteY14" fmla="*/ 1133062 h 1474952"/>
                <a:gd name="connsiteX15" fmla="*/ 548849 w 1367100"/>
                <a:gd name="connsiteY15" fmla="*/ 1038752 h 1474952"/>
                <a:gd name="connsiteX16" fmla="*/ 528387 w 1367100"/>
                <a:gd name="connsiteY16" fmla="*/ 953762 h 1474952"/>
                <a:gd name="connsiteX17" fmla="*/ 473848 w 1367100"/>
                <a:gd name="connsiteY17" fmla="*/ 871327 h 1474952"/>
                <a:gd name="connsiteX18" fmla="*/ 406751 w 1367100"/>
                <a:gd name="connsiteY18" fmla="*/ 798745 h 1474952"/>
                <a:gd name="connsiteX19" fmla="*/ 342877 w 1367100"/>
                <a:gd name="connsiteY19" fmla="*/ 776255 h 1474952"/>
                <a:gd name="connsiteX20" fmla="*/ 83094 w 1367100"/>
                <a:gd name="connsiteY20" fmla="*/ 629994 h 1474952"/>
                <a:gd name="connsiteX21" fmla="*/ 149083 w 1367100"/>
                <a:gd name="connsiteY21" fmla="*/ 83093 h 1474952"/>
                <a:gd name="connsiteX22" fmla="*/ 578306 w 1367100"/>
                <a:gd name="connsiteY22" fmla="*/ 48697 h 1474952"/>
                <a:gd name="connsiteX23" fmla="*/ 635101 w 1367100"/>
                <a:gd name="connsiteY23" fmla="*/ 87928 h 1474952"/>
                <a:gd name="connsiteX24" fmla="*/ 636635 w 1367100"/>
                <a:gd name="connsiteY24" fmla="*/ 88192 h 1474952"/>
                <a:gd name="connsiteX25" fmla="*/ 637652 w 1367100"/>
                <a:gd name="connsiteY25" fmla="*/ 89690 h 1474952"/>
                <a:gd name="connsiteX26" fmla="*/ 641298 w 1367100"/>
                <a:gd name="connsiteY26" fmla="*/ 92209 h 1474952"/>
                <a:gd name="connsiteX27" fmla="*/ 673602 w 1367100"/>
                <a:gd name="connsiteY27" fmla="*/ 125805 h 1474952"/>
                <a:gd name="connsiteX28" fmla="*/ 688030 w 1367100"/>
                <a:gd name="connsiteY28" fmla="*/ 135629 h 1474952"/>
                <a:gd name="connsiteX29" fmla="*/ 733479 w 1367100"/>
                <a:gd name="connsiteY29" fmla="*/ 147733 h 1474952"/>
                <a:gd name="connsiteX30" fmla="*/ 775940 w 1367100"/>
                <a:gd name="connsiteY30" fmla="*/ 145029 h 1474952"/>
                <a:gd name="connsiteX31" fmla="*/ 803751 w 1367100"/>
                <a:gd name="connsiteY31" fmla="*/ 127404 h 1474952"/>
                <a:gd name="connsiteX32" fmla="*/ 1284007 w 1367100"/>
                <a:gd name="connsiteY32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9358 w 1367100"/>
                <a:gd name="connsiteY8" fmla="*/ 903892 h 1474952"/>
                <a:gd name="connsiteX9" fmla="*/ 1284245 w 1367100"/>
                <a:gd name="connsiteY9" fmla="*/ 911603 h 1474952"/>
                <a:gd name="connsiteX10" fmla="*/ 1176021 w 1367100"/>
                <a:gd name="connsiteY10" fmla="*/ 1391859 h 1474952"/>
                <a:gd name="connsiteX11" fmla="*/ 629121 w 1367100"/>
                <a:gd name="connsiteY11" fmla="*/ 1325869 h 1474952"/>
                <a:gd name="connsiteX12" fmla="*/ 559606 w 1367100"/>
                <a:gd name="connsiteY12" fmla="*/ 1187691 h 1474952"/>
                <a:gd name="connsiteX13" fmla="*/ 550339 w 1367100"/>
                <a:gd name="connsiteY13" fmla="*/ 1133062 h 1474952"/>
                <a:gd name="connsiteX14" fmla="*/ 548849 w 1367100"/>
                <a:gd name="connsiteY14" fmla="*/ 1038752 h 1474952"/>
                <a:gd name="connsiteX15" fmla="*/ 528387 w 1367100"/>
                <a:gd name="connsiteY15" fmla="*/ 953762 h 1474952"/>
                <a:gd name="connsiteX16" fmla="*/ 473848 w 1367100"/>
                <a:gd name="connsiteY16" fmla="*/ 871327 h 1474952"/>
                <a:gd name="connsiteX17" fmla="*/ 406751 w 1367100"/>
                <a:gd name="connsiteY17" fmla="*/ 798745 h 1474952"/>
                <a:gd name="connsiteX18" fmla="*/ 342877 w 1367100"/>
                <a:gd name="connsiteY18" fmla="*/ 776255 h 1474952"/>
                <a:gd name="connsiteX19" fmla="*/ 83094 w 1367100"/>
                <a:gd name="connsiteY19" fmla="*/ 629994 h 1474952"/>
                <a:gd name="connsiteX20" fmla="*/ 149083 w 1367100"/>
                <a:gd name="connsiteY20" fmla="*/ 83093 h 1474952"/>
                <a:gd name="connsiteX21" fmla="*/ 578306 w 1367100"/>
                <a:gd name="connsiteY21" fmla="*/ 48697 h 1474952"/>
                <a:gd name="connsiteX22" fmla="*/ 635101 w 1367100"/>
                <a:gd name="connsiteY22" fmla="*/ 87928 h 1474952"/>
                <a:gd name="connsiteX23" fmla="*/ 636635 w 1367100"/>
                <a:gd name="connsiteY23" fmla="*/ 88192 h 1474952"/>
                <a:gd name="connsiteX24" fmla="*/ 637652 w 1367100"/>
                <a:gd name="connsiteY24" fmla="*/ 89690 h 1474952"/>
                <a:gd name="connsiteX25" fmla="*/ 641298 w 1367100"/>
                <a:gd name="connsiteY25" fmla="*/ 92209 h 1474952"/>
                <a:gd name="connsiteX26" fmla="*/ 673602 w 1367100"/>
                <a:gd name="connsiteY26" fmla="*/ 125805 h 1474952"/>
                <a:gd name="connsiteX27" fmla="*/ 688030 w 1367100"/>
                <a:gd name="connsiteY27" fmla="*/ 135629 h 1474952"/>
                <a:gd name="connsiteX28" fmla="*/ 733479 w 1367100"/>
                <a:gd name="connsiteY28" fmla="*/ 147733 h 1474952"/>
                <a:gd name="connsiteX29" fmla="*/ 775940 w 1367100"/>
                <a:gd name="connsiteY29" fmla="*/ 145029 h 1474952"/>
                <a:gd name="connsiteX30" fmla="*/ 803751 w 1367100"/>
                <a:gd name="connsiteY30" fmla="*/ 127404 h 1474952"/>
                <a:gd name="connsiteX31" fmla="*/ 1284007 w 1367100"/>
                <a:gd name="connsiteY31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84245 w 1367100"/>
                <a:gd name="connsiteY8" fmla="*/ 911603 h 1474952"/>
                <a:gd name="connsiteX9" fmla="*/ 1176021 w 1367100"/>
                <a:gd name="connsiteY9" fmla="*/ 1391859 h 1474952"/>
                <a:gd name="connsiteX10" fmla="*/ 629121 w 1367100"/>
                <a:gd name="connsiteY10" fmla="*/ 1325869 h 1474952"/>
                <a:gd name="connsiteX11" fmla="*/ 559606 w 1367100"/>
                <a:gd name="connsiteY11" fmla="*/ 1187691 h 1474952"/>
                <a:gd name="connsiteX12" fmla="*/ 550339 w 1367100"/>
                <a:gd name="connsiteY12" fmla="*/ 1133062 h 1474952"/>
                <a:gd name="connsiteX13" fmla="*/ 548849 w 1367100"/>
                <a:gd name="connsiteY13" fmla="*/ 1038752 h 1474952"/>
                <a:gd name="connsiteX14" fmla="*/ 528387 w 1367100"/>
                <a:gd name="connsiteY14" fmla="*/ 953762 h 1474952"/>
                <a:gd name="connsiteX15" fmla="*/ 473848 w 1367100"/>
                <a:gd name="connsiteY15" fmla="*/ 871327 h 1474952"/>
                <a:gd name="connsiteX16" fmla="*/ 406751 w 1367100"/>
                <a:gd name="connsiteY16" fmla="*/ 798745 h 1474952"/>
                <a:gd name="connsiteX17" fmla="*/ 342877 w 1367100"/>
                <a:gd name="connsiteY17" fmla="*/ 776255 h 1474952"/>
                <a:gd name="connsiteX18" fmla="*/ 83094 w 1367100"/>
                <a:gd name="connsiteY18" fmla="*/ 629994 h 1474952"/>
                <a:gd name="connsiteX19" fmla="*/ 149083 w 1367100"/>
                <a:gd name="connsiteY19" fmla="*/ 83093 h 1474952"/>
                <a:gd name="connsiteX20" fmla="*/ 578306 w 1367100"/>
                <a:gd name="connsiteY20" fmla="*/ 48697 h 1474952"/>
                <a:gd name="connsiteX21" fmla="*/ 635101 w 1367100"/>
                <a:gd name="connsiteY21" fmla="*/ 87928 h 1474952"/>
                <a:gd name="connsiteX22" fmla="*/ 636635 w 1367100"/>
                <a:gd name="connsiteY22" fmla="*/ 88192 h 1474952"/>
                <a:gd name="connsiteX23" fmla="*/ 637652 w 1367100"/>
                <a:gd name="connsiteY23" fmla="*/ 89690 h 1474952"/>
                <a:gd name="connsiteX24" fmla="*/ 641298 w 1367100"/>
                <a:gd name="connsiteY24" fmla="*/ 92209 h 1474952"/>
                <a:gd name="connsiteX25" fmla="*/ 673602 w 1367100"/>
                <a:gd name="connsiteY25" fmla="*/ 125805 h 1474952"/>
                <a:gd name="connsiteX26" fmla="*/ 688030 w 1367100"/>
                <a:gd name="connsiteY26" fmla="*/ 135629 h 1474952"/>
                <a:gd name="connsiteX27" fmla="*/ 733479 w 1367100"/>
                <a:gd name="connsiteY27" fmla="*/ 147733 h 1474952"/>
                <a:gd name="connsiteX28" fmla="*/ 775940 w 1367100"/>
                <a:gd name="connsiteY28" fmla="*/ 145029 h 1474952"/>
                <a:gd name="connsiteX29" fmla="*/ 803751 w 1367100"/>
                <a:gd name="connsiteY29" fmla="*/ 127404 h 1474952"/>
                <a:gd name="connsiteX30" fmla="*/ 1284007 w 1367100"/>
                <a:gd name="connsiteY30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84245 w 1367100"/>
                <a:gd name="connsiteY7" fmla="*/ 911603 h 1474952"/>
                <a:gd name="connsiteX8" fmla="*/ 1176021 w 1367100"/>
                <a:gd name="connsiteY8" fmla="*/ 1391859 h 1474952"/>
                <a:gd name="connsiteX9" fmla="*/ 629121 w 1367100"/>
                <a:gd name="connsiteY9" fmla="*/ 1325869 h 1474952"/>
                <a:gd name="connsiteX10" fmla="*/ 559606 w 1367100"/>
                <a:gd name="connsiteY10" fmla="*/ 1187691 h 1474952"/>
                <a:gd name="connsiteX11" fmla="*/ 550339 w 1367100"/>
                <a:gd name="connsiteY11" fmla="*/ 1133062 h 1474952"/>
                <a:gd name="connsiteX12" fmla="*/ 548849 w 1367100"/>
                <a:gd name="connsiteY12" fmla="*/ 1038752 h 1474952"/>
                <a:gd name="connsiteX13" fmla="*/ 528387 w 1367100"/>
                <a:gd name="connsiteY13" fmla="*/ 953762 h 1474952"/>
                <a:gd name="connsiteX14" fmla="*/ 473848 w 1367100"/>
                <a:gd name="connsiteY14" fmla="*/ 871327 h 1474952"/>
                <a:gd name="connsiteX15" fmla="*/ 406751 w 1367100"/>
                <a:gd name="connsiteY15" fmla="*/ 798745 h 1474952"/>
                <a:gd name="connsiteX16" fmla="*/ 342877 w 1367100"/>
                <a:gd name="connsiteY16" fmla="*/ 776255 h 1474952"/>
                <a:gd name="connsiteX17" fmla="*/ 83094 w 1367100"/>
                <a:gd name="connsiteY17" fmla="*/ 629994 h 1474952"/>
                <a:gd name="connsiteX18" fmla="*/ 149083 w 1367100"/>
                <a:gd name="connsiteY18" fmla="*/ 83093 h 1474952"/>
                <a:gd name="connsiteX19" fmla="*/ 578306 w 1367100"/>
                <a:gd name="connsiteY19" fmla="*/ 48697 h 1474952"/>
                <a:gd name="connsiteX20" fmla="*/ 635101 w 1367100"/>
                <a:gd name="connsiteY20" fmla="*/ 87928 h 1474952"/>
                <a:gd name="connsiteX21" fmla="*/ 636635 w 1367100"/>
                <a:gd name="connsiteY21" fmla="*/ 88192 h 1474952"/>
                <a:gd name="connsiteX22" fmla="*/ 637652 w 1367100"/>
                <a:gd name="connsiteY22" fmla="*/ 89690 h 1474952"/>
                <a:gd name="connsiteX23" fmla="*/ 641298 w 1367100"/>
                <a:gd name="connsiteY23" fmla="*/ 92209 h 1474952"/>
                <a:gd name="connsiteX24" fmla="*/ 673602 w 1367100"/>
                <a:gd name="connsiteY24" fmla="*/ 125805 h 1474952"/>
                <a:gd name="connsiteX25" fmla="*/ 688030 w 1367100"/>
                <a:gd name="connsiteY25" fmla="*/ 135629 h 1474952"/>
                <a:gd name="connsiteX26" fmla="*/ 733479 w 1367100"/>
                <a:gd name="connsiteY26" fmla="*/ 147733 h 1474952"/>
                <a:gd name="connsiteX27" fmla="*/ 775940 w 1367100"/>
                <a:gd name="connsiteY27" fmla="*/ 145029 h 1474952"/>
                <a:gd name="connsiteX28" fmla="*/ 803751 w 1367100"/>
                <a:gd name="connsiteY28" fmla="*/ 127404 h 1474952"/>
                <a:gd name="connsiteX29" fmla="*/ 1284007 w 1367100"/>
                <a:gd name="connsiteY29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51445 w 1367100"/>
                <a:gd name="connsiteY3" fmla="*/ 762477 h 1474952"/>
                <a:gd name="connsiteX4" fmla="*/ 1243862 w 1367100"/>
                <a:gd name="connsiteY4" fmla="*/ 808895 h 1474952"/>
                <a:gd name="connsiteX5" fmla="*/ 1251445 w 1367100"/>
                <a:gd name="connsiteY5" fmla="*/ 855313 h 1474952"/>
                <a:gd name="connsiteX6" fmla="*/ 1284245 w 1367100"/>
                <a:gd name="connsiteY6" fmla="*/ 911603 h 1474952"/>
                <a:gd name="connsiteX7" fmla="*/ 1176021 w 1367100"/>
                <a:gd name="connsiteY7" fmla="*/ 1391859 h 1474952"/>
                <a:gd name="connsiteX8" fmla="*/ 629121 w 1367100"/>
                <a:gd name="connsiteY8" fmla="*/ 1325869 h 1474952"/>
                <a:gd name="connsiteX9" fmla="*/ 559606 w 1367100"/>
                <a:gd name="connsiteY9" fmla="*/ 1187691 h 1474952"/>
                <a:gd name="connsiteX10" fmla="*/ 550339 w 1367100"/>
                <a:gd name="connsiteY10" fmla="*/ 1133062 h 1474952"/>
                <a:gd name="connsiteX11" fmla="*/ 548849 w 1367100"/>
                <a:gd name="connsiteY11" fmla="*/ 1038752 h 1474952"/>
                <a:gd name="connsiteX12" fmla="*/ 528387 w 1367100"/>
                <a:gd name="connsiteY12" fmla="*/ 953762 h 1474952"/>
                <a:gd name="connsiteX13" fmla="*/ 473848 w 1367100"/>
                <a:gd name="connsiteY13" fmla="*/ 871327 h 1474952"/>
                <a:gd name="connsiteX14" fmla="*/ 406751 w 1367100"/>
                <a:gd name="connsiteY14" fmla="*/ 798745 h 1474952"/>
                <a:gd name="connsiteX15" fmla="*/ 342877 w 1367100"/>
                <a:gd name="connsiteY15" fmla="*/ 776255 h 1474952"/>
                <a:gd name="connsiteX16" fmla="*/ 83094 w 1367100"/>
                <a:gd name="connsiteY16" fmla="*/ 629994 h 1474952"/>
                <a:gd name="connsiteX17" fmla="*/ 149083 w 1367100"/>
                <a:gd name="connsiteY17" fmla="*/ 83093 h 1474952"/>
                <a:gd name="connsiteX18" fmla="*/ 578306 w 1367100"/>
                <a:gd name="connsiteY18" fmla="*/ 48697 h 1474952"/>
                <a:gd name="connsiteX19" fmla="*/ 635101 w 1367100"/>
                <a:gd name="connsiteY19" fmla="*/ 87928 h 1474952"/>
                <a:gd name="connsiteX20" fmla="*/ 636635 w 1367100"/>
                <a:gd name="connsiteY20" fmla="*/ 88192 h 1474952"/>
                <a:gd name="connsiteX21" fmla="*/ 637652 w 1367100"/>
                <a:gd name="connsiteY21" fmla="*/ 89690 h 1474952"/>
                <a:gd name="connsiteX22" fmla="*/ 641298 w 1367100"/>
                <a:gd name="connsiteY22" fmla="*/ 92209 h 1474952"/>
                <a:gd name="connsiteX23" fmla="*/ 673602 w 1367100"/>
                <a:gd name="connsiteY23" fmla="*/ 125805 h 1474952"/>
                <a:gd name="connsiteX24" fmla="*/ 688030 w 1367100"/>
                <a:gd name="connsiteY24" fmla="*/ 135629 h 1474952"/>
                <a:gd name="connsiteX25" fmla="*/ 733479 w 1367100"/>
                <a:gd name="connsiteY25" fmla="*/ 147733 h 1474952"/>
                <a:gd name="connsiteX26" fmla="*/ 775940 w 1367100"/>
                <a:gd name="connsiteY26" fmla="*/ 145029 h 1474952"/>
                <a:gd name="connsiteX27" fmla="*/ 803751 w 1367100"/>
                <a:gd name="connsiteY27" fmla="*/ 127404 h 1474952"/>
                <a:gd name="connsiteX28" fmla="*/ 1284007 w 1367100"/>
                <a:gd name="connsiteY28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51445 w 1367100"/>
                <a:gd name="connsiteY3" fmla="*/ 762477 h 1474952"/>
                <a:gd name="connsiteX4" fmla="*/ 1243862 w 1367100"/>
                <a:gd name="connsiteY4" fmla="*/ 808895 h 1474952"/>
                <a:gd name="connsiteX5" fmla="*/ 1251445 w 1367100"/>
                <a:gd name="connsiteY5" fmla="*/ 855313 h 1474952"/>
                <a:gd name="connsiteX6" fmla="*/ 1284245 w 1367100"/>
                <a:gd name="connsiteY6" fmla="*/ 911603 h 1474952"/>
                <a:gd name="connsiteX7" fmla="*/ 1176021 w 1367100"/>
                <a:gd name="connsiteY7" fmla="*/ 1391859 h 1474952"/>
                <a:gd name="connsiteX8" fmla="*/ 629121 w 1367100"/>
                <a:gd name="connsiteY8" fmla="*/ 1325869 h 1474952"/>
                <a:gd name="connsiteX9" fmla="*/ 559606 w 1367100"/>
                <a:gd name="connsiteY9" fmla="*/ 1187691 h 1474952"/>
                <a:gd name="connsiteX10" fmla="*/ 550339 w 1367100"/>
                <a:gd name="connsiteY10" fmla="*/ 1133062 h 1474952"/>
                <a:gd name="connsiteX11" fmla="*/ 548849 w 1367100"/>
                <a:gd name="connsiteY11" fmla="*/ 1038752 h 1474952"/>
                <a:gd name="connsiteX12" fmla="*/ 528387 w 1367100"/>
                <a:gd name="connsiteY12" fmla="*/ 953762 h 1474952"/>
                <a:gd name="connsiteX13" fmla="*/ 473848 w 1367100"/>
                <a:gd name="connsiteY13" fmla="*/ 871327 h 1474952"/>
                <a:gd name="connsiteX14" fmla="*/ 406751 w 1367100"/>
                <a:gd name="connsiteY14" fmla="*/ 798745 h 1474952"/>
                <a:gd name="connsiteX15" fmla="*/ 342877 w 1367100"/>
                <a:gd name="connsiteY15" fmla="*/ 776255 h 1474952"/>
                <a:gd name="connsiteX16" fmla="*/ 83094 w 1367100"/>
                <a:gd name="connsiteY16" fmla="*/ 629994 h 1474952"/>
                <a:gd name="connsiteX17" fmla="*/ 149083 w 1367100"/>
                <a:gd name="connsiteY17" fmla="*/ 83093 h 1474952"/>
                <a:gd name="connsiteX18" fmla="*/ 578306 w 1367100"/>
                <a:gd name="connsiteY18" fmla="*/ 48697 h 1474952"/>
                <a:gd name="connsiteX19" fmla="*/ 635101 w 1367100"/>
                <a:gd name="connsiteY19" fmla="*/ 87928 h 1474952"/>
                <a:gd name="connsiteX20" fmla="*/ 636635 w 1367100"/>
                <a:gd name="connsiteY20" fmla="*/ 88192 h 1474952"/>
                <a:gd name="connsiteX21" fmla="*/ 637652 w 1367100"/>
                <a:gd name="connsiteY21" fmla="*/ 89690 h 1474952"/>
                <a:gd name="connsiteX22" fmla="*/ 641298 w 1367100"/>
                <a:gd name="connsiteY22" fmla="*/ 92209 h 1474952"/>
                <a:gd name="connsiteX23" fmla="*/ 673602 w 1367100"/>
                <a:gd name="connsiteY23" fmla="*/ 125805 h 1474952"/>
                <a:gd name="connsiteX24" fmla="*/ 688030 w 1367100"/>
                <a:gd name="connsiteY24" fmla="*/ 135629 h 1474952"/>
                <a:gd name="connsiteX25" fmla="*/ 733479 w 1367100"/>
                <a:gd name="connsiteY25" fmla="*/ 147733 h 1474952"/>
                <a:gd name="connsiteX26" fmla="*/ 803751 w 1367100"/>
                <a:gd name="connsiteY26" fmla="*/ 127404 h 1474952"/>
                <a:gd name="connsiteX27" fmla="*/ 1284007 w 1367100"/>
                <a:gd name="connsiteY27" fmla="*/ 235627 h 147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7100" h="1474952">
                  <a:moveTo>
                    <a:pt x="1284007" y="235627"/>
                  </a:moveTo>
                  <a:cubicBezTo>
                    <a:pt x="1383607" y="362561"/>
                    <a:pt x="1391888" y="532026"/>
                    <a:pt x="1318404" y="664850"/>
                  </a:cubicBezTo>
                  <a:lnTo>
                    <a:pt x="1274892" y="727842"/>
                  </a:lnTo>
                  <a:lnTo>
                    <a:pt x="1251445" y="762477"/>
                  </a:lnTo>
                  <a:cubicBezTo>
                    <a:pt x="1246562" y="776744"/>
                    <a:pt x="1243862" y="792431"/>
                    <a:pt x="1243862" y="808895"/>
                  </a:cubicBezTo>
                  <a:cubicBezTo>
                    <a:pt x="1243862" y="825360"/>
                    <a:pt x="1246562" y="841045"/>
                    <a:pt x="1251445" y="855313"/>
                  </a:cubicBezTo>
                  <a:lnTo>
                    <a:pt x="1284245" y="911603"/>
                  </a:lnTo>
                  <a:cubicBezTo>
                    <a:pt x="1365241" y="1073666"/>
                    <a:pt x="1324110" y="1275659"/>
                    <a:pt x="1176021" y="1391859"/>
                  </a:cubicBezTo>
                  <a:cubicBezTo>
                    <a:pt x="1006776" y="1524658"/>
                    <a:pt x="761920" y="1495114"/>
                    <a:pt x="629121" y="1325869"/>
                  </a:cubicBezTo>
                  <a:cubicBezTo>
                    <a:pt x="595920" y="1283558"/>
                    <a:pt x="572867" y="1236521"/>
                    <a:pt x="559606" y="1187691"/>
                  </a:cubicBezTo>
                  <a:lnTo>
                    <a:pt x="550339" y="1133062"/>
                  </a:lnTo>
                  <a:cubicBezTo>
                    <a:pt x="549842" y="1101625"/>
                    <a:pt x="549346" y="1070189"/>
                    <a:pt x="548849" y="1038752"/>
                  </a:cubicBezTo>
                  <a:lnTo>
                    <a:pt x="528387" y="953762"/>
                  </a:lnTo>
                  <a:cubicBezTo>
                    <a:pt x="513736" y="926765"/>
                    <a:pt x="495420" y="898819"/>
                    <a:pt x="473848" y="871327"/>
                  </a:cubicBezTo>
                  <a:cubicBezTo>
                    <a:pt x="452276" y="843836"/>
                    <a:pt x="429488" y="819397"/>
                    <a:pt x="406751" y="798745"/>
                  </a:cubicBezTo>
                  <a:lnTo>
                    <a:pt x="342877" y="776255"/>
                  </a:lnTo>
                  <a:cubicBezTo>
                    <a:pt x="243908" y="764313"/>
                    <a:pt x="149494" y="714616"/>
                    <a:pt x="83094" y="629994"/>
                  </a:cubicBezTo>
                  <a:cubicBezTo>
                    <a:pt x="-49706" y="460749"/>
                    <a:pt x="-20162" y="215893"/>
                    <a:pt x="149083" y="83093"/>
                  </a:cubicBezTo>
                  <a:cubicBezTo>
                    <a:pt x="276017" y="-16507"/>
                    <a:pt x="445481" y="-24788"/>
                    <a:pt x="578306" y="48697"/>
                  </a:cubicBezTo>
                  <a:lnTo>
                    <a:pt x="635101" y="87928"/>
                  </a:lnTo>
                  <a:lnTo>
                    <a:pt x="636635" y="88192"/>
                  </a:lnTo>
                  <a:lnTo>
                    <a:pt x="637652" y="89690"/>
                  </a:lnTo>
                  <a:lnTo>
                    <a:pt x="641298" y="92209"/>
                  </a:lnTo>
                  <a:lnTo>
                    <a:pt x="673602" y="125805"/>
                  </a:lnTo>
                  <a:lnTo>
                    <a:pt x="688030" y="135629"/>
                  </a:lnTo>
                  <a:cubicBezTo>
                    <a:pt x="701749" y="141890"/>
                    <a:pt x="717094" y="146117"/>
                    <a:pt x="733479" y="147733"/>
                  </a:cubicBezTo>
                  <a:lnTo>
                    <a:pt x="803751" y="127404"/>
                  </a:lnTo>
                  <a:cubicBezTo>
                    <a:pt x="965814" y="46407"/>
                    <a:pt x="1167807" y="87538"/>
                    <a:pt x="1284007" y="235627"/>
                  </a:cubicBezTo>
                  <a:close/>
                </a:path>
              </a:pathLst>
            </a:custGeom>
            <a:solidFill>
              <a:srgbClr val="8ECDC5"/>
            </a:solidFill>
            <a:ln w="127000">
              <a:gradFill flip="none" rotWithShape="1">
                <a:gsLst>
                  <a:gs pos="0">
                    <a:srgbClr val="F7C6CA"/>
                  </a:gs>
                  <a:gs pos="100000">
                    <a:srgbClr val="EFE3BB">
                      <a:alpha val="9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4258286" y="2228592"/>
              <a:ext cx="779043" cy="779043"/>
            </a:xfrm>
            <a:prstGeom prst="ellipse">
              <a:avLst/>
            </a:prstGeom>
            <a:solidFill>
              <a:srgbClr val="8ECDC5"/>
            </a:solidFill>
            <a:ln w="127000">
              <a:gradFill flip="none" rotWithShape="1">
                <a:gsLst>
                  <a:gs pos="0">
                    <a:srgbClr val="F7C6CA"/>
                  </a:gs>
                  <a:gs pos="100000">
                    <a:srgbClr val="EFE3BB">
                      <a:alpha val="9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5132373" y="1486724"/>
              <a:ext cx="779043" cy="779043"/>
            </a:xfrm>
            <a:prstGeom prst="ellipse">
              <a:avLst/>
            </a:prstGeom>
            <a:solidFill>
              <a:srgbClr val="8ECDC5"/>
            </a:solidFill>
            <a:ln w="127000">
              <a:gradFill flip="none" rotWithShape="1">
                <a:gsLst>
                  <a:gs pos="0">
                    <a:srgbClr val="F7C6CA"/>
                  </a:gs>
                  <a:gs pos="100000">
                    <a:srgbClr val="EFE3BB">
                      <a:alpha val="9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6244367" y="1486724"/>
              <a:ext cx="779043" cy="779043"/>
            </a:xfrm>
            <a:prstGeom prst="ellipse">
              <a:avLst/>
            </a:prstGeom>
            <a:solidFill>
              <a:srgbClr val="8ECDC5"/>
            </a:solidFill>
            <a:ln w="127000">
              <a:gradFill flip="none" rotWithShape="1">
                <a:gsLst>
                  <a:gs pos="0">
                    <a:srgbClr val="F7C6CA"/>
                  </a:gs>
                  <a:gs pos="100000">
                    <a:srgbClr val="EFE3BB">
                      <a:alpha val="9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7154671" y="2248255"/>
              <a:ext cx="779043" cy="779043"/>
            </a:xfrm>
            <a:prstGeom prst="ellipse">
              <a:avLst/>
            </a:prstGeom>
            <a:solidFill>
              <a:srgbClr val="8ECDC5"/>
            </a:solidFill>
            <a:ln w="127000">
              <a:gradFill flip="none" rotWithShape="1">
                <a:gsLst>
                  <a:gs pos="0">
                    <a:srgbClr val="F7C6CA"/>
                  </a:gs>
                  <a:gs pos="100000">
                    <a:srgbClr val="EFE3BB">
                      <a:alpha val="9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제목 개체 틀 46"/>
          <p:cNvSpPr>
            <a:spLocks noGrp="1"/>
          </p:cNvSpPr>
          <p:nvPr>
            <p:ph type="title"/>
          </p:nvPr>
        </p:nvSpPr>
        <p:spPr>
          <a:xfrm>
            <a:off x="3015471" y="4959364"/>
            <a:ext cx="6165488" cy="873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>
                <a:ln>
                  <a:solidFill>
                    <a:schemeClr val="tx2">
                      <a:alpha val="30000"/>
                    </a:schemeClr>
                  </a:solidFill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93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bg>
      <p:bgPr>
        <a:solidFill>
          <a:srgbClr val="89C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0962" y="643467"/>
            <a:ext cx="813987" cy="773288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1399822" y="1625600"/>
            <a:ext cx="1456267" cy="0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835377" y="1779587"/>
            <a:ext cx="25851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/>
            <a:r>
              <a:rPr lang="en-US" altLang="ko-KR" dirty="0" smtClean="0"/>
              <a:t>INDEX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0" hasCustomPrompt="1"/>
          </p:nvPr>
        </p:nvSpPr>
        <p:spPr>
          <a:xfrm>
            <a:off x="5130800" y="1890386"/>
            <a:ext cx="2477911" cy="3693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1" hasCustomPrompt="1"/>
          </p:nvPr>
        </p:nvSpPr>
        <p:spPr>
          <a:xfrm>
            <a:off x="5530850" y="2598343"/>
            <a:ext cx="2077861" cy="1013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600" baseline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37" name="텍스트 개체 틀 33"/>
          <p:cNvSpPr>
            <a:spLocks noGrp="1"/>
          </p:cNvSpPr>
          <p:nvPr>
            <p:ph type="body" sz="quarter" idx="12" hasCustomPrompt="1"/>
          </p:nvPr>
        </p:nvSpPr>
        <p:spPr>
          <a:xfrm>
            <a:off x="5130800" y="4404037"/>
            <a:ext cx="2477911" cy="3693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ko-KR" altLang="en-US" dirty="0"/>
          </a:p>
        </p:txBody>
      </p:sp>
      <p:sp>
        <p:nvSpPr>
          <p:cNvPr id="38" name="텍스트 개체 틀 35"/>
          <p:cNvSpPr>
            <a:spLocks noGrp="1"/>
          </p:cNvSpPr>
          <p:nvPr>
            <p:ph type="body" sz="quarter" idx="13" hasCustomPrompt="1"/>
          </p:nvPr>
        </p:nvSpPr>
        <p:spPr>
          <a:xfrm>
            <a:off x="5530850" y="5111994"/>
            <a:ext cx="2077861" cy="1013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600" baseline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39" name="텍스트 개체 틀 33"/>
          <p:cNvSpPr>
            <a:spLocks noGrp="1"/>
          </p:cNvSpPr>
          <p:nvPr>
            <p:ph type="body" sz="quarter" idx="14" hasCustomPrompt="1"/>
          </p:nvPr>
        </p:nvSpPr>
        <p:spPr>
          <a:xfrm>
            <a:off x="8828257" y="1890386"/>
            <a:ext cx="2477911" cy="3693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ko-KR" altLang="en-US" dirty="0"/>
          </a:p>
        </p:txBody>
      </p:sp>
      <p:sp>
        <p:nvSpPr>
          <p:cNvPr id="40" name="텍스트 개체 틀 35"/>
          <p:cNvSpPr>
            <a:spLocks noGrp="1"/>
          </p:cNvSpPr>
          <p:nvPr>
            <p:ph type="body" sz="quarter" idx="15" hasCustomPrompt="1"/>
          </p:nvPr>
        </p:nvSpPr>
        <p:spPr>
          <a:xfrm>
            <a:off x="9228307" y="2598343"/>
            <a:ext cx="2077861" cy="1013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600" baseline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41" name="텍스트 개체 틀 33"/>
          <p:cNvSpPr>
            <a:spLocks noGrp="1"/>
          </p:cNvSpPr>
          <p:nvPr>
            <p:ph type="body" sz="quarter" idx="16" hasCustomPrompt="1"/>
          </p:nvPr>
        </p:nvSpPr>
        <p:spPr>
          <a:xfrm>
            <a:off x="8828257" y="4404037"/>
            <a:ext cx="2477911" cy="3693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ko-KR" sz="180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endParaRPr lang="ko-KR" altLang="en-US" dirty="0"/>
          </a:p>
        </p:txBody>
      </p:sp>
      <p:sp>
        <p:nvSpPr>
          <p:cNvPr id="42" name="텍스트 개체 틀 35"/>
          <p:cNvSpPr>
            <a:spLocks noGrp="1"/>
          </p:cNvSpPr>
          <p:nvPr>
            <p:ph type="body" sz="quarter" idx="17" hasCustomPrompt="1"/>
          </p:nvPr>
        </p:nvSpPr>
        <p:spPr>
          <a:xfrm>
            <a:off x="9228307" y="5111994"/>
            <a:ext cx="2077861" cy="1013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600" baseline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Text here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Text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50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1">
    <p:bg>
      <p:bgPr>
        <a:solidFill>
          <a:srgbClr val="FB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 userDrawn="1"/>
        </p:nvSpPr>
        <p:spPr>
          <a:xfrm rot="18487195">
            <a:off x="555477" y="442292"/>
            <a:ext cx="1186192" cy="1238915"/>
          </a:xfrm>
          <a:custGeom>
            <a:avLst/>
            <a:gdLst>
              <a:gd name="connsiteX0" fmla="*/ 2056960 w 3193815"/>
              <a:gd name="connsiteY0" fmla="*/ 1350392 h 3335772"/>
              <a:gd name="connsiteX1" fmla="*/ 2112064 w 3193815"/>
              <a:gd name="connsiteY1" fmla="*/ 2038001 h 3335772"/>
              <a:gd name="connsiteX2" fmla="*/ 2042358 w 3193815"/>
              <a:gd name="connsiteY2" fmla="*/ 2138913 h 3335772"/>
              <a:gd name="connsiteX3" fmla="*/ 2004796 w 3193815"/>
              <a:gd name="connsiteY3" fmla="*/ 2194398 h 3335772"/>
              <a:gd name="connsiteX4" fmla="*/ 1992649 w 3193815"/>
              <a:gd name="connsiteY4" fmla="*/ 2268759 h 3335772"/>
              <a:gd name="connsiteX5" fmla="*/ 2004796 w 3193815"/>
              <a:gd name="connsiteY5" fmla="*/ 2343119 h 3335772"/>
              <a:gd name="connsiteX6" fmla="*/ 2057342 w 3193815"/>
              <a:gd name="connsiteY6" fmla="*/ 2433295 h 3335772"/>
              <a:gd name="connsiteX7" fmla="*/ 1883968 w 3193815"/>
              <a:gd name="connsiteY7" fmla="*/ 3202658 h 3335772"/>
              <a:gd name="connsiteX8" fmla="*/ 1007842 w 3193815"/>
              <a:gd name="connsiteY8" fmla="*/ 3096943 h 3335772"/>
              <a:gd name="connsiteX9" fmla="*/ 896481 w 3193815"/>
              <a:gd name="connsiteY9" fmla="*/ 2875584 h 3335772"/>
              <a:gd name="connsiteX10" fmla="*/ 881635 w 3193815"/>
              <a:gd name="connsiteY10" fmla="*/ 2788069 h 3335772"/>
              <a:gd name="connsiteX11" fmla="*/ 879248 w 3193815"/>
              <a:gd name="connsiteY11" fmla="*/ 2636986 h 3335772"/>
              <a:gd name="connsiteX12" fmla="*/ 846468 w 3193815"/>
              <a:gd name="connsiteY12" fmla="*/ 2500833 h 3335772"/>
              <a:gd name="connsiteX13" fmla="*/ 759097 w 3193815"/>
              <a:gd name="connsiteY13" fmla="*/ 2368774 h 3335772"/>
              <a:gd name="connsiteX14" fmla="*/ 651609 w 3193815"/>
              <a:gd name="connsiteY14" fmla="*/ 2252499 h 3335772"/>
              <a:gd name="connsiteX15" fmla="*/ 549284 w 3193815"/>
              <a:gd name="connsiteY15" fmla="*/ 2216470 h 3335772"/>
              <a:gd name="connsiteX16" fmla="*/ 133115 w 3193815"/>
              <a:gd name="connsiteY16" fmla="*/ 1982162 h 3335772"/>
              <a:gd name="connsiteX17" fmla="*/ 238829 w 3193815"/>
              <a:gd name="connsiteY17" fmla="*/ 1106035 h 3335772"/>
              <a:gd name="connsiteX18" fmla="*/ 926438 w 3193815"/>
              <a:gd name="connsiteY18" fmla="*/ 1050933 h 3335772"/>
              <a:gd name="connsiteX19" fmla="*/ 1017422 w 3193815"/>
              <a:gd name="connsiteY19" fmla="*/ 1113780 h 3335772"/>
              <a:gd name="connsiteX20" fmla="*/ 1019880 w 3193815"/>
              <a:gd name="connsiteY20" fmla="*/ 1114203 h 3335772"/>
              <a:gd name="connsiteX21" fmla="*/ 1021509 w 3193815"/>
              <a:gd name="connsiteY21" fmla="*/ 1116603 h 3335772"/>
              <a:gd name="connsiteX22" fmla="*/ 1027350 w 3193815"/>
              <a:gd name="connsiteY22" fmla="*/ 1120639 h 3335772"/>
              <a:gd name="connsiteX23" fmla="*/ 1079100 w 3193815"/>
              <a:gd name="connsiteY23" fmla="*/ 1174459 h 3335772"/>
              <a:gd name="connsiteX24" fmla="*/ 1102214 w 3193815"/>
              <a:gd name="connsiteY24" fmla="*/ 1190197 h 3335772"/>
              <a:gd name="connsiteX25" fmla="*/ 1175022 w 3193815"/>
              <a:gd name="connsiteY25" fmla="*/ 1209587 h 3335772"/>
              <a:gd name="connsiteX26" fmla="*/ 1287597 w 3193815"/>
              <a:gd name="connsiteY26" fmla="*/ 1177020 h 3335772"/>
              <a:gd name="connsiteX27" fmla="*/ 2056960 w 3193815"/>
              <a:gd name="connsiteY27" fmla="*/ 1350392 h 3335772"/>
              <a:gd name="connsiteX28" fmla="*/ 3073549 w 3193815"/>
              <a:gd name="connsiteY28" fmla="*/ 2439866 h 3335772"/>
              <a:gd name="connsiteX29" fmla="*/ 3007559 w 3193815"/>
              <a:gd name="connsiteY29" fmla="*/ 2986767 h 3335772"/>
              <a:gd name="connsiteX30" fmla="*/ 2460659 w 3193815"/>
              <a:gd name="connsiteY30" fmla="*/ 2920777 h 3335772"/>
              <a:gd name="connsiteX31" fmla="*/ 2526648 w 3193815"/>
              <a:gd name="connsiteY31" fmla="*/ 2373877 h 3335772"/>
              <a:gd name="connsiteX32" fmla="*/ 3073549 w 3193815"/>
              <a:gd name="connsiteY32" fmla="*/ 2439866 h 3335772"/>
              <a:gd name="connsiteX33" fmla="*/ 1301052 w 3193815"/>
              <a:gd name="connsiteY33" fmla="*/ 149083 h 3335772"/>
              <a:gd name="connsiteX34" fmla="*/ 1235063 w 3193815"/>
              <a:gd name="connsiteY34" fmla="*/ 695983 h 3335772"/>
              <a:gd name="connsiteX35" fmla="*/ 688162 w 3193815"/>
              <a:gd name="connsiteY35" fmla="*/ 629994 h 3335772"/>
              <a:gd name="connsiteX36" fmla="*/ 754152 w 3193815"/>
              <a:gd name="connsiteY36" fmla="*/ 83093 h 3335772"/>
              <a:gd name="connsiteX37" fmla="*/ 1301052 w 3193815"/>
              <a:gd name="connsiteY37" fmla="*/ 149083 h 3335772"/>
              <a:gd name="connsiteX38" fmla="*/ 3110721 w 3193815"/>
              <a:gd name="connsiteY38" fmla="*/ 1253611 h 3335772"/>
              <a:gd name="connsiteX39" fmla="*/ 3044732 w 3193815"/>
              <a:gd name="connsiteY39" fmla="*/ 1800512 h 3335772"/>
              <a:gd name="connsiteX40" fmla="*/ 2497831 w 3193815"/>
              <a:gd name="connsiteY40" fmla="*/ 1734522 h 3335772"/>
              <a:gd name="connsiteX41" fmla="*/ 2563821 w 3193815"/>
              <a:gd name="connsiteY41" fmla="*/ 1187622 h 3335772"/>
              <a:gd name="connsiteX42" fmla="*/ 3110721 w 3193815"/>
              <a:gd name="connsiteY42" fmla="*/ 1253611 h 3335772"/>
              <a:gd name="connsiteX43" fmla="*/ 2424277 w 3193815"/>
              <a:gd name="connsiteY43" fmla="*/ 378783 h 3335772"/>
              <a:gd name="connsiteX44" fmla="*/ 2358288 w 3193815"/>
              <a:gd name="connsiteY44" fmla="*/ 925683 h 3335772"/>
              <a:gd name="connsiteX45" fmla="*/ 1811387 w 3193815"/>
              <a:gd name="connsiteY45" fmla="*/ 859694 h 3335772"/>
              <a:gd name="connsiteX46" fmla="*/ 1877377 w 3193815"/>
              <a:gd name="connsiteY46" fmla="*/ 312793 h 3335772"/>
              <a:gd name="connsiteX47" fmla="*/ 2424277 w 3193815"/>
              <a:gd name="connsiteY47" fmla="*/ 378783 h 333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3815" h="3335772">
                <a:moveTo>
                  <a:pt x="2056960" y="1350392"/>
                </a:moveTo>
                <a:cubicBezTo>
                  <a:pt x="2216518" y="1553738"/>
                  <a:pt x="2229784" y="1825219"/>
                  <a:pt x="2112064" y="2038001"/>
                </a:cubicBezTo>
                <a:lnTo>
                  <a:pt x="2042358" y="2138913"/>
                </a:lnTo>
                <a:lnTo>
                  <a:pt x="2004796" y="2194398"/>
                </a:lnTo>
                <a:cubicBezTo>
                  <a:pt x="1996974" y="2217253"/>
                  <a:pt x="1992648" y="2242384"/>
                  <a:pt x="1992649" y="2268759"/>
                </a:cubicBezTo>
                <a:cubicBezTo>
                  <a:pt x="1992648" y="2295135"/>
                  <a:pt x="1996974" y="2320262"/>
                  <a:pt x="2004796" y="2343119"/>
                </a:cubicBezTo>
                <a:lnTo>
                  <a:pt x="2057342" y="2433295"/>
                </a:lnTo>
                <a:cubicBezTo>
                  <a:pt x="2187096" y="2692918"/>
                  <a:pt x="2121205" y="3016508"/>
                  <a:pt x="1883968" y="3202658"/>
                </a:cubicBezTo>
                <a:cubicBezTo>
                  <a:pt x="1612840" y="3415400"/>
                  <a:pt x="1220585" y="3368071"/>
                  <a:pt x="1007842" y="3096943"/>
                </a:cubicBezTo>
                <a:cubicBezTo>
                  <a:pt x="954655" y="3029162"/>
                  <a:pt x="917725" y="2953809"/>
                  <a:pt x="896481" y="2875584"/>
                </a:cubicBezTo>
                <a:lnTo>
                  <a:pt x="881635" y="2788069"/>
                </a:lnTo>
                <a:cubicBezTo>
                  <a:pt x="880839" y="2737708"/>
                  <a:pt x="880044" y="2687348"/>
                  <a:pt x="879248" y="2636986"/>
                </a:cubicBezTo>
                <a:lnTo>
                  <a:pt x="846468" y="2500833"/>
                </a:lnTo>
                <a:cubicBezTo>
                  <a:pt x="822997" y="2457585"/>
                  <a:pt x="793656" y="2412816"/>
                  <a:pt x="759097" y="2368774"/>
                </a:cubicBezTo>
                <a:cubicBezTo>
                  <a:pt x="724540" y="2324734"/>
                  <a:pt x="688033" y="2285583"/>
                  <a:pt x="651609" y="2252499"/>
                </a:cubicBezTo>
                <a:lnTo>
                  <a:pt x="549284" y="2216470"/>
                </a:lnTo>
                <a:cubicBezTo>
                  <a:pt x="390737" y="2197339"/>
                  <a:pt x="239487" y="2117725"/>
                  <a:pt x="133115" y="1982162"/>
                </a:cubicBezTo>
                <a:cubicBezTo>
                  <a:pt x="-79629" y="1711034"/>
                  <a:pt x="-32299" y="1318778"/>
                  <a:pt x="238829" y="1106035"/>
                </a:cubicBezTo>
                <a:cubicBezTo>
                  <a:pt x="442175" y="946477"/>
                  <a:pt x="713654" y="933211"/>
                  <a:pt x="926438" y="1050933"/>
                </a:cubicBezTo>
                <a:lnTo>
                  <a:pt x="1017422" y="1113780"/>
                </a:lnTo>
                <a:lnTo>
                  <a:pt x="1019880" y="1114203"/>
                </a:lnTo>
                <a:lnTo>
                  <a:pt x="1021509" y="1116603"/>
                </a:lnTo>
                <a:lnTo>
                  <a:pt x="1027350" y="1120639"/>
                </a:lnTo>
                <a:lnTo>
                  <a:pt x="1079100" y="1174459"/>
                </a:lnTo>
                <a:lnTo>
                  <a:pt x="1102214" y="1190197"/>
                </a:lnTo>
                <a:cubicBezTo>
                  <a:pt x="1124191" y="1200227"/>
                  <a:pt x="1148774" y="1206998"/>
                  <a:pt x="1175022" y="1209587"/>
                </a:cubicBezTo>
                <a:lnTo>
                  <a:pt x="1287597" y="1177020"/>
                </a:lnTo>
                <a:cubicBezTo>
                  <a:pt x="1547220" y="1047264"/>
                  <a:pt x="1870810" y="1113156"/>
                  <a:pt x="2056960" y="1350392"/>
                </a:cubicBezTo>
                <a:close/>
                <a:moveTo>
                  <a:pt x="3073549" y="2439866"/>
                </a:moveTo>
                <a:cubicBezTo>
                  <a:pt x="3206348" y="2609111"/>
                  <a:pt x="3176804" y="2853967"/>
                  <a:pt x="3007559" y="2986767"/>
                </a:cubicBezTo>
                <a:cubicBezTo>
                  <a:pt x="2838314" y="3119567"/>
                  <a:pt x="2593459" y="3090022"/>
                  <a:pt x="2460659" y="2920777"/>
                </a:cubicBezTo>
                <a:cubicBezTo>
                  <a:pt x="2327859" y="2751533"/>
                  <a:pt x="2357403" y="2506677"/>
                  <a:pt x="2526648" y="2373877"/>
                </a:cubicBezTo>
                <a:cubicBezTo>
                  <a:pt x="2695893" y="2241077"/>
                  <a:pt x="2940749" y="2270621"/>
                  <a:pt x="3073549" y="2439866"/>
                </a:cubicBezTo>
                <a:close/>
                <a:moveTo>
                  <a:pt x="1301052" y="149083"/>
                </a:moveTo>
                <a:cubicBezTo>
                  <a:pt x="1433852" y="318328"/>
                  <a:pt x="1404308" y="563183"/>
                  <a:pt x="1235063" y="695983"/>
                </a:cubicBezTo>
                <a:cubicBezTo>
                  <a:pt x="1065818" y="828783"/>
                  <a:pt x="820962" y="799239"/>
                  <a:pt x="688162" y="629994"/>
                </a:cubicBezTo>
                <a:cubicBezTo>
                  <a:pt x="555362" y="460749"/>
                  <a:pt x="584907" y="215893"/>
                  <a:pt x="754152" y="83093"/>
                </a:cubicBezTo>
                <a:cubicBezTo>
                  <a:pt x="923396" y="-49707"/>
                  <a:pt x="1168252" y="-20162"/>
                  <a:pt x="1301052" y="149083"/>
                </a:cubicBezTo>
                <a:close/>
                <a:moveTo>
                  <a:pt x="3110721" y="1253611"/>
                </a:moveTo>
                <a:cubicBezTo>
                  <a:pt x="3243521" y="1422856"/>
                  <a:pt x="3213977" y="1667712"/>
                  <a:pt x="3044732" y="1800512"/>
                </a:cubicBezTo>
                <a:cubicBezTo>
                  <a:pt x="2875487" y="1933312"/>
                  <a:pt x="2630631" y="1903767"/>
                  <a:pt x="2497831" y="1734522"/>
                </a:cubicBezTo>
                <a:cubicBezTo>
                  <a:pt x="2365032" y="1565278"/>
                  <a:pt x="2394576" y="1320422"/>
                  <a:pt x="2563821" y="1187622"/>
                </a:cubicBezTo>
                <a:cubicBezTo>
                  <a:pt x="2733066" y="1054822"/>
                  <a:pt x="2977921" y="1084366"/>
                  <a:pt x="3110721" y="1253611"/>
                </a:cubicBezTo>
                <a:close/>
                <a:moveTo>
                  <a:pt x="2424277" y="378783"/>
                </a:moveTo>
                <a:cubicBezTo>
                  <a:pt x="2557077" y="548028"/>
                  <a:pt x="2527532" y="792883"/>
                  <a:pt x="2358288" y="925683"/>
                </a:cubicBezTo>
                <a:cubicBezTo>
                  <a:pt x="2189043" y="1058483"/>
                  <a:pt x="1944187" y="1028939"/>
                  <a:pt x="1811387" y="859694"/>
                </a:cubicBezTo>
                <a:cubicBezTo>
                  <a:pt x="1678587" y="690449"/>
                  <a:pt x="1708132" y="445593"/>
                  <a:pt x="1877377" y="312793"/>
                </a:cubicBezTo>
                <a:cubicBezTo>
                  <a:pt x="2046621" y="179994"/>
                  <a:pt x="2291477" y="209538"/>
                  <a:pt x="2424277" y="3787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336801" y="1246349"/>
            <a:ext cx="1862666" cy="0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694745" y="731894"/>
            <a:ext cx="31467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8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 smtClean="0"/>
              <a:t>CONTETS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 hasCustomPrompt="1"/>
          </p:nvPr>
        </p:nvSpPr>
        <p:spPr>
          <a:xfrm>
            <a:off x="2499696" y="1405913"/>
            <a:ext cx="15368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sz="1600" baseline="0" dirty="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ctr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27" name="텍스트 개체 틀 25"/>
          <p:cNvSpPr>
            <a:spLocks noGrp="1"/>
          </p:cNvSpPr>
          <p:nvPr>
            <p:ph type="body" sz="quarter" idx="11" hasCustomPrompt="1"/>
          </p:nvPr>
        </p:nvSpPr>
        <p:spPr>
          <a:xfrm>
            <a:off x="707512" y="1006283"/>
            <a:ext cx="88212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dirty="0">
                <a:solidFill>
                  <a:srgbClr val="FBF3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lvl="0" algn="ctr"/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2">
    <p:bg>
      <p:bgPr>
        <a:solidFill>
          <a:srgbClr val="FB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 userDrawn="1"/>
        </p:nvSpPr>
        <p:spPr>
          <a:xfrm rot="18487195">
            <a:off x="555477" y="442292"/>
            <a:ext cx="1186192" cy="1238915"/>
          </a:xfrm>
          <a:custGeom>
            <a:avLst/>
            <a:gdLst>
              <a:gd name="connsiteX0" fmla="*/ 2056960 w 3193815"/>
              <a:gd name="connsiteY0" fmla="*/ 1350392 h 3335772"/>
              <a:gd name="connsiteX1" fmla="*/ 2112064 w 3193815"/>
              <a:gd name="connsiteY1" fmla="*/ 2038001 h 3335772"/>
              <a:gd name="connsiteX2" fmla="*/ 2042358 w 3193815"/>
              <a:gd name="connsiteY2" fmla="*/ 2138913 h 3335772"/>
              <a:gd name="connsiteX3" fmla="*/ 2004796 w 3193815"/>
              <a:gd name="connsiteY3" fmla="*/ 2194398 h 3335772"/>
              <a:gd name="connsiteX4" fmla="*/ 1992649 w 3193815"/>
              <a:gd name="connsiteY4" fmla="*/ 2268759 h 3335772"/>
              <a:gd name="connsiteX5" fmla="*/ 2004796 w 3193815"/>
              <a:gd name="connsiteY5" fmla="*/ 2343119 h 3335772"/>
              <a:gd name="connsiteX6" fmla="*/ 2057342 w 3193815"/>
              <a:gd name="connsiteY6" fmla="*/ 2433295 h 3335772"/>
              <a:gd name="connsiteX7" fmla="*/ 1883968 w 3193815"/>
              <a:gd name="connsiteY7" fmla="*/ 3202658 h 3335772"/>
              <a:gd name="connsiteX8" fmla="*/ 1007842 w 3193815"/>
              <a:gd name="connsiteY8" fmla="*/ 3096943 h 3335772"/>
              <a:gd name="connsiteX9" fmla="*/ 896481 w 3193815"/>
              <a:gd name="connsiteY9" fmla="*/ 2875584 h 3335772"/>
              <a:gd name="connsiteX10" fmla="*/ 881635 w 3193815"/>
              <a:gd name="connsiteY10" fmla="*/ 2788069 h 3335772"/>
              <a:gd name="connsiteX11" fmla="*/ 879248 w 3193815"/>
              <a:gd name="connsiteY11" fmla="*/ 2636986 h 3335772"/>
              <a:gd name="connsiteX12" fmla="*/ 846468 w 3193815"/>
              <a:gd name="connsiteY12" fmla="*/ 2500833 h 3335772"/>
              <a:gd name="connsiteX13" fmla="*/ 759097 w 3193815"/>
              <a:gd name="connsiteY13" fmla="*/ 2368774 h 3335772"/>
              <a:gd name="connsiteX14" fmla="*/ 651609 w 3193815"/>
              <a:gd name="connsiteY14" fmla="*/ 2252499 h 3335772"/>
              <a:gd name="connsiteX15" fmla="*/ 549284 w 3193815"/>
              <a:gd name="connsiteY15" fmla="*/ 2216470 h 3335772"/>
              <a:gd name="connsiteX16" fmla="*/ 133115 w 3193815"/>
              <a:gd name="connsiteY16" fmla="*/ 1982162 h 3335772"/>
              <a:gd name="connsiteX17" fmla="*/ 238829 w 3193815"/>
              <a:gd name="connsiteY17" fmla="*/ 1106035 h 3335772"/>
              <a:gd name="connsiteX18" fmla="*/ 926438 w 3193815"/>
              <a:gd name="connsiteY18" fmla="*/ 1050933 h 3335772"/>
              <a:gd name="connsiteX19" fmla="*/ 1017422 w 3193815"/>
              <a:gd name="connsiteY19" fmla="*/ 1113780 h 3335772"/>
              <a:gd name="connsiteX20" fmla="*/ 1019880 w 3193815"/>
              <a:gd name="connsiteY20" fmla="*/ 1114203 h 3335772"/>
              <a:gd name="connsiteX21" fmla="*/ 1021509 w 3193815"/>
              <a:gd name="connsiteY21" fmla="*/ 1116603 h 3335772"/>
              <a:gd name="connsiteX22" fmla="*/ 1027350 w 3193815"/>
              <a:gd name="connsiteY22" fmla="*/ 1120639 h 3335772"/>
              <a:gd name="connsiteX23" fmla="*/ 1079100 w 3193815"/>
              <a:gd name="connsiteY23" fmla="*/ 1174459 h 3335772"/>
              <a:gd name="connsiteX24" fmla="*/ 1102214 w 3193815"/>
              <a:gd name="connsiteY24" fmla="*/ 1190197 h 3335772"/>
              <a:gd name="connsiteX25" fmla="*/ 1175022 w 3193815"/>
              <a:gd name="connsiteY25" fmla="*/ 1209587 h 3335772"/>
              <a:gd name="connsiteX26" fmla="*/ 1287597 w 3193815"/>
              <a:gd name="connsiteY26" fmla="*/ 1177020 h 3335772"/>
              <a:gd name="connsiteX27" fmla="*/ 2056960 w 3193815"/>
              <a:gd name="connsiteY27" fmla="*/ 1350392 h 3335772"/>
              <a:gd name="connsiteX28" fmla="*/ 3073549 w 3193815"/>
              <a:gd name="connsiteY28" fmla="*/ 2439866 h 3335772"/>
              <a:gd name="connsiteX29" fmla="*/ 3007559 w 3193815"/>
              <a:gd name="connsiteY29" fmla="*/ 2986767 h 3335772"/>
              <a:gd name="connsiteX30" fmla="*/ 2460659 w 3193815"/>
              <a:gd name="connsiteY30" fmla="*/ 2920777 h 3335772"/>
              <a:gd name="connsiteX31" fmla="*/ 2526648 w 3193815"/>
              <a:gd name="connsiteY31" fmla="*/ 2373877 h 3335772"/>
              <a:gd name="connsiteX32" fmla="*/ 3073549 w 3193815"/>
              <a:gd name="connsiteY32" fmla="*/ 2439866 h 3335772"/>
              <a:gd name="connsiteX33" fmla="*/ 1301052 w 3193815"/>
              <a:gd name="connsiteY33" fmla="*/ 149083 h 3335772"/>
              <a:gd name="connsiteX34" fmla="*/ 1235063 w 3193815"/>
              <a:gd name="connsiteY34" fmla="*/ 695983 h 3335772"/>
              <a:gd name="connsiteX35" fmla="*/ 688162 w 3193815"/>
              <a:gd name="connsiteY35" fmla="*/ 629994 h 3335772"/>
              <a:gd name="connsiteX36" fmla="*/ 754152 w 3193815"/>
              <a:gd name="connsiteY36" fmla="*/ 83093 h 3335772"/>
              <a:gd name="connsiteX37" fmla="*/ 1301052 w 3193815"/>
              <a:gd name="connsiteY37" fmla="*/ 149083 h 3335772"/>
              <a:gd name="connsiteX38" fmla="*/ 3110721 w 3193815"/>
              <a:gd name="connsiteY38" fmla="*/ 1253611 h 3335772"/>
              <a:gd name="connsiteX39" fmla="*/ 3044732 w 3193815"/>
              <a:gd name="connsiteY39" fmla="*/ 1800512 h 3335772"/>
              <a:gd name="connsiteX40" fmla="*/ 2497831 w 3193815"/>
              <a:gd name="connsiteY40" fmla="*/ 1734522 h 3335772"/>
              <a:gd name="connsiteX41" fmla="*/ 2563821 w 3193815"/>
              <a:gd name="connsiteY41" fmla="*/ 1187622 h 3335772"/>
              <a:gd name="connsiteX42" fmla="*/ 3110721 w 3193815"/>
              <a:gd name="connsiteY42" fmla="*/ 1253611 h 3335772"/>
              <a:gd name="connsiteX43" fmla="*/ 2424277 w 3193815"/>
              <a:gd name="connsiteY43" fmla="*/ 378783 h 3335772"/>
              <a:gd name="connsiteX44" fmla="*/ 2358288 w 3193815"/>
              <a:gd name="connsiteY44" fmla="*/ 925683 h 3335772"/>
              <a:gd name="connsiteX45" fmla="*/ 1811387 w 3193815"/>
              <a:gd name="connsiteY45" fmla="*/ 859694 h 3335772"/>
              <a:gd name="connsiteX46" fmla="*/ 1877377 w 3193815"/>
              <a:gd name="connsiteY46" fmla="*/ 312793 h 3335772"/>
              <a:gd name="connsiteX47" fmla="*/ 2424277 w 3193815"/>
              <a:gd name="connsiteY47" fmla="*/ 378783 h 333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3815" h="3335772">
                <a:moveTo>
                  <a:pt x="2056960" y="1350392"/>
                </a:moveTo>
                <a:cubicBezTo>
                  <a:pt x="2216518" y="1553738"/>
                  <a:pt x="2229784" y="1825219"/>
                  <a:pt x="2112064" y="2038001"/>
                </a:cubicBezTo>
                <a:lnTo>
                  <a:pt x="2042358" y="2138913"/>
                </a:lnTo>
                <a:lnTo>
                  <a:pt x="2004796" y="2194398"/>
                </a:lnTo>
                <a:cubicBezTo>
                  <a:pt x="1996974" y="2217253"/>
                  <a:pt x="1992648" y="2242384"/>
                  <a:pt x="1992649" y="2268759"/>
                </a:cubicBezTo>
                <a:cubicBezTo>
                  <a:pt x="1992648" y="2295135"/>
                  <a:pt x="1996974" y="2320262"/>
                  <a:pt x="2004796" y="2343119"/>
                </a:cubicBezTo>
                <a:lnTo>
                  <a:pt x="2057342" y="2433295"/>
                </a:lnTo>
                <a:cubicBezTo>
                  <a:pt x="2187096" y="2692918"/>
                  <a:pt x="2121205" y="3016508"/>
                  <a:pt x="1883968" y="3202658"/>
                </a:cubicBezTo>
                <a:cubicBezTo>
                  <a:pt x="1612840" y="3415400"/>
                  <a:pt x="1220585" y="3368071"/>
                  <a:pt x="1007842" y="3096943"/>
                </a:cubicBezTo>
                <a:cubicBezTo>
                  <a:pt x="954655" y="3029162"/>
                  <a:pt x="917725" y="2953809"/>
                  <a:pt x="896481" y="2875584"/>
                </a:cubicBezTo>
                <a:lnTo>
                  <a:pt x="881635" y="2788069"/>
                </a:lnTo>
                <a:cubicBezTo>
                  <a:pt x="880839" y="2737708"/>
                  <a:pt x="880044" y="2687348"/>
                  <a:pt x="879248" y="2636986"/>
                </a:cubicBezTo>
                <a:lnTo>
                  <a:pt x="846468" y="2500833"/>
                </a:lnTo>
                <a:cubicBezTo>
                  <a:pt x="822997" y="2457585"/>
                  <a:pt x="793656" y="2412816"/>
                  <a:pt x="759097" y="2368774"/>
                </a:cubicBezTo>
                <a:cubicBezTo>
                  <a:pt x="724540" y="2324734"/>
                  <a:pt x="688033" y="2285583"/>
                  <a:pt x="651609" y="2252499"/>
                </a:cubicBezTo>
                <a:lnTo>
                  <a:pt x="549284" y="2216470"/>
                </a:lnTo>
                <a:cubicBezTo>
                  <a:pt x="390737" y="2197339"/>
                  <a:pt x="239487" y="2117725"/>
                  <a:pt x="133115" y="1982162"/>
                </a:cubicBezTo>
                <a:cubicBezTo>
                  <a:pt x="-79629" y="1711034"/>
                  <a:pt x="-32299" y="1318778"/>
                  <a:pt x="238829" y="1106035"/>
                </a:cubicBezTo>
                <a:cubicBezTo>
                  <a:pt x="442175" y="946477"/>
                  <a:pt x="713654" y="933211"/>
                  <a:pt x="926438" y="1050933"/>
                </a:cubicBezTo>
                <a:lnTo>
                  <a:pt x="1017422" y="1113780"/>
                </a:lnTo>
                <a:lnTo>
                  <a:pt x="1019880" y="1114203"/>
                </a:lnTo>
                <a:lnTo>
                  <a:pt x="1021509" y="1116603"/>
                </a:lnTo>
                <a:lnTo>
                  <a:pt x="1027350" y="1120639"/>
                </a:lnTo>
                <a:lnTo>
                  <a:pt x="1079100" y="1174459"/>
                </a:lnTo>
                <a:lnTo>
                  <a:pt x="1102214" y="1190197"/>
                </a:lnTo>
                <a:cubicBezTo>
                  <a:pt x="1124191" y="1200227"/>
                  <a:pt x="1148774" y="1206998"/>
                  <a:pt x="1175022" y="1209587"/>
                </a:cubicBezTo>
                <a:lnTo>
                  <a:pt x="1287597" y="1177020"/>
                </a:lnTo>
                <a:cubicBezTo>
                  <a:pt x="1547220" y="1047264"/>
                  <a:pt x="1870810" y="1113156"/>
                  <a:pt x="2056960" y="1350392"/>
                </a:cubicBezTo>
                <a:close/>
                <a:moveTo>
                  <a:pt x="3073549" y="2439866"/>
                </a:moveTo>
                <a:cubicBezTo>
                  <a:pt x="3206348" y="2609111"/>
                  <a:pt x="3176804" y="2853967"/>
                  <a:pt x="3007559" y="2986767"/>
                </a:cubicBezTo>
                <a:cubicBezTo>
                  <a:pt x="2838314" y="3119567"/>
                  <a:pt x="2593459" y="3090022"/>
                  <a:pt x="2460659" y="2920777"/>
                </a:cubicBezTo>
                <a:cubicBezTo>
                  <a:pt x="2327859" y="2751533"/>
                  <a:pt x="2357403" y="2506677"/>
                  <a:pt x="2526648" y="2373877"/>
                </a:cubicBezTo>
                <a:cubicBezTo>
                  <a:pt x="2695893" y="2241077"/>
                  <a:pt x="2940749" y="2270621"/>
                  <a:pt x="3073549" y="2439866"/>
                </a:cubicBezTo>
                <a:close/>
                <a:moveTo>
                  <a:pt x="1301052" y="149083"/>
                </a:moveTo>
                <a:cubicBezTo>
                  <a:pt x="1433852" y="318328"/>
                  <a:pt x="1404308" y="563183"/>
                  <a:pt x="1235063" y="695983"/>
                </a:cubicBezTo>
                <a:cubicBezTo>
                  <a:pt x="1065818" y="828783"/>
                  <a:pt x="820962" y="799239"/>
                  <a:pt x="688162" y="629994"/>
                </a:cubicBezTo>
                <a:cubicBezTo>
                  <a:pt x="555362" y="460749"/>
                  <a:pt x="584907" y="215893"/>
                  <a:pt x="754152" y="83093"/>
                </a:cubicBezTo>
                <a:cubicBezTo>
                  <a:pt x="923396" y="-49707"/>
                  <a:pt x="1168252" y="-20162"/>
                  <a:pt x="1301052" y="149083"/>
                </a:cubicBezTo>
                <a:close/>
                <a:moveTo>
                  <a:pt x="3110721" y="1253611"/>
                </a:moveTo>
                <a:cubicBezTo>
                  <a:pt x="3243521" y="1422856"/>
                  <a:pt x="3213977" y="1667712"/>
                  <a:pt x="3044732" y="1800512"/>
                </a:cubicBezTo>
                <a:cubicBezTo>
                  <a:pt x="2875487" y="1933312"/>
                  <a:pt x="2630631" y="1903767"/>
                  <a:pt x="2497831" y="1734522"/>
                </a:cubicBezTo>
                <a:cubicBezTo>
                  <a:pt x="2365032" y="1565278"/>
                  <a:pt x="2394576" y="1320422"/>
                  <a:pt x="2563821" y="1187622"/>
                </a:cubicBezTo>
                <a:cubicBezTo>
                  <a:pt x="2733066" y="1054822"/>
                  <a:pt x="2977921" y="1084366"/>
                  <a:pt x="3110721" y="1253611"/>
                </a:cubicBezTo>
                <a:close/>
                <a:moveTo>
                  <a:pt x="2424277" y="378783"/>
                </a:moveTo>
                <a:cubicBezTo>
                  <a:pt x="2557077" y="548028"/>
                  <a:pt x="2527532" y="792883"/>
                  <a:pt x="2358288" y="925683"/>
                </a:cubicBezTo>
                <a:cubicBezTo>
                  <a:pt x="2189043" y="1058483"/>
                  <a:pt x="1944187" y="1028939"/>
                  <a:pt x="1811387" y="859694"/>
                </a:cubicBezTo>
                <a:cubicBezTo>
                  <a:pt x="1678587" y="690449"/>
                  <a:pt x="1708132" y="445593"/>
                  <a:pt x="1877377" y="312793"/>
                </a:cubicBezTo>
                <a:cubicBezTo>
                  <a:pt x="2046621" y="179994"/>
                  <a:pt x="2291477" y="209538"/>
                  <a:pt x="2424277" y="3787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336801" y="1246349"/>
            <a:ext cx="1862666" cy="0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694745" y="731894"/>
            <a:ext cx="31467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8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 smtClean="0"/>
              <a:t>CONTETS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 hasCustomPrompt="1"/>
          </p:nvPr>
        </p:nvSpPr>
        <p:spPr>
          <a:xfrm>
            <a:off x="2499696" y="1405913"/>
            <a:ext cx="15368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sz="1600" baseline="0" dirty="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ctr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27" name="텍스트 개체 틀 25"/>
          <p:cNvSpPr>
            <a:spLocks noGrp="1"/>
          </p:cNvSpPr>
          <p:nvPr>
            <p:ph type="body" sz="quarter" idx="11" hasCustomPrompt="1"/>
          </p:nvPr>
        </p:nvSpPr>
        <p:spPr>
          <a:xfrm>
            <a:off x="707512" y="1006283"/>
            <a:ext cx="88212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dirty="0">
                <a:solidFill>
                  <a:srgbClr val="FBF3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lvl="0" algn="ctr"/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3">
    <p:bg>
      <p:bgPr>
        <a:solidFill>
          <a:srgbClr val="FB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 userDrawn="1"/>
        </p:nvSpPr>
        <p:spPr>
          <a:xfrm rot="18487195">
            <a:off x="555477" y="442292"/>
            <a:ext cx="1186192" cy="1238915"/>
          </a:xfrm>
          <a:custGeom>
            <a:avLst/>
            <a:gdLst>
              <a:gd name="connsiteX0" fmla="*/ 2056960 w 3193815"/>
              <a:gd name="connsiteY0" fmla="*/ 1350392 h 3335772"/>
              <a:gd name="connsiteX1" fmla="*/ 2112064 w 3193815"/>
              <a:gd name="connsiteY1" fmla="*/ 2038001 h 3335772"/>
              <a:gd name="connsiteX2" fmla="*/ 2042358 w 3193815"/>
              <a:gd name="connsiteY2" fmla="*/ 2138913 h 3335772"/>
              <a:gd name="connsiteX3" fmla="*/ 2004796 w 3193815"/>
              <a:gd name="connsiteY3" fmla="*/ 2194398 h 3335772"/>
              <a:gd name="connsiteX4" fmla="*/ 1992649 w 3193815"/>
              <a:gd name="connsiteY4" fmla="*/ 2268759 h 3335772"/>
              <a:gd name="connsiteX5" fmla="*/ 2004796 w 3193815"/>
              <a:gd name="connsiteY5" fmla="*/ 2343119 h 3335772"/>
              <a:gd name="connsiteX6" fmla="*/ 2057342 w 3193815"/>
              <a:gd name="connsiteY6" fmla="*/ 2433295 h 3335772"/>
              <a:gd name="connsiteX7" fmla="*/ 1883968 w 3193815"/>
              <a:gd name="connsiteY7" fmla="*/ 3202658 h 3335772"/>
              <a:gd name="connsiteX8" fmla="*/ 1007842 w 3193815"/>
              <a:gd name="connsiteY8" fmla="*/ 3096943 h 3335772"/>
              <a:gd name="connsiteX9" fmla="*/ 896481 w 3193815"/>
              <a:gd name="connsiteY9" fmla="*/ 2875584 h 3335772"/>
              <a:gd name="connsiteX10" fmla="*/ 881635 w 3193815"/>
              <a:gd name="connsiteY10" fmla="*/ 2788069 h 3335772"/>
              <a:gd name="connsiteX11" fmla="*/ 879248 w 3193815"/>
              <a:gd name="connsiteY11" fmla="*/ 2636986 h 3335772"/>
              <a:gd name="connsiteX12" fmla="*/ 846468 w 3193815"/>
              <a:gd name="connsiteY12" fmla="*/ 2500833 h 3335772"/>
              <a:gd name="connsiteX13" fmla="*/ 759097 w 3193815"/>
              <a:gd name="connsiteY13" fmla="*/ 2368774 h 3335772"/>
              <a:gd name="connsiteX14" fmla="*/ 651609 w 3193815"/>
              <a:gd name="connsiteY14" fmla="*/ 2252499 h 3335772"/>
              <a:gd name="connsiteX15" fmla="*/ 549284 w 3193815"/>
              <a:gd name="connsiteY15" fmla="*/ 2216470 h 3335772"/>
              <a:gd name="connsiteX16" fmla="*/ 133115 w 3193815"/>
              <a:gd name="connsiteY16" fmla="*/ 1982162 h 3335772"/>
              <a:gd name="connsiteX17" fmla="*/ 238829 w 3193815"/>
              <a:gd name="connsiteY17" fmla="*/ 1106035 h 3335772"/>
              <a:gd name="connsiteX18" fmla="*/ 926438 w 3193815"/>
              <a:gd name="connsiteY18" fmla="*/ 1050933 h 3335772"/>
              <a:gd name="connsiteX19" fmla="*/ 1017422 w 3193815"/>
              <a:gd name="connsiteY19" fmla="*/ 1113780 h 3335772"/>
              <a:gd name="connsiteX20" fmla="*/ 1019880 w 3193815"/>
              <a:gd name="connsiteY20" fmla="*/ 1114203 h 3335772"/>
              <a:gd name="connsiteX21" fmla="*/ 1021509 w 3193815"/>
              <a:gd name="connsiteY21" fmla="*/ 1116603 h 3335772"/>
              <a:gd name="connsiteX22" fmla="*/ 1027350 w 3193815"/>
              <a:gd name="connsiteY22" fmla="*/ 1120639 h 3335772"/>
              <a:gd name="connsiteX23" fmla="*/ 1079100 w 3193815"/>
              <a:gd name="connsiteY23" fmla="*/ 1174459 h 3335772"/>
              <a:gd name="connsiteX24" fmla="*/ 1102214 w 3193815"/>
              <a:gd name="connsiteY24" fmla="*/ 1190197 h 3335772"/>
              <a:gd name="connsiteX25" fmla="*/ 1175022 w 3193815"/>
              <a:gd name="connsiteY25" fmla="*/ 1209587 h 3335772"/>
              <a:gd name="connsiteX26" fmla="*/ 1287597 w 3193815"/>
              <a:gd name="connsiteY26" fmla="*/ 1177020 h 3335772"/>
              <a:gd name="connsiteX27" fmla="*/ 2056960 w 3193815"/>
              <a:gd name="connsiteY27" fmla="*/ 1350392 h 3335772"/>
              <a:gd name="connsiteX28" fmla="*/ 3073549 w 3193815"/>
              <a:gd name="connsiteY28" fmla="*/ 2439866 h 3335772"/>
              <a:gd name="connsiteX29" fmla="*/ 3007559 w 3193815"/>
              <a:gd name="connsiteY29" fmla="*/ 2986767 h 3335772"/>
              <a:gd name="connsiteX30" fmla="*/ 2460659 w 3193815"/>
              <a:gd name="connsiteY30" fmla="*/ 2920777 h 3335772"/>
              <a:gd name="connsiteX31" fmla="*/ 2526648 w 3193815"/>
              <a:gd name="connsiteY31" fmla="*/ 2373877 h 3335772"/>
              <a:gd name="connsiteX32" fmla="*/ 3073549 w 3193815"/>
              <a:gd name="connsiteY32" fmla="*/ 2439866 h 3335772"/>
              <a:gd name="connsiteX33" fmla="*/ 1301052 w 3193815"/>
              <a:gd name="connsiteY33" fmla="*/ 149083 h 3335772"/>
              <a:gd name="connsiteX34" fmla="*/ 1235063 w 3193815"/>
              <a:gd name="connsiteY34" fmla="*/ 695983 h 3335772"/>
              <a:gd name="connsiteX35" fmla="*/ 688162 w 3193815"/>
              <a:gd name="connsiteY35" fmla="*/ 629994 h 3335772"/>
              <a:gd name="connsiteX36" fmla="*/ 754152 w 3193815"/>
              <a:gd name="connsiteY36" fmla="*/ 83093 h 3335772"/>
              <a:gd name="connsiteX37" fmla="*/ 1301052 w 3193815"/>
              <a:gd name="connsiteY37" fmla="*/ 149083 h 3335772"/>
              <a:gd name="connsiteX38" fmla="*/ 3110721 w 3193815"/>
              <a:gd name="connsiteY38" fmla="*/ 1253611 h 3335772"/>
              <a:gd name="connsiteX39" fmla="*/ 3044732 w 3193815"/>
              <a:gd name="connsiteY39" fmla="*/ 1800512 h 3335772"/>
              <a:gd name="connsiteX40" fmla="*/ 2497831 w 3193815"/>
              <a:gd name="connsiteY40" fmla="*/ 1734522 h 3335772"/>
              <a:gd name="connsiteX41" fmla="*/ 2563821 w 3193815"/>
              <a:gd name="connsiteY41" fmla="*/ 1187622 h 3335772"/>
              <a:gd name="connsiteX42" fmla="*/ 3110721 w 3193815"/>
              <a:gd name="connsiteY42" fmla="*/ 1253611 h 3335772"/>
              <a:gd name="connsiteX43" fmla="*/ 2424277 w 3193815"/>
              <a:gd name="connsiteY43" fmla="*/ 378783 h 3335772"/>
              <a:gd name="connsiteX44" fmla="*/ 2358288 w 3193815"/>
              <a:gd name="connsiteY44" fmla="*/ 925683 h 3335772"/>
              <a:gd name="connsiteX45" fmla="*/ 1811387 w 3193815"/>
              <a:gd name="connsiteY45" fmla="*/ 859694 h 3335772"/>
              <a:gd name="connsiteX46" fmla="*/ 1877377 w 3193815"/>
              <a:gd name="connsiteY46" fmla="*/ 312793 h 3335772"/>
              <a:gd name="connsiteX47" fmla="*/ 2424277 w 3193815"/>
              <a:gd name="connsiteY47" fmla="*/ 378783 h 333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3815" h="3335772">
                <a:moveTo>
                  <a:pt x="2056960" y="1350392"/>
                </a:moveTo>
                <a:cubicBezTo>
                  <a:pt x="2216518" y="1553738"/>
                  <a:pt x="2229784" y="1825219"/>
                  <a:pt x="2112064" y="2038001"/>
                </a:cubicBezTo>
                <a:lnTo>
                  <a:pt x="2042358" y="2138913"/>
                </a:lnTo>
                <a:lnTo>
                  <a:pt x="2004796" y="2194398"/>
                </a:lnTo>
                <a:cubicBezTo>
                  <a:pt x="1996974" y="2217253"/>
                  <a:pt x="1992648" y="2242384"/>
                  <a:pt x="1992649" y="2268759"/>
                </a:cubicBezTo>
                <a:cubicBezTo>
                  <a:pt x="1992648" y="2295135"/>
                  <a:pt x="1996974" y="2320262"/>
                  <a:pt x="2004796" y="2343119"/>
                </a:cubicBezTo>
                <a:lnTo>
                  <a:pt x="2057342" y="2433295"/>
                </a:lnTo>
                <a:cubicBezTo>
                  <a:pt x="2187096" y="2692918"/>
                  <a:pt x="2121205" y="3016508"/>
                  <a:pt x="1883968" y="3202658"/>
                </a:cubicBezTo>
                <a:cubicBezTo>
                  <a:pt x="1612840" y="3415400"/>
                  <a:pt x="1220585" y="3368071"/>
                  <a:pt x="1007842" y="3096943"/>
                </a:cubicBezTo>
                <a:cubicBezTo>
                  <a:pt x="954655" y="3029162"/>
                  <a:pt x="917725" y="2953809"/>
                  <a:pt x="896481" y="2875584"/>
                </a:cubicBezTo>
                <a:lnTo>
                  <a:pt x="881635" y="2788069"/>
                </a:lnTo>
                <a:cubicBezTo>
                  <a:pt x="880839" y="2737708"/>
                  <a:pt x="880044" y="2687348"/>
                  <a:pt x="879248" y="2636986"/>
                </a:cubicBezTo>
                <a:lnTo>
                  <a:pt x="846468" y="2500833"/>
                </a:lnTo>
                <a:cubicBezTo>
                  <a:pt x="822997" y="2457585"/>
                  <a:pt x="793656" y="2412816"/>
                  <a:pt x="759097" y="2368774"/>
                </a:cubicBezTo>
                <a:cubicBezTo>
                  <a:pt x="724540" y="2324734"/>
                  <a:pt x="688033" y="2285583"/>
                  <a:pt x="651609" y="2252499"/>
                </a:cubicBezTo>
                <a:lnTo>
                  <a:pt x="549284" y="2216470"/>
                </a:lnTo>
                <a:cubicBezTo>
                  <a:pt x="390737" y="2197339"/>
                  <a:pt x="239487" y="2117725"/>
                  <a:pt x="133115" y="1982162"/>
                </a:cubicBezTo>
                <a:cubicBezTo>
                  <a:pt x="-79629" y="1711034"/>
                  <a:pt x="-32299" y="1318778"/>
                  <a:pt x="238829" y="1106035"/>
                </a:cubicBezTo>
                <a:cubicBezTo>
                  <a:pt x="442175" y="946477"/>
                  <a:pt x="713654" y="933211"/>
                  <a:pt x="926438" y="1050933"/>
                </a:cubicBezTo>
                <a:lnTo>
                  <a:pt x="1017422" y="1113780"/>
                </a:lnTo>
                <a:lnTo>
                  <a:pt x="1019880" y="1114203"/>
                </a:lnTo>
                <a:lnTo>
                  <a:pt x="1021509" y="1116603"/>
                </a:lnTo>
                <a:lnTo>
                  <a:pt x="1027350" y="1120639"/>
                </a:lnTo>
                <a:lnTo>
                  <a:pt x="1079100" y="1174459"/>
                </a:lnTo>
                <a:lnTo>
                  <a:pt x="1102214" y="1190197"/>
                </a:lnTo>
                <a:cubicBezTo>
                  <a:pt x="1124191" y="1200227"/>
                  <a:pt x="1148774" y="1206998"/>
                  <a:pt x="1175022" y="1209587"/>
                </a:cubicBezTo>
                <a:lnTo>
                  <a:pt x="1287597" y="1177020"/>
                </a:lnTo>
                <a:cubicBezTo>
                  <a:pt x="1547220" y="1047264"/>
                  <a:pt x="1870810" y="1113156"/>
                  <a:pt x="2056960" y="1350392"/>
                </a:cubicBezTo>
                <a:close/>
                <a:moveTo>
                  <a:pt x="3073549" y="2439866"/>
                </a:moveTo>
                <a:cubicBezTo>
                  <a:pt x="3206348" y="2609111"/>
                  <a:pt x="3176804" y="2853967"/>
                  <a:pt x="3007559" y="2986767"/>
                </a:cubicBezTo>
                <a:cubicBezTo>
                  <a:pt x="2838314" y="3119567"/>
                  <a:pt x="2593459" y="3090022"/>
                  <a:pt x="2460659" y="2920777"/>
                </a:cubicBezTo>
                <a:cubicBezTo>
                  <a:pt x="2327859" y="2751533"/>
                  <a:pt x="2357403" y="2506677"/>
                  <a:pt x="2526648" y="2373877"/>
                </a:cubicBezTo>
                <a:cubicBezTo>
                  <a:pt x="2695893" y="2241077"/>
                  <a:pt x="2940749" y="2270621"/>
                  <a:pt x="3073549" y="2439866"/>
                </a:cubicBezTo>
                <a:close/>
                <a:moveTo>
                  <a:pt x="1301052" y="149083"/>
                </a:moveTo>
                <a:cubicBezTo>
                  <a:pt x="1433852" y="318328"/>
                  <a:pt x="1404308" y="563183"/>
                  <a:pt x="1235063" y="695983"/>
                </a:cubicBezTo>
                <a:cubicBezTo>
                  <a:pt x="1065818" y="828783"/>
                  <a:pt x="820962" y="799239"/>
                  <a:pt x="688162" y="629994"/>
                </a:cubicBezTo>
                <a:cubicBezTo>
                  <a:pt x="555362" y="460749"/>
                  <a:pt x="584907" y="215893"/>
                  <a:pt x="754152" y="83093"/>
                </a:cubicBezTo>
                <a:cubicBezTo>
                  <a:pt x="923396" y="-49707"/>
                  <a:pt x="1168252" y="-20162"/>
                  <a:pt x="1301052" y="149083"/>
                </a:cubicBezTo>
                <a:close/>
                <a:moveTo>
                  <a:pt x="3110721" y="1253611"/>
                </a:moveTo>
                <a:cubicBezTo>
                  <a:pt x="3243521" y="1422856"/>
                  <a:pt x="3213977" y="1667712"/>
                  <a:pt x="3044732" y="1800512"/>
                </a:cubicBezTo>
                <a:cubicBezTo>
                  <a:pt x="2875487" y="1933312"/>
                  <a:pt x="2630631" y="1903767"/>
                  <a:pt x="2497831" y="1734522"/>
                </a:cubicBezTo>
                <a:cubicBezTo>
                  <a:pt x="2365032" y="1565278"/>
                  <a:pt x="2394576" y="1320422"/>
                  <a:pt x="2563821" y="1187622"/>
                </a:cubicBezTo>
                <a:cubicBezTo>
                  <a:pt x="2733066" y="1054822"/>
                  <a:pt x="2977921" y="1084366"/>
                  <a:pt x="3110721" y="1253611"/>
                </a:cubicBezTo>
                <a:close/>
                <a:moveTo>
                  <a:pt x="2424277" y="378783"/>
                </a:moveTo>
                <a:cubicBezTo>
                  <a:pt x="2557077" y="548028"/>
                  <a:pt x="2527532" y="792883"/>
                  <a:pt x="2358288" y="925683"/>
                </a:cubicBezTo>
                <a:cubicBezTo>
                  <a:pt x="2189043" y="1058483"/>
                  <a:pt x="1944187" y="1028939"/>
                  <a:pt x="1811387" y="859694"/>
                </a:cubicBezTo>
                <a:cubicBezTo>
                  <a:pt x="1678587" y="690449"/>
                  <a:pt x="1708132" y="445593"/>
                  <a:pt x="1877377" y="312793"/>
                </a:cubicBezTo>
                <a:cubicBezTo>
                  <a:pt x="2046621" y="179994"/>
                  <a:pt x="2291477" y="209538"/>
                  <a:pt x="2424277" y="3787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336801" y="1246349"/>
            <a:ext cx="1862666" cy="0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694745" y="731894"/>
            <a:ext cx="31467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8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 smtClean="0"/>
              <a:t>CONTETS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 hasCustomPrompt="1"/>
          </p:nvPr>
        </p:nvSpPr>
        <p:spPr>
          <a:xfrm>
            <a:off x="2499696" y="1405913"/>
            <a:ext cx="15368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sz="1600" baseline="0" dirty="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ctr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27" name="텍스트 개체 틀 25"/>
          <p:cNvSpPr>
            <a:spLocks noGrp="1"/>
          </p:cNvSpPr>
          <p:nvPr>
            <p:ph type="body" sz="quarter" idx="11" hasCustomPrompt="1"/>
          </p:nvPr>
        </p:nvSpPr>
        <p:spPr>
          <a:xfrm>
            <a:off x="707512" y="1006283"/>
            <a:ext cx="88212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dirty="0">
                <a:solidFill>
                  <a:srgbClr val="FBF3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lvl="0" algn="ctr"/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18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4">
    <p:bg>
      <p:bgPr>
        <a:solidFill>
          <a:srgbClr val="FB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 userDrawn="1"/>
        </p:nvSpPr>
        <p:spPr>
          <a:xfrm rot="18487195">
            <a:off x="555477" y="442292"/>
            <a:ext cx="1186192" cy="1238915"/>
          </a:xfrm>
          <a:custGeom>
            <a:avLst/>
            <a:gdLst>
              <a:gd name="connsiteX0" fmla="*/ 2056960 w 3193815"/>
              <a:gd name="connsiteY0" fmla="*/ 1350392 h 3335772"/>
              <a:gd name="connsiteX1" fmla="*/ 2112064 w 3193815"/>
              <a:gd name="connsiteY1" fmla="*/ 2038001 h 3335772"/>
              <a:gd name="connsiteX2" fmla="*/ 2042358 w 3193815"/>
              <a:gd name="connsiteY2" fmla="*/ 2138913 h 3335772"/>
              <a:gd name="connsiteX3" fmla="*/ 2004796 w 3193815"/>
              <a:gd name="connsiteY3" fmla="*/ 2194398 h 3335772"/>
              <a:gd name="connsiteX4" fmla="*/ 1992649 w 3193815"/>
              <a:gd name="connsiteY4" fmla="*/ 2268759 h 3335772"/>
              <a:gd name="connsiteX5" fmla="*/ 2004796 w 3193815"/>
              <a:gd name="connsiteY5" fmla="*/ 2343119 h 3335772"/>
              <a:gd name="connsiteX6" fmla="*/ 2057342 w 3193815"/>
              <a:gd name="connsiteY6" fmla="*/ 2433295 h 3335772"/>
              <a:gd name="connsiteX7" fmla="*/ 1883968 w 3193815"/>
              <a:gd name="connsiteY7" fmla="*/ 3202658 h 3335772"/>
              <a:gd name="connsiteX8" fmla="*/ 1007842 w 3193815"/>
              <a:gd name="connsiteY8" fmla="*/ 3096943 h 3335772"/>
              <a:gd name="connsiteX9" fmla="*/ 896481 w 3193815"/>
              <a:gd name="connsiteY9" fmla="*/ 2875584 h 3335772"/>
              <a:gd name="connsiteX10" fmla="*/ 881635 w 3193815"/>
              <a:gd name="connsiteY10" fmla="*/ 2788069 h 3335772"/>
              <a:gd name="connsiteX11" fmla="*/ 879248 w 3193815"/>
              <a:gd name="connsiteY11" fmla="*/ 2636986 h 3335772"/>
              <a:gd name="connsiteX12" fmla="*/ 846468 w 3193815"/>
              <a:gd name="connsiteY12" fmla="*/ 2500833 h 3335772"/>
              <a:gd name="connsiteX13" fmla="*/ 759097 w 3193815"/>
              <a:gd name="connsiteY13" fmla="*/ 2368774 h 3335772"/>
              <a:gd name="connsiteX14" fmla="*/ 651609 w 3193815"/>
              <a:gd name="connsiteY14" fmla="*/ 2252499 h 3335772"/>
              <a:gd name="connsiteX15" fmla="*/ 549284 w 3193815"/>
              <a:gd name="connsiteY15" fmla="*/ 2216470 h 3335772"/>
              <a:gd name="connsiteX16" fmla="*/ 133115 w 3193815"/>
              <a:gd name="connsiteY16" fmla="*/ 1982162 h 3335772"/>
              <a:gd name="connsiteX17" fmla="*/ 238829 w 3193815"/>
              <a:gd name="connsiteY17" fmla="*/ 1106035 h 3335772"/>
              <a:gd name="connsiteX18" fmla="*/ 926438 w 3193815"/>
              <a:gd name="connsiteY18" fmla="*/ 1050933 h 3335772"/>
              <a:gd name="connsiteX19" fmla="*/ 1017422 w 3193815"/>
              <a:gd name="connsiteY19" fmla="*/ 1113780 h 3335772"/>
              <a:gd name="connsiteX20" fmla="*/ 1019880 w 3193815"/>
              <a:gd name="connsiteY20" fmla="*/ 1114203 h 3335772"/>
              <a:gd name="connsiteX21" fmla="*/ 1021509 w 3193815"/>
              <a:gd name="connsiteY21" fmla="*/ 1116603 h 3335772"/>
              <a:gd name="connsiteX22" fmla="*/ 1027350 w 3193815"/>
              <a:gd name="connsiteY22" fmla="*/ 1120639 h 3335772"/>
              <a:gd name="connsiteX23" fmla="*/ 1079100 w 3193815"/>
              <a:gd name="connsiteY23" fmla="*/ 1174459 h 3335772"/>
              <a:gd name="connsiteX24" fmla="*/ 1102214 w 3193815"/>
              <a:gd name="connsiteY24" fmla="*/ 1190197 h 3335772"/>
              <a:gd name="connsiteX25" fmla="*/ 1175022 w 3193815"/>
              <a:gd name="connsiteY25" fmla="*/ 1209587 h 3335772"/>
              <a:gd name="connsiteX26" fmla="*/ 1287597 w 3193815"/>
              <a:gd name="connsiteY26" fmla="*/ 1177020 h 3335772"/>
              <a:gd name="connsiteX27" fmla="*/ 2056960 w 3193815"/>
              <a:gd name="connsiteY27" fmla="*/ 1350392 h 3335772"/>
              <a:gd name="connsiteX28" fmla="*/ 3073549 w 3193815"/>
              <a:gd name="connsiteY28" fmla="*/ 2439866 h 3335772"/>
              <a:gd name="connsiteX29" fmla="*/ 3007559 w 3193815"/>
              <a:gd name="connsiteY29" fmla="*/ 2986767 h 3335772"/>
              <a:gd name="connsiteX30" fmla="*/ 2460659 w 3193815"/>
              <a:gd name="connsiteY30" fmla="*/ 2920777 h 3335772"/>
              <a:gd name="connsiteX31" fmla="*/ 2526648 w 3193815"/>
              <a:gd name="connsiteY31" fmla="*/ 2373877 h 3335772"/>
              <a:gd name="connsiteX32" fmla="*/ 3073549 w 3193815"/>
              <a:gd name="connsiteY32" fmla="*/ 2439866 h 3335772"/>
              <a:gd name="connsiteX33" fmla="*/ 1301052 w 3193815"/>
              <a:gd name="connsiteY33" fmla="*/ 149083 h 3335772"/>
              <a:gd name="connsiteX34" fmla="*/ 1235063 w 3193815"/>
              <a:gd name="connsiteY34" fmla="*/ 695983 h 3335772"/>
              <a:gd name="connsiteX35" fmla="*/ 688162 w 3193815"/>
              <a:gd name="connsiteY35" fmla="*/ 629994 h 3335772"/>
              <a:gd name="connsiteX36" fmla="*/ 754152 w 3193815"/>
              <a:gd name="connsiteY36" fmla="*/ 83093 h 3335772"/>
              <a:gd name="connsiteX37" fmla="*/ 1301052 w 3193815"/>
              <a:gd name="connsiteY37" fmla="*/ 149083 h 3335772"/>
              <a:gd name="connsiteX38" fmla="*/ 3110721 w 3193815"/>
              <a:gd name="connsiteY38" fmla="*/ 1253611 h 3335772"/>
              <a:gd name="connsiteX39" fmla="*/ 3044732 w 3193815"/>
              <a:gd name="connsiteY39" fmla="*/ 1800512 h 3335772"/>
              <a:gd name="connsiteX40" fmla="*/ 2497831 w 3193815"/>
              <a:gd name="connsiteY40" fmla="*/ 1734522 h 3335772"/>
              <a:gd name="connsiteX41" fmla="*/ 2563821 w 3193815"/>
              <a:gd name="connsiteY41" fmla="*/ 1187622 h 3335772"/>
              <a:gd name="connsiteX42" fmla="*/ 3110721 w 3193815"/>
              <a:gd name="connsiteY42" fmla="*/ 1253611 h 3335772"/>
              <a:gd name="connsiteX43" fmla="*/ 2424277 w 3193815"/>
              <a:gd name="connsiteY43" fmla="*/ 378783 h 3335772"/>
              <a:gd name="connsiteX44" fmla="*/ 2358288 w 3193815"/>
              <a:gd name="connsiteY44" fmla="*/ 925683 h 3335772"/>
              <a:gd name="connsiteX45" fmla="*/ 1811387 w 3193815"/>
              <a:gd name="connsiteY45" fmla="*/ 859694 h 3335772"/>
              <a:gd name="connsiteX46" fmla="*/ 1877377 w 3193815"/>
              <a:gd name="connsiteY46" fmla="*/ 312793 h 3335772"/>
              <a:gd name="connsiteX47" fmla="*/ 2424277 w 3193815"/>
              <a:gd name="connsiteY47" fmla="*/ 378783 h 333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3815" h="3335772">
                <a:moveTo>
                  <a:pt x="2056960" y="1350392"/>
                </a:moveTo>
                <a:cubicBezTo>
                  <a:pt x="2216518" y="1553738"/>
                  <a:pt x="2229784" y="1825219"/>
                  <a:pt x="2112064" y="2038001"/>
                </a:cubicBezTo>
                <a:lnTo>
                  <a:pt x="2042358" y="2138913"/>
                </a:lnTo>
                <a:lnTo>
                  <a:pt x="2004796" y="2194398"/>
                </a:lnTo>
                <a:cubicBezTo>
                  <a:pt x="1996974" y="2217253"/>
                  <a:pt x="1992648" y="2242384"/>
                  <a:pt x="1992649" y="2268759"/>
                </a:cubicBezTo>
                <a:cubicBezTo>
                  <a:pt x="1992648" y="2295135"/>
                  <a:pt x="1996974" y="2320262"/>
                  <a:pt x="2004796" y="2343119"/>
                </a:cubicBezTo>
                <a:lnTo>
                  <a:pt x="2057342" y="2433295"/>
                </a:lnTo>
                <a:cubicBezTo>
                  <a:pt x="2187096" y="2692918"/>
                  <a:pt x="2121205" y="3016508"/>
                  <a:pt x="1883968" y="3202658"/>
                </a:cubicBezTo>
                <a:cubicBezTo>
                  <a:pt x="1612840" y="3415400"/>
                  <a:pt x="1220585" y="3368071"/>
                  <a:pt x="1007842" y="3096943"/>
                </a:cubicBezTo>
                <a:cubicBezTo>
                  <a:pt x="954655" y="3029162"/>
                  <a:pt x="917725" y="2953809"/>
                  <a:pt x="896481" y="2875584"/>
                </a:cubicBezTo>
                <a:lnTo>
                  <a:pt x="881635" y="2788069"/>
                </a:lnTo>
                <a:cubicBezTo>
                  <a:pt x="880839" y="2737708"/>
                  <a:pt x="880044" y="2687348"/>
                  <a:pt x="879248" y="2636986"/>
                </a:cubicBezTo>
                <a:lnTo>
                  <a:pt x="846468" y="2500833"/>
                </a:lnTo>
                <a:cubicBezTo>
                  <a:pt x="822997" y="2457585"/>
                  <a:pt x="793656" y="2412816"/>
                  <a:pt x="759097" y="2368774"/>
                </a:cubicBezTo>
                <a:cubicBezTo>
                  <a:pt x="724540" y="2324734"/>
                  <a:pt x="688033" y="2285583"/>
                  <a:pt x="651609" y="2252499"/>
                </a:cubicBezTo>
                <a:lnTo>
                  <a:pt x="549284" y="2216470"/>
                </a:lnTo>
                <a:cubicBezTo>
                  <a:pt x="390737" y="2197339"/>
                  <a:pt x="239487" y="2117725"/>
                  <a:pt x="133115" y="1982162"/>
                </a:cubicBezTo>
                <a:cubicBezTo>
                  <a:pt x="-79629" y="1711034"/>
                  <a:pt x="-32299" y="1318778"/>
                  <a:pt x="238829" y="1106035"/>
                </a:cubicBezTo>
                <a:cubicBezTo>
                  <a:pt x="442175" y="946477"/>
                  <a:pt x="713654" y="933211"/>
                  <a:pt x="926438" y="1050933"/>
                </a:cubicBezTo>
                <a:lnTo>
                  <a:pt x="1017422" y="1113780"/>
                </a:lnTo>
                <a:lnTo>
                  <a:pt x="1019880" y="1114203"/>
                </a:lnTo>
                <a:lnTo>
                  <a:pt x="1021509" y="1116603"/>
                </a:lnTo>
                <a:lnTo>
                  <a:pt x="1027350" y="1120639"/>
                </a:lnTo>
                <a:lnTo>
                  <a:pt x="1079100" y="1174459"/>
                </a:lnTo>
                <a:lnTo>
                  <a:pt x="1102214" y="1190197"/>
                </a:lnTo>
                <a:cubicBezTo>
                  <a:pt x="1124191" y="1200227"/>
                  <a:pt x="1148774" y="1206998"/>
                  <a:pt x="1175022" y="1209587"/>
                </a:cubicBezTo>
                <a:lnTo>
                  <a:pt x="1287597" y="1177020"/>
                </a:lnTo>
                <a:cubicBezTo>
                  <a:pt x="1547220" y="1047264"/>
                  <a:pt x="1870810" y="1113156"/>
                  <a:pt x="2056960" y="1350392"/>
                </a:cubicBezTo>
                <a:close/>
                <a:moveTo>
                  <a:pt x="3073549" y="2439866"/>
                </a:moveTo>
                <a:cubicBezTo>
                  <a:pt x="3206348" y="2609111"/>
                  <a:pt x="3176804" y="2853967"/>
                  <a:pt x="3007559" y="2986767"/>
                </a:cubicBezTo>
                <a:cubicBezTo>
                  <a:pt x="2838314" y="3119567"/>
                  <a:pt x="2593459" y="3090022"/>
                  <a:pt x="2460659" y="2920777"/>
                </a:cubicBezTo>
                <a:cubicBezTo>
                  <a:pt x="2327859" y="2751533"/>
                  <a:pt x="2357403" y="2506677"/>
                  <a:pt x="2526648" y="2373877"/>
                </a:cubicBezTo>
                <a:cubicBezTo>
                  <a:pt x="2695893" y="2241077"/>
                  <a:pt x="2940749" y="2270621"/>
                  <a:pt x="3073549" y="2439866"/>
                </a:cubicBezTo>
                <a:close/>
                <a:moveTo>
                  <a:pt x="1301052" y="149083"/>
                </a:moveTo>
                <a:cubicBezTo>
                  <a:pt x="1433852" y="318328"/>
                  <a:pt x="1404308" y="563183"/>
                  <a:pt x="1235063" y="695983"/>
                </a:cubicBezTo>
                <a:cubicBezTo>
                  <a:pt x="1065818" y="828783"/>
                  <a:pt x="820962" y="799239"/>
                  <a:pt x="688162" y="629994"/>
                </a:cubicBezTo>
                <a:cubicBezTo>
                  <a:pt x="555362" y="460749"/>
                  <a:pt x="584907" y="215893"/>
                  <a:pt x="754152" y="83093"/>
                </a:cubicBezTo>
                <a:cubicBezTo>
                  <a:pt x="923396" y="-49707"/>
                  <a:pt x="1168252" y="-20162"/>
                  <a:pt x="1301052" y="149083"/>
                </a:cubicBezTo>
                <a:close/>
                <a:moveTo>
                  <a:pt x="3110721" y="1253611"/>
                </a:moveTo>
                <a:cubicBezTo>
                  <a:pt x="3243521" y="1422856"/>
                  <a:pt x="3213977" y="1667712"/>
                  <a:pt x="3044732" y="1800512"/>
                </a:cubicBezTo>
                <a:cubicBezTo>
                  <a:pt x="2875487" y="1933312"/>
                  <a:pt x="2630631" y="1903767"/>
                  <a:pt x="2497831" y="1734522"/>
                </a:cubicBezTo>
                <a:cubicBezTo>
                  <a:pt x="2365032" y="1565278"/>
                  <a:pt x="2394576" y="1320422"/>
                  <a:pt x="2563821" y="1187622"/>
                </a:cubicBezTo>
                <a:cubicBezTo>
                  <a:pt x="2733066" y="1054822"/>
                  <a:pt x="2977921" y="1084366"/>
                  <a:pt x="3110721" y="1253611"/>
                </a:cubicBezTo>
                <a:close/>
                <a:moveTo>
                  <a:pt x="2424277" y="378783"/>
                </a:moveTo>
                <a:cubicBezTo>
                  <a:pt x="2557077" y="548028"/>
                  <a:pt x="2527532" y="792883"/>
                  <a:pt x="2358288" y="925683"/>
                </a:cubicBezTo>
                <a:cubicBezTo>
                  <a:pt x="2189043" y="1058483"/>
                  <a:pt x="1944187" y="1028939"/>
                  <a:pt x="1811387" y="859694"/>
                </a:cubicBezTo>
                <a:cubicBezTo>
                  <a:pt x="1678587" y="690449"/>
                  <a:pt x="1708132" y="445593"/>
                  <a:pt x="1877377" y="312793"/>
                </a:cubicBezTo>
                <a:cubicBezTo>
                  <a:pt x="2046621" y="179994"/>
                  <a:pt x="2291477" y="209538"/>
                  <a:pt x="2424277" y="37878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336801" y="1246349"/>
            <a:ext cx="1862666" cy="0"/>
          </a:xfrm>
          <a:prstGeom prst="line">
            <a:avLst/>
          </a:prstGeom>
          <a:ln>
            <a:gradFill flip="none" rotWithShape="1">
              <a:gsLst>
                <a:gs pos="0">
                  <a:schemeClr val="tx2">
                    <a:alpha val="7000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694745" y="731894"/>
            <a:ext cx="314677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180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 smtClean="0"/>
              <a:t>CONTETS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 hasCustomPrompt="1"/>
          </p:nvPr>
        </p:nvSpPr>
        <p:spPr>
          <a:xfrm>
            <a:off x="2499696" y="1405913"/>
            <a:ext cx="15368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sz="1600" baseline="0" dirty="0">
                <a:ln>
                  <a:solidFill>
                    <a:schemeClr val="accent1">
                      <a:shade val="50000"/>
                      <a:alpha val="30000"/>
                    </a:schemeClr>
                  </a:solidFill>
                </a:ln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ctr"/>
            <a:r>
              <a:rPr lang="en-US" altLang="ko-KR" dirty="0" smtClean="0"/>
              <a:t>Text here</a:t>
            </a:r>
            <a:endParaRPr lang="ko-KR" altLang="en-US" dirty="0"/>
          </a:p>
        </p:txBody>
      </p:sp>
      <p:sp>
        <p:nvSpPr>
          <p:cNvPr id="27" name="텍스트 개체 틀 25"/>
          <p:cNvSpPr>
            <a:spLocks noGrp="1"/>
          </p:cNvSpPr>
          <p:nvPr>
            <p:ph type="body" sz="quarter" idx="11" hasCustomPrompt="1"/>
          </p:nvPr>
        </p:nvSpPr>
        <p:spPr>
          <a:xfrm>
            <a:off x="707512" y="1006283"/>
            <a:ext cx="88212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ko-KR" altLang="en-US" dirty="0">
                <a:solidFill>
                  <a:srgbClr val="FBF3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marL="0" lvl="0" algn="ctr"/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66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bg>
      <p:bgPr>
        <a:solidFill>
          <a:srgbClr val="A1CE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06028" y="2518753"/>
            <a:ext cx="92794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alpha val="90000"/>
                  </a:schemeClr>
                </a:solidFill>
                <a:latin typeface="Agency FB" panose="020B0503020202020204" pitchFamily="34" charset="0"/>
                <a:ea typeface="1훈하얀고양이 R" panose="02020603020101020101" pitchFamily="18" charset="-127"/>
              </a:rPr>
              <a:t>Thanks</a:t>
            </a:r>
            <a:endParaRPr lang="ko-KR" altLang="en-US" sz="11500" b="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>
                  <a:alpha val="90000"/>
                </a:schemeClr>
              </a:solidFill>
              <a:latin typeface="Agency FB" panose="020B0503020202020204" pitchFamily="34" charset="0"/>
              <a:ea typeface="1훈하얀고양이 R" panose="02020603020101020101" pitchFamily="18" charset="-127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 rot="485574">
            <a:off x="7445854" y="2898345"/>
            <a:ext cx="948447" cy="835271"/>
            <a:chOff x="4258286" y="1486724"/>
            <a:chExt cx="3675428" cy="3236850"/>
          </a:xfrm>
          <a:solidFill>
            <a:schemeClr val="tx2"/>
          </a:solidFill>
        </p:grpSpPr>
        <p:sp>
          <p:nvSpPr>
            <p:cNvPr id="17" name="자유형 16"/>
            <p:cNvSpPr/>
            <p:nvPr userDrawn="1"/>
          </p:nvSpPr>
          <p:spPr>
            <a:xfrm rot="18487195">
              <a:off x="5003178" y="2447111"/>
              <a:ext cx="2190074" cy="2362851"/>
            </a:xfrm>
            <a:custGeom>
              <a:avLst/>
              <a:gdLst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54156 w 1367100"/>
                <a:gd name="connsiteY23" fmla="*/ 1014524 h 1474952"/>
                <a:gd name="connsiteX24" fmla="*/ 528387 w 1367100"/>
                <a:gd name="connsiteY24" fmla="*/ 953762 h 1474952"/>
                <a:gd name="connsiteX25" fmla="*/ 473848 w 1367100"/>
                <a:gd name="connsiteY25" fmla="*/ 871327 h 1474952"/>
                <a:gd name="connsiteX26" fmla="*/ 406751 w 1367100"/>
                <a:gd name="connsiteY26" fmla="*/ 798745 h 1474952"/>
                <a:gd name="connsiteX27" fmla="*/ 377770 w 1367100"/>
                <a:gd name="connsiteY27" fmla="*/ 777111 h 1474952"/>
                <a:gd name="connsiteX28" fmla="*/ 342877 w 1367100"/>
                <a:gd name="connsiteY28" fmla="*/ 776255 h 1474952"/>
                <a:gd name="connsiteX29" fmla="*/ 83094 w 1367100"/>
                <a:gd name="connsiteY29" fmla="*/ 629994 h 1474952"/>
                <a:gd name="connsiteX30" fmla="*/ 149083 w 1367100"/>
                <a:gd name="connsiteY30" fmla="*/ 83093 h 1474952"/>
                <a:gd name="connsiteX31" fmla="*/ 578306 w 1367100"/>
                <a:gd name="connsiteY31" fmla="*/ 48697 h 1474952"/>
                <a:gd name="connsiteX32" fmla="*/ 635101 w 1367100"/>
                <a:gd name="connsiteY32" fmla="*/ 87928 h 1474952"/>
                <a:gd name="connsiteX33" fmla="*/ 636635 w 1367100"/>
                <a:gd name="connsiteY33" fmla="*/ 88192 h 1474952"/>
                <a:gd name="connsiteX34" fmla="*/ 637652 w 1367100"/>
                <a:gd name="connsiteY34" fmla="*/ 89690 h 1474952"/>
                <a:gd name="connsiteX35" fmla="*/ 641298 w 1367100"/>
                <a:gd name="connsiteY35" fmla="*/ 92209 h 1474952"/>
                <a:gd name="connsiteX36" fmla="*/ 673602 w 1367100"/>
                <a:gd name="connsiteY36" fmla="*/ 125805 h 1474952"/>
                <a:gd name="connsiteX37" fmla="*/ 688030 w 1367100"/>
                <a:gd name="connsiteY37" fmla="*/ 135629 h 1474952"/>
                <a:gd name="connsiteX38" fmla="*/ 733479 w 1367100"/>
                <a:gd name="connsiteY38" fmla="*/ 147733 h 1474952"/>
                <a:gd name="connsiteX39" fmla="*/ 775940 w 1367100"/>
                <a:gd name="connsiteY39" fmla="*/ 145029 h 1474952"/>
                <a:gd name="connsiteX40" fmla="*/ 803751 w 1367100"/>
                <a:gd name="connsiteY40" fmla="*/ 127404 h 1474952"/>
                <a:gd name="connsiteX41" fmla="*/ 1284007 w 1367100"/>
                <a:gd name="connsiteY41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54156 w 1367100"/>
                <a:gd name="connsiteY23" fmla="*/ 1014524 h 1474952"/>
                <a:gd name="connsiteX24" fmla="*/ 528387 w 1367100"/>
                <a:gd name="connsiteY24" fmla="*/ 953762 h 1474952"/>
                <a:gd name="connsiteX25" fmla="*/ 473848 w 1367100"/>
                <a:gd name="connsiteY25" fmla="*/ 871327 h 1474952"/>
                <a:gd name="connsiteX26" fmla="*/ 406751 w 1367100"/>
                <a:gd name="connsiteY26" fmla="*/ 798745 h 1474952"/>
                <a:gd name="connsiteX27" fmla="*/ 342877 w 1367100"/>
                <a:gd name="connsiteY27" fmla="*/ 776255 h 1474952"/>
                <a:gd name="connsiteX28" fmla="*/ 83094 w 1367100"/>
                <a:gd name="connsiteY28" fmla="*/ 629994 h 1474952"/>
                <a:gd name="connsiteX29" fmla="*/ 149083 w 1367100"/>
                <a:gd name="connsiteY29" fmla="*/ 83093 h 1474952"/>
                <a:gd name="connsiteX30" fmla="*/ 578306 w 1367100"/>
                <a:gd name="connsiteY30" fmla="*/ 48697 h 1474952"/>
                <a:gd name="connsiteX31" fmla="*/ 635101 w 1367100"/>
                <a:gd name="connsiteY31" fmla="*/ 87928 h 1474952"/>
                <a:gd name="connsiteX32" fmla="*/ 636635 w 1367100"/>
                <a:gd name="connsiteY32" fmla="*/ 88192 h 1474952"/>
                <a:gd name="connsiteX33" fmla="*/ 637652 w 1367100"/>
                <a:gd name="connsiteY33" fmla="*/ 89690 h 1474952"/>
                <a:gd name="connsiteX34" fmla="*/ 641298 w 1367100"/>
                <a:gd name="connsiteY34" fmla="*/ 92209 h 1474952"/>
                <a:gd name="connsiteX35" fmla="*/ 673602 w 1367100"/>
                <a:gd name="connsiteY35" fmla="*/ 125805 h 1474952"/>
                <a:gd name="connsiteX36" fmla="*/ 688030 w 1367100"/>
                <a:gd name="connsiteY36" fmla="*/ 135629 h 1474952"/>
                <a:gd name="connsiteX37" fmla="*/ 733479 w 1367100"/>
                <a:gd name="connsiteY37" fmla="*/ 147733 h 1474952"/>
                <a:gd name="connsiteX38" fmla="*/ 775940 w 1367100"/>
                <a:gd name="connsiteY38" fmla="*/ 145029 h 1474952"/>
                <a:gd name="connsiteX39" fmla="*/ 803751 w 1367100"/>
                <a:gd name="connsiteY39" fmla="*/ 127404 h 1474952"/>
                <a:gd name="connsiteX40" fmla="*/ 1284007 w 1367100"/>
                <a:gd name="connsiteY40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7016 w 1367100"/>
                <a:gd name="connsiteY21" fmla="*/ 1113467 h 1474952"/>
                <a:gd name="connsiteX22" fmla="*/ 548849 w 1367100"/>
                <a:gd name="connsiteY22" fmla="*/ 1038752 h 1474952"/>
                <a:gd name="connsiteX23" fmla="*/ 528387 w 1367100"/>
                <a:gd name="connsiteY23" fmla="*/ 953762 h 1474952"/>
                <a:gd name="connsiteX24" fmla="*/ 473848 w 1367100"/>
                <a:gd name="connsiteY24" fmla="*/ 871327 h 1474952"/>
                <a:gd name="connsiteX25" fmla="*/ 406751 w 1367100"/>
                <a:gd name="connsiteY25" fmla="*/ 798745 h 1474952"/>
                <a:gd name="connsiteX26" fmla="*/ 342877 w 1367100"/>
                <a:gd name="connsiteY26" fmla="*/ 776255 h 1474952"/>
                <a:gd name="connsiteX27" fmla="*/ 83094 w 1367100"/>
                <a:gd name="connsiteY27" fmla="*/ 629994 h 1474952"/>
                <a:gd name="connsiteX28" fmla="*/ 149083 w 1367100"/>
                <a:gd name="connsiteY28" fmla="*/ 83093 h 1474952"/>
                <a:gd name="connsiteX29" fmla="*/ 578306 w 1367100"/>
                <a:gd name="connsiteY29" fmla="*/ 48697 h 1474952"/>
                <a:gd name="connsiteX30" fmla="*/ 635101 w 1367100"/>
                <a:gd name="connsiteY30" fmla="*/ 87928 h 1474952"/>
                <a:gd name="connsiteX31" fmla="*/ 636635 w 1367100"/>
                <a:gd name="connsiteY31" fmla="*/ 88192 h 1474952"/>
                <a:gd name="connsiteX32" fmla="*/ 637652 w 1367100"/>
                <a:gd name="connsiteY32" fmla="*/ 89690 h 1474952"/>
                <a:gd name="connsiteX33" fmla="*/ 641298 w 1367100"/>
                <a:gd name="connsiteY33" fmla="*/ 92209 h 1474952"/>
                <a:gd name="connsiteX34" fmla="*/ 673602 w 1367100"/>
                <a:gd name="connsiteY34" fmla="*/ 125805 h 1474952"/>
                <a:gd name="connsiteX35" fmla="*/ 688030 w 1367100"/>
                <a:gd name="connsiteY35" fmla="*/ 135629 h 1474952"/>
                <a:gd name="connsiteX36" fmla="*/ 733479 w 1367100"/>
                <a:gd name="connsiteY36" fmla="*/ 147733 h 1474952"/>
                <a:gd name="connsiteX37" fmla="*/ 775940 w 1367100"/>
                <a:gd name="connsiteY37" fmla="*/ 145029 h 1474952"/>
                <a:gd name="connsiteX38" fmla="*/ 803751 w 1367100"/>
                <a:gd name="connsiteY38" fmla="*/ 127404 h 1474952"/>
                <a:gd name="connsiteX39" fmla="*/ 1284007 w 1367100"/>
                <a:gd name="connsiteY39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50328 w 1367100"/>
                <a:gd name="connsiteY20" fmla="*/ 1132995 h 1474952"/>
                <a:gd name="connsiteX21" fmla="*/ 548849 w 1367100"/>
                <a:gd name="connsiteY21" fmla="*/ 1038752 h 1474952"/>
                <a:gd name="connsiteX22" fmla="*/ 528387 w 1367100"/>
                <a:gd name="connsiteY22" fmla="*/ 953762 h 1474952"/>
                <a:gd name="connsiteX23" fmla="*/ 473848 w 1367100"/>
                <a:gd name="connsiteY23" fmla="*/ 871327 h 1474952"/>
                <a:gd name="connsiteX24" fmla="*/ 406751 w 1367100"/>
                <a:gd name="connsiteY24" fmla="*/ 798745 h 1474952"/>
                <a:gd name="connsiteX25" fmla="*/ 342877 w 1367100"/>
                <a:gd name="connsiteY25" fmla="*/ 776255 h 1474952"/>
                <a:gd name="connsiteX26" fmla="*/ 83094 w 1367100"/>
                <a:gd name="connsiteY26" fmla="*/ 629994 h 1474952"/>
                <a:gd name="connsiteX27" fmla="*/ 149083 w 1367100"/>
                <a:gd name="connsiteY27" fmla="*/ 83093 h 1474952"/>
                <a:gd name="connsiteX28" fmla="*/ 578306 w 1367100"/>
                <a:gd name="connsiteY28" fmla="*/ 48697 h 1474952"/>
                <a:gd name="connsiteX29" fmla="*/ 635101 w 1367100"/>
                <a:gd name="connsiteY29" fmla="*/ 87928 h 1474952"/>
                <a:gd name="connsiteX30" fmla="*/ 636635 w 1367100"/>
                <a:gd name="connsiteY30" fmla="*/ 88192 h 1474952"/>
                <a:gd name="connsiteX31" fmla="*/ 637652 w 1367100"/>
                <a:gd name="connsiteY31" fmla="*/ 89690 h 1474952"/>
                <a:gd name="connsiteX32" fmla="*/ 641298 w 1367100"/>
                <a:gd name="connsiteY32" fmla="*/ 92209 h 1474952"/>
                <a:gd name="connsiteX33" fmla="*/ 673602 w 1367100"/>
                <a:gd name="connsiteY33" fmla="*/ 125805 h 1474952"/>
                <a:gd name="connsiteX34" fmla="*/ 688030 w 1367100"/>
                <a:gd name="connsiteY34" fmla="*/ 135629 h 1474952"/>
                <a:gd name="connsiteX35" fmla="*/ 733479 w 1367100"/>
                <a:gd name="connsiteY35" fmla="*/ 147733 h 1474952"/>
                <a:gd name="connsiteX36" fmla="*/ 775940 w 1367100"/>
                <a:gd name="connsiteY36" fmla="*/ 145029 h 1474952"/>
                <a:gd name="connsiteX37" fmla="*/ 803751 w 1367100"/>
                <a:gd name="connsiteY37" fmla="*/ 127404 h 1474952"/>
                <a:gd name="connsiteX38" fmla="*/ 1284007 w 1367100"/>
                <a:gd name="connsiteY38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50180 w 1367100"/>
                <a:gd name="connsiteY19" fmla="*/ 1133186 h 1474952"/>
                <a:gd name="connsiteX20" fmla="*/ 548849 w 1367100"/>
                <a:gd name="connsiteY20" fmla="*/ 1038752 h 1474952"/>
                <a:gd name="connsiteX21" fmla="*/ 528387 w 1367100"/>
                <a:gd name="connsiteY21" fmla="*/ 953762 h 1474952"/>
                <a:gd name="connsiteX22" fmla="*/ 473848 w 1367100"/>
                <a:gd name="connsiteY22" fmla="*/ 871327 h 1474952"/>
                <a:gd name="connsiteX23" fmla="*/ 406751 w 1367100"/>
                <a:gd name="connsiteY23" fmla="*/ 798745 h 1474952"/>
                <a:gd name="connsiteX24" fmla="*/ 342877 w 1367100"/>
                <a:gd name="connsiteY24" fmla="*/ 776255 h 1474952"/>
                <a:gd name="connsiteX25" fmla="*/ 83094 w 1367100"/>
                <a:gd name="connsiteY25" fmla="*/ 629994 h 1474952"/>
                <a:gd name="connsiteX26" fmla="*/ 149083 w 1367100"/>
                <a:gd name="connsiteY26" fmla="*/ 83093 h 1474952"/>
                <a:gd name="connsiteX27" fmla="*/ 578306 w 1367100"/>
                <a:gd name="connsiteY27" fmla="*/ 48697 h 1474952"/>
                <a:gd name="connsiteX28" fmla="*/ 635101 w 1367100"/>
                <a:gd name="connsiteY28" fmla="*/ 87928 h 1474952"/>
                <a:gd name="connsiteX29" fmla="*/ 636635 w 1367100"/>
                <a:gd name="connsiteY29" fmla="*/ 88192 h 1474952"/>
                <a:gd name="connsiteX30" fmla="*/ 637652 w 1367100"/>
                <a:gd name="connsiteY30" fmla="*/ 89690 h 1474952"/>
                <a:gd name="connsiteX31" fmla="*/ 641298 w 1367100"/>
                <a:gd name="connsiteY31" fmla="*/ 92209 h 1474952"/>
                <a:gd name="connsiteX32" fmla="*/ 673602 w 1367100"/>
                <a:gd name="connsiteY32" fmla="*/ 125805 h 1474952"/>
                <a:gd name="connsiteX33" fmla="*/ 688030 w 1367100"/>
                <a:gd name="connsiteY33" fmla="*/ 135629 h 1474952"/>
                <a:gd name="connsiteX34" fmla="*/ 733479 w 1367100"/>
                <a:gd name="connsiteY34" fmla="*/ 147733 h 1474952"/>
                <a:gd name="connsiteX35" fmla="*/ 775940 w 1367100"/>
                <a:gd name="connsiteY35" fmla="*/ 145029 h 1474952"/>
                <a:gd name="connsiteX36" fmla="*/ 803751 w 1367100"/>
                <a:gd name="connsiteY36" fmla="*/ 127404 h 1474952"/>
                <a:gd name="connsiteX37" fmla="*/ 1284007 w 1367100"/>
                <a:gd name="connsiteY37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83966 w 1367100"/>
                <a:gd name="connsiteY4" fmla="*/ 714704 h 1474952"/>
                <a:gd name="connsiteX5" fmla="*/ 1274892 w 1367100"/>
                <a:gd name="connsiteY5" fmla="*/ 727842 h 1474952"/>
                <a:gd name="connsiteX6" fmla="*/ 1265319 w 1367100"/>
                <a:gd name="connsiteY6" fmla="*/ 737046 h 1474952"/>
                <a:gd name="connsiteX7" fmla="*/ 1251445 w 1367100"/>
                <a:gd name="connsiteY7" fmla="*/ 762477 h 1474952"/>
                <a:gd name="connsiteX8" fmla="*/ 1243862 w 1367100"/>
                <a:gd name="connsiteY8" fmla="*/ 808895 h 1474952"/>
                <a:gd name="connsiteX9" fmla="*/ 1251445 w 1367100"/>
                <a:gd name="connsiteY9" fmla="*/ 855313 h 1474952"/>
                <a:gd name="connsiteX10" fmla="*/ 1269225 w 1367100"/>
                <a:gd name="connsiteY10" fmla="*/ 887901 h 1474952"/>
                <a:gd name="connsiteX11" fmla="*/ 1273122 w 1367100"/>
                <a:gd name="connsiteY11" fmla="*/ 894051 h 1474952"/>
                <a:gd name="connsiteX12" fmla="*/ 1279675 w 1367100"/>
                <a:gd name="connsiteY12" fmla="*/ 899511 h 1474952"/>
                <a:gd name="connsiteX13" fmla="*/ 1279358 w 1367100"/>
                <a:gd name="connsiteY13" fmla="*/ 903892 h 1474952"/>
                <a:gd name="connsiteX14" fmla="*/ 1284245 w 1367100"/>
                <a:gd name="connsiteY14" fmla="*/ 911603 h 1474952"/>
                <a:gd name="connsiteX15" fmla="*/ 1176021 w 1367100"/>
                <a:gd name="connsiteY15" fmla="*/ 1391859 h 1474952"/>
                <a:gd name="connsiteX16" fmla="*/ 629121 w 1367100"/>
                <a:gd name="connsiteY16" fmla="*/ 1325869 h 1474952"/>
                <a:gd name="connsiteX17" fmla="*/ 559606 w 1367100"/>
                <a:gd name="connsiteY17" fmla="*/ 1187691 h 1474952"/>
                <a:gd name="connsiteX18" fmla="*/ 550339 w 1367100"/>
                <a:gd name="connsiteY18" fmla="*/ 1133062 h 1474952"/>
                <a:gd name="connsiteX19" fmla="*/ 548849 w 1367100"/>
                <a:gd name="connsiteY19" fmla="*/ 1038752 h 1474952"/>
                <a:gd name="connsiteX20" fmla="*/ 528387 w 1367100"/>
                <a:gd name="connsiteY20" fmla="*/ 953762 h 1474952"/>
                <a:gd name="connsiteX21" fmla="*/ 473848 w 1367100"/>
                <a:gd name="connsiteY21" fmla="*/ 871327 h 1474952"/>
                <a:gd name="connsiteX22" fmla="*/ 406751 w 1367100"/>
                <a:gd name="connsiteY22" fmla="*/ 798745 h 1474952"/>
                <a:gd name="connsiteX23" fmla="*/ 342877 w 1367100"/>
                <a:gd name="connsiteY23" fmla="*/ 776255 h 1474952"/>
                <a:gd name="connsiteX24" fmla="*/ 83094 w 1367100"/>
                <a:gd name="connsiteY24" fmla="*/ 629994 h 1474952"/>
                <a:gd name="connsiteX25" fmla="*/ 149083 w 1367100"/>
                <a:gd name="connsiteY25" fmla="*/ 83093 h 1474952"/>
                <a:gd name="connsiteX26" fmla="*/ 578306 w 1367100"/>
                <a:gd name="connsiteY26" fmla="*/ 48697 h 1474952"/>
                <a:gd name="connsiteX27" fmla="*/ 635101 w 1367100"/>
                <a:gd name="connsiteY27" fmla="*/ 87928 h 1474952"/>
                <a:gd name="connsiteX28" fmla="*/ 636635 w 1367100"/>
                <a:gd name="connsiteY28" fmla="*/ 88192 h 1474952"/>
                <a:gd name="connsiteX29" fmla="*/ 637652 w 1367100"/>
                <a:gd name="connsiteY29" fmla="*/ 89690 h 1474952"/>
                <a:gd name="connsiteX30" fmla="*/ 641298 w 1367100"/>
                <a:gd name="connsiteY30" fmla="*/ 92209 h 1474952"/>
                <a:gd name="connsiteX31" fmla="*/ 673602 w 1367100"/>
                <a:gd name="connsiteY31" fmla="*/ 125805 h 1474952"/>
                <a:gd name="connsiteX32" fmla="*/ 688030 w 1367100"/>
                <a:gd name="connsiteY32" fmla="*/ 135629 h 1474952"/>
                <a:gd name="connsiteX33" fmla="*/ 733479 w 1367100"/>
                <a:gd name="connsiteY33" fmla="*/ 147733 h 1474952"/>
                <a:gd name="connsiteX34" fmla="*/ 775940 w 1367100"/>
                <a:gd name="connsiteY34" fmla="*/ 145029 h 1474952"/>
                <a:gd name="connsiteX35" fmla="*/ 803751 w 1367100"/>
                <a:gd name="connsiteY35" fmla="*/ 127404 h 1474952"/>
                <a:gd name="connsiteX36" fmla="*/ 1284007 w 1367100"/>
                <a:gd name="connsiteY36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93607 w 1367100"/>
                <a:gd name="connsiteY3" fmla="*/ 706673 h 1474952"/>
                <a:gd name="connsiteX4" fmla="*/ 1274892 w 1367100"/>
                <a:gd name="connsiteY4" fmla="*/ 727842 h 1474952"/>
                <a:gd name="connsiteX5" fmla="*/ 1265319 w 1367100"/>
                <a:gd name="connsiteY5" fmla="*/ 737046 h 1474952"/>
                <a:gd name="connsiteX6" fmla="*/ 1251445 w 1367100"/>
                <a:gd name="connsiteY6" fmla="*/ 762477 h 1474952"/>
                <a:gd name="connsiteX7" fmla="*/ 1243862 w 1367100"/>
                <a:gd name="connsiteY7" fmla="*/ 808895 h 1474952"/>
                <a:gd name="connsiteX8" fmla="*/ 1251445 w 1367100"/>
                <a:gd name="connsiteY8" fmla="*/ 855313 h 1474952"/>
                <a:gd name="connsiteX9" fmla="*/ 1269225 w 1367100"/>
                <a:gd name="connsiteY9" fmla="*/ 887901 h 1474952"/>
                <a:gd name="connsiteX10" fmla="*/ 1273122 w 1367100"/>
                <a:gd name="connsiteY10" fmla="*/ 894051 h 1474952"/>
                <a:gd name="connsiteX11" fmla="*/ 1279675 w 1367100"/>
                <a:gd name="connsiteY11" fmla="*/ 899511 h 1474952"/>
                <a:gd name="connsiteX12" fmla="*/ 1279358 w 1367100"/>
                <a:gd name="connsiteY12" fmla="*/ 903892 h 1474952"/>
                <a:gd name="connsiteX13" fmla="*/ 1284245 w 1367100"/>
                <a:gd name="connsiteY13" fmla="*/ 911603 h 1474952"/>
                <a:gd name="connsiteX14" fmla="*/ 1176021 w 1367100"/>
                <a:gd name="connsiteY14" fmla="*/ 1391859 h 1474952"/>
                <a:gd name="connsiteX15" fmla="*/ 629121 w 1367100"/>
                <a:gd name="connsiteY15" fmla="*/ 1325869 h 1474952"/>
                <a:gd name="connsiteX16" fmla="*/ 559606 w 1367100"/>
                <a:gd name="connsiteY16" fmla="*/ 1187691 h 1474952"/>
                <a:gd name="connsiteX17" fmla="*/ 550339 w 1367100"/>
                <a:gd name="connsiteY17" fmla="*/ 1133062 h 1474952"/>
                <a:gd name="connsiteX18" fmla="*/ 548849 w 1367100"/>
                <a:gd name="connsiteY18" fmla="*/ 1038752 h 1474952"/>
                <a:gd name="connsiteX19" fmla="*/ 528387 w 1367100"/>
                <a:gd name="connsiteY19" fmla="*/ 953762 h 1474952"/>
                <a:gd name="connsiteX20" fmla="*/ 473848 w 1367100"/>
                <a:gd name="connsiteY20" fmla="*/ 871327 h 1474952"/>
                <a:gd name="connsiteX21" fmla="*/ 406751 w 1367100"/>
                <a:gd name="connsiteY21" fmla="*/ 798745 h 1474952"/>
                <a:gd name="connsiteX22" fmla="*/ 342877 w 1367100"/>
                <a:gd name="connsiteY22" fmla="*/ 776255 h 1474952"/>
                <a:gd name="connsiteX23" fmla="*/ 83094 w 1367100"/>
                <a:gd name="connsiteY23" fmla="*/ 629994 h 1474952"/>
                <a:gd name="connsiteX24" fmla="*/ 149083 w 1367100"/>
                <a:gd name="connsiteY24" fmla="*/ 83093 h 1474952"/>
                <a:gd name="connsiteX25" fmla="*/ 578306 w 1367100"/>
                <a:gd name="connsiteY25" fmla="*/ 48697 h 1474952"/>
                <a:gd name="connsiteX26" fmla="*/ 635101 w 1367100"/>
                <a:gd name="connsiteY26" fmla="*/ 87928 h 1474952"/>
                <a:gd name="connsiteX27" fmla="*/ 636635 w 1367100"/>
                <a:gd name="connsiteY27" fmla="*/ 88192 h 1474952"/>
                <a:gd name="connsiteX28" fmla="*/ 637652 w 1367100"/>
                <a:gd name="connsiteY28" fmla="*/ 89690 h 1474952"/>
                <a:gd name="connsiteX29" fmla="*/ 641298 w 1367100"/>
                <a:gd name="connsiteY29" fmla="*/ 92209 h 1474952"/>
                <a:gd name="connsiteX30" fmla="*/ 673602 w 1367100"/>
                <a:gd name="connsiteY30" fmla="*/ 125805 h 1474952"/>
                <a:gd name="connsiteX31" fmla="*/ 688030 w 1367100"/>
                <a:gd name="connsiteY31" fmla="*/ 135629 h 1474952"/>
                <a:gd name="connsiteX32" fmla="*/ 733479 w 1367100"/>
                <a:gd name="connsiteY32" fmla="*/ 147733 h 1474952"/>
                <a:gd name="connsiteX33" fmla="*/ 775940 w 1367100"/>
                <a:gd name="connsiteY33" fmla="*/ 145029 h 1474952"/>
                <a:gd name="connsiteX34" fmla="*/ 803751 w 1367100"/>
                <a:gd name="connsiteY34" fmla="*/ 127404 h 1474952"/>
                <a:gd name="connsiteX35" fmla="*/ 1284007 w 1367100"/>
                <a:gd name="connsiteY35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94086 w 1367100"/>
                <a:gd name="connsiteY2" fmla="*/ 700055 h 1474952"/>
                <a:gd name="connsiteX3" fmla="*/ 1274892 w 1367100"/>
                <a:gd name="connsiteY3" fmla="*/ 727842 h 1474952"/>
                <a:gd name="connsiteX4" fmla="*/ 1265319 w 1367100"/>
                <a:gd name="connsiteY4" fmla="*/ 737046 h 1474952"/>
                <a:gd name="connsiteX5" fmla="*/ 1251445 w 1367100"/>
                <a:gd name="connsiteY5" fmla="*/ 762477 h 1474952"/>
                <a:gd name="connsiteX6" fmla="*/ 1243862 w 1367100"/>
                <a:gd name="connsiteY6" fmla="*/ 808895 h 1474952"/>
                <a:gd name="connsiteX7" fmla="*/ 1251445 w 1367100"/>
                <a:gd name="connsiteY7" fmla="*/ 855313 h 1474952"/>
                <a:gd name="connsiteX8" fmla="*/ 1269225 w 1367100"/>
                <a:gd name="connsiteY8" fmla="*/ 887901 h 1474952"/>
                <a:gd name="connsiteX9" fmla="*/ 1273122 w 1367100"/>
                <a:gd name="connsiteY9" fmla="*/ 894051 h 1474952"/>
                <a:gd name="connsiteX10" fmla="*/ 1279675 w 1367100"/>
                <a:gd name="connsiteY10" fmla="*/ 899511 h 1474952"/>
                <a:gd name="connsiteX11" fmla="*/ 1279358 w 1367100"/>
                <a:gd name="connsiteY11" fmla="*/ 903892 h 1474952"/>
                <a:gd name="connsiteX12" fmla="*/ 1284245 w 1367100"/>
                <a:gd name="connsiteY12" fmla="*/ 911603 h 1474952"/>
                <a:gd name="connsiteX13" fmla="*/ 1176021 w 1367100"/>
                <a:gd name="connsiteY13" fmla="*/ 1391859 h 1474952"/>
                <a:gd name="connsiteX14" fmla="*/ 629121 w 1367100"/>
                <a:gd name="connsiteY14" fmla="*/ 1325869 h 1474952"/>
                <a:gd name="connsiteX15" fmla="*/ 559606 w 1367100"/>
                <a:gd name="connsiteY15" fmla="*/ 1187691 h 1474952"/>
                <a:gd name="connsiteX16" fmla="*/ 550339 w 1367100"/>
                <a:gd name="connsiteY16" fmla="*/ 1133062 h 1474952"/>
                <a:gd name="connsiteX17" fmla="*/ 548849 w 1367100"/>
                <a:gd name="connsiteY17" fmla="*/ 1038752 h 1474952"/>
                <a:gd name="connsiteX18" fmla="*/ 528387 w 1367100"/>
                <a:gd name="connsiteY18" fmla="*/ 953762 h 1474952"/>
                <a:gd name="connsiteX19" fmla="*/ 473848 w 1367100"/>
                <a:gd name="connsiteY19" fmla="*/ 871327 h 1474952"/>
                <a:gd name="connsiteX20" fmla="*/ 406751 w 1367100"/>
                <a:gd name="connsiteY20" fmla="*/ 798745 h 1474952"/>
                <a:gd name="connsiteX21" fmla="*/ 342877 w 1367100"/>
                <a:gd name="connsiteY21" fmla="*/ 776255 h 1474952"/>
                <a:gd name="connsiteX22" fmla="*/ 83094 w 1367100"/>
                <a:gd name="connsiteY22" fmla="*/ 629994 h 1474952"/>
                <a:gd name="connsiteX23" fmla="*/ 149083 w 1367100"/>
                <a:gd name="connsiteY23" fmla="*/ 83093 h 1474952"/>
                <a:gd name="connsiteX24" fmla="*/ 578306 w 1367100"/>
                <a:gd name="connsiteY24" fmla="*/ 48697 h 1474952"/>
                <a:gd name="connsiteX25" fmla="*/ 635101 w 1367100"/>
                <a:gd name="connsiteY25" fmla="*/ 87928 h 1474952"/>
                <a:gd name="connsiteX26" fmla="*/ 636635 w 1367100"/>
                <a:gd name="connsiteY26" fmla="*/ 88192 h 1474952"/>
                <a:gd name="connsiteX27" fmla="*/ 637652 w 1367100"/>
                <a:gd name="connsiteY27" fmla="*/ 89690 h 1474952"/>
                <a:gd name="connsiteX28" fmla="*/ 641298 w 1367100"/>
                <a:gd name="connsiteY28" fmla="*/ 92209 h 1474952"/>
                <a:gd name="connsiteX29" fmla="*/ 673602 w 1367100"/>
                <a:gd name="connsiteY29" fmla="*/ 125805 h 1474952"/>
                <a:gd name="connsiteX30" fmla="*/ 688030 w 1367100"/>
                <a:gd name="connsiteY30" fmla="*/ 135629 h 1474952"/>
                <a:gd name="connsiteX31" fmla="*/ 733479 w 1367100"/>
                <a:gd name="connsiteY31" fmla="*/ 147733 h 1474952"/>
                <a:gd name="connsiteX32" fmla="*/ 775940 w 1367100"/>
                <a:gd name="connsiteY32" fmla="*/ 145029 h 1474952"/>
                <a:gd name="connsiteX33" fmla="*/ 803751 w 1367100"/>
                <a:gd name="connsiteY33" fmla="*/ 127404 h 1474952"/>
                <a:gd name="connsiteX34" fmla="*/ 1284007 w 1367100"/>
                <a:gd name="connsiteY34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3122 w 1367100"/>
                <a:gd name="connsiteY8" fmla="*/ 894051 h 1474952"/>
                <a:gd name="connsiteX9" fmla="*/ 1279675 w 1367100"/>
                <a:gd name="connsiteY9" fmla="*/ 899511 h 1474952"/>
                <a:gd name="connsiteX10" fmla="*/ 1279358 w 1367100"/>
                <a:gd name="connsiteY10" fmla="*/ 903892 h 1474952"/>
                <a:gd name="connsiteX11" fmla="*/ 1284245 w 1367100"/>
                <a:gd name="connsiteY11" fmla="*/ 911603 h 1474952"/>
                <a:gd name="connsiteX12" fmla="*/ 1176021 w 1367100"/>
                <a:gd name="connsiteY12" fmla="*/ 1391859 h 1474952"/>
                <a:gd name="connsiteX13" fmla="*/ 629121 w 1367100"/>
                <a:gd name="connsiteY13" fmla="*/ 1325869 h 1474952"/>
                <a:gd name="connsiteX14" fmla="*/ 559606 w 1367100"/>
                <a:gd name="connsiteY14" fmla="*/ 1187691 h 1474952"/>
                <a:gd name="connsiteX15" fmla="*/ 550339 w 1367100"/>
                <a:gd name="connsiteY15" fmla="*/ 1133062 h 1474952"/>
                <a:gd name="connsiteX16" fmla="*/ 548849 w 1367100"/>
                <a:gd name="connsiteY16" fmla="*/ 1038752 h 1474952"/>
                <a:gd name="connsiteX17" fmla="*/ 528387 w 1367100"/>
                <a:gd name="connsiteY17" fmla="*/ 953762 h 1474952"/>
                <a:gd name="connsiteX18" fmla="*/ 473848 w 1367100"/>
                <a:gd name="connsiteY18" fmla="*/ 871327 h 1474952"/>
                <a:gd name="connsiteX19" fmla="*/ 406751 w 1367100"/>
                <a:gd name="connsiteY19" fmla="*/ 798745 h 1474952"/>
                <a:gd name="connsiteX20" fmla="*/ 342877 w 1367100"/>
                <a:gd name="connsiteY20" fmla="*/ 776255 h 1474952"/>
                <a:gd name="connsiteX21" fmla="*/ 83094 w 1367100"/>
                <a:gd name="connsiteY21" fmla="*/ 629994 h 1474952"/>
                <a:gd name="connsiteX22" fmla="*/ 149083 w 1367100"/>
                <a:gd name="connsiteY22" fmla="*/ 83093 h 1474952"/>
                <a:gd name="connsiteX23" fmla="*/ 578306 w 1367100"/>
                <a:gd name="connsiteY23" fmla="*/ 48697 h 1474952"/>
                <a:gd name="connsiteX24" fmla="*/ 635101 w 1367100"/>
                <a:gd name="connsiteY24" fmla="*/ 87928 h 1474952"/>
                <a:gd name="connsiteX25" fmla="*/ 636635 w 1367100"/>
                <a:gd name="connsiteY25" fmla="*/ 88192 h 1474952"/>
                <a:gd name="connsiteX26" fmla="*/ 637652 w 1367100"/>
                <a:gd name="connsiteY26" fmla="*/ 89690 h 1474952"/>
                <a:gd name="connsiteX27" fmla="*/ 641298 w 1367100"/>
                <a:gd name="connsiteY27" fmla="*/ 92209 h 1474952"/>
                <a:gd name="connsiteX28" fmla="*/ 673602 w 1367100"/>
                <a:gd name="connsiteY28" fmla="*/ 125805 h 1474952"/>
                <a:gd name="connsiteX29" fmla="*/ 688030 w 1367100"/>
                <a:gd name="connsiteY29" fmla="*/ 135629 h 1474952"/>
                <a:gd name="connsiteX30" fmla="*/ 733479 w 1367100"/>
                <a:gd name="connsiteY30" fmla="*/ 147733 h 1474952"/>
                <a:gd name="connsiteX31" fmla="*/ 775940 w 1367100"/>
                <a:gd name="connsiteY31" fmla="*/ 145029 h 1474952"/>
                <a:gd name="connsiteX32" fmla="*/ 803751 w 1367100"/>
                <a:gd name="connsiteY32" fmla="*/ 127404 h 1474952"/>
                <a:gd name="connsiteX33" fmla="*/ 1284007 w 1367100"/>
                <a:gd name="connsiteY33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3122 w 1367100"/>
                <a:gd name="connsiteY8" fmla="*/ 894051 h 1474952"/>
                <a:gd name="connsiteX9" fmla="*/ 1279358 w 1367100"/>
                <a:gd name="connsiteY9" fmla="*/ 903892 h 1474952"/>
                <a:gd name="connsiteX10" fmla="*/ 1284245 w 1367100"/>
                <a:gd name="connsiteY10" fmla="*/ 911603 h 1474952"/>
                <a:gd name="connsiteX11" fmla="*/ 1176021 w 1367100"/>
                <a:gd name="connsiteY11" fmla="*/ 1391859 h 1474952"/>
                <a:gd name="connsiteX12" fmla="*/ 629121 w 1367100"/>
                <a:gd name="connsiteY12" fmla="*/ 1325869 h 1474952"/>
                <a:gd name="connsiteX13" fmla="*/ 559606 w 1367100"/>
                <a:gd name="connsiteY13" fmla="*/ 1187691 h 1474952"/>
                <a:gd name="connsiteX14" fmla="*/ 550339 w 1367100"/>
                <a:gd name="connsiteY14" fmla="*/ 1133062 h 1474952"/>
                <a:gd name="connsiteX15" fmla="*/ 548849 w 1367100"/>
                <a:gd name="connsiteY15" fmla="*/ 1038752 h 1474952"/>
                <a:gd name="connsiteX16" fmla="*/ 528387 w 1367100"/>
                <a:gd name="connsiteY16" fmla="*/ 953762 h 1474952"/>
                <a:gd name="connsiteX17" fmla="*/ 473848 w 1367100"/>
                <a:gd name="connsiteY17" fmla="*/ 871327 h 1474952"/>
                <a:gd name="connsiteX18" fmla="*/ 406751 w 1367100"/>
                <a:gd name="connsiteY18" fmla="*/ 798745 h 1474952"/>
                <a:gd name="connsiteX19" fmla="*/ 342877 w 1367100"/>
                <a:gd name="connsiteY19" fmla="*/ 776255 h 1474952"/>
                <a:gd name="connsiteX20" fmla="*/ 83094 w 1367100"/>
                <a:gd name="connsiteY20" fmla="*/ 629994 h 1474952"/>
                <a:gd name="connsiteX21" fmla="*/ 149083 w 1367100"/>
                <a:gd name="connsiteY21" fmla="*/ 83093 h 1474952"/>
                <a:gd name="connsiteX22" fmla="*/ 578306 w 1367100"/>
                <a:gd name="connsiteY22" fmla="*/ 48697 h 1474952"/>
                <a:gd name="connsiteX23" fmla="*/ 635101 w 1367100"/>
                <a:gd name="connsiteY23" fmla="*/ 87928 h 1474952"/>
                <a:gd name="connsiteX24" fmla="*/ 636635 w 1367100"/>
                <a:gd name="connsiteY24" fmla="*/ 88192 h 1474952"/>
                <a:gd name="connsiteX25" fmla="*/ 637652 w 1367100"/>
                <a:gd name="connsiteY25" fmla="*/ 89690 h 1474952"/>
                <a:gd name="connsiteX26" fmla="*/ 641298 w 1367100"/>
                <a:gd name="connsiteY26" fmla="*/ 92209 h 1474952"/>
                <a:gd name="connsiteX27" fmla="*/ 673602 w 1367100"/>
                <a:gd name="connsiteY27" fmla="*/ 125805 h 1474952"/>
                <a:gd name="connsiteX28" fmla="*/ 688030 w 1367100"/>
                <a:gd name="connsiteY28" fmla="*/ 135629 h 1474952"/>
                <a:gd name="connsiteX29" fmla="*/ 733479 w 1367100"/>
                <a:gd name="connsiteY29" fmla="*/ 147733 h 1474952"/>
                <a:gd name="connsiteX30" fmla="*/ 775940 w 1367100"/>
                <a:gd name="connsiteY30" fmla="*/ 145029 h 1474952"/>
                <a:gd name="connsiteX31" fmla="*/ 803751 w 1367100"/>
                <a:gd name="connsiteY31" fmla="*/ 127404 h 1474952"/>
                <a:gd name="connsiteX32" fmla="*/ 1284007 w 1367100"/>
                <a:gd name="connsiteY32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79358 w 1367100"/>
                <a:gd name="connsiteY8" fmla="*/ 903892 h 1474952"/>
                <a:gd name="connsiteX9" fmla="*/ 1284245 w 1367100"/>
                <a:gd name="connsiteY9" fmla="*/ 911603 h 1474952"/>
                <a:gd name="connsiteX10" fmla="*/ 1176021 w 1367100"/>
                <a:gd name="connsiteY10" fmla="*/ 1391859 h 1474952"/>
                <a:gd name="connsiteX11" fmla="*/ 629121 w 1367100"/>
                <a:gd name="connsiteY11" fmla="*/ 1325869 h 1474952"/>
                <a:gd name="connsiteX12" fmla="*/ 559606 w 1367100"/>
                <a:gd name="connsiteY12" fmla="*/ 1187691 h 1474952"/>
                <a:gd name="connsiteX13" fmla="*/ 550339 w 1367100"/>
                <a:gd name="connsiteY13" fmla="*/ 1133062 h 1474952"/>
                <a:gd name="connsiteX14" fmla="*/ 548849 w 1367100"/>
                <a:gd name="connsiteY14" fmla="*/ 1038752 h 1474952"/>
                <a:gd name="connsiteX15" fmla="*/ 528387 w 1367100"/>
                <a:gd name="connsiteY15" fmla="*/ 953762 h 1474952"/>
                <a:gd name="connsiteX16" fmla="*/ 473848 w 1367100"/>
                <a:gd name="connsiteY16" fmla="*/ 871327 h 1474952"/>
                <a:gd name="connsiteX17" fmla="*/ 406751 w 1367100"/>
                <a:gd name="connsiteY17" fmla="*/ 798745 h 1474952"/>
                <a:gd name="connsiteX18" fmla="*/ 342877 w 1367100"/>
                <a:gd name="connsiteY18" fmla="*/ 776255 h 1474952"/>
                <a:gd name="connsiteX19" fmla="*/ 83094 w 1367100"/>
                <a:gd name="connsiteY19" fmla="*/ 629994 h 1474952"/>
                <a:gd name="connsiteX20" fmla="*/ 149083 w 1367100"/>
                <a:gd name="connsiteY20" fmla="*/ 83093 h 1474952"/>
                <a:gd name="connsiteX21" fmla="*/ 578306 w 1367100"/>
                <a:gd name="connsiteY21" fmla="*/ 48697 h 1474952"/>
                <a:gd name="connsiteX22" fmla="*/ 635101 w 1367100"/>
                <a:gd name="connsiteY22" fmla="*/ 87928 h 1474952"/>
                <a:gd name="connsiteX23" fmla="*/ 636635 w 1367100"/>
                <a:gd name="connsiteY23" fmla="*/ 88192 h 1474952"/>
                <a:gd name="connsiteX24" fmla="*/ 637652 w 1367100"/>
                <a:gd name="connsiteY24" fmla="*/ 89690 h 1474952"/>
                <a:gd name="connsiteX25" fmla="*/ 641298 w 1367100"/>
                <a:gd name="connsiteY25" fmla="*/ 92209 h 1474952"/>
                <a:gd name="connsiteX26" fmla="*/ 673602 w 1367100"/>
                <a:gd name="connsiteY26" fmla="*/ 125805 h 1474952"/>
                <a:gd name="connsiteX27" fmla="*/ 688030 w 1367100"/>
                <a:gd name="connsiteY27" fmla="*/ 135629 h 1474952"/>
                <a:gd name="connsiteX28" fmla="*/ 733479 w 1367100"/>
                <a:gd name="connsiteY28" fmla="*/ 147733 h 1474952"/>
                <a:gd name="connsiteX29" fmla="*/ 775940 w 1367100"/>
                <a:gd name="connsiteY29" fmla="*/ 145029 h 1474952"/>
                <a:gd name="connsiteX30" fmla="*/ 803751 w 1367100"/>
                <a:gd name="connsiteY30" fmla="*/ 127404 h 1474952"/>
                <a:gd name="connsiteX31" fmla="*/ 1284007 w 1367100"/>
                <a:gd name="connsiteY31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69225 w 1367100"/>
                <a:gd name="connsiteY7" fmla="*/ 887901 h 1474952"/>
                <a:gd name="connsiteX8" fmla="*/ 1284245 w 1367100"/>
                <a:gd name="connsiteY8" fmla="*/ 911603 h 1474952"/>
                <a:gd name="connsiteX9" fmla="*/ 1176021 w 1367100"/>
                <a:gd name="connsiteY9" fmla="*/ 1391859 h 1474952"/>
                <a:gd name="connsiteX10" fmla="*/ 629121 w 1367100"/>
                <a:gd name="connsiteY10" fmla="*/ 1325869 h 1474952"/>
                <a:gd name="connsiteX11" fmla="*/ 559606 w 1367100"/>
                <a:gd name="connsiteY11" fmla="*/ 1187691 h 1474952"/>
                <a:gd name="connsiteX12" fmla="*/ 550339 w 1367100"/>
                <a:gd name="connsiteY12" fmla="*/ 1133062 h 1474952"/>
                <a:gd name="connsiteX13" fmla="*/ 548849 w 1367100"/>
                <a:gd name="connsiteY13" fmla="*/ 1038752 h 1474952"/>
                <a:gd name="connsiteX14" fmla="*/ 528387 w 1367100"/>
                <a:gd name="connsiteY14" fmla="*/ 953762 h 1474952"/>
                <a:gd name="connsiteX15" fmla="*/ 473848 w 1367100"/>
                <a:gd name="connsiteY15" fmla="*/ 871327 h 1474952"/>
                <a:gd name="connsiteX16" fmla="*/ 406751 w 1367100"/>
                <a:gd name="connsiteY16" fmla="*/ 798745 h 1474952"/>
                <a:gd name="connsiteX17" fmla="*/ 342877 w 1367100"/>
                <a:gd name="connsiteY17" fmla="*/ 776255 h 1474952"/>
                <a:gd name="connsiteX18" fmla="*/ 83094 w 1367100"/>
                <a:gd name="connsiteY18" fmla="*/ 629994 h 1474952"/>
                <a:gd name="connsiteX19" fmla="*/ 149083 w 1367100"/>
                <a:gd name="connsiteY19" fmla="*/ 83093 h 1474952"/>
                <a:gd name="connsiteX20" fmla="*/ 578306 w 1367100"/>
                <a:gd name="connsiteY20" fmla="*/ 48697 h 1474952"/>
                <a:gd name="connsiteX21" fmla="*/ 635101 w 1367100"/>
                <a:gd name="connsiteY21" fmla="*/ 87928 h 1474952"/>
                <a:gd name="connsiteX22" fmla="*/ 636635 w 1367100"/>
                <a:gd name="connsiteY22" fmla="*/ 88192 h 1474952"/>
                <a:gd name="connsiteX23" fmla="*/ 637652 w 1367100"/>
                <a:gd name="connsiteY23" fmla="*/ 89690 h 1474952"/>
                <a:gd name="connsiteX24" fmla="*/ 641298 w 1367100"/>
                <a:gd name="connsiteY24" fmla="*/ 92209 h 1474952"/>
                <a:gd name="connsiteX25" fmla="*/ 673602 w 1367100"/>
                <a:gd name="connsiteY25" fmla="*/ 125805 h 1474952"/>
                <a:gd name="connsiteX26" fmla="*/ 688030 w 1367100"/>
                <a:gd name="connsiteY26" fmla="*/ 135629 h 1474952"/>
                <a:gd name="connsiteX27" fmla="*/ 733479 w 1367100"/>
                <a:gd name="connsiteY27" fmla="*/ 147733 h 1474952"/>
                <a:gd name="connsiteX28" fmla="*/ 775940 w 1367100"/>
                <a:gd name="connsiteY28" fmla="*/ 145029 h 1474952"/>
                <a:gd name="connsiteX29" fmla="*/ 803751 w 1367100"/>
                <a:gd name="connsiteY29" fmla="*/ 127404 h 1474952"/>
                <a:gd name="connsiteX30" fmla="*/ 1284007 w 1367100"/>
                <a:gd name="connsiteY30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65319 w 1367100"/>
                <a:gd name="connsiteY3" fmla="*/ 737046 h 1474952"/>
                <a:gd name="connsiteX4" fmla="*/ 1251445 w 1367100"/>
                <a:gd name="connsiteY4" fmla="*/ 762477 h 1474952"/>
                <a:gd name="connsiteX5" fmla="*/ 1243862 w 1367100"/>
                <a:gd name="connsiteY5" fmla="*/ 808895 h 1474952"/>
                <a:gd name="connsiteX6" fmla="*/ 1251445 w 1367100"/>
                <a:gd name="connsiteY6" fmla="*/ 855313 h 1474952"/>
                <a:gd name="connsiteX7" fmla="*/ 1284245 w 1367100"/>
                <a:gd name="connsiteY7" fmla="*/ 911603 h 1474952"/>
                <a:gd name="connsiteX8" fmla="*/ 1176021 w 1367100"/>
                <a:gd name="connsiteY8" fmla="*/ 1391859 h 1474952"/>
                <a:gd name="connsiteX9" fmla="*/ 629121 w 1367100"/>
                <a:gd name="connsiteY9" fmla="*/ 1325869 h 1474952"/>
                <a:gd name="connsiteX10" fmla="*/ 559606 w 1367100"/>
                <a:gd name="connsiteY10" fmla="*/ 1187691 h 1474952"/>
                <a:gd name="connsiteX11" fmla="*/ 550339 w 1367100"/>
                <a:gd name="connsiteY11" fmla="*/ 1133062 h 1474952"/>
                <a:gd name="connsiteX12" fmla="*/ 548849 w 1367100"/>
                <a:gd name="connsiteY12" fmla="*/ 1038752 h 1474952"/>
                <a:gd name="connsiteX13" fmla="*/ 528387 w 1367100"/>
                <a:gd name="connsiteY13" fmla="*/ 953762 h 1474952"/>
                <a:gd name="connsiteX14" fmla="*/ 473848 w 1367100"/>
                <a:gd name="connsiteY14" fmla="*/ 871327 h 1474952"/>
                <a:gd name="connsiteX15" fmla="*/ 406751 w 1367100"/>
                <a:gd name="connsiteY15" fmla="*/ 798745 h 1474952"/>
                <a:gd name="connsiteX16" fmla="*/ 342877 w 1367100"/>
                <a:gd name="connsiteY16" fmla="*/ 776255 h 1474952"/>
                <a:gd name="connsiteX17" fmla="*/ 83094 w 1367100"/>
                <a:gd name="connsiteY17" fmla="*/ 629994 h 1474952"/>
                <a:gd name="connsiteX18" fmla="*/ 149083 w 1367100"/>
                <a:gd name="connsiteY18" fmla="*/ 83093 h 1474952"/>
                <a:gd name="connsiteX19" fmla="*/ 578306 w 1367100"/>
                <a:gd name="connsiteY19" fmla="*/ 48697 h 1474952"/>
                <a:gd name="connsiteX20" fmla="*/ 635101 w 1367100"/>
                <a:gd name="connsiteY20" fmla="*/ 87928 h 1474952"/>
                <a:gd name="connsiteX21" fmla="*/ 636635 w 1367100"/>
                <a:gd name="connsiteY21" fmla="*/ 88192 h 1474952"/>
                <a:gd name="connsiteX22" fmla="*/ 637652 w 1367100"/>
                <a:gd name="connsiteY22" fmla="*/ 89690 h 1474952"/>
                <a:gd name="connsiteX23" fmla="*/ 641298 w 1367100"/>
                <a:gd name="connsiteY23" fmla="*/ 92209 h 1474952"/>
                <a:gd name="connsiteX24" fmla="*/ 673602 w 1367100"/>
                <a:gd name="connsiteY24" fmla="*/ 125805 h 1474952"/>
                <a:gd name="connsiteX25" fmla="*/ 688030 w 1367100"/>
                <a:gd name="connsiteY25" fmla="*/ 135629 h 1474952"/>
                <a:gd name="connsiteX26" fmla="*/ 733479 w 1367100"/>
                <a:gd name="connsiteY26" fmla="*/ 147733 h 1474952"/>
                <a:gd name="connsiteX27" fmla="*/ 775940 w 1367100"/>
                <a:gd name="connsiteY27" fmla="*/ 145029 h 1474952"/>
                <a:gd name="connsiteX28" fmla="*/ 803751 w 1367100"/>
                <a:gd name="connsiteY28" fmla="*/ 127404 h 1474952"/>
                <a:gd name="connsiteX29" fmla="*/ 1284007 w 1367100"/>
                <a:gd name="connsiteY29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51445 w 1367100"/>
                <a:gd name="connsiteY3" fmla="*/ 762477 h 1474952"/>
                <a:gd name="connsiteX4" fmla="*/ 1243862 w 1367100"/>
                <a:gd name="connsiteY4" fmla="*/ 808895 h 1474952"/>
                <a:gd name="connsiteX5" fmla="*/ 1251445 w 1367100"/>
                <a:gd name="connsiteY5" fmla="*/ 855313 h 1474952"/>
                <a:gd name="connsiteX6" fmla="*/ 1284245 w 1367100"/>
                <a:gd name="connsiteY6" fmla="*/ 911603 h 1474952"/>
                <a:gd name="connsiteX7" fmla="*/ 1176021 w 1367100"/>
                <a:gd name="connsiteY7" fmla="*/ 1391859 h 1474952"/>
                <a:gd name="connsiteX8" fmla="*/ 629121 w 1367100"/>
                <a:gd name="connsiteY8" fmla="*/ 1325869 h 1474952"/>
                <a:gd name="connsiteX9" fmla="*/ 559606 w 1367100"/>
                <a:gd name="connsiteY9" fmla="*/ 1187691 h 1474952"/>
                <a:gd name="connsiteX10" fmla="*/ 550339 w 1367100"/>
                <a:gd name="connsiteY10" fmla="*/ 1133062 h 1474952"/>
                <a:gd name="connsiteX11" fmla="*/ 548849 w 1367100"/>
                <a:gd name="connsiteY11" fmla="*/ 1038752 h 1474952"/>
                <a:gd name="connsiteX12" fmla="*/ 528387 w 1367100"/>
                <a:gd name="connsiteY12" fmla="*/ 953762 h 1474952"/>
                <a:gd name="connsiteX13" fmla="*/ 473848 w 1367100"/>
                <a:gd name="connsiteY13" fmla="*/ 871327 h 1474952"/>
                <a:gd name="connsiteX14" fmla="*/ 406751 w 1367100"/>
                <a:gd name="connsiteY14" fmla="*/ 798745 h 1474952"/>
                <a:gd name="connsiteX15" fmla="*/ 342877 w 1367100"/>
                <a:gd name="connsiteY15" fmla="*/ 776255 h 1474952"/>
                <a:gd name="connsiteX16" fmla="*/ 83094 w 1367100"/>
                <a:gd name="connsiteY16" fmla="*/ 629994 h 1474952"/>
                <a:gd name="connsiteX17" fmla="*/ 149083 w 1367100"/>
                <a:gd name="connsiteY17" fmla="*/ 83093 h 1474952"/>
                <a:gd name="connsiteX18" fmla="*/ 578306 w 1367100"/>
                <a:gd name="connsiteY18" fmla="*/ 48697 h 1474952"/>
                <a:gd name="connsiteX19" fmla="*/ 635101 w 1367100"/>
                <a:gd name="connsiteY19" fmla="*/ 87928 h 1474952"/>
                <a:gd name="connsiteX20" fmla="*/ 636635 w 1367100"/>
                <a:gd name="connsiteY20" fmla="*/ 88192 h 1474952"/>
                <a:gd name="connsiteX21" fmla="*/ 637652 w 1367100"/>
                <a:gd name="connsiteY21" fmla="*/ 89690 h 1474952"/>
                <a:gd name="connsiteX22" fmla="*/ 641298 w 1367100"/>
                <a:gd name="connsiteY22" fmla="*/ 92209 h 1474952"/>
                <a:gd name="connsiteX23" fmla="*/ 673602 w 1367100"/>
                <a:gd name="connsiteY23" fmla="*/ 125805 h 1474952"/>
                <a:gd name="connsiteX24" fmla="*/ 688030 w 1367100"/>
                <a:gd name="connsiteY24" fmla="*/ 135629 h 1474952"/>
                <a:gd name="connsiteX25" fmla="*/ 733479 w 1367100"/>
                <a:gd name="connsiteY25" fmla="*/ 147733 h 1474952"/>
                <a:gd name="connsiteX26" fmla="*/ 775940 w 1367100"/>
                <a:gd name="connsiteY26" fmla="*/ 145029 h 1474952"/>
                <a:gd name="connsiteX27" fmla="*/ 803751 w 1367100"/>
                <a:gd name="connsiteY27" fmla="*/ 127404 h 1474952"/>
                <a:gd name="connsiteX28" fmla="*/ 1284007 w 1367100"/>
                <a:gd name="connsiteY28" fmla="*/ 235627 h 1474952"/>
                <a:gd name="connsiteX0" fmla="*/ 1284007 w 1367100"/>
                <a:gd name="connsiteY0" fmla="*/ 235627 h 1474952"/>
                <a:gd name="connsiteX1" fmla="*/ 1318404 w 1367100"/>
                <a:gd name="connsiteY1" fmla="*/ 664850 h 1474952"/>
                <a:gd name="connsiteX2" fmla="*/ 1274892 w 1367100"/>
                <a:gd name="connsiteY2" fmla="*/ 727842 h 1474952"/>
                <a:gd name="connsiteX3" fmla="*/ 1251445 w 1367100"/>
                <a:gd name="connsiteY3" fmla="*/ 762477 h 1474952"/>
                <a:gd name="connsiteX4" fmla="*/ 1243862 w 1367100"/>
                <a:gd name="connsiteY4" fmla="*/ 808895 h 1474952"/>
                <a:gd name="connsiteX5" fmla="*/ 1251445 w 1367100"/>
                <a:gd name="connsiteY5" fmla="*/ 855313 h 1474952"/>
                <a:gd name="connsiteX6" fmla="*/ 1284245 w 1367100"/>
                <a:gd name="connsiteY6" fmla="*/ 911603 h 1474952"/>
                <a:gd name="connsiteX7" fmla="*/ 1176021 w 1367100"/>
                <a:gd name="connsiteY7" fmla="*/ 1391859 h 1474952"/>
                <a:gd name="connsiteX8" fmla="*/ 629121 w 1367100"/>
                <a:gd name="connsiteY8" fmla="*/ 1325869 h 1474952"/>
                <a:gd name="connsiteX9" fmla="*/ 559606 w 1367100"/>
                <a:gd name="connsiteY9" fmla="*/ 1187691 h 1474952"/>
                <a:gd name="connsiteX10" fmla="*/ 550339 w 1367100"/>
                <a:gd name="connsiteY10" fmla="*/ 1133062 h 1474952"/>
                <a:gd name="connsiteX11" fmla="*/ 548849 w 1367100"/>
                <a:gd name="connsiteY11" fmla="*/ 1038752 h 1474952"/>
                <a:gd name="connsiteX12" fmla="*/ 528387 w 1367100"/>
                <a:gd name="connsiteY12" fmla="*/ 953762 h 1474952"/>
                <a:gd name="connsiteX13" fmla="*/ 473848 w 1367100"/>
                <a:gd name="connsiteY13" fmla="*/ 871327 h 1474952"/>
                <a:gd name="connsiteX14" fmla="*/ 406751 w 1367100"/>
                <a:gd name="connsiteY14" fmla="*/ 798745 h 1474952"/>
                <a:gd name="connsiteX15" fmla="*/ 342877 w 1367100"/>
                <a:gd name="connsiteY15" fmla="*/ 776255 h 1474952"/>
                <a:gd name="connsiteX16" fmla="*/ 83094 w 1367100"/>
                <a:gd name="connsiteY16" fmla="*/ 629994 h 1474952"/>
                <a:gd name="connsiteX17" fmla="*/ 149083 w 1367100"/>
                <a:gd name="connsiteY17" fmla="*/ 83093 h 1474952"/>
                <a:gd name="connsiteX18" fmla="*/ 578306 w 1367100"/>
                <a:gd name="connsiteY18" fmla="*/ 48697 h 1474952"/>
                <a:gd name="connsiteX19" fmla="*/ 635101 w 1367100"/>
                <a:gd name="connsiteY19" fmla="*/ 87928 h 1474952"/>
                <a:gd name="connsiteX20" fmla="*/ 636635 w 1367100"/>
                <a:gd name="connsiteY20" fmla="*/ 88192 h 1474952"/>
                <a:gd name="connsiteX21" fmla="*/ 637652 w 1367100"/>
                <a:gd name="connsiteY21" fmla="*/ 89690 h 1474952"/>
                <a:gd name="connsiteX22" fmla="*/ 641298 w 1367100"/>
                <a:gd name="connsiteY22" fmla="*/ 92209 h 1474952"/>
                <a:gd name="connsiteX23" fmla="*/ 673602 w 1367100"/>
                <a:gd name="connsiteY23" fmla="*/ 125805 h 1474952"/>
                <a:gd name="connsiteX24" fmla="*/ 688030 w 1367100"/>
                <a:gd name="connsiteY24" fmla="*/ 135629 h 1474952"/>
                <a:gd name="connsiteX25" fmla="*/ 733479 w 1367100"/>
                <a:gd name="connsiteY25" fmla="*/ 147733 h 1474952"/>
                <a:gd name="connsiteX26" fmla="*/ 803751 w 1367100"/>
                <a:gd name="connsiteY26" fmla="*/ 127404 h 1474952"/>
                <a:gd name="connsiteX27" fmla="*/ 1284007 w 1367100"/>
                <a:gd name="connsiteY27" fmla="*/ 235627 h 147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7100" h="1474952">
                  <a:moveTo>
                    <a:pt x="1284007" y="235627"/>
                  </a:moveTo>
                  <a:cubicBezTo>
                    <a:pt x="1383607" y="362561"/>
                    <a:pt x="1391888" y="532026"/>
                    <a:pt x="1318404" y="664850"/>
                  </a:cubicBezTo>
                  <a:lnTo>
                    <a:pt x="1274892" y="727842"/>
                  </a:lnTo>
                  <a:lnTo>
                    <a:pt x="1251445" y="762477"/>
                  </a:lnTo>
                  <a:cubicBezTo>
                    <a:pt x="1246562" y="776744"/>
                    <a:pt x="1243862" y="792431"/>
                    <a:pt x="1243862" y="808895"/>
                  </a:cubicBezTo>
                  <a:cubicBezTo>
                    <a:pt x="1243862" y="825360"/>
                    <a:pt x="1246562" y="841045"/>
                    <a:pt x="1251445" y="855313"/>
                  </a:cubicBezTo>
                  <a:lnTo>
                    <a:pt x="1284245" y="911603"/>
                  </a:lnTo>
                  <a:cubicBezTo>
                    <a:pt x="1365241" y="1073666"/>
                    <a:pt x="1324110" y="1275659"/>
                    <a:pt x="1176021" y="1391859"/>
                  </a:cubicBezTo>
                  <a:cubicBezTo>
                    <a:pt x="1006776" y="1524658"/>
                    <a:pt x="761920" y="1495114"/>
                    <a:pt x="629121" y="1325869"/>
                  </a:cubicBezTo>
                  <a:cubicBezTo>
                    <a:pt x="595920" y="1283558"/>
                    <a:pt x="572867" y="1236521"/>
                    <a:pt x="559606" y="1187691"/>
                  </a:cubicBezTo>
                  <a:lnTo>
                    <a:pt x="550339" y="1133062"/>
                  </a:lnTo>
                  <a:cubicBezTo>
                    <a:pt x="549842" y="1101625"/>
                    <a:pt x="549346" y="1070189"/>
                    <a:pt x="548849" y="1038752"/>
                  </a:cubicBezTo>
                  <a:lnTo>
                    <a:pt x="528387" y="953762"/>
                  </a:lnTo>
                  <a:cubicBezTo>
                    <a:pt x="513736" y="926765"/>
                    <a:pt x="495420" y="898819"/>
                    <a:pt x="473848" y="871327"/>
                  </a:cubicBezTo>
                  <a:cubicBezTo>
                    <a:pt x="452276" y="843836"/>
                    <a:pt x="429488" y="819397"/>
                    <a:pt x="406751" y="798745"/>
                  </a:cubicBezTo>
                  <a:lnTo>
                    <a:pt x="342877" y="776255"/>
                  </a:lnTo>
                  <a:cubicBezTo>
                    <a:pt x="243908" y="764313"/>
                    <a:pt x="149494" y="714616"/>
                    <a:pt x="83094" y="629994"/>
                  </a:cubicBezTo>
                  <a:cubicBezTo>
                    <a:pt x="-49706" y="460749"/>
                    <a:pt x="-20162" y="215893"/>
                    <a:pt x="149083" y="83093"/>
                  </a:cubicBezTo>
                  <a:cubicBezTo>
                    <a:pt x="276017" y="-16507"/>
                    <a:pt x="445481" y="-24788"/>
                    <a:pt x="578306" y="48697"/>
                  </a:cubicBezTo>
                  <a:lnTo>
                    <a:pt x="635101" y="87928"/>
                  </a:lnTo>
                  <a:lnTo>
                    <a:pt x="636635" y="88192"/>
                  </a:lnTo>
                  <a:lnTo>
                    <a:pt x="637652" y="89690"/>
                  </a:lnTo>
                  <a:lnTo>
                    <a:pt x="641298" y="92209"/>
                  </a:lnTo>
                  <a:lnTo>
                    <a:pt x="673602" y="125805"/>
                  </a:lnTo>
                  <a:lnTo>
                    <a:pt x="688030" y="135629"/>
                  </a:lnTo>
                  <a:cubicBezTo>
                    <a:pt x="701749" y="141890"/>
                    <a:pt x="717094" y="146117"/>
                    <a:pt x="733479" y="147733"/>
                  </a:cubicBezTo>
                  <a:lnTo>
                    <a:pt x="803751" y="127404"/>
                  </a:lnTo>
                  <a:cubicBezTo>
                    <a:pt x="965814" y="46407"/>
                    <a:pt x="1167807" y="87538"/>
                    <a:pt x="1284007" y="235627"/>
                  </a:cubicBezTo>
                  <a:close/>
                </a:path>
              </a:pathLst>
            </a:cu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8" name="타원 17"/>
            <p:cNvSpPr/>
            <p:nvPr userDrawn="1"/>
          </p:nvSpPr>
          <p:spPr>
            <a:xfrm>
              <a:off x="4258286" y="2228592"/>
              <a:ext cx="779043" cy="779043"/>
            </a:xfrm>
            <a:prstGeom prst="ellipse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9" name="타원 18"/>
            <p:cNvSpPr/>
            <p:nvPr userDrawn="1"/>
          </p:nvSpPr>
          <p:spPr>
            <a:xfrm>
              <a:off x="5132373" y="1486724"/>
              <a:ext cx="779043" cy="779043"/>
            </a:xfrm>
            <a:prstGeom prst="ellipse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타원 19"/>
            <p:cNvSpPr/>
            <p:nvPr userDrawn="1"/>
          </p:nvSpPr>
          <p:spPr>
            <a:xfrm>
              <a:off x="6244367" y="1486724"/>
              <a:ext cx="779043" cy="779043"/>
            </a:xfrm>
            <a:prstGeom prst="ellipse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7154671" y="2248255"/>
              <a:ext cx="779043" cy="779043"/>
            </a:xfrm>
            <a:prstGeom prst="ellipse">
              <a:avLst/>
            </a:prstGeom>
            <a:grpFill/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5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19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4" r:id="rId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0910" y="2988324"/>
            <a:ext cx="7683009" cy="873294"/>
          </a:xfrm>
        </p:spPr>
        <p:txBody>
          <a:bodyPr>
            <a:noAutofit/>
          </a:bodyPr>
          <a:lstStyle/>
          <a:p>
            <a:r>
              <a:rPr lang="en-US" altLang="ko-KR" sz="7200" dirty="0" smtClean="0"/>
              <a:t>Auto Pet Feeder</a:t>
            </a:r>
            <a:endParaRPr lang="ko-KR" alt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9022080" y="5130800"/>
            <a:ext cx="3007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latin typeface="1훈하얀고양이 R"/>
              </a:rPr>
              <a:t>컴퓨터공학과</a:t>
            </a:r>
            <a:endParaRPr lang="en-US" altLang="ko-KR" dirty="0" smtClean="0">
              <a:latin typeface="1훈하얀고양이 R"/>
            </a:endParaRPr>
          </a:p>
          <a:p>
            <a:pPr algn="r"/>
            <a:endParaRPr lang="en-US" altLang="ko-KR" dirty="0" smtClean="0">
              <a:latin typeface="1훈하얀고양이 R"/>
            </a:endParaRPr>
          </a:p>
          <a:p>
            <a:pPr algn="r"/>
            <a:r>
              <a:rPr lang="en-US" altLang="ko-KR" dirty="0" smtClean="0">
                <a:latin typeface="1훈하얀고양이 R"/>
              </a:rPr>
              <a:t>20134069 </a:t>
            </a:r>
            <a:r>
              <a:rPr lang="ko-KR" altLang="en-US" dirty="0" smtClean="0">
                <a:latin typeface="1훈하얀고양이 R"/>
              </a:rPr>
              <a:t>박지훈</a:t>
            </a:r>
            <a:endParaRPr lang="en-US" altLang="ko-KR" dirty="0" smtClean="0">
              <a:latin typeface="1훈하얀고양이 R"/>
            </a:endParaRPr>
          </a:p>
          <a:p>
            <a:pPr algn="r"/>
            <a:endParaRPr lang="en-US" altLang="ko-KR" dirty="0">
              <a:latin typeface="1훈하얀고양이 R"/>
            </a:endParaRPr>
          </a:p>
          <a:p>
            <a:pPr algn="r"/>
            <a:r>
              <a:rPr lang="en-US" altLang="ko-KR" dirty="0" smtClean="0">
                <a:latin typeface="1훈하얀고양이 R"/>
              </a:rPr>
              <a:t>20134080 </a:t>
            </a:r>
            <a:r>
              <a:rPr lang="ko-KR" altLang="en-US" dirty="0" err="1" smtClean="0">
                <a:latin typeface="1훈하얀고양이 R"/>
              </a:rPr>
              <a:t>김택윤</a:t>
            </a:r>
            <a:endParaRPr lang="ko-KR" altLang="en-US" dirty="0">
              <a:latin typeface="1훈하얀고양이 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22080" y="4551680"/>
            <a:ext cx="300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latin typeface="1훈하얀고양이 R"/>
              </a:rPr>
              <a:t>담당교수 </a:t>
            </a:r>
            <a:r>
              <a:rPr lang="en-US" altLang="ko-KR" dirty="0" smtClean="0">
                <a:latin typeface="1훈하얀고양이 R"/>
              </a:rPr>
              <a:t>: </a:t>
            </a:r>
            <a:r>
              <a:rPr lang="ko-KR" altLang="en-US" dirty="0" err="1" smtClean="0">
                <a:latin typeface="1훈하얀고양이 R"/>
              </a:rPr>
              <a:t>홍인식</a:t>
            </a:r>
            <a:r>
              <a:rPr lang="ko-KR" altLang="en-US" dirty="0" smtClean="0">
                <a:latin typeface="1훈하얀고양이 R"/>
              </a:rPr>
              <a:t> 교수님</a:t>
            </a:r>
            <a:endParaRPr lang="ko-KR" altLang="en-US" dirty="0">
              <a:latin typeface="1훈하얀고양이 R"/>
            </a:endParaRPr>
          </a:p>
        </p:txBody>
      </p:sp>
    </p:spTree>
    <p:extLst>
      <p:ext uri="{BB962C8B-B14F-4D97-AF65-F5344CB8AC3E}">
        <p14:creationId xmlns:p14="http://schemas.microsoft.com/office/powerpoint/2010/main" val="133189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571998" y="1890386"/>
            <a:ext cx="2477911" cy="369332"/>
          </a:xfrm>
        </p:spPr>
        <p:txBody>
          <a:bodyPr/>
          <a:lstStyle/>
          <a:p>
            <a:r>
              <a:rPr lang="ko-KR" altLang="en-US" sz="2400" b="1" dirty="0" smtClean="0">
                <a:solidFill>
                  <a:schemeClr val="tx1"/>
                </a:solidFill>
              </a:rPr>
              <a:t>제작 동기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4571999" y="4147089"/>
            <a:ext cx="2477911" cy="369332"/>
          </a:xfrm>
        </p:spPr>
        <p:txBody>
          <a:bodyPr/>
          <a:lstStyle/>
          <a:p>
            <a:r>
              <a:rPr lang="ko-KR" altLang="en-US" sz="2400" b="1" dirty="0" smtClean="0">
                <a:solidFill>
                  <a:schemeClr val="tx1"/>
                </a:solidFill>
              </a:rPr>
              <a:t>요구 센서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571998" y="2944380"/>
            <a:ext cx="2477911" cy="369332"/>
          </a:xfrm>
        </p:spPr>
        <p:txBody>
          <a:bodyPr/>
          <a:lstStyle/>
          <a:p>
            <a:r>
              <a:rPr lang="ko-KR" altLang="en-US" sz="2400" b="1" dirty="0" smtClean="0">
                <a:solidFill>
                  <a:schemeClr val="tx1"/>
                </a:solidFill>
              </a:rPr>
              <a:t>소개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47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제작 동기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960" y="2628090"/>
            <a:ext cx="2915920" cy="1910430"/>
          </a:xfrm>
          <a:prstGeom prst="rect">
            <a:avLst/>
          </a:prstGeom>
        </p:spPr>
      </p:pic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707512" y="2628090"/>
            <a:ext cx="7507904" cy="2800767"/>
          </a:xfrm>
        </p:spPr>
        <p:txBody>
          <a:bodyPr/>
          <a:lstStyle/>
          <a:p>
            <a:r>
              <a:rPr lang="ko-KR" altLang="en-US" sz="2000" dirty="0" smtClean="0"/>
              <a:t>현대 사회에서 애완동물을 키우는 가정이 많은데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애완동물과</a:t>
            </a:r>
            <a:endParaRPr lang="en-US" altLang="ko-KR" sz="2000" dirty="0" smtClean="0"/>
          </a:p>
          <a:p>
            <a:r>
              <a:rPr lang="ko-KR" altLang="en-US" sz="2000" dirty="0" smtClean="0"/>
              <a:t> 함께 하지 못하는 여행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혹은 업무로 인해 타인에게 애완동물을 </a:t>
            </a:r>
            <a:endParaRPr lang="en-US" altLang="ko-KR" sz="2000" dirty="0" smtClean="0"/>
          </a:p>
          <a:p>
            <a:r>
              <a:rPr lang="ko-KR" altLang="en-US" sz="2000" dirty="0" smtClean="0"/>
              <a:t>맡길 수도 없는 상황에 놓여질 때</a:t>
            </a:r>
            <a:endParaRPr lang="en-US" altLang="ko-KR" sz="2000" dirty="0" smtClean="0"/>
          </a:p>
          <a:p>
            <a:r>
              <a:rPr lang="ko-KR" altLang="en-US" sz="2000" dirty="0" smtClean="0"/>
              <a:t>집안에 혼자 있는 애완동물에게 식량을 공급 해주기 위한 것이며</a:t>
            </a:r>
            <a:endParaRPr lang="en-US" altLang="ko-KR" sz="2000" dirty="0" smtClean="0"/>
          </a:p>
          <a:p>
            <a:r>
              <a:rPr lang="ko-KR" altLang="en-US" sz="2000" dirty="0" smtClean="0"/>
              <a:t>애완동물이 스스로 학습을 하며 사료를 먹을 수 있게 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39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597683" y="2035548"/>
            <a:ext cx="7594317" cy="3981603"/>
          </a:xfrm>
        </p:spPr>
        <p:txBody>
          <a:bodyPr/>
          <a:lstStyle/>
          <a:p>
            <a:pPr algn="l"/>
            <a:r>
              <a:rPr lang="ko-KR" altLang="en-US" sz="2400" b="1" dirty="0" smtClean="0"/>
              <a:t>발판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적외선 거리 감지 센서와 압력센서를 이용하여 뚜껑의 </a:t>
            </a:r>
            <a:r>
              <a:rPr lang="en-US" altLang="ko-KR" sz="2000" dirty="0" smtClean="0"/>
              <a:t>ON&amp;OFF </a:t>
            </a:r>
            <a:r>
              <a:rPr lang="ko-KR" altLang="en-US" sz="2000" dirty="0" smtClean="0"/>
              <a:t>기능 설정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애완동물 주인에게 알림 서비스</a:t>
            </a:r>
            <a:endParaRPr lang="en-US" altLang="ko-KR" sz="2000" dirty="0" smtClean="0"/>
          </a:p>
          <a:p>
            <a:pPr algn="l"/>
            <a:endParaRPr lang="en-US" altLang="ko-KR" sz="2000" dirty="0"/>
          </a:p>
          <a:p>
            <a:pPr algn="l"/>
            <a:r>
              <a:rPr lang="ko-KR" altLang="en-US" sz="2400" b="1" dirty="0" smtClean="0"/>
              <a:t>뚜껑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압력 센서와 기울기센서를 통하여 모터의 속도를 제어 </a:t>
            </a:r>
            <a:endParaRPr lang="en-US" altLang="ko-KR" sz="2000" dirty="0" smtClean="0"/>
          </a:p>
          <a:p>
            <a:pPr algn="l"/>
            <a:endParaRPr lang="en-US" altLang="ko-KR" sz="2000" dirty="0" smtClean="0"/>
          </a:p>
          <a:p>
            <a:pPr algn="l"/>
            <a:r>
              <a:rPr lang="ko-KR" altLang="en-US" sz="2400" b="1" dirty="0" smtClean="0"/>
              <a:t>사료 통 </a:t>
            </a:r>
            <a:r>
              <a:rPr lang="en-US" altLang="ko-KR" sz="2000" dirty="0"/>
              <a:t>– </a:t>
            </a:r>
            <a:r>
              <a:rPr lang="ko-KR" altLang="en-US" sz="2000" dirty="0" smtClean="0"/>
              <a:t>온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습도 센서를 이용해 사료의 상태 확인 및  무게 센서를 통해 사료의 양 체크하여 알림 서비스</a:t>
            </a:r>
            <a:endParaRPr lang="en-US" altLang="ko-KR" sz="2000" dirty="0" smtClean="0"/>
          </a:p>
          <a:p>
            <a:pPr algn="l"/>
            <a:r>
              <a:rPr lang="ko-KR" altLang="en-US" sz="2000" dirty="0" smtClean="0"/>
              <a:t> </a:t>
            </a:r>
            <a:endParaRPr lang="en-US" altLang="ko-KR" sz="2000" dirty="0"/>
          </a:p>
          <a:p>
            <a:pPr algn="l"/>
            <a:r>
              <a:rPr lang="ko-KR" altLang="en-US" sz="2400" b="1" dirty="0" smtClean="0"/>
              <a:t>주변환경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조도 센서를 통하여 밝기 측정으로 </a:t>
            </a:r>
            <a:r>
              <a:rPr lang="en-US" altLang="ko-KR" sz="2000" dirty="0" smtClean="0"/>
              <a:t>LED </a:t>
            </a:r>
            <a:r>
              <a:rPr lang="ko-KR" altLang="en-US" sz="2000" dirty="0" smtClean="0"/>
              <a:t>제어 </a:t>
            </a:r>
            <a:endParaRPr lang="en-US" altLang="ko-KR" sz="2000" dirty="0"/>
          </a:p>
          <a:p>
            <a:pPr algn="l"/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2577334"/>
            <a:ext cx="3592182" cy="24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7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15" y="2024637"/>
            <a:ext cx="2757225" cy="189755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49864" y="1379266"/>
            <a:ext cx="3987163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TextBox 8"/>
          <p:cNvSpPr txBox="1"/>
          <p:nvPr/>
        </p:nvSpPr>
        <p:spPr>
          <a:xfrm>
            <a:off x="4956269" y="1441975"/>
            <a:ext cx="446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애완동물의 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간식을 채워준다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  <p:sp>
        <p:nvSpPr>
          <p:cNvPr id="10" name="아래쪽 화살표 9"/>
          <p:cNvSpPr/>
          <p:nvPr/>
        </p:nvSpPr>
        <p:spPr>
          <a:xfrm>
            <a:off x="7059416" y="1983526"/>
            <a:ext cx="245030" cy="25603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직사각형 11"/>
          <p:cNvSpPr/>
          <p:nvPr/>
        </p:nvSpPr>
        <p:spPr>
          <a:xfrm>
            <a:off x="5255122" y="2361979"/>
            <a:ext cx="3987163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4" name="TextBox 13"/>
          <p:cNvSpPr txBox="1"/>
          <p:nvPr/>
        </p:nvSpPr>
        <p:spPr>
          <a:xfrm>
            <a:off x="5037724" y="2413802"/>
            <a:ext cx="446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애완동물이 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다가온다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 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적외선 거리 감지 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센서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)</a:t>
            </a:r>
          </a:p>
        </p:txBody>
      </p:sp>
      <p:sp>
        <p:nvSpPr>
          <p:cNvPr id="15" name="아래쪽 화살표 14"/>
          <p:cNvSpPr/>
          <p:nvPr/>
        </p:nvSpPr>
        <p:spPr>
          <a:xfrm>
            <a:off x="7059416" y="2889730"/>
            <a:ext cx="245030" cy="25603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5249864" y="3208699"/>
            <a:ext cx="3987163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7" name="TextBox 16"/>
          <p:cNvSpPr txBox="1"/>
          <p:nvPr/>
        </p:nvSpPr>
        <p:spPr>
          <a:xfrm>
            <a:off x="5010699" y="3260520"/>
            <a:ext cx="446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애완동물</a:t>
            </a:r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이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발판을 누른다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 (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압력센서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) + </a:t>
            </a:r>
            <a:r>
              <a:rPr lang="ko-KR" altLang="en-US" sz="1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모터작동</a:t>
            </a:r>
            <a:endParaRPr lang="en-US" altLang="ko-KR" sz="1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49864" y="4081803"/>
            <a:ext cx="3987163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9" name="TextBox 18"/>
          <p:cNvSpPr txBox="1"/>
          <p:nvPr/>
        </p:nvSpPr>
        <p:spPr>
          <a:xfrm>
            <a:off x="5010696" y="4144509"/>
            <a:ext cx="446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뚜껑이 천천히 열리며 멈춘다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 (</a:t>
            </a:r>
            <a:r>
              <a:rPr lang="ko-KR" altLang="en-US" sz="1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기울기센서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249864" y="4984958"/>
            <a:ext cx="3987163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1" name="TextBox 20"/>
          <p:cNvSpPr txBox="1"/>
          <p:nvPr/>
        </p:nvSpPr>
        <p:spPr>
          <a:xfrm>
            <a:off x="5032464" y="5036781"/>
            <a:ext cx="446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애완동물이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간식을 먹는다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49864" y="5831816"/>
            <a:ext cx="3987163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4" name="직사각형 23"/>
          <p:cNvSpPr/>
          <p:nvPr/>
        </p:nvSpPr>
        <p:spPr>
          <a:xfrm>
            <a:off x="9380988" y="3175041"/>
            <a:ext cx="1570621" cy="14943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5" name="TextBox 24"/>
          <p:cNvSpPr txBox="1"/>
          <p:nvPr/>
        </p:nvSpPr>
        <p:spPr>
          <a:xfrm>
            <a:off x="9346118" y="3232998"/>
            <a:ext cx="15294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간식 상태 확인 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온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,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습도 센서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)</a:t>
            </a:r>
          </a:p>
          <a:p>
            <a:pPr algn="ctr"/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초음파 센서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336062" y="4141052"/>
            <a:ext cx="1660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주변의 밝기 확인</a:t>
            </a:r>
            <a:endParaRPr lang="en-US" altLang="ko-KR" sz="1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sz="1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조도센서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)</a:t>
            </a:r>
          </a:p>
        </p:txBody>
      </p:sp>
      <p:sp>
        <p:nvSpPr>
          <p:cNvPr id="27" name="아래쪽 화살표 26"/>
          <p:cNvSpPr/>
          <p:nvPr/>
        </p:nvSpPr>
        <p:spPr>
          <a:xfrm>
            <a:off x="7059416" y="3739687"/>
            <a:ext cx="245030" cy="25603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아래쪽 화살표 27"/>
          <p:cNvSpPr/>
          <p:nvPr/>
        </p:nvSpPr>
        <p:spPr>
          <a:xfrm>
            <a:off x="7064440" y="4619165"/>
            <a:ext cx="245030" cy="25603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아래쪽 화살표 28"/>
          <p:cNvSpPr/>
          <p:nvPr/>
        </p:nvSpPr>
        <p:spPr>
          <a:xfrm>
            <a:off x="7053554" y="5520055"/>
            <a:ext cx="245030" cy="256032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56" y="4133255"/>
            <a:ext cx="1470868" cy="242260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087332" y="5906527"/>
            <a:ext cx="446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발판에서 때면 뚜껑이 닫힌다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 (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압력센서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) + </a:t>
            </a:r>
            <a:r>
              <a:rPr lang="ko-KR" altLang="en-US" sz="1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모터작동</a:t>
            </a:r>
            <a:endParaRPr lang="en-US" altLang="ko-KR" sz="1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31123" y="440142"/>
            <a:ext cx="171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시나리오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69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 센서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3" y="2192088"/>
            <a:ext cx="1864179" cy="18211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92963" y="1780033"/>
            <a:ext cx="4321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압력센서</a:t>
            </a:r>
            <a:r>
              <a:rPr lang="en-US" altLang="ko-KR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(FSR-406)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48560" y="2603955"/>
            <a:ext cx="679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목적 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애완동물이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압력센서를 밟아 발판에 압력이 가해질 경우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뚜껑을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모터를 통해 열게 한다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 때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적외선 감지 센서 값이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있을 경우에만 모터를 제어한다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055" y="4837122"/>
            <a:ext cx="1913628" cy="164949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735492" y="4252347"/>
            <a:ext cx="6729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적외선 거리 감지 센서</a:t>
            </a:r>
            <a:r>
              <a:rPr lang="en-US" altLang="ko-KR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en-US" altLang="ko-KR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GP2YA02YK)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9411" y="5466377"/>
            <a:ext cx="7304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목적 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애완동물이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다가올 때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애완동물과의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거리를 측정하여 발판에 압력이 가해질 경우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뚜껑을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열 수 있게 준비를 하게 한다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앞에 아무것도 없을 때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압력 센서가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작동하는 것을 방지하기 위해 사용</a:t>
            </a:r>
            <a:endParaRPr lang="en-US" altLang="ko-KR" sz="16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55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 센서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31838" y="4294430"/>
            <a:ext cx="4260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온습도</a:t>
            </a:r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센서</a:t>
            </a:r>
            <a:r>
              <a:rPr lang="en-US" altLang="ko-KR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(DHT-11)</a:t>
            </a:r>
            <a:endParaRPr lang="en-US" altLang="ko-KR" sz="32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9411" y="5466377"/>
            <a:ext cx="7304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목적 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애완동물이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다가올 때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애완동물과의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거리를 측정하여 발판에 압력이 가해질 경우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뚜껑을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열 수 있게 준비를 하게 한다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앞에 아무것도 없을 때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압력 센서가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작동하는 것을 방지하기 위해 사용</a:t>
            </a:r>
            <a:endParaRPr lang="en-US" altLang="ko-KR" sz="16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48560" y="1835384"/>
            <a:ext cx="6074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기울기센서</a:t>
            </a:r>
            <a:r>
              <a:rPr lang="en-US" altLang="ko-KR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(SW-520D)</a:t>
            </a:r>
            <a:endParaRPr lang="en-US" altLang="ko-KR" sz="32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8560" y="2666380"/>
            <a:ext cx="811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목적 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압력센서를 통해 뚜껑의 모터가 돌아갈 때 뚜껑의 기울기로 모터의 동작을 제어</a:t>
            </a:r>
            <a:endParaRPr lang="en-US" altLang="ko-KR" sz="16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226" y="4879205"/>
            <a:ext cx="1859437" cy="15687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1885330"/>
            <a:ext cx="21336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5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 센서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31838" y="4294430"/>
            <a:ext cx="466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초음파 센서</a:t>
            </a:r>
            <a:r>
              <a:rPr lang="en-US" altLang="ko-KR" sz="3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(HY-SRF05)</a:t>
            </a:r>
            <a:endParaRPr lang="en-US" altLang="ko-KR" sz="32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83968" y="5576560"/>
            <a:ext cx="6500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목적 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뚜껑이 닫히면 사료 통에 있는 사료의 양을 측정해줍니다</a:t>
            </a:r>
            <a:r>
              <a:rPr lang="en-US" altLang="ko-KR" sz="1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48560" y="1835384"/>
            <a:ext cx="6074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조도센서</a:t>
            </a:r>
            <a:endParaRPr lang="en-US" altLang="ko-KR" sz="32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97" y="2003963"/>
            <a:ext cx="1835463" cy="16633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71891" y="2655409"/>
            <a:ext cx="73544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목적 </a:t>
            </a:r>
            <a:r>
              <a:rPr lang="en-US" altLang="ko-KR" sz="1600" dirty="0" smtClean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: </a:t>
            </a:r>
            <a:r>
              <a:rPr lang="ko-KR" altLang="en-US" sz="1600" dirty="0" smtClean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실내가 </a:t>
            </a:r>
            <a:r>
              <a:rPr lang="ko-KR" altLang="en-US" sz="1600" dirty="0" smtClean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어두운 상황일 경우 </a:t>
            </a:r>
            <a:r>
              <a:rPr lang="ko-KR" altLang="en-US" sz="1600" dirty="0" smtClean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자체 </a:t>
            </a:r>
            <a:r>
              <a:rPr lang="en-US" altLang="ko-KR" sz="1600" dirty="0" smtClean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LED</a:t>
            </a:r>
            <a:r>
              <a:rPr lang="ko-KR" altLang="en-US" sz="1600" dirty="0" smtClean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로 </a:t>
            </a:r>
            <a:r>
              <a:rPr lang="ko-KR" altLang="en-US" sz="1600" dirty="0" smtClean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위치를 </a:t>
            </a:r>
            <a:r>
              <a:rPr lang="ko-KR" altLang="en-US" sz="1600" dirty="0" smtClean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애완동물</a:t>
            </a:r>
            <a:r>
              <a:rPr lang="ko-KR" altLang="en-US" sz="1600" dirty="0" smtClean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에게 </a:t>
            </a:r>
            <a:r>
              <a:rPr lang="ko-KR" altLang="en-US" sz="1600" dirty="0" smtClean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알려준다</a:t>
            </a:r>
            <a:r>
              <a:rPr lang="en-US" altLang="ko-KR" sz="1600" dirty="0" smtClean="0">
                <a:ln w="9525">
                  <a:solidFill>
                    <a:schemeClr val="tx1">
                      <a:alpha val="50000"/>
                    </a:schemeClr>
                  </a:solidFill>
                </a:ln>
                <a:latin typeface="맑은 고딕 Semilight"/>
                <a:ea typeface="맑은 고딕 Semilight"/>
                <a:cs typeface="맑은 고딕 Semilight"/>
              </a:rPr>
              <a:t>.</a:t>
            </a:r>
            <a:endParaRPr lang="ko-KR" altLang="en-US" sz="1600" dirty="0">
              <a:ln w="9525">
                <a:solidFill>
                  <a:schemeClr val="tx1">
                    <a:alpha val="50000"/>
                  </a:schemeClr>
                </a:solidFill>
              </a:ln>
              <a:latin typeface="맑은 고딕 Semilight"/>
              <a:ea typeface="맑은 고딕 Semilight"/>
              <a:cs typeface="맑은 고딕 Semiligh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957" y="5040074"/>
            <a:ext cx="2234916" cy="141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7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86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342</Words>
  <Application>Microsoft Office PowerPoint</Application>
  <PresentationFormat>와이드스크린</PresentationFormat>
  <Paragraphs>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맑은 고딕</vt:lpstr>
      <vt:lpstr>Arial</vt:lpstr>
      <vt:lpstr>새굴림</vt:lpstr>
      <vt:lpstr>나눔고딕 ExtraBold</vt:lpstr>
      <vt:lpstr>Calibri</vt:lpstr>
      <vt:lpstr>나눔고딕</vt:lpstr>
      <vt:lpstr>Yoon 윤고딕 520_TT</vt:lpstr>
      <vt:lpstr>1훈하얀고양이 R</vt:lpstr>
      <vt:lpstr>Agency FB</vt:lpstr>
      <vt:lpstr>Wingdings</vt:lpstr>
      <vt:lpstr>맑은 고딕 Semilight</vt:lpstr>
      <vt:lpstr>Office 테마</vt:lpstr>
      <vt:lpstr>Auto Pet Feeder</vt:lpstr>
      <vt:lpstr>PowerPoint 프레젠테이션</vt:lpstr>
      <vt:lpstr>제작 동기</vt:lpstr>
      <vt:lpstr>소개</vt:lpstr>
      <vt:lpstr>소개</vt:lpstr>
      <vt:lpstr>요구 센서</vt:lpstr>
      <vt:lpstr>요구 센서</vt:lpstr>
      <vt:lpstr>요구 센서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이의헌</dc:creator>
  <cp:lastModifiedBy>개이득</cp:lastModifiedBy>
  <cp:revision>31</cp:revision>
  <dcterms:created xsi:type="dcterms:W3CDTF">2016-02-02T11:04:58Z</dcterms:created>
  <dcterms:modified xsi:type="dcterms:W3CDTF">2017-10-30T16:01:19Z</dcterms:modified>
</cp:coreProperties>
</file>