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a Pakshina" initials="NP" lastIdx="1" clrIdx="0">
    <p:extLst>
      <p:ext uri="{19B8F6BF-5375-455C-9EA6-DF929625EA0E}">
        <p15:presenceInfo xmlns:p15="http://schemas.microsoft.com/office/powerpoint/2012/main" userId="S-1-5-21-1430328663-2098613005-1233803906-1397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799"/>
    <a:srgbClr val="5187A9"/>
    <a:srgbClr val="BED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66" d="100"/>
          <a:sy n="66" d="100"/>
        </p:scale>
        <p:origin x="59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C1F-B5EE-4096-9C11-9482AD65350E}" type="datetimeFigureOut">
              <a:rPr lang="ru-RU" smtClean="0"/>
              <a:t>27.07.2019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88A1-E6E7-44BB-A36E-15B88E63AC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05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C1F-B5EE-4096-9C11-9482AD65350E}" type="datetimeFigureOut">
              <a:rPr lang="ru-RU" smtClean="0"/>
              <a:t>27.07.2019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88A1-E6E7-44BB-A36E-15B88E63AC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48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C1F-B5EE-4096-9C11-9482AD65350E}" type="datetimeFigureOut">
              <a:rPr lang="ru-RU" smtClean="0"/>
              <a:t>27.07.2019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88A1-E6E7-44BB-A36E-15B88E63AC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18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C1F-B5EE-4096-9C11-9482AD65350E}" type="datetimeFigureOut">
              <a:rPr lang="ru-RU" smtClean="0"/>
              <a:t>27.07.2019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88A1-E6E7-44BB-A36E-15B88E63AC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08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C1F-B5EE-4096-9C11-9482AD65350E}" type="datetimeFigureOut">
              <a:rPr lang="ru-RU" smtClean="0"/>
              <a:t>27.07.2019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88A1-E6E7-44BB-A36E-15B88E63AC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71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C1F-B5EE-4096-9C11-9482AD65350E}" type="datetimeFigureOut">
              <a:rPr lang="ru-RU" smtClean="0"/>
              <a:t>27.07.2019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88A1-E6E7-44BB-A36E-15B88E63AC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39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C1F-B5EE-4096-9C11-9482AD65350E}" type="datetimeFigureOut">
              <a:rPr lang="ru-RU" smtClean="0"/>
              <a:t>27.07.2019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88A1-E6E7-44BB-A36E-15B88E63AC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31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C1F-B5EE-4096-9C11-9482AD65350E}" type="datetimeFigureOut">
              <a:rPr lang="ru-RU" smtClean="0"/>
              <a:t>27.07.2019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88A1-E6E7-44BB-A36E-15B88E63AC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15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C1F-B5EE-4096-9C11-9482AD65350E}" type="datetimeFigureOut">
              <a:rPr lang="ru-RU" smtClean="0"/>
              <a:t>27.07.2019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88A1-E6E7-44BB-A36E-15B88E63AC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7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C1F-B5EE-4096-9C11-9482AD65350E}" type="datetimeFigureOut">
              <a:rPr lang="ru-RU" smtClean="0"/>
              <a:t>27.07.2019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88A1-E6E7-44BB-A36E-15B88E63AC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05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C1F-B5EE-4096-9C11-9482AD65350E}" type="datetimeFigureOut">
              <a:rPr lang="ru-RU" smtClean="0"/>
              <a:t>27.07.2019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88A1-E6E7-44BB-A36E-15B88E63AC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2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C2C1F-B5EE-4096-9C11-9482AD65350E}" type="datetimeFigureOut">
              <a:rPr lang="ru-RU" smtClean="0"/>
              <a:t>27.07.2019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D88A1-E6E7-44BB-A36E-15B88E63AC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12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Война </a:t>
            </a:r>
            <a:r>
              <a:rPr lang="en-US" dirty="0" smtClean="0"/>
              <a:t>TCP </a:t>
            </a:r>
            <a:r>
              <a:rPr lang="ru-RU" dirty="0" smtClean="0"/>
              <a:t>и </a:t>
            </a:r>
            <a:r>
              <a:rPr lang="en-US" dirty="0" smtClean="0"/>
              <a:t>UDP. </a:t>
            </a:r>
            <a:r>
              <a:rPr lang="ru-RU" dirty="0" smtClean="0"/>
              <a:t>Какие сокеты лучше? 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 примере </a:t>
            </a: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872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4891"/>
          </a:xfrm>
        </p:spPr>
        <p:txBody>
          <a:bodyPr/>
          <a:lstStyle/>
          <a:p>
            <a:r>
              <a:rPr lang="ru-RU" dirty="0" smtClean="0"/>
              <a:t>Появился в 1983 в </a:t>
            </a:r>
            <a:r>
              <a:rPr lang="en-US" dirty="0" smtClean="0"/>
              <a:t>BSD Unix</a:t>
            </a:r>
            <a:r>
              <a:rPr lang="en-US" dirty="0"/>
              <a:t> </a:t>
            </a:r>
            <a:endParaRPr lang="ru-RU" dirty="0" smtClean="0"/>
          </a:p>
          <a:p>
            <a:r>
              <a:rPr lang="en-US" dirty="0"/>
              <a:t> </a:t>
            </a:r>
            <a:r>
              <a:rPr lang="ru-RU" dirty="0" smtClean="0"/>
              <a:t>В 1988 включен в стандарт </a:t>
            </a:r>
            <a:r>
              <a:rPr lang="en-US" dirty="0" smtClean="0"/>
              <a:t>POSIX.1 </a:t>
            </a:r>
            <a:r>
              <a:rPr lang="en-US" sz="1600" dirty="0" smtClean="0"/>
              <a:t>(</a:t>
            </a:r>
            <a:r>
              <a:rPr lang="en-US" sz="1600" dirty="0"/>
              <a:t>Portable Operating System </a:t>
            </a:r>
            <a:r>
              <a:rPr lang="en-US" sz="1600" dirty="0" smtClean="0"/>
              <a:t>Interface)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9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сокет?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31" y="1986547"/>
            <a:ext cx="6313338" cy="373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29" y="695574"/>
            <a:ext cx="8129852" cy="541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5323" y="323274"/>
            <a:ext cx="206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Серверный сокет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388173" y="1658174"/>
            <a:ext cx="183803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Инициализация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10595" y="891555"/>
            <a:ext cx="2669702" cy="484788"/>
          </a:xfrm>
          <a:prstGeom prst="roundRect">
            <a:avLst/>
          </a:prstGeom>
          <a:solidFill>
            <a:srgbClr val="BED3E0"/>
          </a:solidFill>
          <a:ln w="28575">
            <a:solidFill>
              <a:srgbClr val="5E87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 =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socket.socket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10595" y="1545464"/>
            <a:ext cx="2669702" cy="484788"/>
          </a:xfrm>
          <a:prstGeom prst="roundRect">
            <a:avLst/>
          </a:prstGeom>
          <a:solidFill>
            <a:srgbClr val="BED3E0"/>
          </a:solidFill>
          <a:ln w="28575">
            <a:solidFill>
              <a:srgbClr val="5E87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server.bind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10595" y="2199373"/>
            <a:ext cx="2669702" cy="484788"/>
          </a:xfrm>
          <a:prstGeom prst="roundRect">
            <a:avLst/>
          </a:prstGeom>
          <a:solidFill>
            <a:srgbClr val="BED3E0"/>
          </a:solidFill>
          <a:ln w="28575">
            <a:solidFill>
              <a:srgbClr val="5E87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server.listen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259895" y="3979963"/>
            <a:ext cx="2112574" cy="322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Рабочий режим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10595" y="3037831"/>
            <a:ext cx="2669702" cy="484788"/>
          </a:xfrm>
          <a:prstGeom prst="roundRect">
            <a:avLst/>
          </a:prstGeom>
          <a:solidFill>
            <a:srgbClr val="BED3E0"/>
          </a:solidFill>
          <a:ln w="28575">
            <a:solidFill>
              <a:srgbClr val="5E87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server.accept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() → client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10595" y="3700387"/>
            <a:ext cx="2669702" cy="484788"/>
          </a:xfrm>
          <a:prstGeom prst="roundRect">
            <a:avLst/>
          </a:prstGeom>
          <a:solidFill>
            <a:srgbClr val="BED3E0"/>
          </a:solidFill>
          <a:ln w="28575">
            <a:solidFill>
              <a:srgbClr val="5E87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client.recv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10595" y="4362943"/>
            <a:ext cx="2669702" cy="484788"/>
          </a:xfrm>
          <a:prstGeom prst="roundRect">
            <a:avLst/>
          </a:prstGeom>
          <a:solidFill>
            <a:srgbClr val="BED3E0"/>
          </a:solidFill>
          <a:ln w="28575">
            <a:solidFill>
              <a:srgbClr val="5E87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.send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10595" y="5025499"/>
            <a:ext cx="2669702" cy="484788"/>
          </a:xfrm>
          <a:prstGeom prst="roundRect">
            <a:avLst/>
          </a:prstGeom>
          <a:solidFill>
            <a:srgbClr val="BED3E0"/>
          </a:solidFill>
          <a:ln w="28575">
            <a:solidFill>
              <a:srgbClr val="5E87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.close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10595" y="6001120"/>
            <a:ext cx="2669702" cy="484788"/>
          </a:xfrm>
          <a:prstGeom prst="roundRect">
            <a:avLst/>
          </a:prstGeom>
          <a:solidFill>
            <a:srgbClr val="BED3E0"/>
          </a:solidFill>
          <a:ln w="28575">
            <a:solidFill>
              <a:srgbClr val="5E87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.close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789383" y="5803682"/>
            <a:ext cx="1125693" cy="394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Закрытие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3745446" y="1376343"/>
            <a:ext cx="0" cy="169121"/>
          </a:xfrm>
          <a:prstGeom prst="straightConnector1">
            <a:avLst/>
          </a:prstGeom>
          <a:ln w="28575">
            <a:solidFill>
              <a:srgbClr val="5E87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>
            <a:off x="3745446" y="2030252"/>
            <a:ext cx="0" cy="169121"/>
          </a:xfrm>
          <a:prstGeom prst="straightConnector1">
            <a:avLst/>
          </a:prstGeom>
          <a:ln w="28575">
            <a:solidFill>
              <a:srgbClr val="5E87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1" idx="0"/>
          </p:cNvCxnSpPr>
          <p:nvPr/>
        </p:nvCxnSpPr>
        <p:spPr>
          <a:xfrm>
            <a:off x="3745446" y="2684161"/>
            <a:ext cx="0" cy="353670"/>
          </a:xfrm>
          <a:prstGeom prst="straightConnector1">
            <a:avLst/>
          </a:prstGeom>
          <a:ln w="28575">
            <a:solidFill>
              <a:srgbClr val="5E87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2" idx="0"/>
          </p:cNvCxnSpPr>
          <p:nvPr/>
        </p:nvCxnSpPr>
        <p:spPr>
          <a:xfrm>
            <a:off x="3745446" y="3522619"/>
            <a:ext cx="0" cy="177768"/>
          </a:xfrm>
          <a:prstGeom prst="straightConnector1">
            <a:avLst/>
          </a:prstGeom>
          <a:ln w="28575">
            <a:solidFill>
              <a:srgbClr val="5E87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13" idx="0"/>
          </p:cNvCxnSpPr>
          <p:nvPr/>
        </p:nvCxnSpPr>
        <p:spPr>
          <a:xfrm>
            <a:off x="3745446" y="4185175"/>
            <a:ext cx="0" cy="177768"/>
          </a:xfrm>
          <a:prstGeom prst="straightConnector1">
            <a:avLst/>
          </a:prstGeom>
          <a:ln w="28575">
            <a:solidFill>
              <a:srgbClr val="5E87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  <a:endCxn id="14" idx="0"/>
          </p:cNvCxnSpPr>
          <p:nvPr/>
        </p:nvCxnSpPr>
        <p:spPr>
          <a:xfrm>
            <a:off x="3745446" y="4847731"/>
            <a:ext cx="0" cy="177768"/>
          </a:xfrm>
          <a:prstGeom prst="straightConnector1">
            <a:avLst/>
          </a:prstGeom>
          <a:ln w="28575">
            <a:solidFill>
              <a:srgbClr val="5E87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2"/>
            <a:endCxn id="15" idx="0"/>
          </p:cNvCxnSpPr>
          <p:nvPr/>
        </p:nvCxnSpPr>
        <p:spPr>
          <a:xfrm>
            <a:off x="3745446" y="5510287"/>
            <a:ext cx="0" cy="490833"/>
          </a:xfrm>
          <a:prstGeom prst="straightConnector1">
            <a:avLst/>
          </a:prstGeom>
          <a:ln w="28575">
            <a:solidFill>
              <a:srgbClr val="5E8799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22367" y="323274"/>
            <a:ext cx="206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Клиентский сокет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837639" y="891555"/>
            <a:ext cx="2669702" cy="484788"/>
          </a:xfrm>
          <a:prstGeom prst="roundRect">
            <a:avLst/>
          </a:prstGeom>
          <a:solidFill>
            <a:srgbClr val="BED3E0"/>
          </a:solidFill>
          <a:ln w="28575">
            <a:solidFill>
              <a:srgbClr val="5E87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socket.socket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837639" y="3037831"/>
            <a:ext cx="2669702" cy="484788"/>
          </a:xfrm>
          <a:prstGeom prst="roundRect">
            <a:avLst/>
          </a:prstGeom>
          <a:solidFill>
            <a:srgbClr val="BED3E0"/>
          </a:solidFill>
          <a:ln w="28575">
            <a:solidFill>
              <a:srgbClr val="5E87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.connect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837639" y="3700387"/>
            <a:ext cx="2669702" cy="484788"/>
          </a:xfrm>
          <a:prstGeom prst="roundRect">
            <a:avLst/>
          </a:prstGeom>
          <a:solidFill>
            <a:srgbClr val="BED3E0"/>
          </a:solidFill>
          <a:ln w="28575">
            <a:solidFill>
              <a:srgbClr val="5E87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client.send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837639" y="4362943"/>
            <a:ext cx="2669702" cy="484788"/>
          </a:xfrm>
          <a:prstGeom prst="roundRect">
            <a:avLst/>
          </a:prstGeom>
          <a:solidFill>
            <a:srgbClr val="BED3E0"/>
          </a:solidFill>
          <a:ln w="28575">
            <a:solidFill>
              <a:srgbClr val="5E87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.recv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850339" y="6001120"/>
            <a:ext cx="2669702" cy="484788"/>
          </a:xfrm>
          <a:prstGeom prst="roundRect">
            <a:avLst/>
          </a:prstGeom>
          <a:solidFill>
            <a:srgbClr val="BED3E0"/>
          </a:solidFill>
          <a:ln w="28575">
            <a:solidFill>
              <a:srgbClr val="5E87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.close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Straight Arrow Connector 51"/>
          <p:cNvCxnSpPr>
            <a:stCxn id="42" idx="2"/>
            <a:endCxn id="46" idx="0"/>
          </p:cNvCxnSpPr>
          <p:nvPr/>
        </p:nvCxnSpPr>
        <p:spPr>
          <a:xfrm>
            <a:off x="9172490" y="1376343"/>
            <a:ext cx="0" cy="1661488"/>
          </a:xfrm>
          <a:prstGeom prst="straightConnector1">
            <a:avLst/>
          </a:prstGeom>
          <a:ln w="28575">
            <a:solidFill>
              <a:srgbClr val="5E87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2"/>
            <a:endCxn id="47" idx="0"/>
          </p:cNvCxnSpPr>
          <p:nvPr/>
        </p:nvCxnSpPr>
        <p:spPr>
          <a:xfrm>
            <a:off x="9172490" y="3522619"/>
            <a:ext cx="0" cy="177768"/>
          </a:xfrm>
          <a:prstGeom prst="straightConnector1">
            <a:avLst/>
          </a:prstGeom>
          <a:ln w="28575">
            <a:solidFill>
              <a:srgbClr val="5E87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2"/>
            <a:endCxn id="48" idx="0"/>
          </p:cNvCxnSpPr>
          <p:nvPr/>
        </p:nvCxnSpPr>
        <p:spPr>
          <a:xfrm>
            <a:off x="9172490" y="4185175"/>
            <a:ext cx="0" cy="177768"/>
          </a:xfrm>
          <a:prstGeom prst="straightConnector1">
            <a:avLst/>
          </a:prstGeom>
          <a:ln w="28575">
            <a:solidFill>
              <a:srgbClr val="5E87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2"/>
            <a:endCxn id="50" idx="0"/>
          </p:cNvCxnSpPr>
          <p:nvPr/>
        </p:nvCxnSpPr>
        <p:spPr>
          <a:xfrm>
            <a:off x="9172490" y="4847731"/>
            <a:ext cx="12700" cy="1153389"/>
          </a:xfrm>
          <a:prstGeom prst="straightConnector1">
            <a:avLst/>
          </a:prstGeom>
          <a:ln w="28575">
            <a:solidFill>
              <a:srgbClr val="5E8799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1"/>
            <a:endCxn id="11" idx="3"/>
          </p:cNvCxnSpPr>
          <p:nvPr/>
        </p:nvCxnSpPr>
        <p:spPr>
          <a:xfrm flipH="1">
            <a:off x="5080297" y="3280225"/>
            <a:ext cx="275734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080297" y="3942781"/>
            <a:ext cx="275734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3" idx="3"/>
            <a:endCxn id="48" idx="1"/>
          </p:cNvCxnSpPr>
          <p:nvPr/>
        </p:nvCxnSpPr>
        <p:spPr>
          <a:xfrm>
            <a:off x="5080297" y="4605337"/>
            <a:ext cx="275734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8" idx="3"/>
            <a:endCxn id="47" idx="3"/>
          </p:cNvCxnSpPr>
          <p:nvPr/>
        </p:nvCxnSpPr>
        <p:spPr>
          <a:xfrm flipV="1">
            <a:off x="10507341" y="3942781"/>
            <a:ext cx="12700" cy="662556"/>
          </a:xfrm>
          <a:prstGeom prst="bentConnector3">
            <a:avLst>
              <a:gd name="adj1" fmla="val 3088417"/>
            </a:avLst>
          </a:prstGeom>
          <a:ln w="28575">
            <a:solidFill>
              <a:srgbClr val="5E87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3" idx="1"/>
            <a:endCxn id="12" idx="1"/>
          </p:cNvCxnSpPr>
          <p:nvPr/>
        </p:nvCxnSpPr>
        <p:spPr>
          <a:xfrm rot="10800000">
            <a:off x="2410595" y="3942781"/>
            <a:ext cx="12700" cy="662556"/>
          </a:xfrm>
          <a:prstGeom prst="bentConnector3">
            <a:avLst>
              <a:gd name="adj1" fmla="val 2785268"/>
            </a:avLst>
          </a:prstGeom>
          <a:ln w="28575">
            <a:solidFill>
              <a:srgbClr val="5E87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73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2" grpId="0" animBg="1"/>
      <p:bldP spid="46" grpId="0" animBg="1"/>
      <p:bldP spid="47" grpId="0" animBg="1"/>
      <p:bldP spid="48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socket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107" y="1952720"/>
            <a:ext cx="2931696" cy="40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Война TCP и UDP. Какие сокеты лучше? </vt:lpstr>
      <vt:lpstr>Сокеты Беркли</vt:lpstr>
      <vt:lpstr>Что такое сокет?</vt:lpstr>
      <vt:lpstr>PowerPoint Presentation</vt:lpstr>
      <vt:lpstr>PowerPoint Presentation</vt:lpstr>
      <vt:lpstr>Create socket</vt:lpstr>
    </vt:vector>
  </TitlesOfParts>
  <Company>Kaspersky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Война TCP и UDP. Какие сокеты лучше?</dc:title>
  <dc:creator>Nina Pakshina</dc:creator>
  <cp:lastModifiedBy>Nina Pakshina</cp:lastModifiedBy>
  <cp:revision>10</cp:revision>
  <dcterms:created xsi:type="dcterms:W3CDTF">2019-07-25T10:47:48Z</dcterms:created>
  <dcterms:modified xsi:type="dcterms:W3CDTF">2019-07-27T09:31:22Z</dcterms:modified>
</cp:coreProperties>
</file>