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94"/>
  </p:normalViewPr>
  <p:slideViewPr>
    <p:cSldViewPr snapToGrid="0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2485A-D1FD-F7F3-61C3-9D71971F9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C1ED3-C2D2-7C9E-D328-C6202CB7E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35E27C-4CC2-7495-46D4-7FE66E8D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381F58-F105-B056-1AE3-389E9111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0F6BB-8447-7062-161A-67C4B5D7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143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BD37A-2CF5-FC1B-5D9F-D5FF0ECC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263F9B-7E07-5BB7-88E3-1E5094763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B6AC3D-0527-9EF6-6C3A-FCA97999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DFD8B6-E958-1858-5921-6EAD7A5A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C4824-C561-3796-DEA7-1F4692E7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515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41E6C-19F0-1848-5D67-32DA7E940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3E986C-4638-3B25-845F-24EEECDF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5D541-177E-3392-1A83-6FA9BCFD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427D1-9151-5010-7630-B1058623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64C2-FA9B-EA9A-A119-A2DEAE54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020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A8C6B-A4E9-7792-C53B-9AB8827E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9B876-BEAB-2675-77E7-1E732E76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82477-9A2B-C1AA-EAE2-8B649813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71359-9734-731A-F1F8-46C68698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4FC5B-9604-8010-5E02-8FF275CA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746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C9243F-A2F7-7098-B115-75E72E1BB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B825A0-C040-3B28-6489-DAE5E308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C2F4F-CF80-AA60-6250-BD5F6B5C2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D4C18-EA36-6177-32DE-35464628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6A00B-C84F-39BC-C8D4-8BBDCAD6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953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765CB-2D35-C492-EB73-FC60A239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A757A4-D790-FEC1-D9F3-A6FF9835D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A2E7C3-CE96-53B3-D431-7838EAC8B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CD7236-3953-7C41-3BFD-394DEC8F9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25CC7-627E-DF3A-9433-1607DE55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8D3E1-8D47-60C6-F17F-14C4326E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277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00E14-4890-1995-1C26-CD33C85D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75AB9-8DB0-8B06-5778-5A288794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9F177A-6E08-C6F5-87BB-203ACC32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84D53-E7FF-5116-6961-AE75A3DCD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E2C42C-6177-186D-3CD2-F76D21713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A994CE-91C0-0DEE-8064-2327CC959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46420E-DC61-E46D-4663-26ED26B8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9B0478-0708-D1DC-0A93-B9706796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9170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C3914-3EBF-B5DB-4F2B-287AD8D6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E3EFCC-1402-BBF0-961D-3B86539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D600CB-ABA5-51C3-41BD-EB0A3BFA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DCA9E1-DB69-F2BA-175E-2BEEB46A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255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1AEEB2-B622-0F50-1D16-2163572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D29A92-964F-7670-5036-8CA6556F8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96F15E-BD7E-BA5B-77B8-AE022816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699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10E44-7437-0189-1CB1-8A2715AB7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B1B1E-6636-DD6C-E58B-EF24BBAF1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B8143-C6FF-C739-D984-ACDA9F47B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1C4A1B-17F3-DB0D-1D11-B5AFA114E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59DB6-6241-755D-26F4-D426F5B6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B1970-1B0E-9683-B327-7CBB35DCF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100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69E8-C56C-7644-BB0B-8B495DB4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7E0539-ED34-648B-7CC1-1D9DB5DEE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B8C9DB-3EE3-60EF-EEA7-248B61B9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CB58D-14C4-DCFE-C79D-2A4CBCCC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BBC52C-124F-B98E-604C-2D570C2B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5AD9BA-CED5-B0B5-A20E-1BA7DC51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98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A379AC-CC90-E3AB-80BE-6C936053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2B5234-ACCE-E148-8730-FAD87E3B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DE2BA-3EAB-1851-F697-2554E0176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067E3-4F37-E34F-A9E5-936DFD762651}" type="datetimeFigureOut">
              <a:rPr kumimoji="1" lang="zh-CN" altLang="en-US" smtClean="0"/>
              <a:t>2023/10/23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C4D62-2D78-A106-041A-4DA0FBAB7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39BDB3-8FB6-F3F1-EA6E-C5FB41094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E3879-05B1-E141-97E2-D4F925AC2DD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03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EADA896-3C42-67CF-4658-2AE8332D2F03}"/>
              </a:ext>
            </a:extLst>
          </p:cNvPr>
          <p:cNvSpPr/>
          <p:nvPr/>
        </p:nvSpPr>
        <p:spPr>
          <a:xfrm>
            <a:off x="2425406" y="2235994"/>
            <a:ext cx="3156632" cy="113231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82E5400-E37B-03CC-E80A-0B2AB704E37E}"/>
              </a:ext>
            </a:extLst>
          </p:cNvPr>
          <p:cNvGrpSpPr/>
          <p:nvPr/>
        </p:nvGrpSpPr>
        <p:grpSpPr>
          <a:xfrm>
            <a:off x="2665929" y="1997690"/>
            <a:ext cx="2840326" cy="1569660"/>
            <a:chOff x="2665929" y="2021983"/>
            <a:chExt cx="2840326" cy="1569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0C796FD-C09F-E105-696E-74A9D57DD0EE}"/>
                </a:ext>
              </a:extLst>
            </p:cNvPr>
            <p:cNvSpPr txBox="1"/>
            <p:nvPr/>
          </p:nvSpPr>
          <p:spPr>
            <a:xfrm>
              <a:off x="2665929" y="2021983"/>
              <a:ext cx="8333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6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P</a:t>
              </a:r>
              <a:endParaRPr kumimoji="1" lang="zh-CN" altLang="en-US" sz="9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1CF3BF-1B8F-7F5A-64A1-12F62FFC0A02}"/>
                </a:ext>
              </a:extLst>
            </p:cNvPr>
            <p:cNvSpPr txBox="1"/>
            <p:nvPr/>
          </p:nvSpPr>
          <p:spPr>
            <a:xfrm>
              <a:off x="3397878" y="2021983"/>
              <a:ext cx="127500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6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K</a:t>
              </a:r>
              <a:endParaRPr kumimoji="1" lang="zh-CN" altLang="en-US" sz="9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58F098-A7B3-33CD-21F0-B51BEB8C6A27}"/>
                </a:ext>
              </a:extLst>
            </p:cNvPr>
            <p:cNvSpPr txBox="1"/>
            <p:nvPr/>
          </p:nvSpPr>
          <p:spPr>
            <a:xfrm>
              <a:off x="4231248" y="2021983"/>
              <a:ext cx="1275007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9600" b="1" dirty="0">
                  <a:solidFill>
                    <a:schemeClr val="bg1"/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M</a:t>
              </a:r>
              <a:endParaRPr kumimoji="1" lang="zh-CN" altLang="en-US" sz="9600" b="1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D41222-1F1B-F71A-B267-51F20CD2C9F7}"/>
                </a:ext>
              </a:extLst>
            </p:cNvPr>
            <p:cNvSpPr txBox="1"/>
            <p:nvPr/>
          </p:nvSpPr>
          <p:spPr>
            <a:xfrm>
              <a:off x="3303433" y="2637536"/>
              <a:ext cx="391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A</a:t>
              </a:r>
              <a:endParaRPr kumimoji="1" lang="zh-CN" altLang="en-US" sz="1600" b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DD73B06-FC9A-B1FF-6D0A-DDD42478254B}"/>
                </a:ext>
              </a:extLst>
            </p:cNvPr>
            <p:cNvSpPr txBox="1"/>
            <p:nvPr/>
          </p:nvSpPr>
          <p:spPr>
            <a:xfrm>
              <a:off x="4003722" y="2613244"/>
              <a:ext cx="49154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b="1" dirty="0">
                  <a:solidFill>
                    <a:schemeClr val="bg1">
                      <a:lumMod val="75000"/>
                    </a:schemeClr>
                  </a:solidFill>
                  <a:latin typeface="Arial Narrow" panose="020B0604020202020204" pitchFamily="34" charset="0"/>
                  <a:cs typeface="Arial Narrow" panose="020B0604020202020204" pitchFamily="34" charset="0"/>
                </a:rPr>
                <a:t>TU</a:t>
              </a:r>
              <a:endParaRPr kumimoji="1" lang="zh-CN" altLang="en-US" sz="1600" b="1" dirty="0">
                <a:solidFill>
                  <a:schemeClr val="bg1">
                    <a:lumMod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D10277-B443-EB81-358E-734D69BD1CCC}"/>
              </a:ext>
            </a:extLst>
          </p:cNvPr>
          <p:cNvSpPr/>
          <p:nvPr/>
        </p:nvSpPr>
        <p:spPr>
          <a:xfrm>
            <a:off x="2425406" y="2449735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ADC17F6-1563-CBC5-3F2B-770EF6913D62}"/>
              </a:ext>
            </a:extLst>
          </p:cNvPr>
          <p:cNvSpPr/>
          <p:nvPr/>
        </p:nvSpPr>
        <p:spPr>
          <a:xfrm>
            <a:off x="2425406" y="2656664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C6797BE-B57B-1812-455D-250069D42188}"/>
              </a:ext>
            </a:extLst>
          </p:cNvPr>
          <p:cNvSpPr/>
          <p:nvPr/>
        </p:nvSpPr>
        <p:spPr>
          <a:xfrm>
            <a:off x="2425406" y="3171583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7883C10-A5E1-84AE-BDA5-ED86803F9DBA}"/>
              </a:ext>
            </a:extLst>
          </p:cNvPr>
          <p:cNvSpPr/>
          <p:nvPr/>
        </p:nvSpPr>
        <p:spPr>
          <a:xfrm>
            <a:off x="2425406" y="3097342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2A2C84-F514-127E-C55C-EF46374F99E8}"/>
              </a:ext>
            </a:extLst>
          </p:cNvPr>
          <p:cNvSpPr/>
          <p:nvPr/>
        </p:nvSpPr>
        <p:spPr>
          <a:xfrm>
            <a:off x="2425406" y="2974859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DD7CA8F-D1AF-7DD4-A499-1E05CA83D488}"/>
              </a:ext>
            </a:extLst>
          </p:cNvPr>
          <p:cNvSpPr/>
          <p:nvPr/>
        </p:nvSpPr>
        <p:spPr>
          <a:xfrm>
            <a:off x="2425406" y="2832848"/>
            <a:ext cx="3156632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918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Arial Narrow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林懿伦</dc:creator>
  <cp:lastModifiedBy>林懿伦</cp:lastModifiedBy>
  <cp:revision>1</cp:revision>
  <dcterms:created xsi:type="dcterms:W3CDTF">2023-10-23T02:40:33Z</dcterms:created>
  <dcterms:modified xsi:type="dcterms:W3CDTF">2023-10-23T02:41:03Z</dcterms:modified>
</cp:coreProperties>
</file>