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200" y="1600200"/>
            <a:ext cx="80772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Принять заявку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участие от участника.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Выдать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реф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ссылку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для рассылки по друзьям.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 в 24 часа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проверить кол-во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реф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(должны состоять в группе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чате).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 в 24 часа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пополнить "баллы"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участника в соответствии с кол-вом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рефераллов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Через 10 дней выдать после запуска бота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выдать топ-200 участников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кол-ву приглашенных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юзеров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Составить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капчу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механизм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бана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ботов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фермоводов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чтобы не крутили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реферралов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70576" y="533400"/>
            <a:ext cx="22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Функции бота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8458200" y="6248400"/>
            <a:ext cx="6096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4117"/>
          <a:stretch>
            <a:fillRect/>
          </a:stretch>
        </p:blipFill>
        <p:spPr bwMode="auto">
          <a:xfrm>
            <a:off x="762000" y="1976718"/>
            <a:ext cx="4343400" cy="15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676400"/>
            <a:ext cx="3179724" cy="417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3251696" y="533400"/>
            <a:ext cx="2522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Структура бота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458200" y="6248400"/>
            <a:ext cx="6096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1194" y="528935"/>
            <a:ext cx="3403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Приглашение в группу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600201"/>
            <a:ext cx="8305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Участник группы формирует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реферальную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ссылку при помощи команды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/ref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Данная ссылка отправляется приглашаемому пользователю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Приглашаемый переходит по ссылке и автоматически вступает в группу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r="1088" b="9756"/>
          <a:stretch>
            <a:fillRect/>
          </a:stretch>
        </p:blipFill>
        <p:spPr bwMode="auto">
          <a:xfrm>
            <a:off x="450783" y="3429001"/>
            <a:ext cx="3429000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PAVEL\Desktop\photo_2023-05-17_11-01-11 (2).jpg"/>
          <p:cNvPicPr>
            <a:picLocks noChangeAspect="1" noChangeArrowheads="1"/>
          </p:cNvPicPr>
          <p:nvPr/>
        </p:nvPicPr>
        <p:blipFill>
          <a:blip r:embed="rId3" cstate="print"/>
          <a:srcRect t="22619" r="20402" b="50780"/>
          <a:stretch>
            <a:fillRect/>
          </a:stretch>
        </p:blipFill>
        <p:spPr bwMode="auto">
          <a:xfrm>
            <a:off x="3955983" y="3810001"/>
            <a:ext cx="2482851" cy="1752600"/>
          </a:xfrm>
          <a:prstGeom prst="rect">
            <a:avLst/>
          </a:prstGeom>
          <a:noFill/>
        </p:spPr>
      </p:pic>
      <p:pic>
        <p:nvPicPr>
          <p:cNvPr id="10" name="Picture 2" descr="C:\Users\PAVEL\Desktop\photo_2023-05-17_11-01-11 (2).jpg"/>
          <p:cNvPicPr>
            <a:picLocks noChangeAspect="1" noChangeArrowheads="1"/>
          </p:cNvPicPr>
          <p:nvPr/>
        </p:nvPicPr>
        <p:blipFill>
          <a:blip r:embed="rId3" cstate="print"/>
          <a:srcRect t="54762" r="-581" b="6240"/>
          <a:stretch>
            <a:fillRect/>
          </a:stretch>
        </p:blipFill>
        <p:spPr bwMode="auto">
          <a:xfrm>
            <a:off x="6546783" y="3810001"/>
            <a:ext cx="2140017" cy="1752600"/>
          </a:xfrm>
          <a:prstGeom prst="rect">
            <a:avLst/>
          </a:prstGeom>
          <a:noFill/>
        </p:spPr>
      </p:pic>
      <p:sp>
        <p:nvSpPr>
          <p:cNvPr id="11" name="Овал 10"/>
          <p:cNvSpPr/>
          <p:nvPr/>
        </p:nvSpPr>
        <p:spPr>
          <a:xfrm>
            <a:off x="8458200" y="6248400"/>
            <a:ext cx="6096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3589" y="528935"/>
            <a:ext cx="2778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Режим модератора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295400"/>
            <a:ext cx="83058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Активация режима модератора производится в диалоге с ботом по команде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/moderator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введении пароля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123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активации пользователю предоставляется право воспользоваться двумя командами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/info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(проверка кол.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реф-в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/top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(топ-200 активных участников)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465" y="2971800"/>
            <a:ext cx="4328735" cy="308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775" y="3384162"/>
            <a:ext cx="1800225" cy="10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1320" y="5064842"/>
            <a:ext cx="31292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 l="17204" t="84528" r="65591" b="377"/>
          <a:stretch>
            <a:fillRect/>
          </a:stretch>
        </p:blipFill>
        <p:spPr bwMode="auto">
          <a:xfrm>
            <a:off x="5438775" y="3007442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/>
          <a:srcRect l="66666" t="84528" r="16129" b="377"/>
          <a:stretch>
            <a:fillRect/>
          </a:stretch>
        </p:blipFill>
        <p:spPr bwMode="auto">
          <a:xfrm>
            <a:off x="5476240" y="4683842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Овал 14"/>
          <p:cNvSpPr/>
          <p:nvPr/>
        </p:nvSpPr>
        <p:spPr>
          <a:xfrm>
            <a:off x="8458200" y="6248400"/>
            <a:ext cx="6096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7139" y="528935"/>
            <a:ext cx="8071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проверки на накрутку и начисления «баллов»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371600"/>
            <a:ext cx="8305800" cy="49398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технической информации, прилагающейся к каждой ссылке в Телеграмме, содержится поле «</a:t>
            </a:r>
            <a:r>
              <a:rPr lang="en-US" b="1" dirty="0" err="1" smtClean="0"/>
              <a:t>is_bot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 В нем хранится информация о создателе ссылки,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также о том, кто ее переслал.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проверки того,  что «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создатель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и «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репостер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 являются обычными пользователями, производится проверка в БД на случай, если пользователя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уже добавляли в группу, а он из нее вышел.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Стоит заметить, что при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отрицательном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хотя бы одной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 проверок новый пользователь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будет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добавлен в группу, однако начисление «балла»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 произойдет.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успешном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прохождении всех проверок «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создателю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приглашения, чей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указан в ссылке, будет начислен 1 «балл» сразу после добавления нового пользователя.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Реф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ссылка состоит из двух частей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Aft>
                <a:spcPts val="60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ссылка на группу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пользователя, создавшего ссылку </a:t>
            </a:r>
          </a:p>
          <a:p>
            <a:pPr marL="342900" indent="-342900" algn="ctr">
              <a:spcAft>
                <a:spcPts val="120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https://t.me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7M6wniyfVb80Yzdi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?start=</a:t>
            </a:r>
            <a:r>
              <a:rPr lang="en-US" sz="2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5163777237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Овал 3"/>
          <p:cNvSpPr/>
          <p:nvPr/>
        </p:nvSpPr>
        <p:spPr>
          <a:xfrm>
            <a:off x="8458200" y="6248400"/>
            <a:ext cx="6096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141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PAVEL</dc:creator>
  <cp:lastModifiedBy>PAVEL</cp:lastModifiedBy>
  <cp:revision>14</cp:revision>
  <dcterms:created xsi:type="dcterms:W3CDTF">2023-05-17T07:36:55Z</dcterms:created>
  <dcterms:modified xsi:type="dcterms:W3CDTF">2024-03-07T14:46:39Z</dcterms:modified>
</cp:coreProperties>
</file>