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2" r:id="rId5"/>
    <p:sldId id="269" r:id="rId6"/>
    <p:sldId id="260" r:id="rId7"/>
    <p:sldId id="263" r:id="rId8"/>
    <p:sldId id="264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C2D49-99DF-4C57-B8F9-E6E8944EA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PRESENTATION PPE :</a:t>
            </a:r>
            <a:br>
              <a:rPr lang="fr-FR" dirty="0"/>
            </a:br>
            <a:r>
              <a:rPr lang="fr-FR" dirty="0"/>
              <a:t>THE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D883D-C5B8-4930-B835-A68665432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50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Utilisateurs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070070" y="5706776"/>
            <a:ext cx="3467819" cy="508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Modifier mon mot de passe</a:t>
            </a: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26878" y="3603984"/>
            <a:ext cx="5094701" cy="80021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600" dirty="0">
                <a:solidFill>
                  <a:schemeClr val="tx1"/>
                </a:solidFill>
              </a:rPr>
              <a:t>THE PARKING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3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14"/>
          <p:cNvSpPr/>
          <p:nvPr/>
        </p:nvSpPr>
        <p:spPr>
          <a:xfrm>
            <a:off x="4070070" y="2494657"/>
            <a:ext cx="3467819" cy="12789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Réserver une place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2EEC6-D325-480E-A325-5BE461D89948}"/>
              </a:ext>
            </a:extLst>
          </p:cNvPr>
          <p:cNvSpPr/>
          <p:nvPr/>
        </p:nvSpPr>
        <p:spPr>
          <a:xfrm>
            <a:off x="1915063" y="1733509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https://www.theparking.fr/inscription</a:t>
            </a:r>
          </a:p>
        </p:txBody>
      </p:sp>
    </p:spTree>
    <p:extLst>
      <p:ext uri="{BB962C8B-B14F-4D97-AF65-F5344CB8AC3E}">
        <p14:creationId xmlns:p14="http://schemas.microsoft.com/office/powerpoint/2010/main" val="316900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Utilisateurs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7154332" y="3415180"/>
            <a:ext cx="3963723" cy="432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Vous êtes … dans la file d’attente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8686800" y="6043206"/>
            <a:ext cx="3285067" cy="508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Modifier mon mot de passe</a:t>
            </a: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26878" y="3603984"/>
            <a:ext cx="5094701" cy="80021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600" dirty="0">
                <a:solidFill>
                  <a:schemeClr val="tx1"/>
                </a:solidFill>
              </a:rPr>
              <a:t>THE PARKING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3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1820174" y="3463345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Place attribuée :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257028" y="4090085"/>
            <a:ext cx="5093901" cy="195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Historiques de mes reservations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Date :            Place :           </a:t>
            </a:r>
          </a:p>
          <a:p>
            <a:pPr algn="ctr"/>
            <a:r>
              <a:rPr lang="fr-FR" dirty="0"/>
              <a:t>Date :            Place :           </a:t>
            </a:r>
          </a:p>
          <a:p>
            <a:pPr algn="ctr"/>
            <a:r>
              <a:rPr lang="fr-FR" dirty="0"/>
              <a:t>Date :            Place :           </a:t>
            </a:r>
          </a:p>
          <a:p>
            <a:pPr algn="ctr"/>
            <a:r>
              <a:rPr lang="fr-FR" dirty="0"/>
              <a:t>…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06B36-167B-418E-ABCD-97FFDD38A26E}"/>
              </a:ext>
            </a:extLst>
          </p:cNvPr>
          <p:cNvSpPr/>
          <p:nvPr/>
        </p:nvSpPr>
        <p:spPr>
          <a:xfrm>
            <a:off x="1915063" y="1733796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https://www.theparking.fr/interface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931CA4-214D-4EC1-A529-7733006B68B3}"/>
              </a:ext>
            </a:extLst>
          </p:cNvPr>
          <p:cNvSpPr txBox="1"/>
          <p:nvPr/>
        </p:nvSpPr>
        <p:spPr>
          <a:xfrm>
            <a:off x="6010183" y="34633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9766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CB5F598-D9C6-4925-AE59-D32BF6635158}"/>
              </a:ext>
            </a:extLst>
          </p:cNvPr>
          <p:cNvSpPr txBox="1"/>
          <p:nvPr/>
        </p:nvSpPr>
        <p:spPr>
          <a:xfrm>
            <a:off x="2769833" y="501896"/>
            <a:ext cx="6587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+mj-lt"/>
              </a:rPr>
              <a:t>TRELLO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F2E69E-7EC0-4F76-A85D-855DFF41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5" y="2140181"/>
            <a:ext cx="11771790" cy="33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309D51-58CD-4CCD-89A5-96E80D6A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2" y="1418034"/>
            <a:ext cx="4774880" cy="37028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8E8AF5-BA83-4705-8CBF-4615D83F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1418034"/>
            <a:ext cx="5494635" cy="37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3651E9-5B8D-417C-B53C-D0EDB3B2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37" y="1950748"/>
            <a:ext cx="5761326" cy="32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9FBEB-BDA1-4939-8E87-47133A7D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52FCC-2C4C-4377-BC8F-870D2616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6" y="2655578"/>
            <a:ext cx="10062868" cy="26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INSCRIPTION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985404" y="2734574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985404" y="3285226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985404" y="3835879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985403" y="4395158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Confirmation de votre </a:t>
            </a:r>
            <a:r>
              <a:rPr lang="fr-FR" dirty="0" err="1"/>
              <a:t>mdp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8566030" y="5331124"/>
            <a:ext cx="2208362" cy="100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S’inscrire</a:t>
            </a:r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4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1DB188-1D53-4705-8E2B-9DBD2ECE5412}"/>
              </a:ext>
            </a:extLst>
          </p:cNvPr>
          <p:cNvSpPr/>
          <p:nvPr/>
        </p:nvSpPr>
        <p:spPr>
          <a:xfrm>
            <a:off x="1915064" y="1620145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https://www.theparking.fr/inscription</a:t>
            </a:r>
          </a:p>
        </p:txBody>
      </p:sp>
    </p:spTree>
    <p:extLst>
      <p:ext uri="{BB962C8B-B14F-4D97-AF65-F5344CB8AC3E}">
        <p14:creationId xmlns:p14="http://schemas.microsoft.com/office/powerpoint/2010/main" val="93724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Connexion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985404" y="3285226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985404" y="3835879"/>
            <a:ext cx="339018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8566030" y="5331124"/>
            <a:ext cx="2208362" cy="100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416725" y="4666890"/>
            <a:ext cx="31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oublié ?</a:t>
            </a: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26878" y="3603984"/>
            <a:ext cx="5094701" cy="80021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600" dirty="0">
                <a:solidFill>
                  <a:schemeClr val="tx1"/>
                </a:solidFill>
              </a:rPr>
              <a:t>THE PARKING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3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D41AD8-1305-4B99-967F-390190A79A35}"/>
              </a:ext>
            </a:extLst>
          </p:cNvPr>
          <p:cNvSpPr/>
          <p:nvPr/>
        </p:nvSpPr>
        <p:spPr>
          <a:xfrm>
            <a:off x="1915064" y="1620145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https://www.theparking.fr/connexion</a:t>
            </a:r>
          </a:p>
        </p:txBody>
      </p:sp>
    </p:spTree>
    <p:extLst>
      <p:ext uri="{BB962C8B-B14F-4D97-AF65-F5344CB8AC3E}">
        <p14:creationId xmlns:p14="http://schemas.microsoft.com/office/powerpoint/2010/main" val="9583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Admin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985404" y="3285226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liste d’attente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981088" y="4386530"/>
            <a:ext cx="3467819" cy="508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Éditer de la liste des utilisateurs</a:t>
            </a: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26878" y="3603984"/>
            <a:ext cx="5094701" cy="80021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600" dirty="0">
                <a:solidFill>
                  <a:schemeClr val="tx1"/>
                </a:solidFill>
              </a:rPr>
              <a:t>THE PARKING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3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3985404" y="2734573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Editer la liste des places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85404" y="2183920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Editer la liste d’attente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3981088" y="5870989"/>
            <a:ext cx="3467819" cy="550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l’historique d’attribution des places.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981088" y="5108990"/>
            <a:ext cx="3467819" cy="54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Attribuer manuellement des places.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981088" y="3835878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Réinitialiser les mots de passe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8268746" y="2183920"/>
            <a:ext cx="3467819" cy="3472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Dernières inscriptions :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Mr.W</a:t>
            </a:r>
            <a:r>
              <a:rPr lang="fr-FR" dirty="0"/>
              <a:t> </a:t>
            </a:r>
            <a:r>
              <a:rPr lang="fr-FR" dirty="0" err="1"/>
              <a:t>Approber</a:t>
            </a:r>
            <a:r>
              <a:rPr lang="fr-FR" dirty="0"/>
              <a:t>/Refuser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Mr.Z</a:t>
            </a:r>
            <a:r>
              <a:rPr lang="fr-FR" dirty="0"/>
              <a:t> </a:t>
            </a:r>
            <a:r>
              <a:rPr lang="fr-FR" dirty="0" err="1"/>
              <a:t>Approber</a:t>
            </a:r>
            <a:r>
              <a:rPr lang="fr-FR" dirty="0"/>
              <a:t>/Refuser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Mr.O</a:t>
            </a:r>
            <a:r>
              <a:rPr lang="fr-FR" dirty="0"/>
              <a:t> </a:t>
            </a:r>
            <a:r>
              <a:rPr lang="fr-FR" dirty="0" err="1"/>
              <a:t>Approber</a:t>
            </a:r>
            <a:r>
              <a:rPr lang="fr-FR" dirty="0"/>
              <a:t>/Refuser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0118F-8EFE-410B-921F-64AD4CEE1AC3}"/>
              </a:ext>
            </a:extLst>
          </p:cNvPr>
          <p:cNvSpPr/>
          <p:nvPr/>
        </p:nvSpPr>
        <p:spPr>
          <a:xfrm>
            <a:off x="1915064" y="1620145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https://www.theparking.fr/admin</a:t>
            </a:r>
          </a:p>
        </p:txBody>
      </p:sp>
    </p:spTree>
    <p:extLst>
      <p:ext uri="{BB962C8B-B14F-4D97-AF65-F5344CB8AC3E}">
        <p14:creationId xmlns:p14="http://schemas.microsoft.com/office/powerpoint/2010/main" val="307182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15064" y="336430"/>
            <a:ext cx="8238227" cy="123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/>
              <a:t>Admin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802922" y="3285226"/>
            <a:ext cx="5650302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A2- </a:t>
            </a:r>
            <a:r>
              <a:rPr lang="fr-FR" dirty="0" err="1"/>
              <a:t>Mr.V</a:t>
            </a:r>
            <a:r>
              <a:rPr lang="fr-FR" dirty="0"/>
              <a:t>….. Ajouter-Modifier - Supprimer</a:t>
            </a: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26878" y="3603984"/>
            <a:ext cx="5094701" cy="80021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600" dirty="0">
                <a:solidFill>
                  <a:schemeClr val="tx1"/>
                </a:solidFill>
              </a:rPr>
              <a:t>THE PARKING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1526878" y="3588596"/>
            <a:ext cx="5094701" cy="83099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PARKING</a:t>
            </a:r>
          </a:p>
        </p:txBody>
      </p:sp>
      <p:pic>
        <p:nvPicPr>
          <p:cNvPr id="13" name="Picture 8" descr="RÃ©sultat de recherche d'images pour &quot;logo PARK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3216" y="1697829"/>
            <a:ext cx="874512" cy="7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1798606" y="2810054"/>
            <a:ext cx="5650302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A1- Non attribuée Ajouter-Modifier - Supprimer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424019" y="2091187"/>
            <a:ext cx="4399471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Editer la liste des places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1802922" y="3835878"/>
            <a:ext cx="5645985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A3- </a:t>
            </a:r>
            <a:r>
              <a:rPr lang="fr-FR" dirty="0" err="1"/>
              <a:t>Mr.N</a:t>
            </a:r>
            <a:r>
              <a:rPr lang="fr-FR" dirty="0"/>
              <a:t> ….. Ajouter-Modifier - Supprimer 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8097327" y="2091187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Editer la liste d’attente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8097329" y="2734573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1- </a:t>
            </a:r>
            <a:r>
              <a:rPr lang="fr-FR" dirty="0" err="1"/>
              <a:t>Mr.A</a:t>
            </a:r>
            <a:r>
              <a:rPr lang="fr-FR" dirty="0"/>
              <a:t> Déplacer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8097328" y="3285226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2- </a:t>
            </a:r>
            <a:r>
              <a:rPr lang="fr-FR" dirty="0" err="1"/>
              <a:t>Mr.B</a:t>
            </a:r>
            <a:r>
              <a:rPr lang="fr-FR" dirty="0"/>
              <a:t> Déplacer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8097328" y="3835878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3- </a:t>
            </a:r>
            <a:r>
              <a:rPr lang="fr-FR" dirty="0" err="1"/>
              <a:t>Mr.C</a:t>
            </a:r>
            <a:r>
              <a:rPr lang="fr-FR" dirty="0"/>
              <a:t> Déplacer 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8097327" y="4386530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4- </a:t>
            </a:r>
            <a:r>
              <a:rPr lang="fr-FR" dirty="0" err="1"/>
              <a:t>Mr.D</a:t>
            </a:r>
            <a:r>
              <a:rPr lang="fr-FR" dirty="0"/>
              <a:t> Déplacer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097327" y="4937182"/>
            <a:ext cx="3467819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5- </a:t>
            </a:r>
            <a:r>
              <a:rPr lang="fr-FR" dirty="0" err="1"/>
              <a:t>Mr.E</a:t>
            </a:r>
            <a:r>
              <a:rPr lang="fr-FR" dirty="0"/>
              <a:t> Déplacer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798605" y="4386530"/>
            <a:ext cx="5650302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A4- </a:t>
            </a:r>
            <a:r>
              <a:rPr lang="fr-FR" dirty="0" err="1"/>
              <a:t>Mr.S</a:t>
            </a:r>
            <a:r>
              <a:rPr lang="fr-FR" dirty="0"/>
              <a:t> ….. Ajouter-Modifier - Supprimer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1798605" y="4937182"/>
            <a:ext cx="5650302" cy="33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A5- </a:t>
            </a:r>
            <a:r>
              <a:rPr lang="fr-FR" dirty="0" err="1"/>
              <a:t>Mr.T</a:t>
            </a:r>
            <a:r>
              <a:rPr lang="fr-FR" dirty="0"/>
              <a:t> ….. Ajouter-Modifier - Supprimer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7631504" y="1784230"/>
            <a:ext cx="0" cy="409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5143CE-56C9-425B-B151-7A22048DF1B0}"/>
              </a:ext>
            </a:extLst>
          </p:cNvPr>
          <p:cNvSpPr/>
          <p:nvPr/>
        </p:nvSpPr>
        <p:spPr>
          <a:xfrm>
            <a:off x="1915064" y="1620145"/>
            <a:ext cx="8238227" cy="253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https://www.theparking.fr/admin</a:t>
            </a:r>
          </a:p>
        </p:txBody>
      </p:sp>
    </p:spTree>
    <p:extLst>
      <p:ext uri="{BB962C8B-B14F-4D97-AF65-F5344CB8AC3E}">
        <p14:creationId xmlns:p14="http://schemas.microsoft.com/office/powerpoint/2010/main" val="380193188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622</TotalTime>
  <Words>276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Century Gothic</vt:lpstr>
      <vt:lpstr>Traînée de condensation</vt:lpstr>
      <vt:lpstr>PRESENTATION PPE : THE PARKING</vt:lpstr>
      <vt:lpstr>Présentation PowerPoint</vt:lpstr>
      <vt:lpstr>Présentation PowerPoint</vt:lpstr>
      <vt:lpstr>Présentation PowerPoint</vt:lpstr>
      <vt:lpstr>MCD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Quyen Pham</dc:creator>
  <cp:lastModifiedBy>Quyen Pham</cp:lastModifiedBy>
  <cp:revision>57</cp:revision>
  <dcterms:created xsi:type="dcterms:W3CDTF">2018-09-27T13:14:20Z</dcterms:created>
  <dcterms:modified xsi:type="dcterms:W3CDTF">2018-09-28T13:15:55Z</dcterms:modified>
</cp:coreProperties>
</file>