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4308629" cy="999400"/>
          </a:xfrm>
        </p:spPr>
        <p:txBody>
          <a:bodyPr/>
          <a:lstStyle/>
          <a:p>
            <a:pPr algn="l"/>
            <a:r>
              <a:rPr lang="en-US" b="1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u="sng" dirty="0"/>
              <a:t>Research Question: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Which US states have managed the Covid-19 pandemic the best and which the worst? What factors may have affected their performance?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D82D05-236C-4171-843D-79AA3A77847C}"/>
              </a:ext>
            </a:extLst>
          </p:cNvPr>
          <p:cNvSpPr txBox="1">
            <a:spLocks/>
          </p:cNvSpPr>
          <p:nvPr/>
        </p:nvSpPr>
        <p:spPr>
          <a:xfrm>
            <a:off x="5937682" y="1122363"/>
            <a:ext cx="4308629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Mohamed Ismael</a:t>
            </a:r>
          </a:p>
          <a:p>
            <a:pPr algn="l"/>
            <a:r>
              <a:rPr lang="en-US" sz="2800" dirty="0"/>
              <a:t>Pallavi </a:t>
            </a:r>
            <a:r>
              <a:rPr lang="en-US" sz="2800" dirty="0" err="1"/>
              <a:t>Umap</a:t>
            </a:r>
            <a:endParaRPr lang="en-US" sz="2800" dirty="0"/>
          </a:p>
          <a:p>
            <a:pPr algn="l"/>
            <a:r>
              <a:rPr lang="en-US" sz="2800" dirty="0"/>
              <a:t>Jennie Cinelli</a:t>
            </a:r>
          </a:p>
          <a:p>
            <a:pPr algn="l"/>
            <a:r>
              <a:rPr lang="en-US" sz="2800" dirty="0"/>
              <a:t>John Russell</a:t>
            </a: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 [Jennie]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% deaths by age / % population by age</a:t>
            </a:r>
          </a:p>
          <a:p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000" dirty="0"/>
              <a:t>Excess deaths range from ~20% (NE) to ~96%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time periods.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89AC1-23FB-49AE-9DC6-95B36BED6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86" y="1790114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High-level conclusion [Mohamed]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– hospital beds versus death rate (by state)</a:t>
            </a:r>
          </a:p>
          <a:p>
            <a:r>
              <a:rPr lang="en-US" dirty="0"/>
              <a:t>Scatter Plot - regression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756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 2</vt:lpstr>
      <vt:lpstr>Which state is best / worst</vt:lpstr>
      <vt:lpstr>Death Rate by State [Pallavi] High-level conclusion</vt:lpstr>
      <vt:lpstr>Death Rate normalized by age [Jennie] High-level conclusion</vt:lpstr>
      <vt:lpstr>Excess Deaths Excess deaths range from ~20% (NE) to ~96% (AK) higher than Covid-19. The discrepancy provides very weak or little explanation of death rate or there are stronger confounding  variables.</vt:lpstr>
      <vt:lpstr>Conclusions [All]</vt:lpstr>
      <vt:lpstr>Mitigating / Explanations</vt:lpstr>
      <vt:lpstr>Mitigating / Explanations</vt:lpstr>
      <vt:lpstr>Health Care : Hospital Beds versus Death Rate High-level conclusion [Mohamed]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28</cp:revision>
  <dcterms:created xsi:type="dcterms:W3CDTF">2021-05-05T00:04:12Z</dcterms:created>
  <dcterms:modified xsi:type="dcterms:W3CDTF">2021-05-08T02:15:19Z</dcterms:modified>
</cp:coreProperties>
</file>