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60318-F8E1-471D-8E9D-DE39969C92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78A04-A449-4FAF-83B9-CD4C7CA54677}">
      <dgm:prSet/>
      <dgm:spPr/>
      <dgm:t>
        <a:bodyPr/>
        <a:lstStyle/>
        <a:p>
          <a:r>
            <a:rPr lang="en-US" dirty="0"/>
            <a:t>Describe the exploration and cleanup process</a:t>
          </a:r>
        </a:p>
      </dgm:t>
    </dgm:pt>
    <dgm:pt modelId="{DFE24BEB-263C-4557-9688-F91BFD4210C1}" type="parTrans" cxnId="{A3D623FC-EAA6-43D6-852E-D2B285A7B86A}">
      <dgm:prSet/>
      <dgm:spPr/>
      <dgm:t>
        <a:bodyPr/>
        <a:lstStyle/>
        <a:p>
          <a:endParaRPr lang="en-US"/>
        </a:p>
      </dgm:t>
    </dgm:pt>
    <dgm:pt modelId="{055E965B-F874-4508-BF91-F1A4FF685E1F}" type="sibTrans" cxnId="{A3D623FC-EAA6-43D6-852E-D2B285A7B86A}">
      <dgm:prSet/>
      <dgm:spPr/>
      <dgm:t>
        <a:bodyPr/>
        <a:lstStyle/>
        <a:p>
          <a:endParaRPr lang="en-US"/>
        </a:p>
      </dgm:t>
    </dgm:pt>
    <dgm:pt modelId="{FAE77C5E-3C68-4140-B47A-95C60AE7AB31}">
      <dgm:prSet/>
      <dgm:spPr/>
      <dgm:t>
        <a:bodyPr/>
        <a:lstStyle/>
        <a:p>
          <a:r>
            <a:rPr lang="en-US" dirty="0"/>
            <a:t>Discuss insights you had while exploring the data that you didn't anticipate</a:t>
          </a:r>
        </a:p>
      </dgm:t>
    </dgm:pt>
    <dgm:pt modelId="{D7BFF2E4-CC99-4B62-8193-37546B61D63A}" type="parTrans" cxnId="{1C0BA64C-E71E-4413-B8E6-DEA979CE9F80}">
      <dgm:prSet/>
      <dgm:spPr/>
      <dgm:t>
        <a:bodyPr/>
        <a:lstStyle/>
        <a:p>
          <a:endParaRPr lang="en-US"/>
        </a:p>
      </dgm:t>
    </dgm:pt>
    <dgm:pt modelId="{936E60C8-6F01-45B1-A975-36A7773110D2}" type="sibTrans" cxnId="{1C0BA64C-E71E-4413-B8E6-DEA979CE9F80}">
      <dgm:prSet/>
      <dgm:spPr/>
      <dgm:t>
        <a:bodyPr/>
        <a:lstStyle/>
        <a:p>
          <a:endParaRPr lang="en-US"/>
        </a:p>
      </dgm:t>
    </dgm:pt>
    <dgm:pt modelId="{20527561-448B-4736-B964-D0054A4DA494}">
      <dgm:prSet/>
      <dgm:spPr/>
      <dgm:t>
        <a:bodyPr/>
        <a:lstStyle/>
        <a:p>
          <a:r>
            <a:rPr lang="en-US" dirty="0"/>
            <a:t>Discuss any problems that arose after exploring the data, and how you resolved them</a:t>
          </a:r>
        </a:p>
      </dgm:t>
    </dgm:pt>
    <dgm:pt modelId="{69C66AD6-A852-4594-894A-722A8DE325FA}" type="parTrans" cxnId="{802B9DEE-3FB4-42F0-84F4-370A8A2C8161}">
      <dgm:prSet/>
      <dgm:spPr/>
      <dgm:t>
        <a:bodyPr/>
        <a:lstStyle/>
        <a:p>
          <a:endParaRPr lang="en-US"/>
        </a:p>
      </dgm:t>
    </dgm:pt>
    <dgm:pt modelId="{496252A4-2281-4D47-8ACA-B38B4B135DC7}" type="sibTrans" cxnId="{802B9DEE-3FB4-42F0-84F4-370A8A2C8161}">
      <dgm:prSet/>
      <dgm:spPr/>
      <dgm:t>
        <a:bodyPr/>
        <a:lstStyle/>
        <a:p>
          <a:endParaRPr lang="en-US"/>
        </a:p>
      </dgm:t>
    </dgm:pt>
    <dgm:pt modelId="{8C0567C6-3654-498D-B30E-35D580D26234}">
      <dgm:prSet/>
      <dgm:spPr/>
      <dgm:t>
        <a:bodyPr/>
        <a:lstStyle/>
        <a:p>
          <a:r>
            <a:rPr lang="en-US" dirty="0"/>
            <a:t>Present and discuss interesting figures developed during exploration, ideally with the help of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49154052-D2C1-4A16-8AAE-4890A17DA33F}" type="parTrans" cxnId="{9A3626E6-45FD-4374-AE48-C05CC0777F12}">
      <dgm:prSet/>
      <dgm:spPr/>
      <dgm:t>
        <a:bodyPr/>
        <a:lstStyle/>
        <a:p>
          <a:endParaRPr lang="en-US"/>
        </a:p>
      </dgm:t>
    </dgm:pt>
    <dgm:pt modelId="{79AA304A-742E-4AF8-B0C8-1D006E3F99C9}" type="sibTrans" cxnId="{9A3626E6-45FD-4374-AE48-C05CC0777F12}">
      <dgm:prSet/>
      <dgm:spPr/>
      <dgm:t>
        <a:bodyPr/>
        <a:lstStyle/>
        <a:p>
          <a:endParaRPr lang="en-US"/>
        </a:p>
      </dgm:t>
    </dgm:pt>
    <dgm:pt modelId="{803C7CC6-8579-4ED4-9F8F-36F695E7B73A}" type="pres">
      <dgm:prSet presAssocID="{B2460318-F8E1-471D-8E9D-DE39969C92D8}" presName="root" presStyleCnt="0">
        <dgm:presLayoutVars>
          <dgm:dir/>
          <dgm:resizeHandles val="exact"/>
        </dgm:presLayoutVars>
      </dgm:prSet>
      <dgm:spPr/>
    </dgm:pt>
    <dgm:pt modelId="{622C2E26-5C0B-4184-9CD6-7D487DA3E946}" type="pres">
      <dgm:prSet presAssocID="{67F78A04-A449-4FAF-83B9-CD4C7CA54677}" presName="compNode" presStyleCnt="0"/>
      <dgm:spPr/>
    </dgm:pt>
    <dgm:pt modelId="{A03D4116-000B-46E0-A5BF-C3365BAC7DA5}" type="pres">
      <dgm:prSet presAssocID="{67F78A04-A449-4FAF-83B9-CD4C7CA54677}" presName="bgRect" presStyleLbl="bgShp" presStyleIdx="0" presStyleCnt="4"/>
      <dgm:spPr/>
    </dgm:pt>
    <dgm:pt modelId="{14B0908E-3FF7-47EC-A298-9E58EC58E579}" type="pres">
      <dgm:prSet presAssocID="{67F78A04-A449-4FAF-83B9-CD4C7CA546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8B1562-7459-440D-9A03-FE79EC678472}" type="pres">
      <dgm:prSet presAssocID="{67F78A04-A449-4FAF-83B9-CD4C7CA54677}" presName="spaceRect" presStyleCnt="0"/>
      <dgm:spPr/>
    </dgm:pt>
    <dgm:pt modelId="{60C30AA3-09DB-49F7-B107-B668325B42DB}" type="pres">
      <dgm:prSet presAssocID="{67F78A04-A449-4FAF-83B9-CD4C7CA54677}" presName="parTx" presStyleLbl="revTx" presStyleIdx="0" presStyleCnt="4">
        <dgm:presLayoutVars>
          <dgm:chMax val="0"/>
          <dgm:chPref val="0"/>
        </dgm:presLayoutVars>
      </dgm:prSet>
      <dgm:spPr/>
    </dgm:pt>
    <dgm:pt modelId="{A6DF147C-F4BD-4197-825D-B0263FE802B6}" type="pres">
      <dgm:prSet presAssocID="{055E965B-F874-4508-BF91-F1A4FF685E1F}" presName="sibTrans" presStyleCnt="0"/>
      <dgm:spPr/>
    </dgm:pt>
    <dgm:pt modelId="{22D19FC9-0E67-4B89-B75A-F474D50FAF00}" type="pres">
      <dgm:prSet presAssocID="{FAE77C5E-3C68-4140-B47A-95C60AE7AB31}" presName="compNode" presStyleCnt="0"/>
      <dgm:spPr/>
    </dgm:pt>
    <dgm:pt modelId="{EBA0ED86-2F8D-4E23-83CF-2871183F9193}" type="pres">
      <dgm:prSet presAssocID="{FAE77C5E-3C68-4140-B47A-95C60AE7AB31}" presName="bgRect" presStyleLbl="bgShp" presStyleIdx="1" presStyleCnt="4"/>
      <dgm:spPr/>
    </dgm:pt>
    <dgm:pt modelId="{E355B2AF-35B0-47B4-BA49-72F70F22DDAE}" type="pres">
      <dgm:prSet presAssocID="{FAE77C5E-3C68-4140-B47A-95C60AE7AB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23C89F-9B5E-4329-9D98-944EF30EE722}" type="pres">
      <dgm:prSet presAssocID="{FAE77C5E-3C68-4140-B47A-95C60AE7AB31}" presName="spaceRect" presStyleCnt="0"/>
      <dgm:spPr/>
    </dgm:pt>
    <dgm:pt modelId="{85F87C61-9345-47D5-935F-9FAE4FBE20C0}" type="pres">
      <dgm:prSet presAssocID="{FAE77C5E-3C68-4140-B47A-95C60AE7AB31}" presName="parTx" presStyleLbl="revTx" presStyleIdx="1" presStyleCnt="4">
        <dgm:presLayoutVars>
          <dgm:chMax val="0"/>
          <dgm:chPref val="0"/>
        </dgm:presLayoutVars>
      </dgm:prSet>
      <dgm:spPr/>
    </dgm:pt>
    <dgm:pt modelId="{16FDEFC5-897B-4942-B0B5-5B6BD1FB8368}" type="pres">
      <dgm:prSet presAssocID="{936E60C8-6F01-45B1-A975-36A7773110D2}" presName="sibTrans" presStyleCnt="0"/>
      <dgm:spPr/>
    </dgm:pt>
    <dgm:pt modelId="{286DD92D-88B7-44E2-8244-E656F65EABB3}" type="pres">
      <dgm:prSet presAssocID="{20527561-448B-4736-B964-D0054A4DA494}" presName="compNode" presStyleCnt="0"/>
      <dgm:spPr/>
    </dgm:pt>
    <dgm:pt modelId="{BE108C80-D97C-4A16-8796-A69F5C67EDA2}" type="pres">
      <dgm:prSet presAssocID="{20527561-448B-4736-B964-D0054A4DA494}" presName="bgRect" presStyleLbl="bgShp" presStyleIdx="2" presStyleCnt="4"/>
      <dgm:spPr/>
    </dgm:pt>
    <dgm:pt modelId="{EFC588DE-8DD9-466E-9A13-4AD30709788E}" type="pres">
      <dgm:prSet presAssocID="{20527561-448B-4736-B964-D0054A4DA4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CDD0FEC-AB75-43BC-AE0B-6D90975F744A}" type="pres">
      <dgm:prSet presAssocID="{20527561-448B-4736-B964-D0054A4DA494}" presName="spaceRect" presStyleCnt="0"/>
      <dgm:spPr/>
    </dgm:pt>
    <dgm:pt modelId="{191764D7-FDEB-4D66-8700-5EAB4A6E77B5}" type="pres">
      <dgm:prSet presAssocID="{20527561-448B-4736-B964-D0054A4DA494}" presName="parTx" presStyleLbl="revTx" presStyleIdx="2" presStyleCnt="4">
        <dgm:presLayoutVars>
          <dgm:chMax val="0"/>
          <dgm:chPref val="0"/>
        </dgm:presLayoutVars>
      </dgm:prSet>
      <dgm:spPr/>
    </dgm:pt>
    <dgm:pt modelId="{D7FFDCDC-511C-427F-AB78-E97FB77E5096}" type="pres">
      <dgm:prSet presAssocID="{496252A4-2281-4D47-8ACA-B38B4B135DC7}" presName="sibTrans" presStyleCnt="0"/>
      <dgm:spPr/>
    </dgm:pt>
    <dgm:pt modelId="{64CD3EE3-D76E-4DEB-9B5B-54108CEB5C0A}" type="pres">
      <dgm:prSet presAssocID="{8C0567C6-3654-498D-B30E-35D580D26234}" presName="compNode" presStyleCnt="0"/>
      <dgm:spPr/>
    </dgm:pt>
    <dgm:pt modelId="{7506D463-AA8C-4EB4-9BFF-80C539B228E3}" type="pres">
      <dgm:prSet presAssocID="{8C0567C6-3654-498D-B30E-35D580D26234}" presName="bgRect" presStyleLbl="bgShp" presStyleIdx="3" presStyleCnt="4"/>
      <dgm:spPr/>
    </dgm:pt>
    <dgm:pt modelId="{95A41241-6C86-46BD-8648-738DB20299DE}" type="pres">
      <dgm:prSet presAssocID="{8C0567C6-3654-498D-B30E-35D580D262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C4B8A4D-01EB-4EFC-B7E5-66668DDAB7A2}" type="pres">
      <dgm:prSet presAssocID="{8C0567C6-3654-498D-B30E-35D580D26234}" presName="spaceRect" presStyleCnt="0"/>
      <dgm:spPr/>
    </dgm:pt>
    <dgm:pt modelId="{6D11014D-6C1E-4BD9-B5C4-441A2C970064}" type="pres">
      <dgm:prSet presAssocID="{8C0567C6-3654-498D-B30E-35D580D262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6C1248-AFE5-4B16-A66D-D44F799E6E72}" type="presOf" srcId="{67F78A04-A449-4FAF-83B9-CD4C7CA54677}" destId="{60C30AA3-09DB-49F7-B107-B668325B42DB}" srcOrd="0" destOrd="0" presId="urn:microsoft.com/office/officeart/2018/2/layout/IconVerticalSolidList"/>
    <dgm:cxn modelId="{1C0BA64C-E71E-4413-B8E6-DEA979CE9F80}" srcId="{B2460318-F8E1-471D-8E9D-DE39969C92D8}" destId="{FAE77C5E-3C68-4140-B47A-95C60AE7AB31}" srcOrd="1" destOrd="0" parTransId="{D7BFF2E4-CC99-4B62-8193-37546B61D63A}" sibTransId="{936E60C8-6F01-45B1-A975-36A7773110D2}"/>
    <dgm:cxn modelId="{B13A807F-55EC-42DA-A71D-CD77D3765F88}" type="presOf" srcId="{8C0567C6-3654-498D-B30E-35D580D26234}" destId="{6D11014D-6C1E-4BD9-B5C4-441A2C970064}" srcOrd="0" destOrd="0" presId="urn:microsoft.com/office/officeart/2018/2/layout/IconVerticalSolidList"/>
    <dgm:cxn modelId="{82374A9E-36CD-4757-984E-7AA6963011BA}" type="presOf" srcId="{FAE77C5E-3C68-4140-B47A-95C60AE7AB31}" destId="{85F87C61-9345-47D5-935F-9FAE4FBE20C0}" srcOrd="0" destOrd="0" presId="urn:microsoft.com/office/officeart/2018/2/layout/IconVerticalSolidList"/>
    <dgm:cxn modelId="{BC4C3DB5-2FC5-49A2-8C0B-796153554D4F}" type="presOf" srcId="{B2460318-F8E1-471D-8E9D-DE39969C92D8}" destId="{803C7CC6-8579-4ED4-9F8F-36F695E7B73A}" srcOrd="0" destOrd="0" presId="urn:microsoft.com/office/officeart/2018/2/layout/IconVerticalSolidList"/>
    <dgm:cxn modelId="{9A3626E6-45FD-4374-AE48-C05CC0777F12}" srcId="{B2460318-F8E1-471D-8E9D-DE39969C92D8}" destId="{8C0567C6-3654-498D-B30E-35D580D26234}" srcOrd="3" destOrd="0" parTransId="{49154052-D2C1-4A16-8AAE-4890A17DA33F}" sibTransId="{79AA304A-742E-4AF8-B0C8-1D006E3F99C9}"/>
    <dgm:cxn modelId="{802B9DEE-3FB4-42F0-84F4-370A8A2C8161}" srcId="{B2460318-F8E1-471D-8E9D-DE39969C92D8}" destId="{20527561-448B-4736-B964-D0054A4DA494}" srcOrd="2" destOrd="0" parTransId="{69C66AD6-A852-4594-894A-722A8DE325FA}" sibTransId="{496252A4-2281-4D47-8ACA-B38B4B135DC7}"/>
    <dgm:cxn modelId="{A3D623FC-EAA6-43D6-852E-D2B285A7B86A}" srcId="{B2460318-F8E1-471D-8E9D-DE39969C92D8}" destId="{67F78A04-A449-4FAF-83B9-CD4C7CA54677}" srcOrd="0" destOrd="0" parTransId="{DFE24BEB-263C-4557-9688-F91BFD4210C1}" sibTransId="{055E965B-F874-4508-BF91-F1A4FF685E1F}"/>
    <dgm:cxn modelId="{F26FAAFC-3D2B-4C7B-A5D8-1177CC5E6EDF}" type="presOf" srcId="{20527561-448B-4736-B964-D0054A4DA494}" destId="{191764D7-FDEB-4D66-8700-5EAB4A6E77B5}" srcOrd="0" destOrd="0" presId="urn:microsoft.com/office/officeart/2018/2/layout/IconVerticalSolidList"/>
    <dgm:cxn modelId="{D7123FF7-1B2A-4AA4-BD7D-922E792235C8}" type="presParOf" srcId="{803C7CC6-8579-4ED4-9F8F-36F695E7B73A}" destId="{622C2E26-5C0B-4184-9CD6-7D487DA3E946}" srcOrd="0" destOrd="0" presId="urn:microsoft.com/office/officeart/2018/2/layout/IconVerticalSolidList"/>
    <dgm:cxn modelId="{4E581B31-C314-486B-BEBF-2B352A57B090}" type="presParOf" srcId="{622C2E26-5C0B-4184-9CD6-7D487DA3E946}" destId="{A03D4116-000B-46E0-A5BF-C3365BAC7DA5}" srcOrd="0" destOrd="0" presId="urn:microsoft.com/office/officeart/2018/2/layout/IconVerticalSolidList"/>
    <dgm:cxn modelId="{F17FCAF2-143F-4F01-93A9-A20EFA5779E6}" type="presParOf" srcId="{622C2E26-5C0B-4184-9CD6-7D487DA3E946}" destId="{14B0908E-3FF7-47EC-A298-9E58EC58E579}" srcOrd="1" destOrd="0" presId="urn:microsoft.com/office/officeart/2018/2/layout/IconVerticalSolidList"/>
    <dgm:cxn modelId="{C0887805-CD22-40B1-BDB3-C791D967FCAC}" type="presParOf" srcId="{622C2E26-5C0B-4184-9CD6-7D487DA3E946}" destId="{3C8B1562-7459-440D-9A03-FE79EC678472}" srcOrd="2" destOrd="0" presId="urn:microsoft.com/office/officeart/2018/2/layout/IconVerticalSolidList"/>
    <dgm:cxn modelId="{92B340A7-C3A0-4EDF-B2A8-56B3754C1FAD}" type="presParOf" srcId="{622C2E26-5C0B-4184-9CD6-7D487DA3E946}" destId="{60C30AA3-09DB-49F7-B107-B668325B42DB}" srcOrd="3" destOrd="0" presId="urn:microsoft.com/office/officeart/2018/2/layout/IconVerticalSolidList"/>
    <dgm:cxn modelId="{40785C8E-D74E-458B-B114-5741D2641C4E}" type="presParOf" srcId="{803C7CC6-8579-4ED4-9F8F-36F695E7B73A}" destId="{A6DF147C-F4BD-4197-825D-B0263FE802B6}" srcOrd="1" destOrd="0" presId="urn:microsoft.com/office/officeart/2018/2/layout/IconVerticalSolidList"/>
    <dgm:cxn modelId="{8DF1BD07-1494-4820-B8FD-4A563C324684}" type="presParOf" srcId="{803C7CC6-8579-4ED4-9F8F-36F695E7B73A}" destId="{22D19FC9-0E67-4B89-B75A-F474D50FAF00}" srcOrd="2" destOrd="0" presId="urn:microsoft.com/office/officeart/2018/2/layout/IconVerticalSolidList"/>
    <dgm:cxn modelId="{62E0EDF3-6CC7-4930-8190-B84B04122E3D}" type="presParOf" srcId="{22D19FC9-0E67-4B89-B75A-F474D50FAF00}" destId="{EBA0ED86-2F8D-4E23-83CF-2871183F9193}" srcOrd="0" destOrd="0" presId="urn:microsoft.com/office/officeart/2018/2/layout/IconVerticalSolidList"/>
    <dgm:cxn modelId="{AE4BBB1D-DEAE-4FB9-8709-799AA4EB93E3}" type="presParOf" srcId="{22D19FC9-0E67-4B89-B75A-F474D50FAF00}" destId="{E355B2AF-35B0-47B4-BA49-72F70F22DDAE}" srcOrd="1" destOrd="0" presId="urn:microsoft.com/office/officeart/2018/2/layout/IconVerticalSolidList"/>
    <dgm:cxn modelId="{6376A7F1-1DCF-4A3A-B212-855A2C21A2E6}" type="presParOf" srcId="{22D19FC9-0E67-4B89-B75A-F474D50FAF00}" destId="{FD23C89F-9B5E-4329-9D98-944EF30EE722}" srcOrd="2" destOrd="0" presId="urn:microsoft.com/office/officeart/2018/2/layout/IconVerticalSolidList"/>
    <dgm:cxn modelId="{BCF4DBBA-7727-4D0B-9AB5-2E3BED9DA329}" type="presParOf" srcId="{22D19FC9-0E67-4B89-B75A-F474D50FAF00}" destId="{85F87C61-9345-47D5-935F-9FAE4FBE20C0}" srcOrd="3" destOrd="0" presId="urn:microsoft.com/office/officeart/2018/2/layout/IconVerticalSolidList"/>
    <dgm:cxn modelId="{F43E66BB-4A62-44E7-9843-740102238C12}" type="presParOf" srcId="{803C7CC6-8579-4ED4-9F8F-36F695E7B73A}" destId="{16FDEFC5-897B-4942-B0B5-5B6BD1FB8368}" srcOrd="3" destOrd="0" presId="urn:microsoft.com/office/officeart/2018/2/layout/IconVerticalSolidList"/>
    <dgm:cxn modelId="{8F3C3CE2-BD07-4DB4-88E0-0AF5E2E48D44}" type="presParOf" srcId="{803C7CC6-8579-4ED4-9F8F-36F695E7B73A}" destId="{286DD92D-88B7-44E2-8244-E656F65EABB3}" srcOrd="4" destOrd="0" presId="urn:microsoft.com/office/officeart/2018/2/layout/IconVerticalSolidList"/>
    <dgm:cxn modelId="{D7E3B1C1-194A-4277-85E8-121161C695E7}" type="presParOf" srcId="{286DD92D-88B7-44E2-8244-E656F65EABB3}" destId="{BE108C80-D97C-4A16-8796-A69F5C67EDA2}" srcOrd="0" destOrd="0" presId="urn:microsoft.com/office/officeart/2018/2/layout/IconVerticalSolidList"/>
    <dgm:cxn modelId="{8F3BC15F-4CB2-4FE4-9F93-F86837FE21C5}" type="presParOf" srcId="{286DD92D-88B7-44E2-8244-E656F65EABB3}" destId="{EFC588DE-8DD9-466E-9A13-4AD30709788E}" srcOrd="1" destOrd="0" presId="urn:microsoft.com/office/officeart/2018/2/layout/IconVerticalSolidList"/>
    <dgm:cxn modelId="{ABDEC29B-1D3D-4122-BC15-F6FC2D0E451B}" type="presParOf" srcId="{286DD92D-88B7-44E2-8244-E656F65EABB3}" destId="{FCDD0FEC-AB75-43BC-AE0B-6D90975F744A}" srcOrd="2" destOrd="0" presId="urn:microsoft.com/office/officeart/2018/2/layout/IconVerticalSolidList"/>
    <dgm:cxn modelId="{C7C45AF5-CA1E-4E72-899A-A0386185AEA2}" type="presParOf" srcId="{286DD92D-88B7-44E2-8244-E656F65EABB3}" destId="{191764D7-FDEB-4D66-8700-5EAB4A6E77B5}" srcOrd="3" destOrd="0" presId="urn:microsoft.com/office/officeart/2018/2/layout/IconVerticalSolidList"/>
    <dgm:cxn modelId="{FF8D28B0-F92E-4CA3-B13E-918F8A3196E0}" type="presParOf" srcId="{803C7CC6-8579-4ED4-9F8F-36F695E7B73A}" destId="{D7FFDCDC-511C-427F-AB78-E97FB77E5096}" srcOrd="5" destOrd="0" presId="urn:microsoft.com/office/officeart/2018/2/layout/IconVerticalSolidList"/>
    <dgm:cxn modelId="{F1E433BE-ECE7-4347-AE2D-6305C9CEFE90}" type="presParOf" srcId="{803C7CC6-8579-4ED4-9F8F-36F695E7B73A}" destId="{64CD3EE3-D76E-4DEB-9B5B-54108CEB5C0A}" srcOrd="6" destOrd="0" presId="urn:microsoft.com/office/officeart/2018/2/layout/IconVerticalSolidList"/>
    <dgm:cxn modelId="{866EAFF6-37AE-46D8-92FE-B11481B2DE7E}" type="presParOf" srcId="{64CD3EE3-D76E-4DEB-9B5B-54108CEB5C0A}" destId="{7506D463-AA8C-4EB4-9BFF-80C539B228E3}" srcOrd="0" destOrd="0" presId="urn:microsoft.com/office/officeart/2018/2/layout/IconVerticalSolidList"/>
    <dgm:cxn modelId="{B14F8BAD-2FA6-47D2-9EDC-3596693D1BEE}" type="presParOf" srcId="{64CD3EE3-D76E-4DEB-9B5B-54108CEB5C0A}" destId="{95A41241-6C86-46BD-8648-738DB20299DE}" srcOrd="1" destOrd="0" presId="urn:microsoft.com/office/officeart/2018/2/layout/IconVerticalSolidList"/>
    <dgm:cxn modelId="{416EBA51-C39F-4D98-8FF6-0BB131A93081}" type="presParOf" srcId="{64CD3EE3-D76E-4DEB-9B5B-54108CEB5C0A}" destId="{2C4B8A4D-01EB-4EFC-B7E5-66668DDAB7A2}" srcOrd="2" destOrd="0" presId="urn:microsoft.com/office/officeart/2018/2/layout/IconVerticalSolidList"/>
    <dgm:cxn modelId="{E36A1BCF-98B9-470F-BDDF-D5021C59E965}" type="presParOf" srcId="{64CD3EE3-D76E-4DEB-9B5B-54108CEB5C0A}" destId="{6D11014D-6C1E-4BD9-B5C4-441A2C9700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D4116-000B-46E0-A5BF-C3365BAC7DA5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0908E-3FF7-47EC-A298-9E58EC58E579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30AA3-09DB-49F7-B107-B668325B42DB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Describe the exploration and cleanup process</a:t>
          </a:r>
        </a:p>
      </dsp:txBody>
      <dsp:txXfrm>
        <a:off x="1197190" y="2045"/>
        <a:ext cx="4409859" cy="1036528"/>
      </dsp:txXfrm>
    </dsp:sp>
    <dsp:sp modelId="{EBA0ED86-2F8D-4E23-83CF-2871183F9193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5B2AF-35B0-47B4-BA49-72F70F22DDAE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87C61-9345-47D5-935F-9FAE4FBE20C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Discuss insights you had while exploring the data that you didn't anticipate</a:t>
          </a:r>
        </a:p>
      </dsp:txBody>
      <dsp:txXfrm>
        <a:off x="1197190" y="1297705"/>
        <a:ext cx="4409859" cy="1036528"/>
      </dsp:txXfrm>
    </dsp:sp>
    <dsp:sp modelId="{BE108C80-D97C-4A16-8796-A69F5C67EDA2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588DE-8DD9-466E-9A13-4AD30709788E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764D7-FDEB-4D66-8700-5EAB4A6E77B5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Discuss any problems that arose after exploring the data, and how you resolved them</a:t>
          </a:r>
        </a:p>
      </dsp:txBody>
      <dsp:txXfrm>
        <a:off x="1197190" y="2593366"/>
        <a:ext cx="4409859" cy="1036528"/>
      </dsp:txXfrm>
    </dsp:sp>
    <dsp:sp modelId="{7506D463-AA8C-4EB4-9BFF-80C539B228E3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1241-6C86-46BD-8648-738DB20299DE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014D-6C1E-4BD9-B5C4-441A2C970064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 and discuss interesting figures developed during exploration, ideally with the help of </a:t>
          </a: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128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9AFA87-1417-4992-ABD9-27C3BC8CC8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5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An abstract circuit line pattern">
            <a:extLst>
              <a:ext uri="{FF2B5EF4-FFF2-40B4-BE49-F238E27FC236}">
                <a16:creationId xmlns:a16="http://schemas.microsoft.com/office/drawing/2014/main" id="{AD821D4F-C2AD-4E37-917A-F4406CD6B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7865" b="7865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0AC82-BC51-CC4A-8288-D7192B935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57300"/>
            <a:ext cx="8991600" cy="3289714"/>
          </a:xfrm>
        </p:spPr>
        <p:txBody>
          <a:bodyPr>
            <a:normAutofit/>
          </a:bodyPr>
          <a:lstStyle/>
          <a:p>
            <a:r>
              <a:rPr lang="en-US" dirty="0"/>
              <a:t>Which US state managed the COVID-19 crisis best and which one the worst and What were the factors that influenced this performance.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ADA5F-1FE4-8B4E-9FAF-6F0762034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6689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Jennie Cinelli, John Russell, Pallavi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Mohammed Ismael</a:t>
            </a:r>
          </a:p>
        </p:txBody>
      </p:sp>
    </p:spTree>
    <p:extLst>
      <p:ext uri="{BB962C8B-B14F-4D97-AF65-F5344CB8AC3E}">
        <p14:creationId xmlns:p14="http://schemas.microsoft.com/office/powerpoint/2010/main" val="63696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1426-9A41-9549-BBDF-9898F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D995-0B47-6648-AD36-74C070F5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 Define the core message or hypothesis of your project.</a:t>
            </a:r>
          </a:p>
          <a:p>
            <a:r>
              <a:rPr lang="en-US" dirty="0">
                <a:solidFill>
                  <a:srgbClr val="404040"/>
                </a:solidFill>
              </a:rPr>
              <a:t> Describe the questions you asked, and why_ you asked them</a:t>
            </a:r>
          </a:p>
          <a:p>
            <a:r>
              <a:rPr lang="en-US" dirty="0">
                <a:solidFill>
                  <a:srgbClr val="404040"/>
                </a:solidFill>
              </a:rPr>
              <a:t> 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34949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16E2-5E80-BB4E-91A2-BA18F04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F19-0DA0-0442-9396-9008D8FC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356686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0FA3-21D2-CD41-8AB5-3CA068A5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965200"/>
            <a:ext cx="3685646" cy="4927600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Data Cleanup &amp; Exploration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02D142-0924-4763-9944-B70DD6441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8975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5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EAE3-084A-654A-8D73-121BA9D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033" y="1059838"/>
            <a:ext cx="4973500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4364-3ADC-AC46-957B-17B61F36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731520"/>
            <a:ext cx="4051341" cy="53949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* Discuss the steps you took to analyze the data and answer each question you asked in your proposal</a:t>
            </a:r>
          </a:p>
          <a:p>
            <a:r>
              <a:rPr lang="en-US" dirty="0">
                <a:solidFill>
                  <a:schemeClr val="tx1"/>
                </a:solidFill>
              </a:rPr>
              <a:t>  * 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24595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6880-F46B-B449-BE08-EA48B433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5D78-8C9C-4B4D-B4FA-F75DDFA8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 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7957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3FA9-B546-C845-AD0B-B3C21A90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E52D-1D33-B444-BF6D-ABA1431E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 Discuss any difficulties that arose, and how you dealt with them</a:t>
            </a:r>
          </a:p>
          <a:p>
            <a:r>
              <a:rPr lang="en-US" dirty="0">
                <a:solidFill>
                  <a:srgbClr val="404040"/>
                </a:solidFill>
              </a:rPr>
              <a:t>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7834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00D63-E2DD-0148-9BB8-713F0097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50FD031-D3D8-492D-B0CF-AB2C4BE9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749171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552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Which US state managed the COVID-19 crisis best and which one the worst and What were the factors that influenced this performance.</vt:lpstr>
      <vt:lpstr>Motivation &amp; Summary Slide</vt:lpstr>
      <vt:lpstr>Questions &amp; Data</vt:lpstr>
      <vt:lpstr>Data Cleanup &amp; Exploration</vt:lpstr>
      <vt:lpstr>Data Analysis</vt:lpstr>
      <vt:lpstr>Discussion</vt:lpstr>
      <vt:lpstr>Postmortem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US state managed the COVID-19 crisis best and which one the worst and What were the factors that influenced this performance.</dc:title>
  <dc:creator>Cinelli, Jennie</dc:creator>
  <cp:lastModifiedBy>Cinelli, Jennie</cp:lastModifiedBy>
  <cp:revision>3</cp:revision>
  <dcterms:created xsi:type="dcterms:W3CDTF">2021-04-29T22:54:46Z</dcterms:created>
  <dcterms:modified xsi:type="dcterms:W3CDTF">2021-04-29T22:58:51Z</dcterms:modified>
</cp:coreProperties>
</file>