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66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8013"/>
            <a:ext cx="9144000" cy="2387600"/>
          </a:xfrm>
        </p:spPr>
        <p:txBody>
          <a:bodyPr/>
          <a:lstStyle/>
          <a:p>
            <a:r>
              <a:rPr lang="en-US" dirty="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Jennie Cinelli, John Russell, Mohamed Ismael, Pallavi </a:t>
            </a:r>
            <a:r>
              <a:rPr lang="en-US" dirty="0" err="1"/>
              <a:t>Umap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906F-6366-4FBA-AEB0-88F7FB3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5541" cy="3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</a:t>
            </a:r>
            <a:br>
              <a:rPr lang="en-US" dirty="0"/>
            </a:br>
            <a:r>
              <a:rPr lang="en-US" sz="2000" dirty="0"/>
              <a:t>Age is obviously a factor,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0688"/>
            <a:ext cx="4196255" cy="3692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68500"/>
            <a:ext cx="584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38CF0A2-1A7E-3744-AA6A-80CC811A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1814512"/>
            <a:ext cx="5486400" cy="3657600"/>
          </a:xfrm>
          <a:prstGeom prst="rect">
            <a:avLst/>
          </a:prstGeom>
        </p:spPr>
      </p:pic>
      <p:pic>
        <p:nvPicPr>
          <p:cNvPr id="15" name="Picture 1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B3D94F88-F060-434C-9C6F-61A69855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451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634</Words>
  <Application>Microsoft Macintosh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COVID-19 </vt:lpstr>
      <vt:lpstr>Which state is best / worst</vt:lpstr>
      <vt:lpstr>Death Rate by State [Pallavi] High-level conclusion</vt:lpstr>
      <vt:lpstr>Death Rate Normalized by age Age is obviously a factor, but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22</cp:revision>
  <dcterms:created xsi:type="dcterms:W3CDTF">2021-05-05T00:04:12Z</dcterms:created>
  <dcterms:modified xsi:type="dcterms:W3CDTF">2021-05-07T03:12:16Z</dcterms:modified>
</cp:coreProperties>
</file>