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74" r:id="rId5"/>
    <p:sldId id="262" r:id="rId6"/>
    <p:sldId id="273" r:id="rId7"/>
    <p:sldId id="263" r:id="rId8"/>
    <p:sldId id="264" r:id="rId9"/>
    <p:sldId id="258" r:id="rId10"/>
    <p:sldId id="265" r:id="rId11"/>
    <p:sldId id="271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68686"/>
            <a:ext cx="10506455" cy="1469416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56964-4743-F645-94D4-3250103992D7}"/>
              </a:ext>
            </a:extLst>
          </p:cNvPr>
          <p:cNvSpPr txBox="1"/>
          <p:nvPr/>
        </p:nvSpPr>
        <p:spPr>
          <a:xfrm>
            <a:off x="838199" y="2603545"/>
            <a:ext cx="85840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Research Question: </a:t>
            </a:r>
          </a:p>
          <a:p>
            <a:endParaRPr lang="en-US" sz="1900" dirty="0"/>
          </a:p>
          <a:p>
            <a:r>
              <a:rPr lang="en-US" sz="1900" dirty="0"/>
              <a:t>Which US states have managed the Covid-19 pandemic the best and which the worst? What factors may have affected their performance?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70889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CA404-A27E-244E-A083-2A2AA5B0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1690688"/>
            <a:ext cx="10112188" cy="39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077419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B79509-AE01-104D-B0CA-04FE6AE7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4" y="1618972"/>
            <a:ext cx="6687671" cy="44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Preventative Measures</a:t>
            </a:r>
            <a:br>
              <a:rPr lang="en-US" dirty="0"/>
            </a:br>
            <a:r>
              <a:rPr lang="en-US" sz="2400" dirty="0"/>
              <a:t>States with no mask mandate have better outcomes than those with &gt;80% mandates.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1CAC79-63C8-4CC2-92B8-8E4E72A5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8" y="1367162"/>
            <a:ext cx="6924358" cy="46162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98340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  <a:br>
              <a:rPr lang="en-US" dirty="0"/>
            </a:br>
            <a:r>
              <a:rPr lang="en-US" sz="2000" dirty="0"/>
              <a:t>“Distancing” is a factor in the spread of Covid-19. Death Rate shows a very weak correlation with population density.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1CE41-05E0-4993-AE36-07D89FD0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40" y="1257518"/>
            <a:ext cx="7128917" cy="47526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010131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difficult to make a judgement on best or worst</a:t>
            </a:r>
          </a:p>
          <a:p>
            <a:pPr lvl="1"/>
            <a:r>
              <a:rPr lang="en-US" dirty="0"/>
              <a:t>Surprised that data was not more conclusive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Collaborating on GitHub</a:t>
            </a:r>
          </a:p>
          <a:p>
            <a:pPr lvl="1"/>
            <a:r>
              <a:rPr lang="en-US" dirty="0"/>
              <a:t>Finding the data was difficult</a:t>
            </a:r>
          </a:p>
          <a:p>
            <a:pPr lvl="1"/>
            <a:r>
              <a:rPr lang="en-US" dirty="0"/>
              <a:t>CDC data is amazing / CDC API</a:t>
            </a:r>
          </a:p>
          <a:p>
            <a:pPr lvl="1"/>
            <a:r>
              <a:rPr lang="en-US" dirty="0"/>
              <a:t>Used Census data API</a:t>
            </a:r>
          </a:p>
          <a:p>
            <a:pPr lvl="1"/>
            <a:r>
              <a:rPr lang="en-US" dirty="0"/>
              <a:t>A lot of Pandas manipulation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1. What is the death rate for each state?</a:t>
            </a:r>
          </a:p>
          <a:p>
            <a:pPr marL="0" indent="0">
              <a:buNone/>
            </a:pPr>
            <a:r>
              <a:rPr lang="en-US" sz="1800" dirty="0"/>
              <a:t>2. What is the death rate for each state normalized by age?</a:t>
            </a:r>
          </a:p>
          <a:p>
            <a:pPr marL="0" indent="0">
              <a:buNone/>
            </a:pPr>
            <a:r>
              <a:rPr lang="en-US" sz="1800" dirty="0"/>
              <a:t>3. What is the excess death for each state in comparison to death rate?</a:t>
            </a:r>
          </a:p>
          <a:p>
            <a:pPr marL="0" indent="0">
              <a:buNone/>
            </a:pPr>
            <a:r>
              <a:rPr lang="en-US" sz="1800" dirty="0"/>
              <a:t>4. What other factors affect death rate?</a:t>
            </a:r>
          </a:p>
          <a:p>
            <a:pPr marL="0" indent="0">
              <a:buNone/>
            </a:pPr>
            <a:r>
              <a:rPr lang="en-US" sz="1800" dirty="0"/>
              <a:t>	1.  Geographic</a:t>
            </a:r>
          </a:p>
          <a:p>
            <a:pPr marL="0" indent="0">
              <a:buNone/>
            </a:pPr>
            <a:r>
              <a:rPr lang="en-US" sz="1800" dirty="0"/>
              <a:t>	2. Healthcare</a:t>
            </a:r>
          </a:p>
          <a:p>
            <a:pPr marL="0" indent="0">
              <a:buNone/>
            </a:pPr>
            <a:r>
              <a:rPr lang="en-US" sz="1800" dirty="0"/>
              <a:t>	3. Preventative Measures</a:t>
            </a:r>
          </a:p>
        </p:txBody>
      </p:sp>
    </p:spTree>
    <p:extLst>
      <p:ext uri="{BB962C8B-B14F-4D97-AF65-F5344CB8AC3E}">
        <p14:creationId xmlns:p14="http://schemas.microsoft.com/office/powerpoint/2010/main" val="17500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Death rate ranked by US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8E641-F3E1-A346-B6D1-8626E6E2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COVID Deaths by Age</a:t>
            </a:r>
            <a:br>
              <a:rPr lang="en-US" dirty="0"/>
            </a:br>
            <a:r>
              <a:rPr lang="en-US" sz="1400" dirty="0"/>
              <a:t>Is age a factor in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199" y="5661878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2" y="1690688"/>
            <a:ext cx="6514663" cy="39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2000" dirty="0"/>
              <a:t>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F382-73B2-124B-8B27-B7B8A983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2450"/>
            <a:ext cx="10896600" cy="41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597573"/>
            <a:ext cx="4351283" cy="40990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Death Rate: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Adjusted Death Rate by 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adjusted death rate for all states is: 1.31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adjusted death rate for all states is: 1.89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adjusted death rate for all states is: 0.58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adjusted death rate for all states is: 1.56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0.44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2.75 could be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F611-F42B-B24E-B9E5-3FA12EF2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90" y="814814"/>
            <a:ext cx="6945610" cy="52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2200" dirty="0"/>
              <a:t>Excess deaths range from ~20% (NE) to ~96% (AK) higher than Covid-19. The discrepancy provides very weak or little explanation of death rate or there are stronger confounding 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DE894-F2C5-486F-8BCF-0286059C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45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Conclusions (1</a:t>
            </a:r>
            <a:r>
              <a:rPr lang="en-US" baseline="30000" dirty="0"/>
              <a:t>st</a:t>
            </a:r>
            <a:r>
              <a:rPr lang="en-US" dirty="0"/>
              <a:t> = NE, last = 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performing states:</a:t>
            </a:r>
          </a:p>
          <a:p>
            <a:pPr lvl="1"/>
            <a:r>
              <a:rPr lang="en-US" dirty="0"/>
              <a:t>AK, UT, NE, VT and ID</a:t>
            </a:r>
          </a:p>
          <a:p>
            <a:pPr lvl="1"/>
            <a:r>
              <a:rPr lang="en-US" dirty="0"/>
              <a:t>Population Density/State size</a:t>
            </a:r>
          </a:p>
          <a:p>
            <a:pPr lvl="1"/>
            <a:r>
              <a:rPr lang="en-US" dirty="0"/>
              <a:t>some of which may have underreported (not NE)</a:t>
            </a:r>
          </a:p>
          <a:p>
            <a:r>
              <a:rPr lang="en-US" dirty="0"/>
              <a:t>Worst performing states:</a:t>
            </a:r>
          </a:p>
          <a:p>
            <a:pPr lvl="1"/>
            <a:r>
              <a:rPr lang="en-US" dirty="0"/>
              <a:t>MA, NJ, CT, MS, LA</a:t>
            </a:r>
          </a:p>
          <a:p>
            <a:pPr lvl="1"/>
            <a:r>
              <a:rPr lang="en-US" dirty="0"/>
              <a:t>Population Density/State size</a:t>
            </a:r>
          </a:p>
          <a:p>
            <a:r>
              <a:rPr lang="en-US" dirty="0"/>
              <a:t>Over 65s make up 78% of all Covid Deaths</a:t>
            </a:r>
          </a:p>
          <a:p>
            <a:pPr lvl="1"/>
            <a:r>
              <a:rPr lang="en-US" dirty="0"/>
              <a:t>States with a “younger population”: AK, UT, CO, TX, GA – adjusted went up</a:t>
            </a:r>
          </a:p>
          <a:p>
            <a:pPr lvl="1"/>
            <a:r>
              <a:rPr lang="en-US" dirty="0"/>
              <a:t>States with “older populations”:  ME, FL, CT, WV, HI, RI – adjusted went down</a:t>
            </a:r>
          </a:p>
          <a:p>
            <a:r>
              <a:rPr lang="en-US" dirty="0"/>
              <a:t>If an adjustment was made for excess deaths this would make a large impact on death rate.</a:t>
            </a:r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Sex, race, income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938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Group 2</vt:lpstr>
      <vt:lpstr>Motivation &amp; Summary</vt:lpstr>
      <vt:lpstr>Death Rate Death rate ranked by US State</vt:lpstr>
      <vt:lpstr>US COVID Deaths by Age Is age a factor in death rate?</vt:lpstr>
      <vt:lpstr>Death Rate Normalized Death Rate by Age Group</vt:lpstr>
      <vt:lpstr>Death Rate</vt:lpstr>
      <vt:lpstr>Excess Deaths Excess deaths range from ~20% (NE) to ~96% (AK) higher than Covid-19. The discrepancy provides very weak or little explanation of death rate or there are stronger confounding  variables.</vt:lpstr>
      <vt:lpstr>Initial Conclusions (1st = NE, last = MA)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States with no mask mandate have better outcomes than those with &gt;80% mandates. </vt:lpstr>
      <vt:lpstr>Geography “Distancing” is a factor in the spread of Covid-19. Death Rate shows a very weak correlation with population density. </vt:lpstr>
      <vt:lpstr>Overall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54</cp:revision>
  <dcterms:created xsi:type="dcterms:W3CDTF">2021-05-05T00:04:12Z</dcterms:created>
  <dcterms:modified xsi:type="dcterms:W3CDTF">2021-05-08T13:40:21Z</dcterms:modified>
</cp:coreProperties>
</file>