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9" r:id="rId9"/>
    <p:sldId id="265" r:id="rId10"/>
    <p:sldId id="271" r:id="rId11"/>
    <p:sldId id="266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>
        <p:scale>
          <a:sx n="84" d="100"/>
          <a:sy n="84" d="100"/>
        </p:scale>
        <p:origin x="4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13"/>
            <a:ext cx="9144000" cy="2387600"/>
          </a:xfrm>
        </p:spPr>
        <p:txBody>
          <a:bodyPr/>
          <a:lstStyle/>
          <a:p>
            <a:r>
              <a:rPr lang="en-US" dirty="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Jennie Cinelli, John Russell, Mohamed Ismael, Pallavi </a:t>
            </a:r>
            <a:r>
              <a:rPr lang="en-US" dirty="0" err="1"/>
              <a:t>Umap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Does having accessible healthcare effect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38CF0A2-1A7E-3744-AA6A-80CC811A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78" y="1620566"/>
            <a:ext cx="6893243" cy="45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 [Pallavi]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656" y="218559"/>
            <a:ext cx="4710111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Bar Chart – death rate versus state</a:t>
            </a:r>
          </a:p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B6520F-DC6D-9A40-9634-D526F7C0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Normalized by age</a:t>
            </a:r>
            <a:br>
              <a:rPr lang="en-US" dirty="0"/>
            </a:br>
            <a:r>
              <a:rPr lang="en-US" sz="2000" dirty="0"/>
              <a:t>Age is obviously a factor,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90688"/>
            <a:ext cx="4196255" cy="3692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68500"/>
            <a:ext cx="584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Does having accessible healthcare effect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8618AA-81E2-8C47-AF2E-15853D4A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661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COVID-19 </vt:lpstr>
      <vt:lpstr>Which state is best / worst</vt:lpstr>
      <vt:lpstr>Death Rate by State [Pallavi] High-level conclusion</vt:lpstr>
      <vt:lpstr>Death Rate Normalized by age Age is obviously a factor, but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24</cp:revision>
  <dcterms:created xsi:type="dcterms:W3CDTF">2021-05-05T00:04:12Z</dcterms:created>
  <dcterms:modified xsi:type="dcterms:W3CDTF">2021-05-07T04:12:10Z</dcterms:modified>
</cp:coreProperties>
</file>