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4" r:id="rId5"/>
    <p:sldId id="262" r:id="rId6"/>
    <p:sldId id="273" r:id="rId7"/>
    <p:sldId id="263" r:id="rId8"/>
    <p:sldId id="264" r:id="rId9"/>
    <p:sldId id="258" r:id="rId10"/>
    <p:sldId id="269" r:id="rId11"/>
    <p:sldId id="265" r:id="rId12"/>
    <p:sldId id="271" r:id="rId13"/>
    <p:sldId id="266" r:id="rId14"/>
    <p:sldId id="268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7F4F45-1EBD-A947-8304-0ABEA14C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619428C-B256-C74B-AF11-7D48398FF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32" y="1690688"/>
            <a:ext cx="6555335" cy="43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Death rate ranked by US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B6520F-DC6D-9A40-9634-D526F7C0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Is age a factor in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2" y="1690688"/>
            <a:ext cx="6514663" cy="39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2000" dirty="0"/>
              <a:t>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4D755F1-716B-6247-919F-DA95CD58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FED5C-3292-5046-9782-F17312B1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597573"/>
            <a:ext cx="4351283" cy="40990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Death Rate: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death rate for all states is: 1.35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death rate for all states is: 1.83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death rate for all states is: 0.48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death rate for all states is: 1.61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0.64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2.55 could be outliers.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Adjusted Death Rate by 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adjusted death rate for all states is: 1.31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adjusted death rate for all states is: 1.89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adjusted death rate for all states is: 0.58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adjusted death rate for all states is: 1.56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0.44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2.75 could be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F611-F42B-B24E-B9E5-3FA12EF2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90" y="814814"/>
            <a:ext cx="6945610" cy="52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878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COVID-19 </vt:lpstr>
      <vt:lpstr>Which state is best / worst</vt:lpstr>
      <vt:lpstr>Death Rate Death rate ranked by US State</vt:lpstr>
      <vt:lpstr>Death Rate Is age a factor in death rate?</vt:lpstr>
      <vt:lpstr>Death Rate Normalized Death Rate by Age Group</vt:lpstr>
      <vt:lpstr>Death Rate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29</cp:revision>
  <dcterms:created xsi:type="dcterms:W3CDTF">2021-05-05T00:04:12Z</dcterms:created>
  <dcterms:modified xsi:type="dcterms:W3CDTF">2021-05-07T19:47:25Z</dcterms:modified>
</cp:coreProperties>
</file>