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3" r:id="rId5"/>
    <p:sldId id="262" r:id="rId6"/>
    <p:sldId id="274" r:id="rId7"/>
    <p:sldId id="263" r:id="rId8"/>
    <p:sldId id="264" r:id="rId9"/>
    <p:sldId id="258" r:id="rId10"/>
    <p:sldId id="269" r:id="rId11"/>
    <p:sldId id="265" r:id="rId12"/>
    <p:sldId id="271" r:id="rId13"/>
    <p:sldId id="266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7F4F45-1EBD-A947-8304-0ABEA14C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19428C-B256-C74B-AF11-7D48398F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32" y="1690688"/>
            <a:ext cx="6555335" cy="43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  <a:br>
              <a:rPr lang="en-US" dirty="0"/>
            </a:br>
            <a:r>
              <a:rPr lang="en-US" sz="1400" dirty="0"/>
              <a:t>Are there any outliers?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646"/>
            <a:ext cx="4070131" cy="20927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A6213E1-0BC3-9249-AE3E-D73CB467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31" y="1174793"/>
            <a:ext cx="6259568" cy="5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by Age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D755F1-716B-6247-919F-DA95CD58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by Age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814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by State Death rate ranked by US State</vt:lpstr>
      <vt:lpstr>Death Rate by State Are there any outliers?</vt:lpstr>
      <vt:lpstr>Death Rate by Age Normalized Death Rate by Age Group</vt:lpstr>
      <vt:lpstr>Death Rate by Age Is age a factor in death rate?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28</cp:revision>
  <dcterms:created xsi:type="dcterms:W3CDTF">2021-05-05T00:04:12Z</dcterms:created>
  <dcterms:modified xsi:type="dcterms:W3CDTF">2021-05-07T19:31:20Z</dcterms:modified>
</cp:coreProperties>
</file>