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9" r:id="rId9"/>
    <p:sldId id="265" r:id="rId10"/>
    <p:sldId id="266" r:id="rId11"/>
    <p:sldId id="268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9383-E7C7-4DD9-B148-EE11B29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37D8-100C-44EC-8EF6-2A74500F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</a:t>
            </a:r>
          </a:p>
          <a:p>
            <a:r>
              <a:rPr lang="en-US" dirty="0"/>
              <a:t>Weekly</a:t>
            </a:r>
          </a:p>
          <a:p>
            <a:r>
              <a:rPr lang="en-US" dirty="0"/>
              <a:t>Not time bound</a:t>
            </a:r>
          </a:p>
        </p:txBody>
      </p:sp>
    </p:spTree>
    <p:extLst>
      <p:ext uri="{BB962C8B-B14F-4D97-AF65-F5344CB8AC3E}">
        <p14:creationId xmlns:p14="http://schemas.microsoft.com/office/powerpoint/2010/main" val="18990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 [Pallavi]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death rate versus state</a:t>
            </a:r>
          </a:p>
          <a:p>
            <a:r>
              <a:rPr lang="en-US" dirty="0"/>
              <a:t>Box Plot -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0906F-6366-4FBA-AEB0-88F7FB3B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45541" cy="3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normalized by age [Jennie]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% deaths by age / % population by age</a:t>
            </a:r>
          </a:p>
          <a:p>
            <a:r>
              <a:rPr lang="en-US" dirty="0"/>
              <a:t>Bar Chart – 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3200" dirty="0"/>
              <a:t>Are states reporting consistently? Does it affect the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High-level conclusion [Mohamed]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– hospital beds versus death rate (by state)</a:t>
            </a:r>
          </a:p>
          <a:p>
            <a:r>
              <a:rPr lang="en-US" dirty="0"/>
              <a:t>Scatter Plot - regression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693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PowerPoint Presentation</vt:lpstr>
      <vt:lpstr>Which state is best / worst</vt:lpstr>
      <vt:lpstr>Death Rate by State [Pallavi] High-level conclusion</vt:lpstr>
      <vt:lpstr>Death Rate normalized by age [Jennie] High-level conclusion</vt:lpstr>
      <vt:lpstr>Excess Deaths Are states reporting consistently? Does it affect the death rate?</vt:lpstr>
      <vt:lpstr>Conclusions [All]</vt:lpstr>
      <vt:lpstr>Mitigating / Explanations</vt:lpstr>
      <vt:lpstr>Mitigating / Explanations</vt:lpstr>
      <vt:lpstr>Health Care : Hospital Beds versus Death Rate High-level conclusion [Mohamed]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  <vt:lpstr>DataFrames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John Russell</cp:lastModifiedBy>
  <cp:revision>19</cp:revision>
  <dcterms:created xsi:type="dcterms:W3CDTF">2021-05-05T00:04:12Z</dcterms:created>
  <dcterms:modified xsi:type="dcterms:W3CDTF">2021-05-07T01:29:15Z</dcterms:modified>
</cp:coreProperties>
</file>