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2EF1-2527-410D-8903-F9F7440C0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3EAF-0777-4DBE-907B-FA8718380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CB84-B948-4101-8556-9BD6006C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B575-B8A7-4810-8350-AB826781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6DC1-70B7-4D80-B776-7B82F92C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0FA8-1AC4-4974-BB6A-31B01A30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204E0-87AD-401D-B880-F6F64586F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8942-5FCB-4567-8AD5-E782B06D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B4A8-20C8-495D-B471-8AA228DC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EAF5-8718-44E8-99AB-052A7137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84C01-B1F8-4260-A721-A94563FC9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1CAE2-867A-4518-BC38-306B0B9A8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F2892-7B6B-4611-9366-5A8989D7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9273-C6B5-4E10-8B25-D5827959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E494-0C29-425C-BD5A-A4EAF377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86B4-E375-4A60-BA7B-7863B6F4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6675-02DD-4B9E-AD50-41FB13C0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E06E-6FD0-49E9-B09C-BAE47B63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3D81-2E51-4190-8D5A-93A3E599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0376-F608-4BCC-9B96-EBFD6E1B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ED9C-C03E-4BCB-BF26-5EFC6ED8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75760-A117-4017-A893-E4BF9530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A070-8A6D-4F52-AFB6-8E13FD21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0F2E-DBA5-4797-A3D3-0481FB5A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8011-ECCF-4A7C-A0B3-E22A007C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1CF3-D2A6-4F60-9755-C567EC9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E4BD-183C-4674-AC4D-58A684BDE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82036-5D6F-466C-B277-3F135CAD3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E991-860A-42EE-B034-A8F57BCF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D2CA-3062-4B95-82F1-DAFE3E88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B30C-769F-4682-887E-3850439B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AF1B-9F3B-4A40-A9F8-ABAA7C66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8BB7-19A5-4BBF-98EA-AD138A5C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BF83F-1A44-4D5C-9CA0-4540696F4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4E7AA-0338-452A-BF30-7EC38DDCD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98408-7BDC-4A7C-8D08-C4AE96C68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B0D07-B592-430C-BA59-CD330A65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76F5E5-B1AD-47C8-8162-44F0E777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5CEA6-8675-48DE-97F5-3B2FB567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4559-A867-4D0D-AF77-78DB1B25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ED9A5-13F2-4218-B851-15EEDED2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BA1E1-C717-4EF4-AC2C-27E64F4A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012C2-3695-479A-B8D8-F23CBAC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13CD7-250E-44F0-8A1E-C0561C75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D6A0-3BA2-4362-95CA-1F606CA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03DD4-8FDF-46B6-8C3D-578E8388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8866-D774-40F5-A724-BB8340F9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EA45-64D3-4311-B711-98659D406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68FAD-BA39-4B00-8C02-A86783E4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4E7E-97CE-485A-8313-EC431F7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113B3-454A-4209-9988-35135133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B597-F048-4A19-8907-23E3C8BC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BA77-D3F6-41FE-B6B7-1B642B0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069D0-874A-4968-B317-9F121F07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9BDAD-4A46-4E2A-84FE-431CBBA1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F111E-F5D0-45C3-AF8B-4AC181F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E30D3-0805-4D64-B761-9A5F18BB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CEC6-9E4B-46CE-A0DF-0B3326A3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1A4FB-F8B5-48F3-88F0-180C5576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3F59D-3902-4A76-B862-D56BEE79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81E38-21F6-4799-A6D6-6A759D9EE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9BF00-E6E0-4167-AD3B-F6DD1FFA58B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69B6-CE11-47B8-9104-FDB30B096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04AB-58B5-4BEE-9D00-807BDB02F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BCCF-E414-4AD2-8C89-BC1E24A7F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999CF-630A-49CC-AA92-DB23B36B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32"/>
            <a:ext cx="12191174" cy="534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E5F034-A906-42FD-B7D7-E31E1DEDE3F3}"/>
              </a:ext>
            </a:extLst>
          </p:cNvPr>
          <p:cNvSpPr txBox="1"/>
          <p:nvPr/>
        </p:nvSpPr>
        <p:spPr>
          <a:xfrm>
            <a:off x="5463393" y="0"/>
            <a:ext cx="91563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70847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E5F034-A906-42FD-B7D7-E31E1DEDE3F3}"/>
              </a:ext>
            </a:extLst>
          </p:cNvPr>
          <p:cNvSpPr txBox="1"/>
          <p:nvPr/>
        </p:nvSpPr>
        <p:spPr>
          <a:xfrm>
            <a:off x="5463393" y="0"/>
            <a:ext cx="91563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52587-0656-4444-83E3-BAB4C333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227"/>
            <a:ext cx="12192000" cy="53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E5F034-A906-42FD-B7D7-E31E1DEDE3F3}"/>
              </a:ext>
            </a:extLst>
          </p:cNvPr>
          <p:cNvSpPr txBox="1"/>
          <p:nvPr/>
        </p:nvSpPr>
        <p:spPr>
          <a:xfrm>
            <a:off x="5463393" y="0"/>
            <a:ext cx="915635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2016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1B4BC-D355-4B81-A33F-C418B846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160"/>
            <a:ext cx="12192000" cy="53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Umap</dc:creator>
  <cp:lastModifiedBy>Pallavi Umap</cp:lastModifiedBy>
  <cp:revision>6</cp:revision>
  <dcterms:created xsi:type="dcterms:W3CDTF">2021-04-04T03:14:00Z</dcterms:created>
  <dcterms:modified xsi:type="dcterms:W3CDTF">2021-04-04T03:24:33Z</dcterms:modified>
</cp:coreProperties>
</file>