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1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A18"/>
    <a:srgbClr val="E06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7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E639B-9C82-4742-8696-BDEF9F40C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D7AD8-3E47-4017-8712-4713FC99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E4A6EF-0700-4351-BE69-E29AD488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0E524-1D8F-4A23-B295-98740159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D774BE-A024-40C6-AA10-C6478C76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783A-32C4-424C-BEDD-CC4E79C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3A4CF1-5A9B-4E57-B7A8-CE4536F2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B3B8F-66BF-4328-A3AD-F40F41C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5582A-369A-445A-A035-6A650714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EBBEC-3A7F-4838-8ED5-318D0DE8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1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DD702-A02C-428A-9096-2ABD4C4F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601240-4F71-4CAE-88B5-1AC4D461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DB4D9-718D-496F-BDA7-EEA9B836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1F60D-7136-4C8D-9393-40FE834E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14D8C-B73B-4E3D-89E2-99D3D878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0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D8038-4E9B-4840-9C75-F37ABC73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176FA-E205-4200-8126-F185C177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53ECF-B601-42E9-AA40-7F24A20A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23841-14C2-45EA-B0CF-69739A9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81335-D895-4E3F-8370-F6BB6B08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47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EA2F6-ECD7-47DB-93B3-CD14404C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54136-4B9A-4CCA-9CD2-5534DC40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A49EAB-D4CE-41C9-86E9-0E77E556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69770-5D6C-41CA-90ED-D67723D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A3C11-0682-4A24-A755-3E14A23A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7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CCB-2E9B-419D-A705-A306948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9A5BF-9267-4FC8-8BA1-4D906AF8F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B883AD-8733-417C-BC49-D826E18A0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CD0E1-E345-4E72-92D3-1178B867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7AA98F-D4EF-4D6F-BE88-278CB257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0405C-199A-4FB2-AFE6-30D99422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3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7F5C7-32F7-43F7-A8D9-8FFBBB45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45E8C-2E3A-4A01-97B7-16C2AFDBC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FB3F50-E778-4C0B-AA4D-619A0B8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127AD8-FEE2-4830-A45B-342FD7391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EC91F5-7EBE-4781-B264-C3C414FAC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520225-F6C4-4362-B2E9-619F2937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295AA-7F29-4186-81F4-3FB9A0E1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51295C-BF7E-48DD-B852-AD3E6929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330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318F-8BC2-4F43-9439-7ED0314A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AE25E9-C3BE-4319-8319-74193AFE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695082-64B9-4A11-AD60-123BC675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CA645E-A547-466F-986B-6674D87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1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F8C678-975A-4670-916F-F275FC32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878A6A-0ACA-41FF-B118-526993F7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9DE97-CFAE-4D35-B3E3-57A14E4A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9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2F6FE-E9A0-4BEE-A4B8-098DE269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7208E-D46B-4E7B-BC82-7174D38F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A0A840-7DB8-4595-B1ED-3947633D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79FED-557B-42CE-81B7-09BC6900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7433D-01A3-46F3-933C-A36231D5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1E21D-6685-4119-B6C6-04183A62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3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4D73-A58E-44AF-9037-A37B3C78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BEE266-80FC-4DBA-BCE5-AEB233EB6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66BAE-C991-4233-8218-A71D3F11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22930F-52C4-4774-BCE0-B2363725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E3939D-5FD2-43FD-B0C5-8AB7BA4D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1DFEA5-F593-44D9-A8FB-4D452A9D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95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5E52B4-7F97-46AA-9797-A40AB9C9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F2B5A-D96F-42E7-BF14-1FE8BAEB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77D57-036F-4016-943F-E96472092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F2EF-F9B2-43F6-9C69-23CFA7D0CDB1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71D2F-9ED9-47F0-BA81-7516C8B41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9C34D-4EB4-4A9B-A4DC-BC0CE9EF4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B1BE-006C-4789-A968-FAAB719068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1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microsoft.com/office/2007/relationships/hdphoto" Target="../media/hdphoto4.wdp"/><Relationship Id="rId18" Type="http://schemas.microsoft.com/office/2007/relationships/hdphoto" Target="../media/hdphoto6.wdp"/><Relationship Id="rId3" Type="http://schemas.openxmlformats.org/officeDocument/2006/relationships/slide" Target="slide4.xml"/><Relationship Id="rId7" Type="http://schemas.microsoft.com/office/2007/relationships/hdphoto" Target="../media/hdphoto2.wdp"/><Relationship Id="rId12" Type="http://schemas.openxmlformats.org/officeDocument/2006/relationships/image" Target="../media/image4.png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microsoft.com/office/2007/relationships/hdphoto" Target="../media/hdphoto5.wdp"/><Relationship Id="rId20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6.xml"/><Relationship Id="rId5" Type="http://schemas.microsoft.com/office/2007/relationships/hdphoto" Target="../media/hdphoto1.wdp"/><Relationship Id="rId15" Type="http://schemas.openxmlformats.org/officeDocument/2006/relationships/image" Target="../media/image5.png"/><Relationship Id="rId10" Type="http://schemas.microsoft.com/office/2007/relationships/hdphoto" Target="../media/hdphoto3.wdp"/><Relationship Id="rId19" Type="http://schemas.openxmlformats.org/officeDocument/2006/relationships/slide" Target="slide8.xml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7.xml"/><Relationship Id="rId1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microsoft.com/office/2007/relationships/hdphoto" Target="../media/hdphoto4.wdp"/><Relationship Id="rId17" Type="http://schemas.microsoft.com/office/2007/relationships/hdphoto" Target="../media/hdphoto6.wdp"/><Relationship Id="rId2" Type="http://schemas.openxmlformats.org/officeDocument/2006/relationships/slide" Target="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microsoft.com/office/2007/relationships/hdphoto" Target="../media/hdphoto5.wdp"/><Relationship Id="rId10" Type="http://schemas.openxmlformats.org/officeDocument/2006/relationships/slide" Target="slide6.xml"/><Relationship Id="rId19" Type="http://schemas.openxmlformats.org/officeDocument/2006/relationships/slide" Target="slide3.xml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7.xml"/><Relationship Id="rId1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microsoft.com/office/2007/relationships/hdphoto" Target="../media/hdphoto4.wdp"/><Relationship Id="rId17" Type="http://schemas.microsoft.com/office/2007/relationships/hdphoto" Target="../media/hdphoto6.wdp"/><Relationship Id="rId2" Type="http://schemas.openxmlformats.org/officeDocument/2006/relationships/slide" Target="slide4.xml"/><Relationship Id="rId16" Type="http://schemas.openxmlformats.org/officeDocument/2006/relationships/image" Target="../media/image6.png"/><Relationship Id="rId20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microsoft.com/office/2007/relationships/hdphoto" Target="../media/hdphoto5.wdp"/><Relationship Id="rId10" Type="http://schemas.openxmlformats.org/officeDocument/2006/relationships/slide" Target="slide6.xml"/><Relationship Id="rId19" Type="http://schemas.openxmlformats.org/officeDocument/2006/relationships/slide" Target="slide2.xml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hola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42226" y="79447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E2E3F3-BB24-426A-8F5F-716B493A9484}"/>
              </a:ext>
            </a:extLst>
          </p:cNvPr>
          <p:cNvSpPr/>
          <p:nvPr/>
        </p:nvSpPr>
        <p:spPr>
          <a:xfrm>
            <a:off x="448574" y="2311879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DB4F49-B8E5-4870-8D10-0EF34F36C416}"/>
              </a:ext>
            </a:extLst>
          </p:cNvPr>
          <p:cNvSpPr/>
          <p:nvPr/>
        </p:nvSpPr>
        <p:spPr>
          <a:xfrm>
            <a:off x="3393057" y="2311877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6ADACF9-E725-4ACE-83CD-478B57AF30EC}"/>
              </a:ext>
            </a:extLst>
          </p:cNvPr>
          <p:cNvSpPr/>
          <p:nvPr/>
        </p:nvSpPr>
        <p:spPr>
          <a:xfrm>
            <a:off x="6662470" y="2311878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C43FA85-004F-4D8E-8D4A-24E5670E6277}"/>
              </a:ext>
            </a:extLst>
          </p:cNvPr>
          <p:cNvSpPr/>
          <p:nvPr/>
        </p:nvSpPr>
        <p:spPr>
          <a:xfrm>
            <a:off x="9839865" y="2311878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3DC6E3-70BC-44F5-9C24-7EB1743B14E0}"/>
              </a:ext>
            </a:extLst>
          </p:cNvPr>
          <p:cNvSpPr txBox="1"/>
          <p:nvPr/>
        </p:nvSpPr>
        <p:spPr>
          <a:xfrm>
            <a:off x="4484378" y="1551078"/>
            <a:ext cx="32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MODOS POPULARES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4DC698-B543-44BB-B5EA-012FF5D5617D}"/>
              </a:ext>
            </a:extLst>
          </p:cNvPr>
          <p:cNvSpPr txBox="1"/>
          <p:nvPr/>
        </p:nvSpPr>
        <p:spPr>
          <a:xfrm>
            <a:off x="375249" y="4117360"/>
            <a:ext cx="2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fiesta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C00004E-8EA7-43C3-9D3A-19C40D77C2A6}"/>
              </a:ext>
            </a:extLst>
          </p:cNvPr>
          <p:cNvSpPr txBox="1"/>
          <p:nvPr/>
        </p:nvSpPr>
        <p:spPr>
          <a:xfrm>
            <a:off x="3393057" y="4135962"/>
            <a:ext cx="2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cita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0A24A2-7158-4008-B83C-BEA96EB542E1}"/>
              </a:ext>
            </a:extLst>
          </p:cNvPr>
          <p:cNvSpPr txBox="1"/>
          <p:nvPr/>
        </p:nvSpPr>
        <p:spPr>
          <a:xfrm>
            <a:off x="6662470" y="4135962"/>
            <a:ext cx="21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reunión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CF5B36B-587B-45A9-ACFD-EB985430EFC7}"/>
              </a:ext>
            </a:extLst>
          </p:cNvPr>
          <p:cNvSpPr txBox="1"/>
          <p:nvPr/>
        </p:nvSpPr>
        <p:spPr>
          <a:xfrm>
            <a:off x="10055527" y="4135962"/>
            <a:ext cx="133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Ofertas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A36F6597-B2E5-40F2-9DB0-60B90BDAF69E}"/>
              </a:ext>
            </a:extLst>
          </p:cNvPr>
          <p:cNvGrpSpPr/>
          <p:nvPr/>
        </p:nvGrpSpPr>
        <p:grpSpPr>
          <a:xfrm>
            <a:off x="10910695" y="422047"/>
            <a:ext cx="339746" cy="319888"/>
            <a:chOff x="10892588" y="500332"/>
            <a:chExt cx="339746" cy="319888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9CB6430-D076-4823-BE1C-7462D974CA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731732"/>
              <a:ext cx="3397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38B7DB49-2EE1-41D4-A64D-8AECFCCE06FC}"/>
                </a:ext>
              </a:extLst>
            </p:cNvPr>
            <p:cNvGrpSpPr/>
            <p:nvPr/>
          </p:nvGrpSpPr>
          <p:grpSpPr>
            <a:xfrm>
              <a:off x="10892588" y="500332"/>
              <a:ext cx="339746" cy="319888"/>
              <a:chOff x="10892588" y="220302"/>
              <a:chExt cx="339746" cy="319888"/>
            </a:xfrm>
          </p:grpSpPr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C1AC096F-14AF-4A0C-AEB2-86FE599E8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589" y="320842"/>
                <a:ext cx="33974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3D512F64-5BF3-4AC0-A43B-13AF4CA21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589" y="386688"/>
                <a:ext cx="33974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BCAAC981-84D4-4532-A51A-7CE23F1E515E}"/>
                  </a:ext>
                </a:extLst>
              </p:cNvPr>
              <p:cNvSpPr/>
              <p:nvPr/>
            </p:nvSpPr>
            <p:spPr>
              <a:xfrm>
                <a:off x="10892588" y="220302"/>
                <a:ext cx="339746" cy="31988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5" name="Imagen 34">
            <a:hlinkClick r:id="rId3" action="ppaction://hlinksldjump"/>
            <a:extLst>
              <a:ext uri="{FF2B5EF4-FFF2-40B4-BE49-F238E27FC236}">
                <a16:creationId xmlns:a16="http://schemas.microsoft.com/office/drawing/2014/main" id="{4AE67C1A-572A-457A-88C0-826E1B8F5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5805" y1="16954" x2="19253" y2="22414"/>
                        <a14:foregroundMark x1="50862" y1="15230" x2="50862" y2="15230"/>
                        <a14:foregroundMark x1="55172" y1="28161" x2="55172" y2="28161"/>
                        <a14:foregroundMark x1="27586" y1="15230" x2="27586" y2="15230"/>
                        <a14:foregroundMark x1="15805" y1="53736" x2="15805" y2="53736"/>
                        <a14:foregroundMark x1="34770" y1="84770" x2="34770" y2="84770"/>
                        <a14:foregroundMark x1="50862" y1="75575" x2="50862" y2="75575"/>
                        <a14:foregroundMark x1="68103" y1="76149" x2="68103" y2="76149"/>
                        <a14:foregroundMark x1="82184" y1="69253" x2="82184" y2="69253"/>
                        <a14:foregroundMark x1="74425" y1="62931" x2="74425" y2="62931"/>
                        <a14:foregroundMark x1="85057" y1="39368" x2="85057" y2="39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3" y="2452895"/>
            <a:ext cx="1486377" cy="1486377"/>
          </a:xfrm>
          <a:prstGeom prst="rect">
            <a:avLst/>
          </a:prstGeom>
        </p:spPr>
      </p:pic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C1C1AD24-AE05-4673-8446-7310DEBB2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89" b="97667" l="1778" r="97778">
                        <a14:foregroundMark x1="37889" y1="68444" x2="43778" y2="63111"/>
                        <a14:foregroundMark x1="43778" y1="63111" x2="49778" y2="52556"/>
                        <a14:foregroundMark x1="48778" y1="50333" x2="64333" y2="28667"/>
                        <a14:foregroundMark x1="36222" y1="27667" x2="36222" y2="27667"/>
                        <a14:foregroundMark x1="41333" y1="27111" x2="46000" y2="32889"/>
                        <a14:foregroundMark x1="46000" y1="32889" x2="42889" y2="39333"/>
                        <a14:foregroundMark x1="42889" y1="39333" x2="36000" y2="38111"/>
                        <a14:foregroundMark x1="36000" y1="38111" x2="34444" y2="30333"/>
                        <a14:foregroundMark x1="34444" y1="30333" x2="41000" y2="27444"/>
                        <a14:foregroundMark x1="41000" y1="27444" x2="41111" y2="27444"/>
                        <a14:foregroundMark x1="56444" y1="60778" x2="63778" y2="61556"/>
                        <a14:foregroundMark x1="63778" y1="61556" x2="65667" y2="68667"/>
                        <a14:foregroundMark x1="65667" y1="68667" x2="60333" y2="73444"/>
                        <a14:foregroundMark x1="56178" y1="68928" x2="55222" y2="67889"/>
                        <a14:foregroundMark x1="60333" y1="73444" x2="57339" y2="70190"/>
                        <a14:foregroundMark x1="55914" y1="65444" x2="56889" y2="62000"/>
                        <a14:foregroundMark x1="11667" y1="23667" x2="18333" y2="21667"/>
                        <a14:foregroundMark x1="18333" y1="21667" x2="21556" y2="14778"/>
                        <a14:foregroundMark x1="21556" y1="14778" x2="29778" y2="13778"/>
                        <a14:foregroundMark x1="29778" y1="13778" x2="34889" y2="8222"/>
                        <a14:foregroundMark x1="34889" y1="8222" x2="42778" y2="9333"/>
                        <a14:foregroundMark x1="42778" y1="9333" x2="48667" y2="5556"/>
                        <a14:foregroundMark x1="48667" y1="5556" x2="54889" y2="9667"/>
                        <a14:foregroundMark x1="54889" y1="9667" x2="62333" y2="8111"/>
                        <a14:foregroundMark x1="62333" y1="8111" x2="67333" y2="13556"/>
                        <a14:foregroundMark x1="67333" y1="13556" x2="67778" y2="14333"/>
                        <a14:foregroundMark x1="63000" y1="3889" x2="67222" y2="10444"/>
                        <a14:foregroundMark x1="67222" y1="10444" x2="67778" y2="13000"/>
                        <a14:foregroundMark x1="68444" y1="13000" x2="76111" y2="12778"/>
                        <a14:foregroundMark x1="76111" y1="12778" x2="77889" y2="20556"/>
                        <a14:foregroundMark x1="77889" y1="20556" x2="85444" y2="22000"/>
                        <a14:foregroundMark x1="85444" y1="22000" x2="86778" y2="29000"/>
                        <a14:foregroundMark x1="86778" y1="29000" x2="92111" y2="34222"/>
                        <a14:foregroundMark x1="92111" y1="34222" x2="91111" y2="41667"/>
                        <a14:foregroundMark x1="91111" y1="41667" x2="94667" y2="48000"/>
                        <a14:foregroundMark x1="94667" y1="48000" x2="90444" y2="55333"/>
                        <a14:foregroundMark x1="90444" y1="55333" x2="92778" y2="62111"/>
                        <a14:foregroundMark x1="92778" y1="62111" x2="88000" y2="67333"/>
                        <a14:foregroundMark x1="88000" y1="67333" x2="85667" y2="68556"/>
                        <a14:foregroundMark x1="95778" y1="50889" x2="97778" y2="50667"/>
                        <a14:foregroundMark x1="85667" y1="68222" x2="86222" y2="76111"/>
                        <a14:foregroundMark x1="86222" y1="76111" x2="87778" y2="78222"/>
                        <a14:foregroundMark x1="87000" y1="77889" x2="79667" y2="77778"/>
                        <a14:foregroundMark x1="79667" y1="77778" x2="77667" y2="78556"/>
                        <a14:foregroundMark x1="77667" y1="78889" x2="76333" y2="86222"/>
                        <a14:foregroundMark x1="76333" y1="86222" x2="77111" y2="88556"/>
                        <a14:foregroundMark x1="75333" y1="87889" x2="68333" y2="85667"/>
                        <a14:foregroundMark x1="68333" y1="85667" x2="68333" y2="85667"/>
                        <a14:foregroundMark x1="67778" y1="85889" x2="64444" y2="93000"/>
                        <a14:foregroundMark x1="64444" y1="93000" x2="64333" y2="95333"/>
                        <a14:foregroundMark x1="63111" y1="94000" x2="61333" y2="93333"/>
                        <a14:foregroundMark x1="50111" y1="97667" x2="50556" y2="94556"/>
                        <a14:foregroundMark x1="8111" y1="66556" x2="4333" y2="65000"/>
                        <a14:foregroundMark x1="6778" y1="63000" x2="8778" y2="60333"/>
                        <a14:foregroundMark x1="1778" y1="49889" x2="5111" y2="49889"/>
                        <a14:foregroundMark x1="49333" y1="1889" x2="49111" y2="4556"/>
                        <a14:backgroundMark x1="54000" y1="19222" x2="58667" y2="25667"/>
                        <a14:backgroundMark x1="58667" y1="25667" x2="60889" y2="26222"/>
                        <a14:backgroundMark x1="71222" y1="35556" x2="72111" y2="45667"/>
                        <a14:backgroundMark x1="72111" y1="45667" x2="75889" y2="55778"/>
                        <a14:backgroundMark x1="22556" y1="59222" x2="39222" y2="52556"/>
                        <a14:backgroundMark x1="39222" y1="52556" x2="42889" y2="48667"/>
                        <a14:backgroundMark x1="58444" y1="67889" x2="62111" y2="65222"/>
                        <a14:backgroundMark x1="59111" y1="65667" x2="59111" y2="65667"/>
                        <a14:backgroundMark x1="58889" y1="65444" x2="60333" y2="66444"/>
                        <a14:backgroundMark x1="55889" y1="65444" x2="55889" y2="65444"/>
                        <a14:backgroundMark x1="55889" y1="66000" x2="56333" y2="64667"/>
                        <a14:backgroundMark x1="56222" y1="68889" x2="57556" y2="7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9823" y="2580620"/>
            <a:ext cx="1230923" cy="1230923"/>
          </a:xfrm>
          <a:prstGeom prst="rect">
            <a:avLst/>
          </a:prstGeom>
        </p:spPr>
      </p:pic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2" name="Imagen 41">
            <a:hlinkClick r:id="rId8" action="ppaction://hlinksldjump"/>
            <a:extLst>
              <a:ext uri="{FF2B5EF4-FFF2-40B4-BE49-F238E27FC236}">
                <a16:creationId xmlns:a16="http://schemas.microsoft.com/office/drawing/2014/main" id="{C1837F36-DCA6-4600-8E30-586C76918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0889" y1="62667" x2="39556" y2="65333"/>
                        <a14:foregroundMark x1="59111" y1="69778" x2="59111" y2="69778"/>
                        <a14:backgroundMark x1="42831" y1="66852" x2="42667" y2="68000"/>
                        <a14:backgroundMark x1="54222" y1="67111" x2="54222" y2="69333"/>
                        <a14:backgroundMark x1="52000" y1="75556" x2="52000" y2="75556"/>
                        <a14:backgroundMark x1="46222" y1="70667" x2="46222" y2="7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749" y="2124520"/>
            <a:ext cx="2143125" cy="2143125"/>
          </a:xfrm>
          <a:prstGeom prst="rect">
            <a:avLst/>
          </a:prstGeom>
        </p:spPr>
      </p:pic>
      <p:pic>
        <p:nvPicPr>
          <p:cNvPr id="43" name="Imagen 42">
            <a:hlinkClick r:id="rId11" action="ppaction://hlinksldjump"/>
            <a:extLst>
              <a:ext uri="{FF2B5EF4-FFF2-40B4-BE49-F238E27FC236}">
                <a16:creationId xmlns:a16="http://schemas.microsoft.com/office/drawing/2014/main" id="{21F4F2F9-A5F2-43B7-B4BB-8253749272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758" y="2293309"/>
            <a:ext cx="1768416" cy="1768416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08B3F7F-96D4-4D8F-BE49-93505562A44A}"/>
              </a:ext>
            </a:extLst>
          </p:cNvPr>
          <p:cNvSpPr txBox="1"/>
          <p:nvPr/>
        </p:nvSpPr>
        <p:spPr>
          <a:xfrm>
            <a:off x="4234172" y="4986283"/>
            <a:ext cx="38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Otros de nuestros MODOS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5" name="Imagen 44">
            <a:hlinkClick r:id="rId14" action="ppaction://hlinksldjump"/>
            <a:extLst>
              <a:ext uri="{FF2B5EF4-FFF2-40B4-BE49-F238E27FC236}">
                <a16:creationId xmlns:a16="http://schemas.microsoft.com/office/drawing/2014/main" id="{E346DE5A-BB49-4DB5-9C7C-E2E29E0603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200" b="90000" l="10000" r="90000">
                        <a14:foregroundMark x1="43696" y1="8800" x2="43696" y2="8800"/>
                        <a14:foregroundMark x1="48043" y1="7600" x2="48043" y2="7600"/>
                        <a14:foregroundMark x1="52391" y1="7600" x2="52391" y2="7600"/>
                        <a14:foregroundMark x1="57065" y1="8800" x2="57065" y2="8800"/>
                        <a14:foregroundMark x1="57065" y1="7200" x2="57065" y2="7200"/>
                        <a14:foregroundMark x1="52609" y1="6000" x2="52609" y2="6000"/>
                        <a14:foregroundMark x1="48043" y1="5600" x2="48043" y2="5600"/>
                        <a14:foregroundMark x1="52826" y1="5200" x2="52826" y2="5200"/>
                        <a14:foregroundMark x1="36957" y1="37600" x2="63261" y2="37600"/>
                        <a14:foregroundMark x1="33696" y1="58200" x2="47391" y2="58200"/>
                        <a14:foregroundMark x1="47391" y1="58200" x2="67065" y2="53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5182" y="2482338"/>
            <a:ext cx="2991453" cy="162579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2C5D963B-9E6C-47A6-BFA0-A3DDC289A95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202441" y="161405"/>
            <a:ext cx="757225" cy="707118"/>
          </a:xfrm>
          <a:prstGeom prst="rect">
            <a:avLst/>
          </a:prstGeom>
        </p:spPr>
      </p:pic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27EA762-B79F-4A11-8DE4-876285A3775F}"/>
              </a:ext>
            </a:extLst>
          </p:cNvPr>
          <p:cNvSpPr/>
          <p:nvPr/>
        </p:nvSpPr>
        <p:spPr>
          <a:xfrm>
            <a:off x="448574" y="6187891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17DB81F1-FF2B-4399-81B4-7C888BC0455F}"/>
              </a:ext>
            </a:extLst>
          </p:cNvPr>
          <p:cNvSpPr/>
          <p:nvPr/>
        </p:nvSpPr>
        <p:spPr>
          <a:xfrm>
            <a:off x="1453247" y="6191703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DE98FC4-05BE-4192-999A-482980AF65E1}"/>
              </a:ext>
            </a:extLst>
          </p:cNvPr>
          <p:cNvSpPr/>
          <p:nvPr/>
        </p:nvSpPr>
        <p:spPr>
          <a:xfrm>
            <a:off x="2387082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1F6F3148-5DBB-47B4-A07D-F4EC17651FC2}"/>
              </a:ext>
            </a:extLst>
          </p:cNvPr>
          <p:cNvSpPr/>
          <p:nvPr/>
        </p:nvSpPr>
        <p:spPr>
          <a:xfrm>
            <a:off x="3391755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E39B2C90-9C45-4F51-ADC2-294B68B6ECEC}"/>
              </a:ext>
            </a:extLst>
          </p:cNvPr>
          <p:cNvSpPr/>
          <p:nvPr/>
        </p:nvSpPr>
        <p:spPr>
          <a:xfrm>
            <a:off x="4325590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227C5AC-0732-4502-8715-5ED6C3AE711B}"/>
              </a:ext>
            </a:extLst>
          </p:cNvPr>
          <p:cNvSpPr/>
          <p:nvPr/>
        </p:nvSpPr>
        <p:spPr>
          <a:xfrm>
            <a:off x="5324167" y="6208824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D092A70-A639-4359-8992-58B08F5872CF}"/>
              </a:ext>
            </a:extLst>
          </p:cNvPr>
          <p:cNvSpPr/>
          <p:nvPr/>
        </p:nvSpPr>
        <p:spPr>
          <a:xfrm>
            <a:off x="6259094" y="6213217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E613AAD-DB6B-4E56-8816-798B066CE635}"/>
              </a:ext>
            </a:extLst>
          </p:cNvPr>
          <p:cNvSpPr/>
          <p:nvPr/>
        </p:nvSpPr>
        <p:spPr>
          <a:xfrm>
            <a:off x="7254564" y="6208823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A1B0031E-9273-4014-8419-B15CF963D2BF}"/>
              </a:ext>
            </a:extLst>
          </p:cNvPr>
          <p:cNvSpPr/>
          <p:nvPr/>
        </p:nvSpPr>
        <p:spPr>
          <a:xfrm>
            <a:off x="8314986" y="6168419"/>
            <a:ext cx="3753536" cy="6895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>
            <a:hlinkClick r:id="rId19" action="ppaction://hlinksldjump"/>
            <a:extLst>
              <a:ext uri="{FF2B5EF4-FFF2-40B4-BE49-F238E27FC236}">
                <a16:creationId xmlns:a16="http://schemas.microsoft.com/office/drawing/2014/main" id="{373ABE5E-966C-44C9-91C3-378EF742C6EE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B61E1D1-59DD-4216-9779-ECC5A2FCE9F2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9190031-3A7D-4A49-96E2-2DA14A6BFF2E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E2B4E32-780F-40DA-B7AE-2A0D8095744E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6" name="CuadroTexto 65">
            <a:hlinkClick r:id="rId20" action="ppaction://hlinksldjump"/>
            <a:extLst>
              <a:ext uri="{FF2B5EF4-FFF2-40B4-BE49-F238E27FC236}">
                <a16:creationId xmlns:a16="http://schemas.microsoft.com/office/drawing/2014/main" id="{114C04D2-8DE1-4E81-9938-195A46679A8F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183322B2-71CE-4491-9B68-E62298300360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8821" y="73189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CB6430-D076-4823-BE1C-7462D974CADE}"/>
              </a:ext>
            </a:extLst>
          </p:cNvPr>
          <p:cNvCxnSpPr>
            <a:cxnSpLocks/>
          </p:cNvCxnSpPr>
          <p:nvPr/>
        </p:nvCxnSpPr>
        <p:spPr>
          <a:xfrm>
            <a:off x="10892589" y="731732"/>
            <a:ext cx="339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8B7DB49-2EE1-41D4-A64D-8AECFCCE06FC}"/>
              </a:ext>
            </a:extLst>
          </p:cNvPr>
          <p:cNvGrpSpPr/>
          <p:nvPr/>
        </p:nvGrpSpPr>
        <p:grpSpPr>
          <a:xfrm>
            <a:off x="10892588" y="500332"/>
            <a:ext cx="339746" cy="319888"/>
            <a:chOff x="10892588" y="220302"/>
            <a:chExt cx="339746" cy="31988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1AC096F-14AF-4A0C-AEB2-86FE599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20842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D512F64-5BF3-4AC0-A43B-13AF4CA21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86688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CAAC981-84D4-4532-A51A-7CE23F1E515E}"/>
                </a:ext>
              </a:extLst>
            </p:cNvPr>
            <p:cNvSpPr/>
            <p:nvPr/>
          </p:nvSpPr>
          <p:spPr>
            <a:xfrm>
              <a:off x="10892588" y="220302"/>
              <a:ext cx="339746" cy="319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54B8AA2-4672-4C89-ABCD-1287D0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162659" y="113102"/>
            <a:ext cx="757225" cy="707118"/>
          </a:xfrm>
          <a:prstGeom prst="rect">
            <a:avLst/>
          </a:prstGeom>
        </p:spPr>
      </p:pic>
      <p:sp>
        <p:nvSpPr>
          <p:cNvPr id="7" name="AutoShape 2" descr="blob:https://web.whatsapp.com/d39ee6cd-f9ae-48e3-a8e7-9efd3afaac10">
            <a:extLst>
              <a:ext uri="{FF2B5EF4-FFF2-40B4-BE49-F238E27FC236}">
                <a16:creationId xmlns:a16="http://schemas.microsoft.com/office/drawing/2014/main" id="{D77CC609-048A-4EAD-BB62-7F08720E7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475CF25-D836-4415-ACC2-DD2396037DF0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A0A0F93-DAFC-431A-8D21-A7430CFFD09D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4D775F3-D233-4C2D-9D43-A4D57271EB2D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E0394B9-6A8C-4C3D-BCDC-916B1D85337D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5" name="CuadroTexto 44">
            <a:hlinkClick r:id="rId4" action="ppaction://hlinksldjump"/>
            <a:extLst>
              <a:ext uri="{FF2B5EF4-FFF2-40B4-BE49-F238E27FC236}">
                <a16:creationId xmlns:a16="http://schemas.microsoft.com/office/drawing/2014/main" id="{BDC7AAF3-EBAB-4115-A9FB-B127AE32DDD9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E09C41D-579A-4D3C-9EE9-F38930C2C063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3590A5-6EEA-1DA8-BEDB-9208E5F7443B}"/>
              </a:ext>
            </a:extLst>
          </p:cNvPr>
          <p:cNvSpPr/>
          <p:nvPr/>
        </p:nvSpPr>
        <p:spPr>
          <a:xfrm>
            <a:off x="1579419" y="1164617"/>
            <a:ext cx="9313170" cy="5674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751C4E7-E4D7-D202-2D01-CCAB3A84A68E}"/>
              </a:ext>
            </a:extLst>
          </p:cNvPr>
          <p:cNvSpPr/>
          <p:nvPr/>
        </p:nvSpPr>
        <p:spPr>
          <a:xfrm>
            <a:off x="1711567" y="1359986"/>
            <a:ext cx="4079633" cy="5058390"/>
          </a:xfrm>
          <a:prstGeom prst="roundRect">
            <a:avLst>
              <a:gd name="adj" fmla="val 20518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79E235F-BAF6-0666-828D-AC15490A007A}"/>
              </a:ext>
            </a:extLst>
          </p:cNvPr>
          <p:cNvSpPr/>
          <p:nvPr/>
        </p:nvSpPr>
        <p:spPr>
          <a:xfrm>
            <a:off x="2047182" y="1923730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89882F-7478-BE69-3C89-5C40696F386B}"/>
              </a:ext>
            </a:extLst>
          </p:cNvPr>
          <p:cNvSpPr/>
          <p:nvPr/>
        </p:nvSpPr>
        <p:spPr>
          <a:xfrm>
            <a:off x="2648736" y="2412096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CD4F633-D129-4696-F26C-7A4EA2E4E1AC}"/>
              </a:ext>
            </a:extLst>
          </p:cNvPr>
          <p:cNvSpPr/>
          <p:nvPr/>
        </p:nvSpPr>
        <p:spPr>
          <a:xfrm>
            <a:off x="3250290" y="1923730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ADF769C-ED2E-8D5A-15B2-3E4A35B09DC1}"/>
              </a:ext>
            </a:extLst>
          </p:cNvPr>
          <p:cNvSpPr/>
          <p:nvPr/>
        </p:nvSpPr>
        <p:spPr>
          <a:xfrm>
            <a:off x="3834510" y="2412096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3B1EFE0-C87A-C155-E4C8-1E87257E27A1}"/>
              </a:ext>
            </a:extLst>
          </p:cNvPr>
          <p:cNvSpPr/>
          <p:nvPr/>
        </p:nvSpPr>
        <p:spPr>
          <a:xfrm>
            <a:off x="4418730" y="1923730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E3A2D85-37BD-DABF-64F0-A8BA2FF43A1C}"/>
              </a:ext>
            </a:extLst>
          </p:cNvPr>
          <p:cNvSpPr/>
          <p:nvPr/>
        </p:nvSpPr>
        <p:spPr>
          <a:xfrm>
            <a:off x="5009348" y="2412096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825512D-8DAA-714B-E69F-E7EC884F9014}"/>
              </a:ext>
            </a:extLst>
          </p:cNvPr>
          <p:cNvSpPr/>
          <p:nvPr/>
        </p:nvSpPr>
        <p:spPr>
          <a:xfrm>
            <a:off x="2007932" y="3030877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E87A0A3-84B4-F1F5-249B-FC854DA11B84}"/>
              </a:ext>
            </a:extLst>
          </p:cNvPr>
          <p:cNvSpPr/>
          <p:nvPr/>
        </p:nvSpPr>
        <p:spPr>
          <a:xfrm>
            <a:off x="2609486" y="3519243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753C195-AE31-8679-2977-B318C983AF2B}"/>
              </a:ext>
            </a:extLst>
          </p:cNvPr>
          <p:cNvSpPr/>
          <p:nvPr/>
        </p:nvSpPr>
        <p:spPr>
          <a:xfrm>
            <a:off x="3211040" y="3030877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9BCEA93-7CDE-BC5D-45D0-F6F628043DE6}"/>
              </a:ext>
            </a:extLst>
          </p:cNvPr>
          <p:cNvSpPr/>
          <p:nvPr/>
        </p:nvSpPr>
        <p:spPr>
          <a:xfrm>
            <a:off x="3795260" y="3519243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4628B09-BE55-3B75-BBC5-7FA08DDA711E}"/>
              </a:ext>
            </a:extLst>
          </p:cNvPr>
          <p:cNvSpPr/>
          <p:nvPr/>
        </p:nvSpPr>
        <p:spPr>
          <a:xfrm>
            <a:off x="4379480" y="3030877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CD42290-06FB-082B-4EC7-52AE8655825F}"/>
              </a:ext>
            </a:extLst>
          </p:cNvPr>
          <p:cNvSpPr/>
          <p:nvPr/>
        </p:nvSpPr>
        <p:spPr>
          <a:xfrm>
            <a:off x="4970098" y="3519243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3DB9A7D-3204-94D0-1375-081E4BEC29B7}"/>
              </a:ext>
            </a:extLst>
          </p:cNvPr>
          <p:cNvSpPr/>
          <p:nvPr/>
        </p:nvSpPr>
        <p:spPr>
          <a:xfrm>
            <a:off x="1968682" y="5009648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B828211-BD77-6E0D-873F-DB4B8DE39AFC}"/>
              </a:ext>
            </a:extLst>
          </p:cNvPr>
          <p:cNvSpPr/>
          <p:nvPr/>
        </p:nvSpPr>
        <p:spPr>
          <a:xfrm>
            <a:off x="2570236" y="5498014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FD2120C-D83F-6F16-2776-191D4089F6AA}"/>
              </a:ext>
            </a:extLst>
          </p:cNvPr>
          <p:cNvSpPr/>
          <p:nvPr/>
        </p:nvSpPr>
        <p:spPr>
          <a:xfrm>
            <a:off x="3171790" y="5009648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6060D996-3422-A673-2430-AE365C2E159A}"/>
              </a:ext>
            </a:extLst>
          </p:cNvPr>
          <p:cNvSpPr/>
          <p:nvPr/>
        </p:nvSpPr>
        <p:spPr>
          <a:xfrm>
            <a:off x="3756010" y="5498014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84D0980-13B4-2DC7-AF2F-1122640AF39F}"/>
              </a:ext>
            </a:extLst>
          </p:cNvPr>
          <p:cNvSpPr/>
          <p:nvPr/>
        </p:nvSpPr>
        <p:spPr>
          <a:xfrm>
            <a:off x="4340230" y="5009648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63D7F18B-7F84-73E9-8B57-F73A30559C0F}"/>
              </a:ext>
            </a:extLst>
          </p:cNvPr>
          <p:cNvSpPr/>
          <p:nvPr/>
        </p:nvSpPr>
        <p:spPr>
          <a:xfrm>
            <a:off x="4930848" y="5498014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7BE332F-B138-06F7-45A1-1A154B143F62}"/>
              </a:ext>
            </a:extLst>
          </p:cNvPr>
          <p:cNvSpPr/>
          <p:nvPr/>
        </p:nvSpPr>
        <p:spPr>
          <a:xfrm>
            <a:off x="1929432" y="4025125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2089FD03-75A8-FF8D-4A11-D877BC5772A4}"/>
              </a:ext>
            </a:extLst>
          </p:cNvPr>
          <p:cNvSpPr/>
          <p:nvPr/>
        </p:nvSpPr>
        <p:spPr>
          <a:xfrm>
            <a:off x="2530986" y="4513491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1D98CB0-5A94-A187-0BA9-0F37000E1CF8}"/>
              </a:ext>
            </a:extLst>
          </p:cNvPr>
          <p:cNvSpPr/>
          <p:nvPr/>
        </p:nvSpPr>
        <p:spPr>
          <a:xfrm>
            <a:off x="3132540" y="4025125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DFD33AFD-C0E6-D3C3-E0FA-02B88C3701FB}"/>
              </a:ext>
            </a:extLst>
          </p:cNvPr>
          <p:cNvSpPr/>
          <p:nvPr/>
        </p:nvSpPr>
        <p:spPr>
          <a:xfrm>
            <a:off x="3716760" y="4513491"/>
            <a:ext cx="477451" cy="488366"/>
          </a:xfrm>
          <a:prstGeom prst="ellipse">
            <a:avLst/>
          </a:prstGeom>
          <a:noFill/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4224DD6B-A822-0B32-9EFD-08C81C53F62F}"/>
              </a:ext>
            </a:extLst>
          </p:cNvPr>
          <p:cNvSpPr/>
          <p:nvPr/>
        </p:nvSpPr>
        <p:spPr>
          <a:xfrm>
            <a:off x="4300980" y="4025125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FAA8E2AE-477E-EEA1-1E4D-EFAB5D41D204}"/>
              </a:ext>
            </a:extLst>
          </p:cNvPr>
          <p:cNvSpPr/>
          <p:nvPr/>
        </p:nvSpPr>
        <p:spPr>
          <a:xfrm>
            <a:off x="4891598" y="4513491"/>
            <a:ext cx="477451" cy="488366"/>
          </a:xfrm>
          <a:prstGeom prst="ellipse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96EC2ED2-0704-C6F0-EC0E-8A2F989D59CD}"/>
              </a:ext>
            </a:extLst>
          </p:cNvPr>
          <p:cNvSpPr/>
          <p:nvPr/>
        </p:nvSpPr>
        <p:spPr>
          <a:xfrm>
            <a:off x="6236004" y="1743712"/>
            <a:ext cx="4079633" cy="553096"/>
          </a:xfrm>
          <a:prstGeom prst="roundRect">
            <a:avLst>
              <a:gd name="adj" fmla="val 20518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78558E7-E786-DCBF-5410-3B984088F9BD}"/>
              </a:ext>
            </a:extLst>
          </p:cNvPr>
          <p:cNvSpPr/>
          <p:nvPr/>
        </p:nvSpPr>
        <p:spPr>
          <a:xfrm>
            <a:off x="6248400" y="2823393"/>
            <a:ext cx="4079633" cy="3594982"/>
          </a:xfrm>
          <a:prstGeom prst="roundRect">
            <a:avLst>
              <a:gd name="adj" fmla="val 13360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C173D3F-7D7A-168D-F864-F94FA7F956C5}"/>
              </a:ext>
            </a:extLst>
          </p:cNvPr>
          <p:cNvSpPr txBox="1"/>
          <p:nvPr/>
        </p:nvSpPr>
        <p:spPr>
          <a:xfrm>
            <a:off x="6196566" y="1347036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Fecha y hora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CFD238D-F3C6-4FDE-EFDC-51CE30DE1522}"/>
              </a:ext>
            </a:extLst>
          </p:cNvPr>
          <p:cNvSpPr txBox="1"/>
          <p:nvPr/>
        </p:nvSpPr>
        <p:spPr>
          <a:xfrm>
            <a:off x="6285642" y="2442109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Datos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2BFF802F-18D6-24F3-259C-C5B49BF303EB}"/>
              </a:ext>
            </a:extLst>
          </p:cNvPr>
          <p:cNvSpPr/>
          <p:nvPr/>
        </p:nvSpPr>
        <p:spPr>
          <a:xfrm>
            <a:off x="6425486" y="3353287"/>
            <a:ext cx="3142883" cy="553096"/>
          </a:xfrm>
          <a:prstGeom prst="roundRect">
            <a:avLst>
              <a:gd name="adj" fmla="val 20518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1B7FAE5-836C-AC1E-26EC-72F7A2650423}"/>
              </a:ext>
            </a:extLst>
          </p:cNvPr>
          <p:cNvSpPr txBox="1"/>
          <p:nvPr/>
        </p:nvSpPr>
        <p:spPr>
          <a:xfrm>
            <a:off x="6361280" y="2983955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Nombre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AF1CAB8B-B501-BCC4-A324-A6C2322C3D4F}"/>
              </a:ext>
            </a:extLst>
          </p:cNvPr>
          <p:cNvSpPr/>
          <p:nvPr/>
        </p:nvSpPr>
        <p:spPr>
          <a:xfrm>
            <a:off x="6400458" y="4382997"/>
            <a:ext cx="3142883" cy="553096"/>
          </a:xfrm>
          <a:prstGeom prst="roundRect">
            <a:avLst>
              <a:gd name="adj" fmla="val 20518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7EA9AF6-3C43-60DA-067B-8E1443716F58}"/>
              </a:ext>
            </a:extLst>
          </p:cNvPr>
          <p:cNvSpPr txBox="1"/>
          <p:nvPr/>
        </p:nvSpPr>
        <p:spPr>
          <a:xfrm>
            <a:off x="6361280" y="4050552"/>
            <a:ext cx="18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Numero de personas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82CBA5D-515E-DEC4-DF4E-077408CBDFE2}"/>
              </a:ext>
            </a:extLst>
          </p:cNvPr>
          <p:cNvSpPr/>
          <p:nvPr/>
        </p:nvSpPr>
        <p:spPr>
          <a:xfrm>
            <a:off x="6425486" y="5416835"/>
            <a:ext cx="3142883" cy="553096"/>
          </a:xfrm>
          <a:prstGeom prst="roundRect">
            <a:avLst>
              <a:gd name="adj" fmla="val 20518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8D3FB670-A463-EDC0-9328-8FDDE0E583AE}"/>
              </a:ext>
            </a:extLst>
          </p:cNvPr>
          <p:cNvSpPr txBox="1"/>
          <p:nvPr/>
        </p:nvSpPr>
        <p:spPr>
          <a:xfrm>
            <a:off x="6419895" y="5076025"/>
            <a:ext cx="24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Motivo de la reserva (opcional)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210C7E0-D56A-5AD4-351C-58E2696E07B7}"/>
              </a:ext>
            </a:extLst>
          </p:cNvPr>
          <p:cNvSpPr txBox="1"/>
          <p:nvPr/>
        </p:nvSpPr>
        <p:spPr>
          <a:xfrm>
            <a:off x="6858000" y="1869828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DD/MM/AAAA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9805497-E255-83D8-9840-6F29FF5D059D}"/>
              </a:ext>
            </a:extLst>
          </p:cNvPr>
          <p:cNvSpPr txBox="1"/>
          <p:nvPr/>
        </p:nvSpPr>
        <p:spPr>
          <a:xfrm>
            <a:off x="8229600" y="1851276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00:00 A/P.M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9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8821" y="73189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CB6430-D076-4823-BE1C-7462D974CADE}"/>
              </a:ext>
            </a:extLst>
          </p:cNvPr>
          <p:cNvCxnSpPr>
            <a:cxnSpLocks/>
          </p:cNvCxnSpPr>
          <p:nvPr/>
        </p:nvCxnSpPr>
        <p:spPr>
          <a:xfrm>
            <a:off x="10892589" y="731732"/>
            <a:ext cx="339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8B7DB49-2EE1-41D4-A64D-8AECFCCE06FC}"/>
              </a:ext>
            </a:extLst>
          </p:cNvPr>
          <p:cNvGrpSpPr/>
          <p:nvPr/>
        </p:nvGrpSpPr>
        <p:grpSpPr>
          <a:xfrm>
            <a:off x="10892588" y="500332"/>
            <a:ext cx="339746" cy="319888"/>
            <a:chOff x="10892588" y="220302"/>
            <a:chExt cx="339746" cy="31988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1AC096F-14AF-4A0C-AEB2-86FE599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20842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D512F64-5BF3-4AC0-A43B-13AF4CA21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86688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CAAC981-84D4-4532-A51A-7CE23F1E515E}"/>
                </a:ext>
              </a:extLst>
            </p:cNvPr>
            <p:cNvSpPr/>
            <p:nvPr/>
          </p:nvSpPr>
          <p:spPr>
            <a:xfrm>
              <a:off x="10892588" y="220302"/>
              <a:ext cx="339746" cy="319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54B8AA2-4672-4C89-ABCD-1287D0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162659" y="113102"/>
            <a:ext cx="757225" cy="707118"/>
          </a:xfrm>
          <a:prstGeom prst="rect">
            <a:avLst/>
          </a:prstGeom>
        </p:spPr>
      </p:pic>
      <p:sp>
        <p:nvSpPr>
          <p:cNvPr id="7" name="AutoShape 2" descr="blob:https://web.whatsapp.com/d39ee6cd-f9ae-48e3-a8e7-9efd3afaac10">
            <a:extLst>
              <a:ext uri="{FF2B5EF4-FFF2-40B4-BE49-F238E27FC236}">
                <a16:creationId xmlns:a16="http://schemas.microsoft.com/office/drawing/2014/main" id="{D77CC609-048A-4EAD-BB62-7F08720E7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475CF25-D836-4415-ACC2-DD2396037DF0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A0A0F93-DAFC-431A-8D21-A7430CFFD09D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4D775F3-D233-4C2D-9D43-A4D57271EB2D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E0394B9-6A8C-4C3D-BCDC-916B1D85337D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5" name="CuadroTexto 44">
            <a:hlinkClick r:id="rId4" action="ppaction://hlinksldjump"/>
            <a:extLst>
              <a:ext uri="{FF2B5EF4-FFF2-40B4-BE49-F238E27FC236}">
                <a16:creationId xmlns:a16="http://schemas.microsoft.com/office/drawing/2014/main" id="{BDC7AAF3-EBAB-4115-A9FB-B127AE32DDD9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E09C41D-579A-4D3C-9EE9-F38930C2C063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E32B4A5-ADC0-445A-B478-DEE32ED0BF7D}"/>
              </a:ext>
            </a:extLst>
          </p:cNvPr>
          <p:cNvSpPr/>
          <p:nvPr/>
        </p:nvSpPr>
        <p:spPr>
          <a:xfrm>
            <a:off x="2563091" y="-17516"/>
            <a:ext cx="6644169" cy="6875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4FA388-8619-3F22-C5B1-1F1FAE68EE53}"/>
              </a:ext>
            </a:extLst>
          </p:cNvPr>
          <p:cNvSpPr/>
          <p:nvPr/>
        </p:nvSpPr>
        <p:spPr>
          <a:xfrm>
            <a:off x="2727717" y="1333969"/>
            <a:ext cx="6291591" cy="3002504"/>
          </a:xfrm>
          <a:prstGeom prst="roundRect">
            <a:avLst/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2A1879-3519-3193-92F3-40FB3B4A8FC0}"/>
              </a:ext>
            </a:extLst>
          </p:cNvPr>
          <p:cNvSpPr txBox="1"/>
          <p:nvPr/>
        </p:nvSpPr>
        <p:spPr>
          <a:xfrm>
            <a:off x="2727717" y="1577810"/>
            <a:ext cx="76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Domingos      Lunes 	Martes 	Miércoles 	Jueves 	Viernes 	Sábados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9D6B23-ECFB-904E-5694-E67467381880}"/>
              </a:ext>
            </a:extLst>
          </p:cNvPr>
          <p:cNvSpPr/>
          <p:nvPr/>
        </p:nvSpPr>
        <p:spPr>
          <a:xfrm>
            <a:off x="2674967" y="4749666"/>
            <a:ext cx="3268634" cy="1914370"/>
          </a:xfrm>
          <a:prstGeom prst="roundRect">
            <a:avLst/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680B285-CDD8-3876-14DE-705B5ED4D87D}"/>
              </a:ext>
            </a:extLst>
          </p:cNvPr>
          <p:cNvSpPr/>
          <p:nvPr/>
        </p:nvSpPr>
        <p:spPr>
          <a:xfrm>
            <a:off x="6571526" y="5456911"/>
            <a:ext cx="2116298" cy="651164"/>
          </a:xfrm>
          <a:prstGeom prst="roundRect">
            <a:avLst/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E26AE6-9D64-4A56-2568-BA0657D6C517}"/>
              </a:ext>
            </a:extLst>
          </p:cNvPr>
          <p:cNvSpPr txBox="1"/>
          <p:nvPr/>
        </p:nvSpPr>
        <p:spPr>
          <a:xfrm>
            <a:off x="2862761" y="901163"/>
            <a:ext cx="247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Días de trabajo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24DCA4-23C3-8F69-706E-9E4BC5A927CB}"/>
              </a:ext>
            </a:extLst>
          </p:cNvPr>
          <p:cNvSpPr txBox="1"/>
          <p:nvPr/>
        </p:nvSpPr>
        <p:spPr>
          <a:xfrm>
            <a:off x="2716532" y="4350222"/>
            <a:ext cx="132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Horas 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FB76CA-7C50-149A-8CEF-60F8474631B0}"/>
              </a:ext>
            </a:extLst>
          </p:cNvPr>
          <p:cNvSpPr txBox="1"/>
          <p:nvPr/>
        </p:nvSpPr>
        <p:spPr>
          <a:xfrm>
            <a:off x="5943600" y="5087579"/>
            <a:ext cx="33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Restaurante asignado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0A52F58-E185-6CAB-9107-346DCFBDC5C5}"/>
              </a:ext>
            </a:extLst>
          </p:cNvPr>
          <p:cNvSpPr/>
          <p:nvPr/>
        </p:nvSpPr>
        <p:spPr>
          <a:xfrm>
            <a:off x="3671455" y="2169704"/>
            <a:ext cx="5016369" cy="304800"/>
          </a:xfrm>
          <a:prstGeom prst="roundRect">
            <a:avLst/>
          </a:prstGeom>
          <a:solidFill>
            <a:srgbClr val="F07A18"/>
          </a:solidFill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7B2DACB-238F-F13A-3FC5-8B65765FDCB1}"/>
              </a:ext>
            </a:extLst>
          </p:cNvPr>
          <p:cNvSpPr/>
          <p:nvPr/>
        </p:nvSpPr>
        <p:spPr>
          <a:xfrm>
            <a:off x="2776061" y="2812417"/>
            <a:ext cx="5911763" cy="255154"/>
          </a:xfrm>
          <a:prstGeom prst="roundRect">
            <a:avLst/>
          </a:prstGeom>
          <a:solidFill>
            <a:srgbClr val="F07A18"/>
          </a:solidFill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F556DFB-1B16-85CA-1D48-C5429BEDF0C4}"/>
              </a:ext>
            </a:extLst>
          </p:cNvPr>
          <p:cNvSpPr/>
          <p:nvPr/>
        </p:nvSpPr>
        <p:spPr>
          <a:xfrm>
            <a:off x="3576487" y="3348069"/>
            <a:ext cx="2367114" cy="233331"/>
          </a:xfrm>
          <a:prstGeom prst="roundRect">
            <a:avLst/>
          </a:prstGeom>
          <a:solidFill>
            <a:srgbClr val="F07A18"/>
          </a:solidFill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4120DAD-9D66-4F80-DB59-02E70C1B13B5}"/>
              </a:ext>
            </a:extLst>
          </p:cNvPr>
          <p:cNvSpPr txBox="1"/>
          <p:nvPr/>
        </p:nvSpPr>
        <p:spPr>
          <a:xfrm>
            <a:off x="2716531" y="2202028"/>
            <a:ext cx="765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	</a:t>
            </a:r>
            <a:r>
              <a:rPr lang="es-ES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1	2	3	4	5	6</a:t>
            </a:r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7	8	9	10	11	12	13</a:t>
            </a:r>
          </a:p>
          <a:p>
            <a:r>
              <a:rPr lang="es-CO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14	15	16	17	18	19	20 </a:t>
            </a:r>
            <a:r>
              <a:rPr lang="es-CO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CO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21	22	23	24	25	26	27 	</a:t>
            </a:r>
          </a:p>
          <a:p>
            <a:r>
              <a:rPr lang="es-CO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28	</a:t>
            </a:r>
            <a:r>
              <a:rPr lang="es-CO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29	30	31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C9E832-4B04-C40B-926F-868D81FED062}"/>
              </a:ext>
            </a:extLst>
          </p:cNvPr>
          <p:cNvSpPr txBox="1"/>
          <p:nvPr/>
        </p:nvSpPr>
        <p:spPr>
          <a:xfrm>
            <a:off x="2674966" y="4829688"/>
            <a:ext cx="2991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Lunes a Viernes</a:t>
            </a:r>
          </a:p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8 am a 10 pm</a:t>
            </a:r>
          </a:p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Sábados </a:t>
            </a:r>
          </a:p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9 am a 10 pm</a:t>
            </a:r>
          </a:p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Festivos</a:t>
            </a:r>
          </a:p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9 am a 9pm</a:t>
            </a:r>
          </a:p>
        </p:txBody>
      </p:sp>
    </p:spTree>
    <p:extLst>
      <p:ext uri="{BB962C8B-B14F-4D97-AF65-F5344CB8AC3E}">
        <p14:creationId xmlns:p14="http://schemas.microsoft.com/office/powerpoint/2010/main" val="1562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42226" y="79447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E2E3F3-BB24-426A-8F5F-716B493A9484}"/>
              </a:ext>
            </a:extLst>
          </p:cNvPr>
          <p:cNvSpPr/>
          <p:nvPr/>
        </p:nvSpPr>
        <p:spPr>
          <a:xfrm>
            <a:off x="448574" y="2311879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DB4F49-B8E5-4870-8D10-0EF34F36C416}"/>
              </a:ext>
            </a:extLst>
          </p:cNvPr>
          <p:cNvSpPr/>
          <p:nvPr/>
        </p:nvSpPr>
        <p:spPr>
          <a:xfrm>
            <a:off x="3393057" y="2311877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6ADACF9-E725-4ACE-83CD-478B57AF30EC}"/>
              </a:ext>
            </a:extLst>
          </p:cNvPr>
          <p:cNvSpPr/>
          <p:nvPr/>
        </p:nvSpPr>
        <p:spPr>
          <a:xfrm>
            <a:off x="6662470" y="2311878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C43FA85-004F-4D8E-8D4A-24E5670E6277}"/>
              </a:ext>
            </a:extLst>
          </p:cNvPr>
          <p:cNvSpPr/>
          <p:nvPr/>
        </p:nvSpPr>
        <p:spPr>
          <a:xfrm>
            <a:off x="9839865" y="2311878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3DC6E3-70BC-44F5-9C24-7EB1743B14E0}"/>
              </a:ext>
            </a:extLst>
          </p:cNvPr>
          <p:cNvSpPr txBox="1"/>
          <p:nvPr/>
        </p:nvSpPr>
        <p:spPr>
          <a:xfrm>
            <a:off x="4484378" y="1551078"/>
            <a:ext cx="32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MODOS POPULARES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4DC698-B543-44BB-B5EA-012FF5D5617D}"/>
              </a:ext>
            </a:extLst>
          </p:cNvPr>
          <p:cNvSpPr txBox="1"/>
          <p:nvPr/>
        </p:nvSpPr>
        <p:spPr>
          <a:xfrm>
            <a:off x="375249" y="4117360"/>
            <a:ext cx="2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fiesta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C00004E-8EA7-43C3-9D3A-19C40D77C2A6}"/>
              </a:ext>
            </a:extLst>
          </p:cNvPr>
          <p:cNvSpPr txBox="1"/>
          <p:nvPr/>
        </p:nvSpPr>
        <p:spPr>
          <a:xfrm>
            <a:off x="3393057" y="4135962"/>
            <a:ext cx="2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cita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0A24A2-7158-4008-B83C-BEA96EB542E1}"/>
              </a:ext>
            </a:extLst>
          </p:cNvPr>
          <p:cNvSpPr txBox="1"/>
          <p:nvPr/>
        </p:nvSpPr>
        <p:spPr>
          <a:xfrm>
            <a:off x="6662470" y="4135962"/>
            <a:ext cx="21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reunión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CF5B36B-587B-45A9-ACFD-EB985430EFC7}"/>
              </a:ext>
            </a:extLst>
          </p:cNvPr>
          <p:cNvSpPr txBox="1"/>
          <p:nvPr/>
        </p:nvSpPr>
        <p:spPr>
          <a:xfrm>
            <a:off x="10055527" y="4135962"/>
            <a:ext cx="133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Ofertas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A36F6597-B2E5-40F2-9DB0-60B90BDAF69E}"/>
              </a:ext>
            </a:extLst>
          </p:cNvPr>
          <p:cNvGrpSpPr/>
          <p:nvPr/>
        </p:nvGrpSpPr>
        <p:grpSpPr>
          <a:xfrm>
            <a:off x="10910695" y="422047"/>
            <a:ext cx="339746" cy="319888"/>
            <a:chOff x="10892588" y="500332"/>
            <a:chExt cx="339746" cy="319888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9CB6430-D076-4823-BE1C-7462D974CA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731732"/>
              <a:ext cx="3397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38B7DB49-2EE1-41D4-A64D-8AECFCCE06FC}"/>
                </a:ext>
              </a:extLst>
            </p:cNvPr>
            <p:cNvGrpSpPr/>
            <p:nvPr/>
          </p:nvGrpSpPr>
          <p:grpSpPr>
            <a:xfrm>
              <a:off x="10892588" y="500332"/>
              <a:ext cx="339746" cy="319888"/>
              <a:chOff x="10892588" y="220302"/>
              <a:chExt cx="339746" cy="319888"/>
            </a:xfrm>
          </p:grpSpPr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C1AC096F-14AF-4A0C-AEB2-86FE599E8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589" y="320842"/>
                <a:ext cx="33974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3D512F64-5BF3-4AC0-A43B-13AF4CA21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589" y="386688"/>
                <a:ext cx="33974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BCAAC981-84D4-4532-A51A-7CE23F1E515E}"/>
                  </a:ext>
                </a:extLst>
              </p:cNvPr>
              <p:cNvSpPr/>
              <p:nvPr/>
            </p:nvSpPr>
            <p:spPr>
              <a:xfrm>
                <a:off x="10892588" y="220302"/>
                <a:ext cx="339746" cy="31988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5" name="Imagen 34">
            <a:hlinkClick r:id="rId2" action="ppaction://hlinksldjump"/>
            <a:extLst>
              <a:ext uri="{FF2B5EF4-FFF2-40B4-BE49-F238E27FC236}">
                <a16:creationId xmlns:a16="http://schemas.microsoft.com/office/drawing/2014/main" id="{4AE67C1A-572A-457A-88C0-826E1B8F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805" y1="16954" x2="19253" y2="22414"/>
                        <a14:foregroundMark x1="50862" y1="15230" x2="50862" y2="15230"/>
                        <a14:foregroundMark x1="55172" y1="28161" x2="55172" y2="28161"/>
                        <a14:foregroundMark x1="27586" y1="15230" x2="27586" y2="15230"/>
                        <a14:foregroundMark x1="15805" y1="53736" x2="15805" y2="53736"/>
                        <a14:foregroundMark x1="34770" y1="84770" x2="34770" y2="84770"/>
                        <a14:foregroundMark x1="50862" y1="75575" x2="50862" y2="75575"/>
                        <a14:foregroundMark x1="68103" y1="76149" x2="68103" y2="76149"/>
                        <a14:foregroundMark x1="82184" y1="69253" x2="82184" y2="69253"/>
                        <a14:foregroundMark x1="74425" y1="62931" x2="74425" y2="62931"/>
                        <a14:foregroundMark x1="85057" y1="39368" x2="85057" y2="39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3" y="2452895"/>
            <a:ext cx="1486377" cy="1486377"/>
          </a:xfrm>
          <a:prstGeom prst="rect">
            <a:avLst/>
          </a:prstGeom>
        </p:spPr>
      </p:pic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C1C1AD24-AE05-4673-8446-7310DEBB2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89" b="97667" l="1778" r="97778">
                        <a14:foregroundMark x1="37889" y1="68444" x2="43778" y2="63111"/>
                        <a14:foregroundMark x1="43778" y1="63111" x2="49778" y2="52556"/>
                        <a14:foregroundMark x1="48778" y1="50333" x2="64333" y2="28667"/>
                        <a14:foregroundMark x1="36222" y1="27667" x2="36222" y2="27667"/>
                        <a14:foregroundMark x1="41333" y1="27111" x2="46000" y2="32889"/>
                        <a14:foregroundMark x1="46000" y1="32889" x2="42889" y2="39333"/>
                        <a14:foregroundMark x1="42889" y1="39333" x2="36000" y2="38111"/>
                        <a14:foregroundMark x1="36000" y1="38111" x2="34444" y2="30333"/>
                        <a14:foregroundMark x1="34444" y1="30333" x2="41000" y2="27444"/>
                        <a14:foregroundMark x1="41000" y1="27444" x2="41111" y2="27444"/>
                        <a14:foregroundMark x1="56444" y1="60778" x2="63778" y2="61556"/>
                        <a14:foregroundMark x1="63778" y1="61556" x2="65667" y2="68667"/>
                        <a14:foregroundMark x1="65667" y1="68667" x2="60333" y2="73444"/>
                        <a14:foregroundMark x1="56178" y1="68928" x2="55222" y2="67889"/>
                        <a14:foregroundMark x1="60333" y1="73444" x2="57339" y2="70190"/>
                        <a14:foregroundMark x1="55914" y1="65444" x2="56889" y2="62000"/>
                        <a14:foregroundMark x1="11667" y1="23667" x2="18333" y2="21667"/>
                        <a14:foregroundMark x1="18333" y1="21667" x2="21556" y2="14778"/>
                        <a14:foregroundMark x1="21556" y1="14778" x2="29778" y2="13778"/>
                        <a14:foregroundMark x1="29778" y1="13778" x2="34889" y2="8222"/>
                        <a14:foregroundMark x1="34889" y1="8222" x2="42778" y2="9333"/>
                        <a14:foregroundMark x1="42778" y1="9333" x2="48667" y2="5556"/>
                        <a14:foregroundMark x1="48667" y1="5556" x2="54889" y2="9667"/>
                        <a14:foregroundMark x1="54889" y1="9667" x2="62333" y2="8111"/>
                        <a14:foregroundMark x1="62333" y1="8111" x2="67333" y2="13556"/>
                        <a14:foregroundMark x1="67333" y1="13556" x2="67778" y2="14333"/>
                        <a14:foregroundMark x1="63000" y1="3889" x2="67222" y2="10444"/>
                        <a14:foregroundMark x1="67222" y1="10444" x2="67778" y2="13000"/>
                        <a14:foregroundMark x1="68444" y1="13000" x2="76111" y2="12778"/>
                        <a14:foregroundMark x1="76111" y1="12778" x2="77889" y2="20556"/>
                        <a14:foregroundMark x1="77889" y1="20556" x2="85444" y2="22000"/>
                        <a14:foregroundMark x1="85444" y1="22000" x2="86778" y2="29000"/>
                        <a14:foregroundMark x1="86778" y1="29000" x2="92111" y2="34222"/>
                        <a14:foregroundMark x1="92111" y1="34222" x2="91111" y2="41667"/>
                        <a14:foregroundMark x1="91111" y1="41667" x2="94667" y2="48000"/>
                        <a14:foregroundMark x1="94667" y1="48000" x2="90444" y2="55333"/>
                        <a14:foregroundMark x1="90444" y1="55333" x2="92778" y2="62111"/>
                        <a14:foregroundMark x1="92778" y1="62111" x2="88000" y2="67333"/>
                        <a14:foregroundMark x1="88000" y1="67333" x2="85667" y2="68556"/>
                        <a14:foregroundMark x1="95778" y1="50889" x2="97778" y2="50667"/>
                        <a14:foregroundMark x1="85667" y1="68222" x2="86222" y2="76111"/>
                        <a14:foregroundMark x1="86222" y1="76111" x2="87778" y2="78222"/>
                        <a14:foregroundMark x1="87000" y1="77889" x2="79667" y2="77778"/>
                        <a14:foregroundMark x1="79667" y1="77778" x2="77667" y2="78556"/>
                        <a14:foregroundMark x1="77667" y1="78889" x2="76333" y2="86222"/>
                        <a14:foregroundMark x1="76333" y1="86222" x2="77111" y2="88556"/>
                        <a14:foregroundMark x1="75333" y1="87889" x2="68333" y2="85667"/>
                        <a14:foregroundMark x1="68333" y1="85667" x2="68333" y2="85667"/>
                        <a14:foregroundMark x1="67778" y1="85889" x2="64444" y2="93000"/>
                        <a14:foregroundMark x1="64444" y1="93000" x2="64333" y2="95333"/>
                        <a14:foregroundMark x1="63111" y1="94000" x2="61333" y2="93333"/>
                        <a14:foregroundMark x1="50111" y1="97667" x2="50556" y2="94556"/>
                        <a14:foregroundMark x1="8111" y1="66556" x2="4333" y2="65000"/>
                        <a14:foregroundMark x1="6778" y1="63000" x2="8778" y2="60333"/>
                        <a14:foregroundMark x1="1778" y1="49889" x2="5111" y2="49889"/>
                        <a14:foregroundMark x1="49333" y1="1889" x2="49111" y2="4556"/>
                        <a14:backgroundMark x1="54000" y1="19222" x2="58667" y2="25667"/>
                        <a14:backgroundMark x1="58667" y1="25667" x2="60889" y2="26222"/>
                        <a14:backgroundMark x1="71222" y1="35556" x2="72111" y2="45667"/>
                        <a14:backgroundMark x1="72111" y1="45667" x2="75889" y2="55778"/>
                        <a14:backgroundMark x1="22556" y1="59222" x2="39222" y2="52556"/>
                        <a14:backgroundMark x1="39222" y1="52556" x2="42889" y2="48667"/>
                        <a14:backgroundMark x1="58444" y1="67889" x2="62111" y2="65222"/>
                        <a14:backgroundMark x1="59111" y1="65667" x2="59111" y2="65667"/>
                        <a14:backgroundMark x1="58889" y1="65444" x2="60333" y2="66444"/>
                        <a14:backgroundMark x1="55889" y1="65444" x2="55889" y2="65444"/>
                        <a14:backgroundMark x1="55889" y1="66000" x2="56333" y2="64667"/>
                        <a14:backgroundMark x1="56222" y1="68889" x2="57556" y2="7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9823" y="2580620"/>
            <a:ext cx="1230923" cy="1230923"/>
          </a:xfrm>
          <a:prstGeom prst="rect">
            <a:avLst/>
          </a:prstGeom>
        </p:spPr>
      </p:pic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2" name="Imagen 41">
            <a:hlinkClick r:id="rId7" action="ppaction://hlinksldjump"/>
            <a:extLst>
              <a:ext uri="{FF2B5EF4-FFF2-40B4-BE49-F238E27FC236}">
                <a16:creationId xmlns:a16="http://schemas.microsoft.com/office/drawing/2014/main" id="{C1837F36-DCA6-4600-8E30-586C76918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0889" y1="62667" x2="39556" y2="65333"/>
                        <a14:foregroundMark x1="59111" y1="69778" x2="59111" y2="69778"/>
                        <a14:backgroundMark x1="42831" y1="66852" x2="42667" y2="68000"/>
                        <a14:backgroundMark x1="54222" y1="67111" x2="54222" y2="69333"/>
                        <a14:backgroundMark x1="52000" y1="75556" x2="52000" y2="75556"/>
                        <a14:backgroundMark x1="46222" y1="70667" x2="46222" y2="7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749" y="2124520"/>
            <a:ext cx="2143125" cy="2143125"/>
          </a:xfrm>
          <a:prstGeom prst="rect">
            <a:avLst/>
          </a:prstGeom>
        </p:spPr>
      </p:pic>
      <p:pic>
        <p:nvPicPr>
          <p:cNvPr id="43" name="Imagen 42">
            <a:hlinkClick r:id="rId10" action="ppaction://hlinksldjump"/>
            <a:extLst>
              <a:ext uri="{FF2B5EF4-FFF2-40B4-BE49-F238E27FC236}">
                <a16:creationId xmlns:a16="http://schemas.microsoft.com/office/drawing/2014/main" id="{21F4F2F9-A5F2-43B7-B4BB-8253749272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758" y="2293309"/>
            <a:ext cx="1768416" cy="1768416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08B3F7F-96D4-4D8F-BE49-93505562A44A}"/>
              </a:ext>
            </a:extLst>
          </p:cNvPr>
          <p:cNvSpPr txBox="1"/>
          <p:nvPr/>
        </p:nvSpPr>
        <p:spPr>
          <a:xfrm>
            <a:off x="4234172" y="4986283"/>
            <a:ext cx="38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Otros de nuestros MODOS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5" name="Imagen 44">
            <a:hlinkClick r:id="rId13" action="ppaction://hlinksldjump"/>
            <a:extLst>
              <a:ext uri="{FF2B5EF4-FFF2-40B4-BE49-F238E27FC236}">
                <a16:creationId xmlns:a16="http://schemas.microsoft.com/office/drawing/2014/main" id="{E346DE5A-BB49-4DB5-9C7C-E2E29E0603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200" b="90000" l="10000" r="90000">
                        <a14:foregroundMark x1="43696" y1="8800" x2="43696" y2="8800"/>
                        <a14:foregroundMark x1="48043" y1="7600" x2="48043" y2="7600"/>
                        <a14:foregroundMark x1="52391" y1="7600" x2="52391" y2="7600"/>
                        <a14:foregroundMark x1="57065" y1="8800" x2="57065" y2="8800"/>
                        <a14:foregroundMark x1="57065" y1="7200" x2="57065" y2="7200"/>
                        <a14:foregroundMark x1="52609" y1="6000" x2="52609" y2="6000"/>
                        <a14:foregroundMark x1="48043" y1="5600" x2="48043" y2="5600"/>
                        <a14:foregroundMark x1="52826" y1="5200" x2="52826" y2="5200"/>
                        <a14:foregroundMark x1="36957" y1="37600" x2="63261" y2="37600"/>
                        <a14:foregroundMark x1="33696" y1="58200" x2="47391" y2="58200"/>
                        <a14:foregroundMark x1="47391" y1="58200" x2="67065" y2="53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5182" y="2482338"/>
            <a:ext cx="2991453" cy="162579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2C5D963B-9E6C-47A6-BFA0-A3DDC289A95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202441" y="161405"/>
            <a:ext cx="757225" cy="707118"/>
          </a:xfrm>
          <a:prstGeom prst="rect">
            <a:avLst/>
          </a:prstGeom>
        </p:spPr>
      </p:pic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27EA762-B79F-4A11-8DE4-876285A3775F}"/>
              </a:ext>
            </a:extLst>
          </p:cNvPr>
          <p:cNvSpPr/>
          <p:nvPr/>
        </p:nvSpPr>
        <p:spPr>
          <a:xfrm>
            <a:off x="448574" y="6187891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17DB81F1-FF2B-4399-81B4-7C888BC0455F}"/>
              </a:ext>
            </a:extLst>
          </p:cNvPr>
          <p:cNvSpPr/>
          <p:nvPr/>
        </p:nvSpPr>
        <p:spPr>
          <a:xfrm>
            <a:off x="1453247" y="6191703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DE98FC4-05BE-4192-999A-482980AF65E1}"/>
              </a:ext>
            </a:extLst>
          </p:cNvPr>
          <p:cNvSpPr/>
          <p:nvPr/>
        </p:nvSpPr>
        <p:spPr>
          <a:xfrm>
            <a:off x="2387082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1F6F3148-5DBB-47B4-A07D-F4EC17651FC2}"/>
              </a:ext>
            </a:extLst>
          </p:cNvPr>
          <p:cNvSpPr/>
          <p:nvPr/>
        </p:nvSpPr>
        <p:spPr>
          <a:xfrm>
            <a:off x="3391755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E39B2C90-9C45-4F51-ADC2-294B68B6ECEC}"/>
              </a:ext>
            </a:extLst>
          </p:cNvPr>
          <p:cNvSpPr/>
          <p:nvPr/>
        </p:nvSpPr>
        <p:spPr>
          <a:xfrm>
            <a:off x="4325590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227C5AC-0732-4502-8715-5ED6C3AE711B}"/>
              </a:ext>
            </a:extLst>
          </p:cNvPr>
          <p:cNvSpPr/>
          <p:nvPr/>
        </p:nvSpPr>
        <p:spPr>
          <a:xfrm>
            <a:off x="5324167" y="6208824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D092A70-A639-4359-8992-58B08F5872CF}"/>
              </a:ext>
            </a:extLst>
          </p:cNvPr>
          <p:cNvSpPr/>
          <p:nvPr/>
        </p:nvSpPr>
        <p:spPr>
          <a:xfrm>
            <a:off x="6259094" y="6213217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E613AAD-DB6B-4E56-8816-798B066CE635}"/>
              </a:ext>
            </a:extLst>
          </p:cNvPr>
          <p:cNvSpPr/>
          <p:nvPr/>
        </p:nvSpPr>
        <p:spPr>
          <a:xfrm>
            <a:off x="7254564" y="6208823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A1B0031E-9273-4014-8419-B15CF963D2BF}"/>
              </a:ext>
            </a:extLst>
          </p:cNvPr>
          <p:cNvSpPr/>
          <p:nvPr/>
        </p:nvSpPr>
        <p:spPr>
          <a:xfrm>
            <a:off x="8314986" y="6168419"/>
            <a:ext cx="3753536" cy="6895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73ABE5E-966C-44C9-91C3-378EF742C6EE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B61E1D1-59DD-4216-9779-ECC5A2FCE9F2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9190031-3A7D-4A49-96E2-2DA14A6BFF2E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E2B4E32-780F-40DA-B7AE-2A0D8095744E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14C04D2-8DE1-4E81-9938-195A46679A8F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183322B2-71CE-4491-9B68-E62298300360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817D46-0863-4100-BD3D-3F752FCF876B}"/>
              </a:ext>
            </a:extLst>
          </p:cNvPr>
          <p:cNvSpPr/>
          <p:nvPr/>
        </p:nvSpPr>
        <p:spPr>
          <a:xfrm>
            <a:off x="-1" y="-23813"/>
            <a:ext cx="12246636" cy="6905626"/>
          </a:xfrm>
          <a:prstGeom prst="rect">
            <a:avLst/>
          </a:prstGeom>
          <a:gradFill>
            <a:gsLst>
              <a:gs pos="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75000"/>
                  <a:alpha val="96000"/>
                </a:schemeClr>
              </a:gs>
            </a:gsLst>
            <a:lin ang="5400000" scaled="1"/>
          </a:gradFill>
          <a:ln>
            <a:noFill/>
          </a:ln>
          <a:effectLst>
            <a:reflection endPos="65000" dist="50800" dir="5400000" sy="-100000" algn="bl" rotWithShape="0"/>
            <a:softEdge rad="127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B73787-D05D-4C8F-A72B-62B932B7063D}"/>
              </a:ext>
            </a:extLst>
          </p:cNvPr>
          <p:cNvSpPr/>
          <p:nvPr/>
        </p:nvSpPr>
        <p:spPr>
          <a:xfrm>
            <a:off x="8504345" y="275849"/>
            <a:ext cx="2765270" cy="2551893"/>
          </a:xfrm>
          <a:prstGeom prst="roundRect">
            <a:avLst>
              <a:gd name="adj" fmla="val 9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594AEAA-54D6-4ABA-8011-C8FB5028FB06}"/>
              </a:ext>
            </a:extLst>
          </p:cNvPr>
          <p:cNvSpPr/>
          <p:nvPr/>
        </p:nvSpPr>
        <p:spPr>
          <a:xfrm>
            <a:off x="8705850" y="439624"/>
            <a:ext cx="2400300" cy="578155"/>
          </a:xfrm>
          <a:prstGeom prst="roundRect">
            <a:avLst>
              <a:gd name="adj" fmla="val 34789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A0B774B1-A589-4A85-9E13-2242B82325AD}"/>
              </a:ext>
            </a:extLst>
          </p:cNvPr>
          <p:cNvSpPr/>
          <p:nvPr/>
        </p:nvSpPr>
        <p:spPr>
          <a:xfrm>
            <a:off x="8705850" y="1163115"/>
            <a:ext cx="2400300" cy="578155"/>
          </a:xfrm>
          <a:prstGeom prst="roundRect">
            <a:avLst>
              <a:gd name="adj" fmla="val 34789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F13FB822-6F51-4C6F-9B0B-3D8E934CB4BF}"/>
              </a:ext>
            </a:extLst>
          </p:cNvPr>
          <p:cNvSpPr/>
          <p:nvPr/>
        </p:nvSpPr>
        <p:spPr>
          <a:xfrm>
            <a:off x="8708899" y="1978652"/>
            <a:ext cx="2400300" cy="578155"/>
          </a:xfrm>
          <a:prstGeom prst="roundRect">
            <a:avLst>
              <a:gd name="adj" fmla="val 34789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hlinkClick r:id="rId18" action="ppaction://hlinksldjump"/>
            <a:extLst>
              <a:ext uri="{FF2B5EF4-FFF2-40B4-BE49-F238E27FC236}">
                <a16:creationId xmlns:a16="http://schemas.microsoft.com/office/drawing/2014/main" id="{96BB8FC0-051C-4C54-8B80-788A2A5AB880}"/>
              </a:ext>
            </a:extLst>
          </p:cNvPr>
          <p:cNvSpPr/>
          <p:nvPr/>
        </p:nvSpPr>
        <p:spPr>
          <a:xfrm>
            <a:off x="11101120" y="383261"/>
            <a:ext cx="149321" cy="139326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095883-7AB7-4B59-AA1F-2B2A00DC6F5A}"/>
              </a:ext>
            </a:extLst>
          </p:cNvPr>
          <p:cNvSpPr txBox="1"/>
          <p:nvPr/>
        </p:nvSpPr>
        <p:spPr>
          <a:xfrm>
            <a:off x="8735056" y="569046"/>
            <a:ext cx="17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Usuario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F15F435-55A9-4D6F-A1D4-5E7AC33F6ED0}"/>
              </a:ext>
            </a:extLst>
          </p:cNvPr>
          <p:cNvSpPr txBox="1"/>
          <p:nvPr/>
        </p:nvSpPr>
        <p:spPr>
          <a:xfrm>
            <a:off x="8750816" y="2079445"/>
            <a:ext cx="21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Cerrar sesión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2" name="Triángulo isósceles 21">
            <a:hlinkClick r:id="rId19" action="ppaction://hlinksldjump"/>
            <a:extLst>
              <a:ext uri="{FF2B5EF4-FFF2-40B4-BE49-F238E27FC236}">
                <a16:creationId xmlns:a16="http://schemas.microsoft.com/office/drawing/2014/main" id="{3FAC1C2A-4856-488C-99B1-AF45059CD0B5}"/>
              </a:ext>
            </a:extLst>
          </p:cNvPr>
          <p:cNvSpPr/>
          <p:nvPr/>
        </p:nvSpPr>
        <p:spPr>
          <a:xfrm rot="10800000">
            <a:off x="10744350" y="605551"/>
            <a:ext cx="244404" cy="284924"/>
          </a:xfrm>
          <a:prstGeom prst="triangl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262C291-6D38-4DD1-ABF1-CC3E55005831}"/>
              </a:ext>
            </a:extLst>
          </p:cNvPr>
          <p:cNvSpPr txBox="1"/>
          <p:nvPr/>
        </p:nvSpPr>
        <p:spPr>
          <a:xfrm>
            <a:off x="8723455" y="1291911"/>
            <a:ext cx="17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Ajustes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42226" y="79447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E2E3F3-BB24-426A-8F5F-716B493A9484}"/>
              </a:ext>
            </a:extLst>
          </p:cNvPr>
          <p:cNvSpPr/>
          <p:nvPr/>
        </p:nvSpPr>
        <p:spPr>
          <a:xfrm>
            <a:off x="448574" y="2311879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DB4F49-B8E5-4870-8D10-0EF34F36C416}"/>
              </a:ext>
            </a:extLst>
          </p:cNvPr>
          <p:cNvSpPr/>
          <p:nvPr/>
        </p:nvSpPr>
        <p:spPr>
          <a:xfrm>
            <a:off x="3393057" y="2311877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6ADACF9-E725-4ACE-83CD-478B57AF30EC}"/>
              </a:ext>
            </a:extLst>
          </p:cNvPr>
          <p:cNvSpPr/>
          <p:nvPr/>
        </p:nvSpPr>
        <p:spPr>
          <a:xfrm>
            <a:off x="6662470" y="2311878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C43FA85-004F-4D8E-8D4A-24E5670E6277}"/>
              </a:ext>
            </a:extLst>
          </p:cNvPr>
          <p:cNvSpPr/>
          <p:nvPr/>
        </p:nvSpPr>
        <p:spPr>
          <a:xfrm>
            <a:off x="9839865" y="2311878"/>
            <a:ext cx="1751162" cy="1768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3DC6E3-70BC-44F5-9C24-7EB1743B14E0}"/>
              </a:ext>
            </a:extLst>
          </p:cNvPr>
          <p:cNvSpPr txBox="1"/>
          <p:nvPr/>
        </p:nvSpPr>
        <p:spPr>
          <a:xfrm>
            <a:off x="4484378" y="1551078"/>
            <a:ext cx="32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MODOS POPULARES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4DC698-B543-44BB-B5EA-012FF5D5617D}"/>
              </a:ext>
            </a:extLst>
          </p:cNvPr>
          <p:cNvSpPr txBox="1"/>
          <p:nvPr/>
        </p:nvSpPr>
        <p:spPr>
          <a:xfrm>
            <a:off x="375249" y="4117360"/>
            <a:ext cx="2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fiesta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C00004E-8EA7-43C3-9D3A-19C40D77C2A6}"/>
              </a:ext>
            </a:extLst>
          </p:cNvPr>
          <p:cNvSpPr txBox="1"/>
          <p:nvPr/>
        </p:nvSpPr>
        <p:spPr>
          <a:xfrm>
            <a:off x="3393057" y="4135962"/>
            <a:ext cx="2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cita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0A24A2-7158-4008-B83C-BEA96EB542E1}"/>
              </a:ext>
            </a:extLst>
          </p:cNvPr>
          <p:cNvSpPr txBox="1"/>
          <p:nvPr/>
        </p:nvSpPr>
        <p:spPr>
          <a:xfrm>
            <a:off x="6662470" y="4135962"/>
            <a:ext cx="21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Modo reunión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CF5B36B-587B-45A9-ACFD-EB985430EFC7}"/>
              </a:ext>
            </a:extLst>
          </p:cNvPr>
          <p:cNvSpPr txBox="1"/>
          <p:nvPr/>
        </p:nvSpPr>
        <p:spPr>
          <a:xfrm>
            <a:off x="10055527" y="4135962"/>
            <a:ext cx="133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Ofertas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A36F6597-B2E5-40F2-9DB0-60B90BDAF69E}"/>
              </a:ext>
            </a:extLst>
          </p:cNvPr>
          <p:cNvGrpSpPr/>
          <p:nvPr/>
        </p:nvGrpSpPr>
        <p:grpSpPr>
          <a:xfrm>
            <a:off x="10910695" y="422047"/>
            <a:ext cx="339746" cy="319888"/>
            <a:chOff x="10892588" y="500332"/>
            <a:chExt cx="339746" cy="319888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9CB6430-D076-4823-BE1C-7462D974CA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731732"/>
              <a:ext cx="3397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38B7DB49-2EE1-41D4-A64D-8AECFCCE06FC}"/>
                </a:ext>
              </a:extLst>
            </p:cNvPr>
            <p:cNvGrpSpPr/>
            <p:nvPr/>
          </p:nvGrpSpPr>
          <p:grpSpPr>
            <a:xfrm>
              <a:off x="10892588" y="500332"/>
              <a:ext cx="339746" cy="319888"/>
              <a:chOff x="10892588" y="220302"/>
              <a:chExt cx="339746" cy="319888"/>
            </a:xfrm>
          </p:grpSpPr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C1AC096F-14AF-4A0C-AEB2-86FE599E8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589" y="320842"/>
                <a:ext cx="33974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3D512F64-5BF3-4AC0-A43B-13AF4CA21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589" y="386688"/>
                <a:ext cx="33974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BCAAC981-84D4-4532-A51A-7CE23F1E515E}"/>
                  </a:ext>
                </a:extLst>
              </p:cNvPr>
              <p:cNvSpPr/>
              <p:nvPr/>
            </p:nvSpPr>
            <p:spPr>
              <a:xfrm>
                <a:off x="10892588" y="220302"/>
                <a:ext cx="339746" cy="31988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5" name="Imagen 34">
            <a:hlinkClick r:id="rId2" action="ppaction://hlinksldjump"/>
            <a:extLst>
              <a:ext uri="{FF2B5EF4-FFF2-40B4-BE49-F238E27FC236}">
                <a16:creationId xmlns:a16="http://schemas.microsoft.com/office/drawing/2014/main" id="{4AE67C1A-572A-457A-88C0-826E1B8F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805" y1="16954" x2="19253" y2="22414"/>
                        <a14:foregroundMark x1="50862" y1="15230" x2="50862" y2="15230"/>
                        <a14:foregroundMark x1="55172" y1="28161" x2="55172" y2="28161"/>
                        <a14:foregroundMark x1="27586" y1="15230" x2="27586" y2="15230"/>
                        <a14:foregroundMark x1="15805" y1="53736" x2="15805" y2="53736"/>
                        <a14:foregroundMark x1="34770" y1="84770" x2="34770" y2="84770"/>
                        <a14:foregroundMark x1="50862" y1="75575" x2="50862" y2="75575"/>
                        <a14:foregroundMark x1="68103" y1="76149" x2="68103" y2="76149"/>
                        <a14:foregroundMark x1="82184" y1="69253" x2="82184" y2="69253"/>
                        <a14:foregroundMark x1="74425" y1="62931" x2="74425" y2="62931"/>
                        <a14:foregroundMark x1="85057" y1="39368" x2="85057" y2="39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3" y="2452895"/>
            <a:ext cx="1486377" cy="1486377"/>
          </a:xfrm>
          <a:prstGeom prst="rect">
            <a:avLst/>
          </a:prstGeom>
        </p:spPr>
      </p:pic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C1C1AD24-AE05-4673-8446-7310DEBB2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89" b="97667" l="1778" r="97778">
                        <a14:foregroundMark x1="37889" y1="68444" x2="43778" y2="63111"/>
                        <a14:foregroundMark x1="43778" y1="63111" x2="49778" y2="52556"/>
                        <a14:foregroundMark x1="48778" y1="50333" x2="64333" y2="28667"/>
                        <a14:foregroundMark x1="36222" y1="27667" x2="36222" y2="27667"/>
                        <a14:foregroundMark x1="41333" y1="27111" x2="46000" y2="32889"/>
                        <a14:foregroundMark x1="46000" y1="32889" x2="42889" y2="39333"/>
                        <a14:foregroundMark x1="42889" y1="39333" x2="36000" y2="38111"/>
                        <a14:foregroundMark x1="36000" y1="38111" x2="34444" y2="30333"/>
                        <a14:foregroundMark x1="34444" y1="30333" x2="41000" y2="27444"/>
                        <a14:foregroundMark x1="41000" y1="27444" x2="41111" y2="27444"/>
                        <a14:foregroundMark x1="56444" y1="60778" x2="63778" y2="61556"/>
                        <a14:foregroundMark x1="63778" y1="61556" x2="65667" y2="68667"/>
                        <a14:foregroundMark x1="65667" y1="68667" x2="60333" y2="73444"/>
                        <a14:foregroundMark x1="56178" y1="68928" x2="55222" y2="67889"/>
                        <a14:foregroundMark x1="60333" y1="73444" x2="57339" y2="70190"/>
                        <a14:foregroundMark x1="55914" y1="65444" x2="56889" y2="62000"/>
                        <a14:foregroundMark x1="11667" y1="23667" x2="18333" y2="21667"/>
                        <a14:foregroundMark x1="18333" y1="21667" x2="21556" y2="14778"/>
                        <a14:foregroundMark x1="21556" y1="14778" x2="29778" y2="13778"/>
                        <a14:foregroundMark x1="29778" y1="13778" x2="34889" y2="8222"/>
                        <a14:foregroundMark x1="34889" y1="8222" x2="42778" y2="9333"/>
                        <a14:foregroundMark x1="42778" y1="9333" x2="48667" y2="5556"/>
                        <a14:foregroundMark x1="48667" y1="5556" x2="54889" y2="9667"/>
                        <a14:foregroundMark x1="54889" y1="9667" x2="62333" y2="8111"/>
                        <a14:foregroundMark x1="62333" y1="8111" x2="67333" y2="13556"/>
                        <a14:foregroundMark x1="67333" y1="13556" x2="67778" y2="14333"/>
                        <a14:foregroundMark x1="63000" y1="3889" x2="67222" y2="10444"/>
                        <a14:foregroundMark x1="67222" y1="10444" x2="67778" y2="13000"/>
                        <a14:foregroundMark x1="68444" y1="13000" x2="76111" y2="12778"/>
                        <a14:foregroundMark x1="76111" y1="12778" x2="77889" y2="20556"/>
                        <a14:foregroundMark x1="77889" y1="20556" x2="85444" y2="22000"/>
                        <a14:foregroundMark x1="85444" y1="22000" x2="86778" y2="29000"/>
                        <a14:foregroundMark x1="86778" y1="29000" x2="92111" y2="34222"/>
                        <a14:foregroundMark x1="92111" y1="34222" x2="91111" y2="41667"/>
                        <a14:foregroundMark x1="91111" y1="41667" x2="94667" y2="48000"/>
                        <a14:foregroundMark x1="94667" y1="48000" x2="90444" y2="55333"/>
                        <a14:foregroundMark x1="90444" y1="55333" x2="92778" y2="62111"/>
                        <a14:foregroundMark x1="92778" y1="62111" x2="88000" y2="67333"/>
                        <a14:foregroundMark x1="88000" y1="67333" x2="85667" y2="68556"/>
                        <a14:foregroundMark x1="95778" y1="50889" x2="97778" y2="50667"/>
                        <a14:foregroundMark x1="85667" y1="68222" x2="86222" y2="76111"/>
                        <a14:foregroundMark x1="86222" y1="76111" x2="87778" y2="78222"/>
                        <a14:foregroundMark x1="87000" y1="77889" x2="79667" y2="77778"/>
                        <a14:foregroundMark x1="79667" y1="77778" x2="77667" y2="78556"/>
                        <a14:foregroundMark x1="77667" y1="78889" x2="76333" y2="86222"/>
                        <a14:foregroundMark x1="76333" y1="86222" x2="77111" y2="88556"/>
                        <a14:foregroundMark x1="75333" y1="87889" x2="68333" y2="85667"/>
                        <a14:foregroundMark x1="68333" y1="85667" x2="68333" y2="85667"/>
                        <a14:foregroundMark x1="67778" y1="85889" x2="64444" y2="93000"/>
                        <a14:foregroundMark x1="64444" y1="93000" x2="64333" y2="95333"/>
                        <a14:foregroundMark x1="63111" y1="94000" x2="61333" y2="93333"/>
                        <a14:foregroundMark x1="50111" y1="97667" x2="50556" y2="94556"/>
                        <a14:foregroundMark x1="8111" y1="66556" x2="4333" y2="65000"/>
                        <a14:foregroundMark x1="6778" y1="63000" x2="8778" y2="60333"/>
                        <a14:foregroundMark x1="1778" y1="49889" x2="5111" y2="49889"/>
                        <a14:foregroundMark x1="49333" y1="1889" x2="49111" y2="4556"/>
                        <a14:backgroundMark x1="54000" y1="19222" x2="58667" y2="25667"/>
                        <a14:backgroundMark x1="58667" y1="25667" x2="60889" y2="26222"/>
                        <a14:backgroundMark x1="71222" y1="35556" x2="72111" y2="45667"/>
                        <a14:backgroundMark x1="72111" y1="45667" x2="75889" y2="55778"/>
                        <a14:backgroundMark x1="22556" y1="59222" x2="39222" y2="52556"/>
                        <a14:backgroundMark x1="39222" y1="52556" x2="42889" y2="48667"/>
                        <a14:backgroundMark x1="58444" y1="67889" x2="62111" y2="65222"/>
                        <a14:backgroundMark x1="59111" y1="65667" x2="59111" y2="65667"/>
                        <a14:backgroundMark x1="58889" y1="65444" x2="60333" y2="66444"/>
                        <a14:backgroundMark x1="55889" y1="65444" x2="55889" y2="65444"/>
                        <a14:backgroundMark x1="55889" y1="66000" x2="56333" y2="64667"/>
                        <a14:backgroundMark x1="56222" y1="68889" x2="57556" y2="7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9823" y="2580620"/>
            <a:ext cx="1230923" cy="1230923"/>
          </a:xfrm>
          <a:prstGeom prst="rect">
            <a:avLst/>
          </a:prstGeom>
        </p:spPr>
      </p:pic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2" name="Imagen 41">
            <a:hlinkClick r:id="rId7" action="ppaction://hlinksldjump"/>
            <a:extLst>
              <a:ext uri="{FF2B5EF4-FFF2-40B4-BE49-F238E27FC236}">
                <a16:creationId xmlns:a16="http://schemas.microsoft.com/office/drawing/2014/main" id="{C1837F36-DCA6-4600-8E30-586C76918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0889" y1="62667" x2="39556" y2="65333"/>
                        <a14:foregroundMark x1="59111" y1="69778" x2="59111" y2="69778"/>
                        <a14:backgroundMark x1="42831" y1="66852" x2="42667" y2="68000"/>
                        <a14:backgroundMark x1="54222" y1="67111" x2="54222" y2="69333"/>
                        <a14:backgroundMark x1="52000" y1="75556" x2="52000" y2="75556"/>
                        <a14:backgroundMark x1="46222" y1="70667" x2="46222" y2="7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749" y="2124520"/>
            <a:ext cx="2143125" cy="2143125"/>
          </a:xfrm>
          <a:prstGeom prst="rect">
            <a:avLst/>
          </a:prstGeom>
        </p:spPr>
      </p:pic>
      <p:pic>
        <p:nvPicPr>
          <p:cNvPr id="43" name="Imagen 42">
            <a:hlinkClick r:id="rId10" action="ppaction://hlinksldjump"/>
            <a:extLst>
              <a:ext uri="{FF2B5EF4-FFF2-40B4-BE49-F238E27FC236}">
                <a16:creationId xmlns:a16="http://schemas.microsoft.com/office/drawing/2014/main" id="{21F4F2F9-A5F2-43B7-B4BB-8253749272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758" y="2293309"/>
            <a:ext cx="1768416" cy="1768416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08B3F7F-96D4-4D8F-BE49-93505562A44A}"/>
              </a:ext>
            </a:extLst>
          </p:cNvPr>
          <p:cNvSpPr txBox="1"/>
          <p:nvPr/>
        </p:nvSpPr>
        <p:spPr>
          <a:xfrm>
            <a:off x="4234172" y="4986283"/>
            <a:ext cx="38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Gill Sans Ultra Bold" panose="020B0A02020104020203" pitchFamily="34" charset="0"/>
              </a:rPr>
              <a:t>Otros de nuestros MODOS</a:t>
            </a:r>
            <a:endParaRPr lang="es-CO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5" name="Imagen 44">
            <a:hlinkClick r:id="rId13" action="ppaction://hlinksldjump"/>
            <a:extLst>
              <a:ext uri="{FF2B5EF4-FFF2-40B4-BE49-F238E27FC236}">
                <a16:creationId xmlns:a16="http://schemas.microsoft.com/office/drawing/2014/main" id="{E346DE5A-BB49-4DB5-9C7C-E2E29E0603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200" b="90000" l="10000" r="90000">
                        <a14:foregroundMark x1="43696" y1="8800" x2="43696" y2="8800"/>
                        <a14:foregroundMark x1="48043" y1="7600" x2="48043" y2="7600"/>
                        <a14:foregroundMark x1="52391" y1="7600" x2="52391" y2="7600"/>
                        <a14:foregroundMark x1="57065" y1="8800" x2="57065" y2="8800"/>
                        <a14:foregroundMark x1="57065" y1="7200" x2="57065" y2="7200"/>
                        <a14:foregroundMark x1="52609" y1="6000" x2="52609" y2="6000"/>
                        <a14:foregroundMark x1="48043" y1="5600" x2="48043" y2="5600"/>
                        <a14:foregroundMark x1="52826" y1="5200" x2="52826" y2="5200"/>
                        <a14:foregroundMark x1="36957" y1="37600" x2="63261" y2="37600"/>
                        <a14:foregroundMark x1="33696" y1="58200" x2="47391" y2="58200"/>
                        <a14:foregroundMark x1="47391" y1="58200" x2="67065" y2="53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5182" y="2482338"/>
            <a:ext cx="2991453" cy="162579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2C5D963B-9E6C-47A6-BFA0-A3DDC289A95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202441" y="161405"/>
            <a:ext cx="757225" cy="707118"/>
          </a:xfrm>
          <a:prstGeom prst="rect">
            <a:avLst/>
          </a:prstGeom>
        </p:spPr>
      </p:pic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27EA762-B79F-4A11-8DE4-876285A3775F}"/>
              </a:ext>
            </a:extLst>
          </p:cNvPr>
          <p:cNvSpPr/>
          <p:nvPr/>
        </p:nvSpPr>
        <p:spPr>
          <a:xfrm>
            <a:off x="448574" y="6187891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17DB81F1-FF2B-4399-81B4-7C888BC0455F}"/>
              </a:ext>
            </a:extLst>
          </p:cNvPr>
          <p:cNvSpPr/>
          <p:nvPr/>
        </p:nvSpPr>
        <p:spPr>
          <a:xfrm>
            <a:off x="1453247" y="6191703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DE98FC4-05BE-4192-999A-482980AF65E1}"/>
              </a:ext>
            </a:extLst>
          </p:cNvPr>
          <p:cNvSpPr/>
          <p:nvPr/>
        </p:nvSpPr>
        <p:spPr>
          <a:xfrm>
            <a:off x="2387082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1F6F3148-5DBB-47B4-A07D-F4EC17651FC2}"/>
              </a:ext>
            </a:extLst>
          </p:cNvPr>
          <p:cNvSpPr/>
          <p:nvPr/>
        </p:nvSpPr>
        <p:spPr>
          <a:xfrm>
            <a:off x="3391755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E39B2C90-9C45-4F51-ADC2-294B68B6ECEC}"/>
              </a:ext>
            </a:extLst>
          </p:cNvPr>
          <p:cNvSpPr/>
          <p:nvPr/>
        </p:nvSpPr>
        <p:spPr>
          <a:xfrm>
            <a:off x="4325590" y="6187890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227C5AC-0732-4502-8715-5ED6C3AE711B}"/>
              </a:ext>
            </a:extLst>
          </p:cNvPr>
          <p:cNvSpPr/>
          <p:nvPr/>
        </p:nvSpPr>
        <p:spPr>
          <a:xfrm>
            <a:off x="5324167" y="6208824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D092A70-A639-4359-8992-58B08F5872CF}"/>
              </a:ext>
            </a:extLst>
          </p:cNvPr>
          <p:cNvSpPr/>
          <p:nvPr/>
        </p:nvSpPr>
        <p:spPr>
          <a:xfrm>
            <a:off x="6259094" y="6213217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E613AAD-DB6B-4E56-8816-798B066CE635}"/>
              </a:ext>
            </a:extLst>
          </p:cNvPr>
          <p:cNvSpPr/>
          <p:nvPr/>
        </p:nvSpPr>
        <p:spPr>
          <a:xfrm>
            <a:off x="7254564" y="6208823"/>
            <a:ext cx="485261" cy="493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A1B0031E-9273-4014-8419-B15CF963D2BF}"/>
              </a:ext>
            </a:extLst>
          </p:cNvPr>
          <p:cNvSpPr/>
          <p:nvPr/>
        </p:nvSpPr>
        <p:spPr>
          <a:xfrm>
            <a:off x="8314986" y="6168419"/>
            <a:ext cx="3753536" cy="6895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73ABE5E-966C-44C9-91C3-378EF742C6EE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B61E1D1-59DD-4216-9779-ECC5A2FCE9F2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9190031-3A7D-4A49-96E2-2DA14A6BFF2E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E2B4E32-780F-40DA-B7AE-2A0D8095744E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14C04D2-8DE1-4E81-9938-195A46679A8F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183322B2-71CE-4491-9B68-E62298300360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817D46-0863-4100-BD3D-3F752FCF876B}"/>
              </a:ext>
            </a:extLst>
          </p:cNvPr>
          <p:cNvSpPr/>
          <p:nvPr/>
        </p:nvSpPr>
        <p:spPr>
          <a:xfrm>
            <a:off x="-1" y="-23813"/>
            <a:ext cx="12246636" cy="6905626"/>
          </a:xfrm>
          <a:prstGeom prst="rect">
            <a:avLst/>
          </a:prstGeom>
          <a:gradFill>
            <a:gsLst>
              <a:gs pos="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75000"/>
                  <a:alpha val="96000"/>
                </a:schemeClr>
              </a:gs>
            </a:gsLst>
            <a:lin ang="5400000" scaled="1"/>
          </a:gradFill>
          <a:ln>
            <a:noFill/>
          </a:ln>
          <a:effectLst>
            <a:reflection endPos="65000" dist="50800" dir="5400000" sy="-100000" algn="bl" rotWithShape="0"/>
            <a:softEdge rad="127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B73787-D05D-4C8F-A72B-62B932B7063D}"/>
              </a:ext>
            </a:extLst>
          </p:cNvPr>
          <p:cNvSpPr/>
          <p:nvPr/>
        </p:nvSpPr>
        <p:spPr>
          <a:xfrm>
            <a:off x="8504345" y="275849"/>
            <a:ext cx="2765270" cy="5079766"/>
          </a:xfrm>
          <a:prstGeom prst="roundRect">
            <a:avLst>
              <a:gd name="adj" fmla="val 9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594AEAA-54D6-4ABA-8011-C8FB5028FB06}"/>
              </a:ext>
            </a:extLst>
          </p:cNvPr>
          <p:cNvSpPr/>
          <p:nvPr/>
        </p:nvSpPr>
        <p:spPr>
          <a:xfrm>
            <a:off x="8705850" y="439624"/>
            <a:ext cx="2400300" cy="578155"/>
          </a:xfrm>
          <a:prstGeom prst="roundRect">
            <a:avLst>
              <a:gd name="adj" fmla="val 34789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A0B774B1-A589-4A85-9E13-2242B82325AD}"/>
              </a:ext>
            </a:extLst>
          </p:cNvPr>
          <p:cNvSpPr/>
          <p:nvPr/>
        </p:nvSpPr>
        <p:spPr>
          <a:xfrm>
            <a:off x="8705850" y="1163115"/>
            <a:ext cx="2400300" cy="3340948"/>
          </a:xfrm>
          <a:prstGeom prst="roundRect">
            <a:avLst>
              <a:gd name="adj" fmla="val 18122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F13FB822-6F51-4C6F-9B0B-3D8E934CB4BF}"/>
              </a:ext>
            </a:extLst>
          </p:cNvPr>
          <p:cNvSpPr/>
          <p:nvPr/>
        </p:nvSpPr>
        <p:spPr>
          <a:xfrm>
            <a:off x="8686830" y="4650901"/>
            <a:ext cx="2400300" cy="239641"/>
          </a:xfrm>
          <a:prstGeom prst="roundRect">
            <a:avLst>
              <a:gd name="adj" fmla="val 34789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hlinkClick r:id="rId18" action="ppaction://hlinksldjump"/>
            <a:extLst>
              <a:ext uri="{FF2B5EF4-FFF2-40B4-BE49-F238E27FC236}">
                <a16:creationId xmlns:a16="http://schemas.microsoft.com/office/drawing/2014/main" id="{96BB8FC0-051C-4C54-8B80-788A2A5AB880}"/>
              </a:ext>
            </a:extLst>
          </p:cNvPr>
          <p:cNvSpPr/>
          <p:nvPr/>
        </p:nvSpPr>
        <p:spPr>
          <a:xfrm>
            <a:off x="11101120" y="383261"/>
            <a:ext cx="149321" cy="139326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095883-7AB7-4B59-AA1F-2B2A00DC6F5A}"/>
              </a:ext>
            </a:extLst>
          </p:cNvPr>
          <p:cNvSpPr txBox="1"/>
          <p:nvPr/>
        </p:nvSpPr>
        <p:spPr>
          <a:xfrm>
            <a:off x="8735056" y="569046"/>
            <a:ext cx="17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Usuario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9" name="Triángulo isósceles 68">
            <a:hlinkClick r:id="rId19" action="ppaction://hlinksldjump"/>
            <a:extLst>
              <a:ext uri="{FF2B5EF4-FFF2-40B4-BE49-F238E27FC236}">
                <a16:creationId xmlns:a16="http://schemas.microsoft.com/office/drawing/2014/main" id="{B4863A7F-34E0-4A80-8B4E-A8A70C70F101}"/>
              </a:ext>
            </a:extLst>
          </p:cNvPr>
          <p:cNvSpPr/>
          <p:nvPr/>
        </p:nvSpPr>
        <p:spPr>
          <a:xfrm>
            <a:off x="10744350" y="605551"/>
            <a:ext cx="244404" cy="284924"/>
          </a:xfrm>
          <a:prstGeom prst="triangl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BD033318-AF58-4668-BADE-C4CA36F25715}"/>
              </a:ext>
            </a:extLst>
          </p:cNvPr>
          <p:cNvSpPr/>
          <p:nvPr/>
        </p:nvSpPr>
        <p:spPr>
          <a:xfrm>
            <a:off x="8708899" y="1507484"/>
            <a:ext cx="2400300" cy="578155"/>
          </a:xfrm>
          <a:prstGeom prst="roundRect">
            <a:avLst>
              <a:gd name="adj" fmla="val 34789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690CDC4F-3097-4ED1-901E-A38EC354E0BB}"/>
              </a:ext>
            </a:extLst>
          </p:cNvPr>
          <p:cNvSpPr/>
          <p:nvPr/>
        </p:nvSpPr>
        <p:spPr>
          <a:xfrm>
            <a:off x="8718726" y="2394759"/>
            <a:ext cx="2400300" cy="578155"/>
          </a:xfrm>
          <a:prstGeom prst="roundRect">
            <a:avLst>
              <a:gd name="adj" fmla="val 34789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A2FC755F-7975-4D64-B8E8-6E47E1FE3898}"/>
              </a:ext>
            </a:extLst>
          </p:cNvPr>
          <p:cNvSpPr/>
          <p:nvPr/>
        </p:nvSpPr>
        <p:spPr>
          <a:xfrm>
            <a:off x="8709235" y="3365895"/>
            <a:ext cx="2400300" cy="578155"/>
          </a:xfrm>
          <a:prstGeom prst="roundRect">
            <a:avLst>
              <a:gd name="adj" fmla="val 34789"/>
            </a:avLst>
          </a:prstGeom>
          <a:noFill/>
          <a:ln w="19050">
            <a:solidFill>
              <a:srgbClr val="F07A1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4254645-20D0-4283-81F9-E3EFD3F69CAC}"/>
              </a:ext>
            </a:extLst>
          </p:cNvPr>
          <p:cNvSpPr txBox="1"/>
          <p:nvPr/>
        </p:nvSpPr>
        <p:spPr>
          <a:xfrm>
            <a:off x="8742640" y="1616227"/>
            <a:ext cx="17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Cliente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8" name="CuadroTexto 77">
            <a:hlinkClick r:id="rId20" action="ppaction://hlinksldjump"/>
            <a:extLst>
              <a:ext uri="{FF2B5EF4-FFF2-40B4-BE49-F238E27FC236}">
                <a16:creationId xmlns:a16="http://schemas.microsoft.com/office/drawing/2014/main" id="{FCF6BAC1-E321-4C69-B6CF-417276B84AEA}"/>
              </a:ext>
            </a:extLst>
          </p:cNvPr>
          <p:cNvSpPr txBox="1"/>
          <p:nvPr/>
        </p:nvSpPr>
        <p:spPr>
          <a:xfrm>
            <a:off x="8715677" y="2513454"/>
            <a:ext cx="192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Trabajador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E1276F7-86CB-43F0-8EF0-7BFEB4C454D7}"/>
              </a:ext>
            </a:extLst>
          </p:cNvPr>
          <p:cNvSpPr txBox="1"/>
          <p:nvPr/>
        </p:nvSpPr>
        <p:spPr>
          <a:xfrm>
            <a:off x="8733278" y="3462856"/>
            <a:ext cx="192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07A18"/>
                </a:solidFill>
                <a:latin typeface="Gill Sans Ultra Bold" panose="020B0A02020104020203" pitchFamily="34" charset="0"/>
              </a:rPr>
              <a:t>Admin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8821" y="73189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CB6430-D076-4823-BE1C-7462D974CADE}"/>
              </a:ext>
            </a:extLst>
          </p:cNvPr>
          <p:cNvCxnSpPr>
            <a:cxnSpLocks/>
          </p:cNvCxnSpPr>
          <p:nvPr/>
        </p:nvCxnSpPr>
        <p:spPr>
          <a:xfrm>
            <a:off x="10892589" y="731732"/>
            <a:ext cx="339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8B7DB49-2EE1-41D4-A64D-8AECFCCE06FC}"/>
              </a:ext>
            </a:extLst>
          </p:cNvPr>
          <p:cNvGrpSpPr/>
          <p:nvPr/>
        </p:nvGrpSpPr>
        <p:grpSpPr>
          <a:xfrm>
            <a:off x="10892588" y="500332"/>
            <a:ext cx="339746" cy="319888"/>
            <a:chOff x="10892588" y="220302"/>
            <a:chExt cx="339746" cy="31988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1AC096F-14AF-4A0C-AEB2-86FE599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20842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D512F64-5BF3-4AC0-A43B-13AF4CA21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86688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CAAC981-84D4-4532-A51A-7CE23F1E515E}"/>
                </a:ext>
              </a:extLst>
            </p:cNvPr>
            <p:cNvSpPr/>
            <p:nvPr/>
          </p:nvSpPr>
          <p:spPr>
            <a:xfrm>
              <a:off x="10892588" y="220302"/>
              <a:ext cx="339746" cy="319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54B8AA2-4672-4C89-ABCD-1287D0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162659" y="113102"/>
            <a:ext cx="757225" cy="707118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3436898-EA0A-4BD3-A5D8-55B46CE18E8B}"/>
              </a:ext>
            </a:extLst>
          </p:cNvPr>
          <p:cNvSpPr txBox="1"/>
          <p:nvPr/>
        </p:nvSpPr>
        <p:spPr>
          <a:xfrm>
            <a:off x="1758221" y="2164139"/>
            <a:ext cx="55036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Cumpleaños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Temático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Infantil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Adulto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Celebración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Despedida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7D4C316-06B4-4C5E-B78C-70DBD6999A8F}"/>
              </a:ext>
            </a:extLst>
          </p:cNvPr>
          <p:cNvSpPr txBox="1"/>
          <p:nvPr/>
        </p:nvSpPr>
        <p:spPr>
          <a:xfrm>
            <a:off x="10190740" y="2244716"/>
            <a:ext cx="208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¿Invitar a alguien?</a:t>
            </a:r>
            <a:endParaRPr lang="es-CO" sz="12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AutoShape 2" descr="blob:https://web.whatsapp.com/d39ee6cd-f9ae-48e3-a8e7-9efd3afaac10">
            <a:extLst>
              <a:ext uri="{FF2B5EF4-FFF2-40B4-BE49-F238E27FC236}">
                <a16:creationId xmlns:a16="http://schemas.microsoft.com/office/drawing/2014/main" id="{D77CC609-048A-4EAD-BB62-7F08720E7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B99812C-82C4-4FBC-AD5D-38A08525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914" y1="71289" x2="38672" y2="81250"/>
                        <a14:foregroundMark x1="38672" y1="81250" x2="48633" y2="81641"/>
                        <a14:foregroundMark x1="48633" y1="81641" x2="59375" y2="81445"/>
                        <a14:foregroundMark x1="59375" y1="81445" x2="62695" y2="71680"/>
                        <a14:foregroundMark x1="62695" y1="71680" x2="62695" y2="71680"/>
                        <a14:backgroundMark x1="31836" y1="63086" x2="41016" y2="37500"/>
                        <a14:backgroundMark x1="58008" y1="40039" x2="68164" y2="60742"/>
                        <a14:backgroundMark x1="43750" y1="41992" x2="54297" y2="41797"/>
                        <a14:backgroundMark x1="54297" y1="41797" x2="59766" y2="41797"/>
                        <a14:backgroundMark x1="17578" y1="60938" x2="22656" y2="69531"/>
                        <a14:backgroundMark x1="22656" y1="69531" x2="28516" y2="69922"/>
                        <a14:backgroundMark x1="39063" y1="53711" x2="39063" y2="53711"/>
                        <a14:backgroundMark x1="60938" y1="51953" x2="60938" y2="51953"/>
                        <a14:backgroundMark x1="65039" y1="56836" x2="74219" y2="62305"/>
                        <a14:backgroundMark x1="74219" y1="62305" x2="78320" y2="62695"/>
                        <a14:backgroundMark x1="72461" y1="55859" x2="75195" y2="66016"/>
                        <a14:backgroundMark x1="75195" y1="66016" x2="75195" y2="66016"/>
                        <a14:backgroundMark x1="61133" y1="57227" x2="68164" y2="66406"/>
                        <a14:backgroundMark x1="68164" y1="66406" x2="70313" y2="65234"/>
                        <a14:backgroundMark x1="62109" y1="53906" x2="62695" y2="53906"/>
                        <a14:backgroundMark x1="60352" y1="53125" x2="60352" y2="53125"/>
                        <a14:backgroundMark x1="23828" y1="54883" x2="32227" y2="62500"/>
                        <a14:backgroundMark x1="32227" y1="62500" x2="36328" y2="63867"/>
                        <a14:backgroundMark x1="39844" y1="50781" x2="39648" y2="53125"/>
                        <a14:backgroundMark x1="59766" y1="50977" x2="59766" y2="52734"/>
                        <a14:backgroundMark x1="60352" y1="54102" x2="60352" y2="54102"/>
                        <a14:backgroundMark x1="59961" y1="53711" x2="59961" y2="53711"/>
                        <a14:backgroundMark x1="40039" y1="52734" x2="40039" y2="52734"/>
                        <a14:backgroundMark x1="39648" y1="53711" x2="39648" y2="53711"/>
                        <a14:backgroundMark x1="39844" y1="53906" x2="39844" y2="53906"/>
                        <a14:backgroundMark x1="40039" y1="53711" x2="40039" y2="53711"/>
                        <a14:backgroundMark x1="40039" y1="54297" x2="40039" y2="54492"/>
                        <a14:backgroundMark x1="34375" y1="69531" x2="34375" y2="69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4297" y="1247142"/>
            <a:ext cx="1136073" cy="1136073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34DF4E1-EBAF-431C-9FCC-CE1405EC9352}"/>
              </a:ext>
            </a:extLst>
          </p:cNvPr>
          <p:cNvSpPr/>
          <p:nvPr/>
        </p:nvSpPr>
        <p:spPr>
          <a:xfrm>
            <a:off x="10989878" y="1664949"/>
            <a:ext cx="484909" cy="57976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3A1CCA-921A-4F8A-8802-5DFEE22283F1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74AA8C7-F142-4FE3-A6DA-69DF5905BF04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52A22FE-E308-47F8-8BA3-B80105597F2F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7897388-CFA6-4550-8444-90C8B796E2B2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9" name="CuadroTexto 48">
            <a:hlinkClick r:id="rId6" action="ppaction://hlinksldjump"/>
            <a:extLst>
              <a:ext uri="{FF2B5EF4-FFF2-40B4-BE49-F238E27FC236}">
                <a16:creationId xmlns:a16="http://schemas.microsoft.com/office/drawing/2014/main" id="{4F603075-8C81-4673-B6A7-63AC6A7EFEBB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5A85F13-F21E-4314-A8C3-7F01348BD587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9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8821" y="73189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CB6430-D076-4823-BE1C-7462D974CADE}"/>
              </a:ext>
            </a:extLst>
          </p:cNvPr>
          <p:cNvCxnSpPr>
            <a:cxnSpLocks/>
          </p:cNvCxnSpPr>
          <p:nvPr/>
        </p:nvCxnSpPr>
        <p:spPr>
          <a:xfrm>
            <a:off x="10892589" y="731732"/>
            <a:ext cx="339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8B7DB49-2EE1-41D4-A64D-8AECFCCE06FC}"/>
              </a:ext>
            </a:extLst>
          </p:cNvPr>
          <p:cNvGrpSpPr/>
          <p:nvPr/>
        </p:nvGrpSpPr>
        <p:grpSpPr>
          <a:xfrm>
            <a:off x="10892588" y="500332"/>
            <a:ext cx="339746" cy="319888"/>
            <a:chOff x="10892588" y="220302"/>
            <a:chExt cx="339746" cy="31988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1AC096F-14AF-4A0C-AEB2-86FE599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20842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D512F64-5BF3-4AC0-A43B-13AF4CA21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86688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CAAC981-84D4-4532-A51A-7CE23F1E515E}"/>
                </a:ext>
              </a:extLst>
            </p:cNvPr>
            <p:cNvSpPr/>
            <p:nvPr/>
          </p:nvSpPr>
          <p:spPr>
            <a:xfrm>
              <a:off x="10892588" y="220302"/>
              <a:ext cx="339746" cy="319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54B8AA2-4672-4C89-ABCD-1287D0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162659" y="113102"/>
            <a:ext cx="757225" cy="707118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3436898-EA0A-4BD3-A5D8-55B46CE18E8B}"/>
              </a:ext>
            </a:extLst>
          </p:cNvPr>
          <p:cNvSpPr txBox="1"/>
          <p:nvPr/>
        </p:nvSpPr>
        <p:spPr>
          <a:xfrm>
            <a:off x="1758221" y="2164139"/>
            <a:ext cx="55036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San Valentín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Romántico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Matrimonio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Karaoke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Casual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Sorpresa!</a:t>
            </a:r>
            <a:endParaRPr lang="es-CO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7D4C316-06B4-4C5E-B78C-70DBD6999A8F}"/>
              </a:ext>
            </a:extLst>
          </p:cNvPr>
          <p:cNvSpPr txBox="1"/>
          <p:nvPr/>
        </p:nvSpPr>
        <p:spPr>
          <a:xfrm>
            <a:off x="10190740" y="2244716"/>
            <a:ext cx="208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¿Invitar a alguien?</a:t>
            </a:r>
            <a:endParaRPr lang="es-CO" sz="12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AutoShape 2" descr="blob:https://web.whatsapp.com/d39ee6cd-f9ae-48e3-a8e7-9efd3afaac10">
            <a:extLst>
              <a:ext uri="{FF2B5EF4-FFF2-40B4-BE49-F238E27FC236}">
                <a16:creationId xmlns:a16="http://schemas.microsoft.com/office/drawing/2014/main" id="{D77CC609-048A-4EAD-BB62-7F08720E7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B99812C-82C4-4FBC-AD5D-38A08525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914" y1="71289" x2="38672" y2="81250"/>
                        <a14:foregroundMark x1="38672" y1="81250" x2="48633" y2="81641"/>
                        <a14:foregroundMark x1="48633" y1="81641" x2="59375" y2="81445"/>
                        <a14:foregroundMark x1="59375" y1="81445" x2="62695" y2="71680"/>
                        <a14:foregroundMark x1="62695" y1="71680" x2="62695" y2="71680"/>
                        <a14:backgroundMark x1="31836" y1="63086" x2="41016" y2="37500"/>
                        <a14:backgroundMark x1="58008" y1="40039" x2="68164" y2="60742"/>
                        <a14:backgroundMark x1="43750" y1="41992" x2="54297" y2="41797"/>
                        <a14:backgroundMark x1="54297" y1="41797" x2="59766" y2="41797"/>
                        <a14:backgroundMark x1="17578" y1="60938" x2="22656" y2="69531"/>
                        <a14:backgroundMark x1="22656" y1="69531" x2="28516" y2="69922"/>
                        <a14:backgroundMark x1="39063" y1="53711" x2="39063" y2="53711"/>
                        <a14:backgroundMark x1="60938" y1="51953" x2="60938" y2="51953"/>
                        <a14:backgroundMark x1="65039" y1="56836" x2="74219" y2="62305"/>
                        <a14:backgroundMark x1="74219" y1="62305" x2="78320" y2="62695"/>
                        <a14:backgroundMark x1="72461" y1="55859" x2="75195" y2="66016"/>
                        <a14:backgroundMark x1="75195" y1="66016" x2="75195" y2="66016"/>
                        <a14:backgroundMark x1="61133" y1="57227" x2="68164" y2="66406"/>
                        <a14:backgroundMark x1="68164" y1="66406" x2="70313" y2="65234"/>
                        <a14:backgroundMark x1="62109" y1="53906" x2="62695" y2="53906"/>
                        <a14:backgroundMark x1="60352" y1="53125" x2="60352" y2="53125"/>
                        <a14:backgroundMark x1="23828" y1="54883" x2="32227" y2="62500"/>
                        <a14:backgroundMark x1="32227" y1="62500" x2="36328" y2="63867"/>
                        <a14:backgroundMark x1="39844" y1="50781" x2="39648" y2="53125"/>
                        <a14:backgroundMark x1="59766" y1="50977" x2="59766" y2="52734"/>
                        <a14:backgroundMark x1="60352" y1="54102" x2="60352" y2="54102"/>
                        <a14:backgroundMark x1="59961" y1="53711" x2="59961" y2="53711"/>
                        <a14:backgroundMark x1="40039" y1="52734" x2="40039" y2="52734"/>
                        <a14:backgroundMark x1="39648" y1="53711" x2="39648" y2="53711"/>
                        <a14:backgroundMark x1="39844" y1="53906" x2="39844" y2="53906"/>
                        <a14:backgroundMark x1="40039" y1="53711" x2="40039" y2="53711"/>
                        <a14:backgroundMark x1="40039" y1="54297" x2="40039" y2="54492"/>
                        <a14:backgroundMark x1="34375" y1="69531" x2="34375" y2="69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4297" y="1247142"/>
            <a:ext cx="1136073" cy="1136073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34DF4E1-EBAF-431C-9FCC-CE1405EC9352}"/>
              </a:ext>
            </a:extLst>
          </p:cNvPr>
          <p:cNvSpPr/>
          <p:nvPr/>
        </p:nvSpPr>
        <p:spPr>
          <a:xfrm>
            <a:off x="10989878" y="1664949"/>
            <a:ext cx="484909" cy="57976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9CF0A81-BCF9-47DA-9405-2448A42815E8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38B527B-3CC0-461D-BAFF-C1459A468B12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4EEDEF8-990A-4FE4-9DF7-DAD6438439EF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512E839-0CAE-4EFF-BD41-2B42DCEC4A5B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6" name="CuadroTexto 45">
            <a:hlinkClick r:id="rId6" action="ppaction://hlinksldjump"/>
            <a:extLst>
              <a:ext uri="{FF2B5EF4-FFF2-40B4-BE49-F238E27FC236}">
                <a16:creationId xmlns:a16="http://schemas.microsoft.com/office/drawing/2014/main" id="{E437F913-A81D-4797-B68E-6C37AF8EEEBF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3BC0461-7089-4D07-B3C5-B03145A57308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8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8821" y="73189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CB6430-D076-4823-BE1C-7462D974CADE}"/>
              </a:ext>
            </a:extLst>
          </p:cNvPr>
          <p:cNvCxnSpPr>
            <a:cxnSpLocks/>
          </p:cNvCxnSpPr>
          <p:nvPr/>
        </p:nvCxnSpPr>
        <p:spPr>
          <a:xfrm>
            <a:off x="10892589" y="731732"/>
            <a:ext cx="339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8B7DB49-2EE1-41D4-A64D-8AECFCCE06FC}"/>
              </a:ext>
            </a:extLst>
          </p:cNvPr>
          <p:cNvGrpSpPr/>
          <p:nvPr/>
        </p:nvGrpSpPr>
        <p:grpSpPr>
          <a:xfrm>
            <a:off x="10892588" y="500332"/>
            <a:ext cx="339746" cy="319888"/>
            <a:chOff x="10892588" y="220302"/>
            <a:chExt cx="339746" cy="31988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1AC096F-14AF-4A0C-AEB2-86FE599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20842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D512F64-5BF3-4AC0-A43B-13AF4CA21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86688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CAAC981-84D4-4532-A51A-7CE23F1E515E}"/>
                </a:ext>
              </a:extLst>
            </p:cNvPr>
            <p:cNvSpPr/>
            <p:nvPr/>
          </p:nvSpPr>
          <p:spPr>
            <a:xfrm>
              <a:off x="10892588" y="220302"/>
              <a:ext cx="339746" cy="319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54B8AA2-4672-4C89-ABCD-1287D0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162659" y="113102"/>
            <a:ext cx="757225" cy="707118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3436898-EA0A-4BD3-A5D8-55B46CE18E8B}"/>
              </a:ext>
            </a:extLst>
          </p:cNvPr>
          <p:cNvSpPr txBox="1"/>
          <p:nvPr/>
        </p:nvSpPr>
        <p:spPr>
          <a:xfrm>
            <a:off x="1758221" y="2164139"/>
            <a:ext cx="55036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Familiar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Noche de chic@s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Trabajo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Velorio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Encuentro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.MODO Logros</a:t>
            </a:r>
            <a:endParaRPr lang="es-CO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7D4C316-06B4-4C5E-B78C-70DBD6999A8F}"/>
              </a:ext>
            </a:extLst>
          </p:cNvPr>
          <p:cNvSpPr txBox="1"/>
          <p:nvPr/>
        </p:nvSpPr>
        <p:spPr>
          <a:xfrm>
            <a:off x="10190740" y="2244716"/>
            <a:ext cx="208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¿Invitar a alguien?</a:t>
            </a:r>
            <a:endParaRPr lang="es-CO" sz="12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AutoShape 2" descr="blob:https://web.whatsapp.com/d39ee6cd-f9ae-48e3-a8e7-9efd3afaac10">
            <a:extLst>
              <a:ext uri="{FF2B5EF4-FFF2-40B4-BE49-F238E27FC236}">
                <a16:creationId xmlns:a16="http://schemas.microsoft.com/office/drawing/2014/main" id="{D77CC609-048A-4EAD-BB62-7F08720E7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B99812C-82C4-4FBC-AD5D-38A08525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914" y1="71289" x2="38672" y2="81250"/>
                        <a14:foregroundMark x1="38672" y1="81250" x2="48633" y2="81641"/>
                        <a14:foregroundMark x1="48633" y1="81641" x2="59375" y2="81445"/>
                        <a14:foregroundMark x1="59375" y1="81445" x2="62695" y2="71680"/>
                        <a14:foregroundMark x1="62695" y1="71680" x2="62695" y2="71680"/>
                        <a14:backgroundMark x1="31836" y1="63086" x2="41016" y2="37500"/>
                        <a14:backgroundMark x1="58008" y1="40039" x2="68164" y2="60742"/>
                        <a14:backgroundMark x1="43750" y1="41992" x2="54297" y2="41797"/>
                        <a14:backgroundMark x1="54297" y1="41797" x2="59766" y2="41797"/>
                        <a14:backgroundMark x1="17578" y1="60938" x2="22656" y2="69531"/>
                        <a14:backgroundMark x1="22656" y1="69531" x2="28516" y2="69922"/>
                        <a14:backgroundMark x1="39063" y1="53711" x2="39063" y2="53711"/>
                        <a14:backgroundMark x1="60938" y1="51953" x2="60938" y2="51953"/>
                        <a14:backgroundMark x1="65039" y1="56836" x2="74219" y2="62305"/>
                        <a14:backgroundMark x1="74219" y1="62305" x2="78320" y2="62695"/>
                        <a14:backgroundMark x1="72461" y1="55859" x2="75195" y2="66016"/>
                        <a14:backgroundMark x1="75195" y1="66016" x2="75195" y2="66016"/>
                        <a14:backgroundMark x1="61133" y1="57227" x2="68164" y2="66406"/>
                        <a14:backgroundMark x1="68164" y1="66406" x2="70313" y2="65234"/>
                        <a14:backgroundMark x1="62109" y1="53906" x2="62695" y2="53906"/>
                        <a14:backgroundMark x1="60352" y1="53125" x2="60352" y2="53125"/>
                        <a14:backgroundMark x1="23828" y1="54883" x2="32227" y2="62500"/>
                        <a14:backgroundMark x1="32227" y1="62500" x2="36328" y2="63867"/>
                        <a14:backgroundMark x1="39844" y1="50781" x2="39648" y2="53125"/>
                        <a14:backgroundMark x1="59766" y1="50977" x2="59766" y2="52734"/>
                        <a14:backgroundMark x1="60352" y1="54102" x2="60352" y2="54102"/>
                        <a14:backgroundMark x1="59961" y1="53711" x2="59961" y2="53711"/>
                        <a14:backgroundMark x1="40039" y1="52734" x2="40039" y2="52734"/>
                        <a14:backgroundMark x1="39648" y1="53711" x2="39648" y2="53711"/>
                        <a14:backgroundMark x1="39844" y1="53906" x2="39844" y2="53906"/>
                        <a14:backgroundMark x1="40039" y1="53711" x2="40039" y2="53711"/>
                        <a14:backgroundMark x1="40039" y1="54297" x2="40039" y2="54492"/>
                        <a14:backgroundMark x1="34375" y1="69531" x2="34375" y2="69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4297" y="1247142"/>
            <a:ext cx="1136073" cy="1136073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34DF4E1-EBAF-431C-9FCC-CE1405EC9352}"/>
              </a:ext>
            </a:extLst>
          </p:cNvPr>
          <p:cNvSpPr/>
          <p:nvPr/>
        </p:nvSpPr>
        <p:spPr>
          <a:xfrm>
            <a:off x="10989878" y="1664949"/>
            <a:ext cx="484909" cy="57976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FC4D49E-91B0-47EF-BA77-CD045DBAB8B4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F791EEA-DC98-4333-A3A5-3BFB522409A6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08AC5EC-1E6A-4290-93E9-C8A006C4DE7C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A1D1996-C02A-4DEB-8A06-0ECEA570505D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5" name="CuadroTexto 44">
            <a:hlinkClick r:id="rId6" action="ppaction://hlinksldjump"/>
            <a:extLst>
              <a:ext uri="{FF2B5EF4-FFF2-40B4-BE49-F238E27FC236}">
                <a16:creationId xmlns:a16="http://schemas.microsoft.com/office/drawing/2014/main" id="{AF0F51DC-B516-4D21-BF5B-D23C03589125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994FE83-FED1-4EE0-8374-57C029B7F339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4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8821" y="73189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CB6430-D076-4823-BE1C-7462D974CADE}"/>
              </a:ext>
            </a:extLst>
          </p:cNvPr>
          <p:cNvCxnSpPr>
            <a:cxnSpLocks/>
          </p:cNvCxnSpPr>
          <p:nvPr/>
        </p:nvCxnSpPr>
        <p:spPr>
          <a:xfrm>
            <a:off x="10892589" y="731732"/>
            <a:ext cx="339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8B7DB49-2EE1-41D4-A64D-8AECFCCE06FC}"/>
              </a:ext>
            </a:extLst>
          </p:cNvPr>
          <p:cNvGrpSpPr/>
          <p:nvPr/>
        </p:nvGrpSpPr>
        <p:grpSpPr>
          <a:xfrm>
            <a:off x="10892588" y="500332"/>
            <a:ext cx="339746" cy="319888"/>
            <a:chOff x="10892588" y="220302"/>
            <a:chExt cx="339746" cy="31988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1AC096F-14AF-4A0C-AEB2-86FE599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20842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D512F64-5BF3-4AC0-A43B-13AF4CA21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86688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CAAC981-84D4-4532-A51A-7CE23F1E515E}"/>
                </a:ext>
              </a:extLst>
            </p:cNvPr>
            <p:cNvSpPr/>
            <p:nvPr/>
          </p:nvSpPr>
          <p:spPr>
            <a:xfrm>
              <a:off x="10892588" y="220302"/>
              <a:ext cx="339746" cy="319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54B8AA2-4672-4C89-ABCD-1287D0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162659" y="113102"/>
            <a:ext cx="757225" cy="707118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3436898-EA0A-4BD3-A5D8-55B46CE18E8B}"/>
              </a:ext>
            </a:extLst>
          </p:cNvPr>
          <p:cNvSpPr txBox="1"/>
          <p:nvPr/>
        </p:nvSpPr>
        <p:spPr>
          <a:xfrm>
            <a:off x="1758221" y="2164139"/>
            <a:ext cx="55036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.OFERTA Fin de semana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.OFERTA Miércoles y Viernes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.OFERTA Festivos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.OFERTA 2x1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.OFERTA Combinado</a:t>
            </a:r>
          </a:p>
          <a:p>
            <a:endParaRPr lang="es-ES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.OFERTA Cliente activo</a:t>
            </a:r>
            <a:endParaRPr lang="es-CO" sz="20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7D4C316-06B4-4C5E-B78C-70DBD6999A8F}"/>
              </a:ext>
            </a:extLst>
          </p:cNvPr>
          <p:cNvSpPr txBox="1"/>
          <p:nvPr/>
        </p:nvSpPr>
        <p:spPr>
          <a:xfrm>
            <a:off x="10190740" y="2244716"/>
            <a:ext cx="208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¿Invitar a alguien?</a:t>
            </a:r>
            <a:endParaRPr lang="es-CO" sz="12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AutoShape 2" descr="blob:https://web.whatsapp.com/d39ee6cd-f9ae-48e3-a8e7-9efd3afaac10">
            <a:extLst>
              <a:ext uri="{FF2B5EF4-FFF2-40B4-BE49-F238E27FC236}">
                <a16:creationId xmlns:a16="http://schemas.microsoft.com/office/drawing/2014/main" id="{D77CC609-048A-4EAD-BB62-7F08720E7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B99812C-82C4-4FBC-AD5D-38A08525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914" y1="71289" x2="38672" y2="81250"/>
                        <a14:foregroundMark x1="38672" y1="81250" x2="48633" y2="81641"/>
                        <a14:foregroundMark x1="48633" y1="81641" x2="59375" y2="81445"/>
                        <a14:foregroundMark x1="59375" y1="81445" x2="62695" y2="71680"/>
                        <a14:foregroundMark x1="62695" y1="71680" x2="62695" y2="71680"/>
                        <a14:backgroundMark x1="31836" y1="63086" x2="41016" y2="37500"/>
                        <a14:backgroundMark x1="58008" y1="40039" x2="68164" y2="60742"/>
                        <a14:backgroundMark x1="43750" y1="41992" x2="54297" y2="41797"/>
                        <a14:backgroundMark x1="54297" y1="41797" x2="59766" y2="41797"/>
                        <a14:backgroundMark x1="17578" y1="60938" x2="22656" y2="69531"/>
                        <a14:backgroundMark x1="22656" y1="69531" x2="28516" y2="69922"/>
                        <a14:backgroundMark x1="39063" y1="53711" x2="39063" y2="53711"/>
                        <a14:backgroundMark x1="60938" y1="51953" x2="60938" y2="51953"/>
                        <a14:backgroundMark x1="65039" y1="56836" x2="74219" y2="62305"/>
                        <a14:backgroundMark x1="74219" y1="62305" x2="78320" y2="62695"/>
                        <a14:backgroundMark x1="72461" y1="55859" x2="75195" y2="66016"/>
                        <a14:backgroundMark x1="75195" y1="66016" x2="75195" y2="66016"/>
                        <a14:backgroundMark x1="61133" y1="57227" x2="68164" y2="66406"/>
                        <a14:backgroundMark x1="68164" y1="66406" x2="70313" y2="65234"/>
                        <a14:backgroundMark x1="62109" y1="53906" x2="62695" y2="53906"/>
                        <a14:backgroundMark x1="60352" y1="53125" x2="60352" y2="53125"/>
                        <a14:backgroundMark x1="23828" y1="54883" x2="32227" y2="62500"/>
                        <a14:backgroundMark x1="32227" y1="62500" x2="36328" y2="63867"/>
                        <a14:backgroundMark x1="39844" y1="50781" x2="39648" y2="53125"/>
                        <a14:backgroundMark x1="59766" y1="50977" x2="59766" y2="52734"/>
                        <a14:backgroundMark x1="60352" y1="54102" x2="60352" y2="54102"/>
                        <a14:backgroundMark x1="59961" y1="53711" x2="59961" y2="53711"/>
                        <a14:backgroundMark x1="40039" y1="52734" x2="40039" y2="52734"/>
                        <a14:backgroundMark x1="39648" y1="53711" x2="39648" y2="53711"/>
                        <a14:backgroundMark x1="39844" y1="53906" x2="39844" y2="53906"/>
                        <a14:backgroundMark x1="40039" y1="53711" x2="40039" y2="53711"/>
                        <a14:backgroundMark x1="40039" y1="54297" x2="40039" y2="54492"/>
                        <a14:backgroundMark x1="34375" y1="69531" x2="34375" y2="69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4297" y="1247142"/>
            <a:ext cx="1136073" cy="1136073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34DF4E1-EBAF-431C-9FCC-CE1405EC9352}"/>
              </a:ext>
            </a:extLst>
          </p:cNvPr>
          <p:cNvSpPr/>
          <p:nvPr/>
        </p:nvSpPr>
        <p:spPr>
          <a:xfrm>
            <a:off x="10989878" y="1664949"/>
            <a:ext cx="484909" cy="57976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475CF25-D836-4415-ACC2-DD2396037DF0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A0A0F93-DAFC-431A-8D21-A7430CFFD09D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4D775F3-D233-4C2D-9D43-A4D57271EB2D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E0394B9-6A8C-4C3D-BCDC-916B1D85337D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5" name="CuadroTexto 44">
            <a:hlinkClick r:id="rId6" action="ppaction://hlinksldjump"/>
            <a:extLst>
              <a:ext uri="{FF2B5EF4-FFF2-40B4-BE49-F238E27FC236}">
                <a16:creationId xmlns:a16="http://schemas.microsoft.com/office/drawing/2014/main" id="{BDC7AAF3-EBAB-4115-A9FB-B127AE32DDD9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E09C41D-579A-4D3C-9EE9-F38930C2C063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8821" y="73189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CB6430-D076-4823-BE1C-7462D974CADE}"/>
              </a:ext>
            </a:extLst>
          </p:cNvPr>
          <p:cNvCxnSpPr>
            <a:cxnSpLocks/>
          </p:cNvCxnSpPr>
          <p:nvPr/>
        </p:nvCxnSpPr>
        <p:spPr>
          <a:xfrm>
            <a:off x="10892589" y="731732"/>
            <a:ext cx="339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8B7DB49-2EE1-41D4-A64D-8AECFCCE06FC}"/>
              </a:ext>
            </a:extLst>
          </p:cNvPr>
          <p:cNvGrpSpPr/>
          <p:nvPr/>
        </p:nvGrpSpPr>
        <p:grpSpPr>
          <a:xfrm>
            <a:off x="10892588" y="500332"/>
            <a:ext cx="339746" cy="319888"/>
            <a:chOff x="10892588" y="220302"/>
            <a:chExt cx="339746" cy="31988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1AC096F-14AF-4A0C-AEB2-86FE599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20842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D512F64-5BF3-4AC0-A43B-13AF4CA21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86688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CAAC981-84D4-4532-A51A-7CE23F1E515E}"/>
                </a:ext>
              </a:extLst>
            </p:cNvPr>
            <p:cNvSpPr/>
            <p:nvPr/>
          </p:nvSpPr>
          <p:spPr>
            <a:xfrm>
              <a:off x="10892588" y="220302"/>
              <a:ext cx="339746" cy="319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54B8AA2-4672-4C89-ABCD-1287D0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162659" y="113102"/>
            <a:ext cx="757225" cy="707118"/>
          </a:xfrm>
          <a:prstGeom prst="rect">
            <a:avLst/>
          </a:prstGeom>
        </p:spPr>
      </p:pic>
      <p:sp>
        <p:nvSpPr>
          <p:cNvPr id="7" name="AutoShape 2" descr="blob:https://web.whatsapp.com/d39ee6cd-f9ae-48e3-a8e7-9efd3afaac10">
            <a:extLst>
              <a:ext uri="{FF2B5EF4-FFF2-40B4-BE49-F238E27FC236}">
                <a16:creationId xmlns:a16="http://schemas.microsoft.com/office/drawing/2014/main" id="{D77CC609-048A-4EAD-BB62-7F08720E7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475CF25-D836-4415-ACC2-DD2396037DF0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A0A0F93-DAFC-431A-8D21-A7430CFFD09D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4D775F3-D233-4C2D-9D43-A4D57271EB2D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E0394B9-6A8C-4C3D-BCDC-916B1D85337D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5" name="CuadroTexto 44">
            <a:hlinkClick r:id="rId4" action="ppaction://hlinksldjump"/>
            <a:extLst>
              <a:ext uri="{FF2B5EF4-FFF2-40B4-BE49-F238E27FC236}">
                <a16:creationId xmlns:a16="http://schemas.microsoft.com/office/drawing/2014/main" id="{BDC7AAF3-EBAB-4115-A9FB-B127AE32DDD9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E09C41D-579A-4D3C-9EE9-F38930C2C063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E32B4A5-ADC0-445A-B478-DEE32ED0BF7D}"/>
              </a:ext>
            </a:extLst>
          </p:cNvPr>
          <p:cNvSpPr/>
          <p:nvPr/>
        </p:nvSpPr>
        <p:spPr>
          <a:xfrm>
            <a:off x="2940082" y="-17516"/>
            <a:ext cx="5956627" cy="6875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4FA388-8619-3F22-C5B1-1F1FAE68EE53}"/>
              </a:ext>
            </a:extLst>
          </p:cNvPr>
          <p:cNvSpPr/>
          <p:nvPr/>
        </p:nvSpPr>
        <p:spPr>
          <a:xfrm>
            <a:off x="3351055" y="2049780"/>
            <a:ext cx="4939413" cy="3368040"/>
          </a:xfrm>
          <a:prstGeom prst="roundRect">
            <a:avLst/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F6DDF93-8811-A1E9-465A-518800CCFB14}"/>
              </a:ext>
            </a:extLst>
          </p:cNvPr>
          <p:cNvSpPr/>
          <p:nvPr/>
        </p:nvSpPr>
        <p:spPr>
          <a:xfrm>
            <a:off x="4046333" y="2924837"/>
            <a:ext cx="3548855" cy="580363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B9032C-4FA4-6E90-5E50-1C0770BB88E1}"/>
              </a:ext>
            </a:extLst>
          </p:cNvPr>
          <p:cNvSpPr/>
          <p:nvPr/>
        </p:nvSpPr>
        <p:spPr>
          <a:xfrm>
            <a:off x="4046332" y="3962400"/>
            <a:ext cx="3548855" cy="580363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2A1879-3519-3193-92F3-40FB3B4A8FC0}"/>
              </a:ext>
            </a:extLst>
          </p:cNvPr>
          <p:cNvSpPr txBox="1"/>
          <p:nvPr/>
        </p:nvSpPr>
        <p:spPr>
          <a:xfrm>
            <a:off x="4110618" y="2543837"/>
            <a:ext cx="145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Usuario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A3C3E6-50C1-2B5B-A0BD-46FF5BA7934C}"/>
              </a:ext>
            </a:extLst>
          </p:cNvPr>
          <p:cNvSpPr txBox="1"/>
          <p:nvPr/>
        </p:nvSpPr>
        <p:spPr>
          <a:xfrm>
            <a:off x="4100121" y="3603560"/>
            <a:ext cx="145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Contraseña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134C59-0BE8-5761-FBB0-B45678D204D9}"/>
              </a:ext>
            </a:extLst>
          </p:cNvPr>
          <p:cNvSpPr txBox="1"/>
          <p:nvPr/>
        </p:nvSpPr>
        <p:spPr>
          <a:xfrm>
            <a:off x="4442148" y="4578534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No tienes cuenta?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hlinkClick r:id="rId5" action="ppaction://hlinksldjump"/>
            <a:extLst>
              <a:ext uri="{FF2B5EF4-FFF2-40B4-BE49-F238E27FC236}">
                <a16:creationId xmlns:a16="http://schemas.microsoft.com/office/drawing/2014/main" id="{9A0A3E52-297C-F869-25C1-87DED8EE2903}"/>
              </a:ext>
            </a:extLst>
          </p:cNvPr>
          <p:cNvSpPr txBox="1"/>
          <p:nvPr/>
        </p:nvSpPr>
        <p:spPr>
          <a:xfrm>
            <a:off x="5918395" y="4586697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Regístrate</a:t>
            </a:r>
            <a:endParaRPr lang="es-CO" u="sng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6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3D5A46-6E3F-4DCF-8D7A-69F394E90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7A18"/>
          </a:solidFill>
          <a:ln>
            <a:solidFill>
              <a:srgbClr val="E06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BEBFED-E24C-4B3E-AC85-73B048167CDE}"/>
              </a:ext>
            </a:extLst>
          </p:cNvPr>
          <p:cNvSpPr/>
          <p:nvPr/>
        </p:nvSpPr>
        <p:spPr>
          <a:xfrm>
            <a:off x="0" y="-17516"/>
            <a:ext cx="12192000" cy="118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15F35-F029-445E-A4B0-09BA93877AB7}"/>
              </a:ext>
            </a:extLst>
          </p:cNvPr>
          <p:cNvSpPr txBox="1"/>
          <p:nvPr/>
        </p:nvSpPr>
        <p:spPr>
          <a:xfrm>
            <a:off x="8821" y="731896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Gill Sans Ultra Bold" panose="020B0A02020104020203" pitchFamily="34" charset="0"/>
              </a:rPr>
              <a:t>MODES</a:t>
            </a:r>
            <a:endParaRPr lang="es-CO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076ADE-58FB-47D6-A3CE-7C580951210D}"/>
              </a:ext>
            </a:extLst>
          </p:cNvPr>
          <p:cNvSpPr/>
          <p:nvPr/>
        </p:nvSpPr>
        <p:spPr>
          <a:xfrm>
            <a:off x="3393057" y="500332"/>
            <a:ext cx="5503652" cy="27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F3EDC0-3930-470E-832A-A390516A0BAC}"/>
              </a:ext>
            </a:extLst>
          </p:cNvPr>
          <p:cNvSpPr/>
          <p:nvPr/>
        </p:nvSpPr>
        <p:spPr>
          <a:xfrm>
            <a:off x="2984739" y="439624"/>
            <a:ext cx="198408" cy="198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B35E102-C305-49FD-A882-617254718E44}"/>
              </a:ext>
            </a:extLst>
          </p:cNvPr>
          <p:cNvCxnSpPr>
            <a:stCxn id="14" idx="5"/>
          </p:cNvCxnSpPr>
          <p:nvPr/>
        </p:nvCxnSpPr>
        <p:spPr>
          <a:xfrm>
            <a:off x="3154091" y="608976"/>
            <a:ext cx="149826" cy="16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9CB6430-D076-4823-BE1C-7462D974CADE}"/>
              </a:ext>
            </a:extLst>
          </p:cNvPr>
          <p:cNvCxnSpPr>
            <a:cxnSpLocks/>
          </p:cNvCxnSpPr>
          <p:nvPr/>
        </p:nvCxnSpPr>
        <p:spPr>
          <a:xfrm>
            <a:off x="10892589" y="731732"/>
            <a:ext cx="339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8B7DB49-2EE1-41D4-A64D-8AECFCCE06FC}"/>
              </a:ext>
            </a:extLst>
          </p:cNvPr>
          <p:cNvGrpSpPr/>
          <p:nvPr/>
        </p:nvGrpSpPr>
        <p:grpSpPr>
          <a:xfrm>
            <a:off x="10892588" y="500332"/>
            <a:ext cx="339746" cy="319888"/>
            <a:chOff x="10892588" y="220302"/>
            <a:chExt cx="339746" cy="31988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1AC096F-14AF-4A0C-AEB2-86FE599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20842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D512F64-5BF3-4AC0-A43B-13AF4CA21CD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589" y="386688"/>
              <a:ext cx="3397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CAAC981-84D4-4532-A51A-7CE23F1E515E}"/>
                </a:ext>
              </a:extLst>
            </p:cNvPr>
            <p:cNvSpPr/>
            <p:nvPr/>
          </p:nvSpPr>
          <p:spPr>
            <a:xfrm>
              <a:off x="10892588" y="220302"/>
              <a:ext cx="339746" cy="319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2" name="AutoShape 2" descr="blob:https://web.whatsapp.com/aa7b3a93-76c6-4f14-bf0b-7578123b7c80">
            <a:extLst>
              <a:ext uri="{FF2B5EF4-FFF2-40B4-BE49-F238E27FC236}">
                <a16:creationId xmlns:a16="http://schemas.microsoft.com/office/drawing/2014/main" id="{3952983C-0595-4160-A5FC-471B40567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4" descr="blob:https://web.whatsapp.com/4a7d6c1d-1a18-4aa6-942e-548833d79c77">
            <a:extLst>
              <a:ext uri="{FF2B5EF4-FFF2-40B4-BE49-F238E27FC236}">
                <a16:creationId xmlns:a16="http://schemas.microsoft.com/office/drawing/2014/main" id="{FFC4951F-4D7C-4CD9-9767-1FB6E2D02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7" name="AutoShape 6" descr="blob:https://web.whatsapp.com/1ccd23ec-1f99-4424-ae24-f1e3453279e0">
            <a:extLst>
              <a:ext uri="{FF2B5EF4-FFF2-40B4-BE49-F238E27FC236}">
                <a16:creationId xmlns:a16="http://schemas.microsoft.com/office/drawing/2014/main" id="{8CA3351E-1F43-4136-9847-A6F2E79C6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9" name="AutoShape 8" descr="blob:https://web.whatsapp.com/7b2651c0-72ec-47f5-9e8c-67caea4e2dfc">
            <a:extLst>
              <a:ext uri="{FF2B5EF4-FFF2-40B4-BE49-F238E27FC236}">
                <a16:creationId xmlns:a16="http://schemas.microsoft.com/office/drawing/2014/main" id="{B12EB053-5535-43A7-B807-2492566A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54B8AA2-4672-4C89-ABCD-1287D0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25" b="49609" l="31806" r="73889">
                        <a14:foregroundMark x1="34306" y1="41484" x2="35417" y2="42813"/>
                        <a14:foregroundMark x1="31944" y1="41719" x2="33889" y2="42344"/>
                        <a14:foregroundMark x1="71667" y1="34297" x2="73889" y2="37422"/>
                        <a14:foregroundMark x1="67083" y1="47969" x2="70556" y2="47266"/>
                        <a14:foregroundMark x1="45694" y1="47969" x2="47222" y2="49609"/>
                        <a14:foregroundMark x1="49722" y1="28203" x2="49722" y2="28203"/>
                        <a14:backgroundMark x1="41250" y1="31797" x2="43194" y2="32031"/>
                        <a14:backgroundMark x1="47222" y1="28828" x2="49444" y2="29063"/>
                        <a14:backgroundMark x1="47639" y1="30703" x2="47639" y2="30703"/>
                        <a14:backgroundMark x1="44167" y1="29453" x2="44167" y2="29453"/>
                      </a14:backgroundRemoval>
                    </a14:imgEffect>
                  </a14:imgLayer>
                </a14:imgProps>
              </a:ext>
            </a:extLst>
          </a:blip>
          <a:srcRect l="31475" t="26323" r="23130" b="49832"/>
          <a:stretch/>
        </p:blipFill>
        <p:spPr>
          <a:xfrm>
            <a:off x="162659" y="113102"/>
            <a:ext cx="757225" cy="707118"/>
          </a:xfrm>
          <a:prstGeom prst="rect">
            <a:avLst/>
          </a:prstGeom>
        </p:spPr>
      </p:pic>
      <p:sp>
        <p:nvSpPr>
          <p:cNvPr id="7" name="AutoShape 2" descr="blob:https://web.whatsapp.com/d39ee6cd-f9ae-48e3-a8e7-9efd3afaac10">
            <a:extLst>
              <a:ext uri="{FF2B5EF4-FFF2-40B4-BE49-F238E27FC236}">
                <a16:creationId xmlns:a16="http://schemas.microsoft.com/office/drawing/2014/main" id="{D77CC609-048A-4EAD-BB62-7F08720E7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475CF25-D836-4415-ACC2-DD2396037DF0}"/>
              </a:ext>
            </a:extLst>
          </p:cNvPr>
          <p:cNvSpPr txBox="1"/>
          <p:nvPr/>
        </p:nvSpPr>
        <p:spPr>
          <a:xfrm>
            <a:off x="4836367" y="14521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Reservas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A0A0F93-DAFC-431A-8D21-A7430CFFD09D}"/>
              </a:ext>
            </a:extLst>
          </p:cNvPr>
          <p:cNvSpPr txBox="1"/>
          <p:nvPr/>
        </p:nvSpPr>
        <p:spPr>
          <a:xfrm>
            <a:off x="582076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Registro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4D775F3-D233-4C2D-9D43-A4D57271EB2D}"/>
              </a:ext>
            </a:extLst>
          </p:cNvPr>
          <p:cNvSpPr txBox="1"/>
          <p:nvPr/>
        </p:nvSpPr>
        <p:spPr>
          <a:xfrm>
            <a:off x="6805157" y="18604"/>
            <a:ext cx="104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Contactos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E0394B9-6A8C-4C3D-BCDC-916B1D85337D}"/>
              </a:ext>
            </a:extLst>
          </p:cNvPr>
          <p:cNvSpPr txBox="1"/>
          <p:nvPr/>
        </p:nvSpPr>
        <p:spPr>
          <a:xfrm>
            <a:off x="7856031" y="-47626"/>
            <a:ext cx="104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¿Quiénes somos?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5" name="CuadroTexto 44">
            <a:hlinkClick r:id="rId4" action="ppaction://hlinksldjump"/>
            <a:extLst>
              <a:ext uri="{FF2B5EF4-FFF2-40B4-BE49-F238E27FC236}">
                <a16:creationId xmlns:a16="http://schemas.microsoft.com/office/drawing/2014/main" id="{BDC7AAF3-EBAB-4115-A9FB-B127AE32DDD9}"/>
              </a:ext>
            </a:extLst>
          </p:cNvPr>
          <p:cNvSpPr txBox="1"/>
          <p:nvPr/>
        </p:nvSpPr>
        <p:spPr>
          <a:xfrm>
            <a:off x="2940082" y="14521"/>
            <a:ext cx="92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Inicio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E09C41D-579A-4D3C-9EE9-F38930C2C063}"/>
              </a:ext>
            </a:extLst>
          </p:cNvPr>
          <p:cNvSpPr txBox="1"/>
          <p:nvPr/>
        </p:nvSpPr>
        <p:spPr>
          <a:xfrm>
            <a:off x="3791415" y="14239"/>
            <a:ext cx="984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07A18"/>
                </a:solidFill>
                <a:latin typeface="Gill Sans Ultra Bold" panose="020B0A02020104020203" pitchFamily="34" charset="0"/>
              </a:rPr>
              <a:t>Ubícate!</a:t>
            </a:r>
            <a:endParaRPr lang="es-CO" sz="1100" dirty="0">
              <a:solidFill>
                <a:srgbClr val="F07A18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E32B4A5-ADC0-445A-B478-DEE32ED0BF7D}"/>
              </a:ext>
            </a:extLst>
          </p:cNvPr>
          <p:cNvSpPr/>
          <p:nvPr/>
        </p:nvSpPr>
        <p:spPr>
          <a:xfrm>
            <a:off x="2940082" y="-17516"/>
            <a:ext cx="5956627" cy="6875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4FA388-8619-3F22-C5B1-1F1FAE68EE53}"/>
              </a:ext>
            </a:extLst>
          </p:cNvPr>
          <p:cNvSpPr/>
          <p:nvPr/>
        </p:nvSpPr>
        <p:spPr>
          <a:xfrm>
            <a:off x="3351055" y="439624"/>
            <a:ext cx="4939413" cy="6235496"/>
          </a:xfrm>
          <a:prstGeom prst="roundRect">
            <a:avLst>
              <a:gd name="adj" fmla="val 9956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F6DDF93-8811-A1E9-465A-518800CCFB14}"/>
              </a:ext>
            </a:extLst>
          </p:cNvPr>
          <p:cNvSpPr/>
          <p:nvPr/>
        </p:nvSpPr>
        <p:spPr>
          <a:xfrm>
            <a:off x="3554132" y="1096537"/>
            <a:ext cx="3548855" cy="56769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B9032C-4FA4-6E90-5E50-1C0770BB88E1}"/>
              </a:ext>
            </a:extLst>
          </p:cNvPr>
          <p:cNvSpPr/>
          <p:nvPr/>
        </p:nvSpPr>
        <p:spPr>
          <a:xfrm>
            <a:off x="3554131" y="2303024"/>
            <a:ext cx="3548855" cy="580363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2A1879-3519-3193-92F3-40FB3B4A8FC0}"/>
              </a:ext>
            </a:extLst>
          </p:cNvPr>
          <p:cNvSpPr txBox="1"/>
          <p:nvPr/>
        </p:nvSpPr>
        <p:spPr>
          <a:xfrm>
            <a:off x="3554135" y="635554"/>
            <a:ext cx="179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Nombre de Usuario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A3C3E6-50C1-2B5B-A0BD-46FF5BA7934C}"/>
              </a:ext>
            </a:extLst>
          </p:cNvPr>
          <p:cNvSpPr txBox="1"/>
          <p:nvPr/>
        </p:nvSpPr>
        <p:spPr>
          <a:xfrm>
            <a:off x="3554135" y="1803066"/>
            <a:ext cx="179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Año de Nacimiento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134C59-0BE8-5761-FBB0-B45678D204D9}"/>
              </a:ext>
            </a:extLst>
          </p:cNvPr>
          <p:cNvSpPr txBox="1"/>
          <p:nvPr/>
        </p:nvSpPr>
        <p:spPr>
          <a:xfrm>
            <a:off x="3554133" y="3022933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Correo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96E23D8-8ACD-E656-714D-63924E42526B}"/>
              </a:ext>
            </a:extLst>
          </p:cNvPr>
          <p:cNvSpPr/>
          <p:nvPr/>
        </p:nvSpPr>
        <p:spPr>
          <a:xfrm>
            <a:off x="3554131" y="3406293"/>
            <a:ext cx="3548855" cy="580363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245A51-9BEE-30B4-9551-B62AC600E1C4}"/>
              </a:ext>
            </a:extLst>
          </p:cNvPr>
          <p:cNvSpPr txBox="1"/>
          <p:nvPr/>
        </p:nvSpPr>
        <p:spPr>
          <a:xfrm>
            <a:off x="3554133" y="4116349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Localidad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A6B2654-A8C9-2560-4037-3B354E025846}"/>
              </a:ext>
            </a:extLst>
          </p:cNvPr>
          <p:cNvSpPr/>
          <p:nvPr/>
        </p:nvSpPr>
        <p:spPr>
          <a:xfrm>
            <a:off x="3554131" y="4562515"/>
            <a:ext cx="3548855" cy="580363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EC43B2-3AC6-B570-6866-0884582D844A}"/>
              </a:ext>
            </a:extLst>
          </p:cNvPr>
          <p:cNvSpPr txBox="1"/>
          <p:nvPr/>
        </p:nvSpPr>
        <p:spPr>
          <a:xfrm>
            <a:off x="3472610" y="5219712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07A18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Genero</a:t>
            </a:r>
            <a:endParaRPr lang="es-CO" dirty="0">
              <a:solidFill>
                <a:srgbClr val="F07A18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E557D9A-1F2C-9A4F-ACED-F40EEFF46599}"/>
              </a:ext>
            </a:extLst>
          </p:cNvPr>
          <p:cNvSpPr/>
          <p:nvPr/>
        </p:nvSpPr>
        <p:spPr>
          <a:xfrm>
            <a:off x="3631417" y="5600885"/>
            <a:ext cx="476849" cy="580363"/>
          </a:xfrm>
          <a:prstGeom prst="roundRect">
            <a:avLst>
              <a:gd name="adj" fmla="val 24397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F1D6437-0E75-DF31-FEFA-316E074BC49D}"/>
              </a:ext>
            </a:extLst>
          </p:cNvPr>
          <p:cNvSpPr/>
          <p:nvPr/>
        </p:nvSpPr>
        <p:spPr>
          <a:xfrm>
            <a:off x="4229821" y="5601628"/>
            <a:ext cx="476849" cy="580363"/>
          </a:xfrm>
          <a:prstGeom prst="roundRect">
            <a:avLst>
              <a:gd name="adj" fmla="val 24397"/>
            </a:avLst>
          </a:prstGeom>
          <a:noFill/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5E3D6C2-E503-D700-F3A8-A3F01B951940}"/>
              </a:ext>
            </a:extLst>
          </p:cNvPr>
          <p:cNvSpPr/>
          <p:nvPr/>
        </p:nvSpPr>
        <p:spPr>
          <a:xfrm>
            <a:off x="3770278" y="5676843"/>
            <a:ext cx="174795" cy="169238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27D5DB0-C406-C328-89B2-2A650A090F42}"/>
              </a:ext>
            </a:extLst>
          </p:cNvPr>
          <p:cNvSpPr/>
          <p:nvPr/>
        </p:nvSpPr>
        <p:spPr>
          <a:xfrm>
            <a:off x="4388628" y="5676843"/>
            <a:ext cx="174795" cy="169238"/>
          </a:xfrm>
          <a:prstGeom prst="ellipse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5D41910-27CD-3048-5B2D-D1F74BA894A1}"/>
              </a:ext>
            </a:extLst>
          </p:cNvPr>
          <p:cNvSpPr/>
          <p:nvPr/>
        </p:nvSpPr>
        <p:spPr>
          <a:xfrm>
            <a:off x="3803408" y="5876191"/>
            <a:ext cx="108534" cy="245134"/>
          </a:xfrm>
          <a:prstGeom prst="roundRect">
            <a:avLst/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68266CBC-381F-C5E2-FD03-B464A56F9293}"/>
              </a:ext>
            </a:extLst>
          </p:cNvPr>
          <p:cNvSpPr/>
          <p:nvPr/>
        </p:nvSpPr>
        <p:spPr>
          <a:xfrm>
            <a:off x="4376925" y="5875779"/>
            <a:ext cx="192719" cy="242911"/>
          </a:xfrm>
          <a:prstGeom prst="triangle">
            <a:avLst>
              <a:gd name="adj" fmla="val 52816"/>
            </a:avLst>
          </a:prstGeom>
          <a:solidFill>
            <a:srgbClr val="F07A18"/>
          </a:solidFill>
          <a:ln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2028780-441A-1E93-7545-7F5D8E304814}"/>
              </a:ext>
            </a:extLst>
          </p:cNvPr>
          <p:cNvSpPr/>
          <p:nvPr/>
        </p:nvSpPr>
        <p:spPr>
          <a:xfrm>
            <a:off x="6705600" y="5625154"/>
            <a:ext cx="1472893" cy="567690"/>
          </a:xfrm>
          <a:prstGeom prst="roundRect">
            <a:avLst>
              <a:gd name="adj" fmla="val 24464"/>
            </a:avLst>
          </a:prstGeom>
          <a:solidFill>
            <a:srgbClr val="F07A18"/>
          </a:solidFill>
          <a:ln w="57150">
            <a:solidFill>
              <a:srgbClr val="F07A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hlinkClick r:id="rId4" action="ppaction://hlinksldjump"/>
            <a:extLst>
              <a:ext uri="{FF2B5EF4-FFF2-40B4-BE49-F238E27FC236}">
                <a16:creationId xmlns:a16="http://schemas.microsoft.com/office/drawing/2014/main" id="{73409AF2-16B7-860A-B407-CCD1A4A7C485}"/>
              </a:ext>
            </a:extLst>
          </p:cNvPr>
          <p:cNvSpPr txBox="1"/>
          <p:nvPr/>
        </p:nvSpPr>
        <p:spPr>
          <a:xfrm>
            <a:off x="6948003" y="5706400"/>
            <a:ext cx="164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Registrarse</a:t>
            </a:r>
            <a:endParaRPr lang="es-CO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9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416</Words>
  <Application>Microsoft Office PowerPoint</Application>
  <PresentationFormat>Panorámica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Gill Sans Ultra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ALEJNADRA PEÑA</cp:lastModifiedBy>
  <cp:revision>15</cp:revision>
  <dcterms:created xsi:type="dcterms:W3CDTF">2024-11-27T11:56:18Z</dcterms:created>
  <dcterms:modified xsi:type="dcterms:W3CDTF">2024-11-30T19:10:49Z</dcterms:modified>
</cp:coreProperties>
</file>