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Roboto"/>
      <p:regular r:id="rId18"/>
      <p:bold r:id="rId19"/>
      <p:italic r:id="rId20"/>
      <p:boldItalic r:id="rId21"/>
    </p:embeddedFont>
    <p:embeddedFont>
      <p:font typeface="Bebas Neue"/>
      <p:regular r:id="rId22"/>
    </p:embeddedFont>
    <p:embeddedFont>
      <p:font typeface="Rubik Black"/>
      <p:bold r:id="rId23"/>
      <p:boldItalic r:id="rId24"/>
    </p:embeddedFont>
    <p:embeddedFont>
      <p:font typeface="Rubik"/>
      <p:regular r:id="rId25"/>
      <p:bold r:id="rId26"/>
      <p:italic r:id="rId27"/>
      <p:boldItalic r:id="rId28"/>
    </p:embeddedFont>
    <p:embeddedFont>
      <p:font typeface="Karl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BebasNeue-regular.fntdata"/><Relationship Id="rId21" Type="http://schemas.openxmlformats.org/officeDocument/2006/relationships/font" Target="fonts/Roboto-boldItalic.fntdata"/><Relationship Id="rId24" Type="http://schemas.openxmlformats.org/officeDocument/2006/relationships/font" Target="fonts/RubikBlack-boldItalic.fntdata"/><Relationship Id="rId23" Type="http://schemas.openxmlformats.org/officeDocument/2006/relationships/font" Target="fonts/RubikBlac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ubik-bold.fntdata"/><Relationship Id="rId25" Type="http://schemas.openxmlformats.org/officeDocument/2006/relationships/font" Target="fonts/Rubik-regular.fntdata"/><Relationship Id="rId28" Type="http://schemas.openxmlformats.org/officeDocument/2006/relationships/font" Target="fonts/Rubik-boldItalic.fntdata"/><Relationship Id="rId27" Type="http://schemas.openxmlformats.org/officeDocument/2006/relationships/font" Target="fonts/Rubik-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Karla-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arla-italic.fntdata"/><Relationship Id="rId30" Type="http://schemas.openxmlformats.org/officeDocument/2006/relationships/font" Target="fonts/Karla-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Karla-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4d2792e9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4d2792e9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9e026509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9e026509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125d80b419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125d80b419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4e0c60b85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4e0c60b85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9e026509e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9e026509e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0fb8bc67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0fb8bc67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9dfa15f89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9dfa15f89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10860aa5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10860aa5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13376c31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13376c31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125d80b41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1125d80b41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1125d80b41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1125d80b41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25d80b41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25d80b41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1125d80b41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1125d80b41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0" name="Google Shape;10;p2"/>
          <p:cNvGrpSpPr/>
          <p:nvPr/>
        </p:nvGrpSpPr>
        <p:grpSpPr>
          <a:xfrm>
            <a:off x="274200" y="274200"/>
            <a:ext cx="8687100" cy="4686600"/>
            <a:chOff x="274200" y="274200"/>
            <a:chExt cx="8687100" cy="4686600"/>
          </a:xfrm>
        </p:grpSpPr>
        <p:sp>
          <p:nvSpPr>
            <p:cNvPr id="11" name="Google Shape;11;p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274200" y="274200"/>
              <a:ext cx="8595900" cy="4595100"/>
              <a:chOff x="274200" y="274200"/>
              <a:chExt cx="8595900" cy="4595100"/>
            </a:xfrm>
          </p:grpSpPr>
          <p:grpSp>
            <p:nvGrpSpPr>
              <p:cNvPr id="13" name="Google Shape;13;p2"/>
              <p:cNvGrpSpPr/>
              <p:nvPr/>
            </p:nvGrpSpPr>
            <p:grpSpPr>
              <a:xfrm>
                <a:off x="274200" y="274200"/>
                <a:ext cx="8595900" cy="4595100"/>
                <a:chOff x="274200" y="274200"/>
                <a:chExt cx="8595900" cy="4595100"/>
              </a:xfrm>
            </p:grpSpPr>
            <p:sp>
              <p:nvSpPr>
                <p:cNvPr id="14" name="Google Shape;14;p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 name="Google Shape;15;p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6" name="Google Shape;16;p2"/>
              <p:cNvGrpSpPr/>
              <p:nvPr/>
            </p:nvGrpSpPr>
            <p:grpSpPr>
              <a:xfrm>
                <a:off x="8595300" y="365550"/>
                <a:ext cx="183000" cy="183000"/>
                <a:chOff x="8225400" y="367488"/>
                <a:chExt cx="183000" cy="183000"/>
              </a:xfrm>
            </p:grpSpPr>
            <p:cxnSp>
              <p:nvCxnSpPr>
                <p:cNvPr id="17" name="Google Shape;17;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8" name="Google Shape;18;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 name="Google Shape;19;p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1" name="Google Shape;21;p2"/>
          <p:cNvGrpSpPr/>
          <p:nvPr/>
        </p:nvGrpSpPr>
        <p:grpSpPr>
          <a:xfrm>
            <a:off x="914400" y="535100"/>
            <a:ext cx="7406700" cy="4164575"/>
            <a:chOff x="914400" y="535100"/>
            <a:chExt cx="7406700" cy="4164575"/>
          </a:xfrm>
        </p:grpSpPr>
        <p:sp>
          <p:nvSpPr>
            <p:cNvPr id="22" name="Google Shape;22;p2"/>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 name="Google Shape;23;p2"/>
            <p:cNvGrpSpPr/>
            <p:nvPr/>
          </p:nvGrpSpPr>
          <p:grpSpPr>
            <a:xfrm>
              <a:off x="914400" y="535100"/>
              <a:ext cx="7315200" cy="4073400"/>
              <a:chOff x="914400" y="535100"/>
              <a:chExt cx="7315200" cy="4073400"/>
            </a:xfrm>
          </p:grpSpPr>
          <p:sp>
            <p:nvSpPr>
              <p:cNvPr id="24" name="Google Shape;24;p2"/>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7955100" y="626350"/>
                <a:ext cx="183000" cy="183000"/>
                <a:chOff x="8225400" y="367488"/>
                <a:chExt cx="183000" cy="183000"/>
              </a:xfrm>
            </p:grpSpPr>
            <p:cxnSp>
              <p:nvCxnSpPr>
                <p:cNvPr id="26" name="Google Shape;26;p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 name="Google Shape;27;p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 name="Google Shape;28;p2"/>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2"/>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0" name="Google Shape;30;p2"/>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1" name="Google Shape;31;p2"/>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32" name="Google Shape;32;p2"/>
          <p:cNvSpPr txBox="1"/>
          <p:nvPr>
            <p:ph idx="1" type="subTitle"/>
          </p:nvPr>
        </p:nvSpPr>
        <p:spPr>
          <a:xfrm>
            <a:off x="182880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8" name="Shape 168"/>
        <p:cNvGrpSpPr/>
        <p:nvPr/>
      </p:nvGrpSpPr>
      <p:grpSpPr>
        <a:xfrm>
          <a:off x="0" y="0"/>
          <a:ext cx="0" cy="0"/>
          <a:chOff x="0" y="0"/>
          <a:chExt cx="0" cy="0"/>
        </a:xfrm>
      </p:grpSpPr>
      <p:pic>
        <p:nvPicPr>
          <p:cNvPr id="169" name="Google Shape;169;p1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70" name="Google Shape;170;p11"/>
          <p:cNvGrpSpPr/>
          <p:nvPr/>
        </p:nvGrpSpPr>
        <p:grpSpPr>
          <a:xfrm>
            <a:off x="914400" y="535100"/>
            <a:ext cx="7406700" cy="4164575"/>
            <a:chOff x="914400" y="535100"/>
            <a:chExt cx="7406700" cy="4164575"/>
          </a:xfrm>
        </p:grpSpPr>
        <p:sp>
          <p:nvSpPr>
            <p:cNvPr id="171" name="Google Shape;171;p11"/>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1"/>
            <p:cNvGrpSpPr/>
            <p:nvPr/>
          </p:nvGrpSpPr>
          <p:grpSpPr>
            <a:xfrm>
              <a:off x="914400" y="535100"/>
              <a:ext cx="7315200" cy="4073400"/>
              <a:chOff x="914400" y="535100"/>
              <a:chExt cx="7315200" cy="4073400"/>
            </a:xfrm>
          </p:grpSpPr>
          <p:sp>
            <p:nvSpPr>
              <p:cNvPr id="173" name="Google Shape;173;p11"/>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11"/>
              <p:cNvGrpSpPr/>
              <p:nvPr/>
            </p:nvGrpSpPr>
            <p:grpSpPr>
              <a:xfrm>
                <a:off x="7955100" y="626350"/>
                <a:ext cx="183000" cy="183000"/>
                <a:chOff x="8225400" y="367488"/>
                <a:chExt cx="183000" cy="183000"/>
              </a:xfrm>
            </p:grpSpPr>
            <p:cxnSp>
              <p:nvCxnSpPr>
                <p:cNvPr id="175" name="Google Shape;175;p1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76" name="Google Shape;176;p1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77" name="Google Shape;177;p11"/>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8" name="Google Shape;178;p11"/>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79" name="Google Shape;179;p11"/>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180" name="Google Shape;180;p11"/>
          <p:cNvSpPr txBox="1"/>
          <p:nvPr>
            <p:ph hasCustomPrompt="1" type="title"/>
          </p:nvPr>
        </p:nvSpPr>
        <p:spPr>
          <a:xfrm>
            <a:off x="1371600" y="1657350"/>
            <a:ext cx="6400800" cy="182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1" name="Google Shape;181;p11"/>
          <p:cNvSpPr txBox="1"/>
          <p:nvPr>
            <p:ph idx="1" type="subTitle"/>
          </p:nvPr>
        </p:nvSpPr>
        <p:spPr>
          <a:xfrm>
            <a:off x="1828850" y="38771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82" name="Shape 18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83" name="Shape 183"/>
        <p:cNvGrpSpPr/>
        <p:nvPr/>
      </p:nvGrpSpPr>
      <p:grpSpPr>
        <a:xfrm>
          <a:off x="0" y="0"/>
          <a:ext cx="0" cy="0"/>
          <a:chOff x="0" y="0"/>
          <a:chExt cx="0" cy="0"/>
        </a:xfrm>
      </p:grpSpPr>
      <p:pic>
        <p:nvPicPr>
          <p:cNvPr id="184" name="Google Shape;184;p1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85" name="Google Shape;185;p13"/>
          <p:cNvGrpSpPr/>
          <p:nvPr/>
        </p:nvGrpSpPr>
        <p:grpSpPr>
          <a:xfrm>
            <a:off x="274200" y="274200"/>
            <a:ext cx="8687100" cy="4686600"/>
            <a:chOff x="274200" y="274200"/>
            <a:chExt cx="8687100" cy="4686600"/>
          </a:xfrm>
        </p:grpSpPr>
        <p:sp>
          <p:nvSpPr>
            <p:cNvPr id="186" name="Google Shape;186;p13"/>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3"/>
            <p:cNvGrpSpPr/>
            <p:nvPr/>
          </p:nvGrpSpPr>
          <p:grpSpPr>
            <a:xfrm>
              <a:off x="274200" y="274200"/>
              <a:ext cx="8595900" cy="4595100"/>
              <a:chOff x="274200" y="274200"/>
              <a:chExt cx="8595900" cy="4595100"/>
            </a:xfrm>
          </p:grpSpPr>
          <p:grpSp>
            <p:nvGrpSpPr>
              <p:cNvPr id="188" name="Google Shape;188;p13"/>
              <p:cNvGrpSpPr/>
              <p:nvPr/>
            </p:nvGrpSpPr>
            <p:grpSpPr>
              <a:xfrm>
                <a:off x="274200" y="274200"/>
                <a:ext cx="8595900" cy="4595100"/>
                <a:chOff x="274200" y="274200"/>
                <a:chExt cx="8595900" cy="4595100"/>
              </a:xfrm>
            </p:grpSpPr>
            <p:sp>
              <p:nvSpPr>
                <p:cNvPr id="189" name="Google Shape;189;p13"/>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0" name="Google Shape;190;p13"/>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191" name="Google Shape;191;p13"/>
              <p:cNvGrpSpPr/>
              <p:nvPr/>
            </p:nvGrpSpPr>
            <p:grpSpPr>
              <a:xfrm>
                <a:off x="8595300" y="365550"/>
                <a:ext cx="183000" cy="183000"/>
                <a:chOff x="8225400" y="367488"/>
                <a:chExt cx="183000" cy="183000"/>
              </a:xfrm>
            </p:grpSpPr>
            <p:cxnSp>
              <p:nvCxnSpPr>
                <p:cNvPr id="192" name="Google Shape;192;p1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93" name="Google Shape;193;p1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94" name="Google Shape;194;p13"/>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5" name="Google Shape;195;p13"/>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96" name="Google Shape;196;p13"/>
          <p:cNvSpPr txBox="1"/>
          <p:nvPr>
            <p:ph idx="1" type="subTitle"/>
          </p:nvPr>
        </p:nvSpPr>
        <p:spPr>
          <a:xfrm>
            <a:off x="1957976" y="180287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7" name="Google Shape;197;p13"/>
          <p:cNvSpPr txBox="1"/>
          <p:nvPr>
            <p:ph idx="2" type="subTitle"/>
          </p:nvPr>
        </p:nvSpPr>
        <p:spPr>
          <a:xfrm>
            <a:off x="1957956" y="33991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8" name="Google Shape;198;p13"/>
          <p:cNvSpPr txBox="1"/>
          <p:nvPr>
            <p:ph idx="3" type="subTitle"/>
          </p:nvPr>
        </p:nvSpPr>
        <p:spPr>
          <a:xfrm>
            <a:off x="5997466" y="1803588"/>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9" name="Google Shape;199;p13"/>
          <p:cNvSpPr txBox="1"/>
          <p:nvPr>
            <p:ph idx="4" type="subTitle"/>
          </p:nvPr>
        </p:nvSpPr>
        <p:spPr>
          <a:xfrm>
            <a:off x="6043506" y="3399143"/>
            <a:ext cx="22860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0" name="Google Shape;200;p13"/>
          <p:cNvSpPr txBox="1"/>
          <p:nvPr>
            <p:ph hasCustomPrompt="1" type="title"/>
          </p:nvPr>
        </p:nvSpPr>
        <p:spPr>
          <a:xfrm>
            <a:off x="769317" y="1802875"/>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1" name="Google Shape;201;p13"/>
          <p:cNvSpPr txBox="1"/>
          <p:nvPr>
            <p:ph idx="5" type="subTitle"/>
          </p:nvPr>
        </p:nvSpPr>
        <p:spPr>
          <a:xfrm>
            <a:off x="1957976" y="2261521"/>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2" name="Google Shape;202;p13"/>
          <p:cNvSpPr txBox="1"/>
          <p:nvPr>
            <p:ph hasCustomPrompt="1" idx="6" type="title"/>
          </p:nvPr>
        </p:nvSpPr>
        <p:spPr>
          <a:xfrm>
            <a:off x="4808859" y="180360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3" name="Google Shape;203;p13"/>
          <p:cNvSpPr txBox="1"/>
          <p:nvPr>
            <p:ph idx="7" type="subTitle"/>
          </p:nvPr>
        </p:nvSpPr>
        <p:spPr>
          <a:xfrm>
            <a:off x="5997466" y="2260800"/>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4" name="Google Shape;204;p13"/>
          <p:cNvSpPr txBox="1"/>
          <p:nvPr>
            <p:ph hasCustomPrompt="1" idx="8" type="title"/>
          </p:nvPr>
        </p:nvSpPr>
        <p:spPr>
          <a:xfrm>
            <a:off x="769347" y="3399150"/>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5" name="Google Shape;205;p13"/>
          <p:cNvSpPr txBox="1"/>
          <p:nvPr>
            <p:ph idx="9" type="subTitle"/>
          </p:nvPr>
        </p:nvSpPr>
        <p:spPr>
          <a:xfrm>
            <a:off x="1957956" y="3856343"/>
            <a:ext cx="23775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13"/>
          <p:cNvSpPr txBox="1"/>
          <p:nvPr>
            <p:ph hasCustomPrompt="1" idx="13" type="title"/>
          </p:nvPr>
        </p:nvSpPr>
        <p:spPr>
          <a:xfrm>
            <a:off x="4854897" y="3399143"/>
            <a:ext cx="1188600" cy="1097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5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07" name="Google Shape;207;p13"/>
          <p:cNvSpPr txBox="1"/>
          <p:nvPr>
            <p:ph idx="14" type="subTitle"/>
          </p:nvPr>
        </p:nvSpPr>
        <p:spPr>
          <a:xfrm>
            <a:off x="6043506" y="3856343"/>
            <a:ext cx="2286000" cy="64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8" name="Google Shape;208;p13"/>
          <p:cNvSpPr txBox="1"/>
          <p:nvPr>
            <p:ph idx="15" type="title"/>
          </p:nvPr>
        </p:nvSpPr>
        <p:spPr>
          <a:xfrm>
            <a:off x="715650" y="731525"/>
            <a:ext cx="77133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9" name="Shape 209"/>
        <p:cNvGrpSpPr/>
        <p:nvPr/>
      </p:nvGrpSpPr>
      <p:grpSpPr>
        <a:xfrm>
          <a:off x="0" y="0"/>
          <a:ext cx="0" cy="0"/>
          <a:chOff x="0" y="0"/>
          <a:chExt cx="0" cy="0"/>
        </a:xfrm>
      </p:grpSpPr>
      <p:pic>
        <p:nvPicPr>
          <p:cNvPr id="210" name="Google Shape;210;p1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11" name="Google Shape;211;p14"/>
          <p:cNvGrpSpPr/>
          <p:nvPr/>
        </p:nvGrpSpPr>
        <p:grpSpPr>
          <a:xfrm>
            <a:off x="2025281" y="535000"/>
            <a:ext cx="6492300" cy="3749100"/>
            <a:chOff x="1371300" y="742950"/>
            <a:chExt cx="6492300" cy="3749100"/>
          </a:xfrm>
        </p:grpSpPr>
        <p:sp>
          <p:nvSpPr>
            <p:cNvPr id="212" name="Google Shape;21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14"/>
            <p:cNvGrpSpPr/>
            <p:nvPr/>
          </p:nvGrpSpPr>
          <p:grpSpPr>
            <a:xfrm>
              <a:off x="1371300" y="742950"/>
              <a:ext cx="6401400" cy="3657600"/>
              <a:chOff x="1371300" y="742950"/>
              <a:chExt cx="6401400" cy="3657600"/>
            </a:xfrm>
          </p:grpSpPr>
          <p:sp>
            <p:nvSpPr>
              <p:cNvPr id="214" name="Google Shape;21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16" name="Google Shape;216;p14"/>
              <p:cNvGrpSpPr/>
              <p:nvPr/>
            </p:nvGrpSpPr>
            <p:grpSpPr>
              <a:xfrm>
                <a:off x="7498200" y="834288"/>
                <a:ext cx="183000" cy="183000"/>
                <a:chOff x="8225400" y="367488"/>
                <a:chExt cx="183000" cy="183000"/>
              </a:xfrm>
            </p:grpSpPr>
            <p:cxnSp>
              <p:nvCxnSpPr>
                <p:cNvPr id="217" name="Google Shape;21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18" name="Google Shape;21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19" name="Google Shape;21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0" name="Google Shape;22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221" name="Google Shape;221;p14"/>
          <p:cNvGrpSpPr/>
          <p:nvPr/>
        </p:nvGrpSpPr>
        <p:grpSpPr>
          <a:xfrm>
            <a:off x="1371300" y="742950"/>
            <a:ext cx="6492300" cy="3749100"/>
            <a:chOff x="1371300" y="742950"/>
            <a:chExt cx="6492300" cy="3749100"/>
          </a:xfrm>
        </p:grpSpPr>
        <p:sp>
          <p:nvSpPr>
            <p:cNvPr id="222" name="Google Shape;222;p14"/>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 name="Google Shape;223;p14"/>
            <p:cNvGrpSpPr/>
            <p:nvPr/>
          </p:nvGrpSpPr>
          <p:grpSpPr>
            <a:xfrm>
              <a:off x="1371300" y="742950"/>
              <a:ext cx="6401400" cy="3657600"/>
              <a:chOff x="1371300" y="742950"/>
              <a:chExt cx="6401400" cy="3657600"/>
            </a:xfrm>
          </p:grpSpPr>
          <p:sp>
            <p:nvSpPr>
              <p:cNvPr id="224" name="Google Shape;224;p14"/>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5" name="Google Shape;225;p14"/>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226" name="Google Shape;226;p14"/>
              <p:cNvGrpSpPr/>
              <p:nvPr/>
            </p:nvGrpSpPr>
            <p:grpSpPr>
              <a:xfrm>
                <a:off x="7498200" y="834288"/>
                <a:ext cx="183000" cy="183000"/>
                <a:chOff x="8225400" y="367488"/>
                <a:chExt cx="183000" cy="183000"/>
              </a:xfrm>
            </p:grpSpPr>
            <p:cxnSp>
              <p:nvCxnSpPr>
                <p:cNvPr id="227" name="Google Shape;227;p1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28" name="Google Shape;228;p1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29" name="Google Shape;229;p14"/>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0" name="Google Shape;230;p14"/>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31" name="Google Shape;231;p14"/>
          <p:cNvSpPr txBox="1"/>
          <p:nvPr>
            <p:ph type="title"/>
          </p:nvPr>
        </p:nvSpPr>
        <p:spPr>
          <a:xfrm>
            <a:off x="2286000" y="3293217"/>
            <a:ext cx="4572000" cy="5028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32" name="Google Shape;232;p14"/>
          <p:cNvSpPr txBox="1"/>
          <p:nvPr>
            <p:ph idx="1" type="subTitle"/>
          </p:nvPr>
        </p:nvSpPr>
        <p:spPr>
          <a:xfrm>
            <a:off x="1828800" y="1600317"/>
            <a:ext cx="5486400" cy="137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500"/>
              <a:buNone/>
              <a:defRPr sz="24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33" name="Shape 233"/>
        <p:cNvGrpSpPr/>
        <p:nvPr/>
      </p:nvGrpSpPr>
      <p:grpSpPr>
        <a:xfrm>
          <a:off x="0" y="0"/>
          <a:ext cx="0" cy="0"/>
          <a:chOff x="0" y="0"/>
          <a:chExt cx="0" cy="0"/>
        </a:xfrm>
      </p:grpSpPr>
      <p:pic>
        <p:nvPicPr>
          <p:cNvPr id="234" name="Google Shape;234;p1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35" name="Google Shape;235;p15"/>
          <p:cNvGrpSpPr/>
          <p:nvPr/>
        </p:nvGrpSpPr>
        <p:grpSpPr>
          <a:xfrm>
            <a:off x="274200" y="274200"/>
            <a:ext cx="8687100" cy="4686600"/>
            <a:chOff x="274200" y="274200"/>
            <a:chExt cx="8687100" cy="4686600"/>
          </a:xfrm>
        </p:grpSpPr>
        <p:sp>
          <p:nvSpPr>
            <p:cNvPr id="236" name="Google Shape;236;p1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5"/>
            <p:cNvGrpSpPr/>
            <p:nvPr/>
          </p:nvGrpSpPr>
          <p:grpSpPr>
            <a:xfrm>
              <a:off x="274200" y="274200"/>
              <a:ext cx="8595900" cy="4595100"/>
              <a:chOff x="274200" y="274200"/>
              <a:chExt cx="8595900" cy="4595100"/>
            </a:xfrm>
          </p:grpSpPr>
          <p:grpSp>
            <p:nvGrpSpPr>
              <p:cNvPr id="238" name="Google Shape;238;p15"/>
              <p:cNvGrpSpPr/>
              <p:nvPr/>
            </p:nvGrpSpPr>
            <p:grpSpPr>
              <a:xfrm>
                <a:off x="274200" y="274200"/>
                <a:ext cx="8595900" cy="4595100"/>
                <a:chOff x="274200" y="274200"/>
                <a:chExt cx="8595900" cy="4595100"/>
              </a:xfrm>
            </p:grpSpPr>
            <p:sp>
              <p:nvSpPr>
                <p:cNvPr id="239" name="Google Shape;239;p1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1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41" name="Google Shape;241;p15"/>
              <p:cNvGrpSpPr/>
              <p:nvPr/>
            </p:nvGrpSpPr>
            <p:grpSpPr>
              <a:xfrm>
                <a:off x="8595300" y="365550"/>
                <a:ext cx="183000" cy="183000"/>
                <a:chOff x="8225400" y="367488"/>
                <a:chExt cx="183000" cy="183000"/>
              </a:xfrm>
            </p:grpSpPr>
            <p:cxnSp>
              <p:nvCxnSpPr>
                <p:cNvPr id="242" name="Google Shape;242;p1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43" name="Google Shape;243;p1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44" name="Google Shape;244;p1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1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46" name="Google Shape;246;p15"/>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47" name="Shape 247"/>
        <p:cNvGrpSpPr/>
        <p:nvPr/>
      </p:nvGrpSpPr>
      <p:grpSpPr>
        <a:xfrm>
          <a:off x="0" y="0"/>
          <a:ext cx="0" cy="0"/>
          <a:chOff x="0" y="0"/>
          <a:chExt cx="0" cy="0"/>
        </a:xfrm>
      </p:grpSpPr>
      <p:pic>
        <p:nvPicPr>
          <p:cNvPr id="248" name="Google Shape;248;p1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49" name="Google Shape;249;p16"/>
          <p:cNvGrpSpPr/>
          <p:nvPr/>
        </p:nvGrpSpPr>
        <p:grpSpPr>
          <a:xfrm>
            <a:off x="274200" y="274200"/>
            <a:ext cx="5919000" cy="4425900"/>
            <a:chOff x="274200" y="274200"/>
            <a:chExt cx="5919000" cy="4425900"/>
          </a:xfrm>
        </p:grpSpPr>
        <p:sp>
          <p:nvSpPr>
            <p:cNvPr id="250" name="Google Shape;250;p16"/>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16"/>
            <p:cNvGrpSpPr/>
            <p:nvPr/>
          </p:nvGrpSpPr>
          <p:grpSpPr>
            <a:xfrm>
              <a:off x="274200" y="274200"/>
              <a:ext cx="5827500" cy="4334400"/>
              <a:chOff x="274200" y="274200"/>
              <a:chExt cx="5827500" cy="4334400"/>
            </a:xfrm>
          </p:grpSpPr>
          <p:sp>
            <p:nvSpPr>
              <p:cNvPr id="252" name="Google Shape;252;p16"/>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16"/>
              <p:cNvGrpSpPr/>
              <p:nvPr/>
            </p:nvGrpSpPr>
            <p:grpSpPr>
              <a:xfrm>
                <a:off x="5827100" y="365450"/>
                <a:ext cx="183000" cy="183000"/>
                <a:chOff x="8225400" y="367488"/>
                <a:chExt cx="183000" cy="183000"/>
              </a:xfrm>
            </p:grpSpPr>
            <p:cxnSp>
              <p:nvCxnSpPr>
                <p:cNvPr id="254" name="Google Shape;254;p1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55" name="Google Shape;255;p1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56" name="Google Shape;256;p16"/>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16"/>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258" name="Google Shape;258;p16"/>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259" name="Google Shape;259;p16"/>
          <p:cNvSpPr txBox="1"/>
          <p:nvPr>
            <p:ph idx="1" type="subTitle"/>
          </p:nvPr>
        </p:nvSpPr>
        <p:spPr>
          <a:xfrm>
            <a:off x="715100" y="1600325"/>
            <a:ext cx="3674100" cy="9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60" name="Google Shape;260;p16"/>
          <p:cNvSpPr txBox="1"/>
          <p:nvPr>
            <p:ph type="title"/>
          </p:nvPr>
        </p:nvSpPr>
        <p:spPr>
          <a:xfrm>
            <a:off x="714350" y="731525"/>
            <a:ext cx="3674100" cy="6858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AND_TWO_COLUMNS_1">
    <p:spTree>
      <p:nvGrpSpPr>
        <p:cNvPr id="261" name="Shape 261"/>
        <p:cNvGrpSpPr/>
        <p:nvPr/>
      </p:nvGrpSpPr>
      <p:grpSpPr>
        <a:xfrm>
          <a:off x="0" y="0"/>
          <a:ext cx="0" cy="0"/>
          <a:chOff x="0" y="0"/>
          <a:chExt cx="0" cy="0"/>
        </a:xfrm>
      </p:grpSpPr>
      <p:pic>
        <p:nvPicPr>
          <p:cNvPr id="262" name="Google Shape;262;p1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63" name="Google Shape;263;p17"/>
          <p:cNvGrpSpPr/>
          <p:nvPr/>
        </p:nvGrpSpPr>
        <p:grpSpPr>
          <a:xfrm>
            <a:off x="274200" y="274200"/>
            <a:ext cx="8687100" cy="4686600"/>
            <a:chOff x="274200" y="274200"/>
            <a:chExt cx="8687100" cy="4686600"/>
          </a:xfrm>
        </p:grpSpPr>
        <p:sp>
          <p:nvSpPr>
            <p:cNvPr id="264" name="Google Shape;264;p17"/>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7"/>
            <p:cNvGrpSpPr/>
            <p:nvPr/>
          </p:nvGrpSpPr>
          <p:grpSpPr>
            <a:xfrm>
              <a:off x="274200" y="274200"/>
              <a:ext cx="8595900" cy="4595100"/>
              <a:chOff x="274200" y="274200"/>
              <a:chExt cx="8595900" cy="4595100"/>
            </a:xfrm>
          </p:grpSpPr>
          <p:grpSp>
            <p:nvGrpSpPr>
              <p:cNvPr id="266" name="Google Shape;266;p17"/>
              <p:cNvGrpSpPr/>
              <p:nvPr/>
            </p:nvGrpSpPr>
            <p:grpSpPr>
              <a:xfrm>
                <a:off x="274200" y="274200"/>
                <a:ext cx="8595900" cy="4595100"/>
                <a:chOff x="274200" y="274200"/>
                <a:chExt cx="8595900" cy="4595100"/>
              </a:xfrm>
            </p:grpSpPr>
            <p:sp>
              <p:nvSpPr>
                <p:cNvPr id="267" name="Google Shape;267;p17"/>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8" name="Google Shape;268;p17"/>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69" name="Google Shape;269;p17"/>
              <p:cNvGrpSpPr/>
              <p:nvPr/>
            </p:nvGrpSpPr>
            <p:grpSpPr>
              <a:xfrm>
                <a:off x="8595300" y="365550"/>
                <a:ext cx="183000" cy="183000"/>
                <a:chOff x="8225400" y="367488"/>
                <a:chExt cx="183000" cy="183000"/>
              </a:xfrm>
            </p:grpSpPr>
            <p:cxnSp>
              <p:nvCxnSpPr>
                <p:cNvPr id="270" name="Google Shape;270;p1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71" name="Google Shape;271;p1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72" name="Google Shape;272;p17"/>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17"/>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74" name="Google Shape;274;p17"/>
          <p:cNvSpPr txBox="1"/>
          <p:nvPr>
            <p:ph idx="1" type="subTitle"/>
          </p:nvPr>
        </p:nvSpPr>
        <p:spPr>
          <a:xfrm>
            <a:off x="714325" y="2754900"/>
            <a:ext cx="36747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5" name="Google Shape;275;p17"/>
          <p:cNvSpPr txBox="1"/>
          <p:nvPr>
            <p:ph type="title"/>
          </p:nvPr>
        </p:nvSpPr>
        <p:spPr>
          <a:xfrm>
            <a:off x="714325" y="731400"/>
            <a:ext cx="3674700" cy="1840500"/>
          </a:xfrm>
          <a:prstGeom prst="rect">
            <a:avLst/>
          </a:prstGeom>
        </p:spPr>
        <p:txBody>
          <a:bodyPr anchorCtr="0" anchor="t" bIns="91425" lIns="91425" spcFirstLastPara="1" rIns="91425" wrap="square" tIns="91425">
            <a:noAutofit/>
          </a:bodyPr>
          <a:lstStyle>
            <a:lvl1pPr lvl="0" marR="9144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6" name="Google Shape;276;p17"/>
          <p:cNvSpPr/>
          <p:nvPr>
            <p:ph idx="2" type="pic"/>
          </p:nvPr>
        </p:nvSpPr>
        <p:spPr>
          <a:xfrm>
            <a:off x="4769625" y="1271375"/>
            <a:ext cx="3644400" cy="32178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77" name="Shape 277"/>
        <p:cNvGrpSpPr/>
        <p:nvPr/>
      </p:nvGrpSpPr>
      <p:grpSpPr>
        <a:xfrm>
          <a:off x="0" y="0"/>
          <a:ext cx="0" cy="0"/>
          <a:chOff x="0" y="0"/>
          <a:chExt cx="0" cy="0"/>
        </a:xfrm>
      </p:grpSpPr>
      <p:pic>
        <p:nvPicPr>
          <p:cNvPr id="278" name="Google Shape;278;p1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79" name="Google Shape;279;p18"/>
          <p:cNvGrpSpPr/>
          <p:nvPr/>
        </p:nvGrpSpPr>
        <p:grpSpPr>
          <a:xfrm>
            <a:off x="274200" y="274200"/>
            <a:ext cx="8687100" cy="4686600"/>
            <a:chOff x="274200" y="274200"/>
            <a:chExt cx="8687100" cy="4686600"/>
          </a:xfrm>
        </p:grpSpPr>
        <p:sp>
          <p:nvSpPr>
            <p:cNvPr id="280" name="Google Shape;280;p18"/>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8"/>
            <p:cNvGrpSpPr/>
            <p:nvPr/>
          </p:nvGrpSpPr>
          <p:grpSpPr>
            <a:xfrm>
              <a:off x="274200" y="274200"/>
              <a:ext cx="8595900" cy="4595100"/>
              <a:chOff x="274200" y="274200"/>
              <a:chExt cx="8595900" cy="4595100"/>
            </a:xfrm>
          </p:grpSpPr>
          <p:grpSp>
            <p:nvGrpSpPr>
              <p:cNvPr id="282" name="Google Shape;282;p18"/>
              <p:cNvGrpSpPr/>
              <p:nvPr/>
            </p:nvGrpSpPr>
            <p:grpSpPr>
              <a:xfrm>
                <a:off x="274200" y="274200"/>
                <a:ext cx="8595900" cy="4595100"/>
                <a:chOff x="274200" y="274200"/>
                <a:chExt cx="8595900" cy="4595100"/>
              </a:xfrm>
            </p:grpSpPr>
            <p:sp>
              <p:nvSpPr>
                <p:cNvPr id="283" name="Google Shape;283;p18"/>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4" name="Google Shape;284;p18"/>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285" name="Google Shape;285;p18"/>
              <p:cNvGrpSpPr/>
              <p:nvPr/>
            </p:nvGrpSpPr>
            <p:grpSpPr>
              <a:xfrm>
                <a:off x="8595300" y="365550"/>
                <a:ext cx="183000" cy="183000"/>
                <a:chOff x="8225400" y="367488"/>
                <a:chExt cx="183000" cy="183000"/>
              </a:xfrm>
            </p:grpSpPr>
            <p:cxnSp>
              <p:nvCxnSpPr>
                <p:cNvPr id="286" name="Google Shape;286;p1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287" name="Google Shape;287;p1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288" name="Google Shape;288;p18"/>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9" name="Google Shape;289;p18"/>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290" name="Google Shape;290;p18"/>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1" name="Google Shape;291;p18"/>
          <p:cNvSpPr txBox="1"/>
          <p:nvPr>
            <p:ph idx="1" type="subTitle"/>
          </p:nvPr>
        </p:nvSpPr>
        <p:spPr>
          <a:xfrm>
            <a:off x="780350" y="2571436"/>
            <a:ext cx="21972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18"/>
          <p:cNvSpPr txBox="1"/>
          <p:nvPr>
            <p:ph idx="2" type="subTitle"/>
          </p:nvPr>
        </p:nvSpPr>
        <p:spPr>
          <a:xfrm>
            <a:off x="7817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8"/>
          <p:cNvSpPr txBox="1"/>
          <p:nvPr>
            <p:ph idx="3" type="subTitle"/>
          </p:nvPr>
        </p:nvSpPr>
        <p:spPr>
          <a:xfrm>
            <a:off x="3474800" y="3053825"/>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18"/>
          <p:cNvSpPr txBox="1"/>
          <p:nvPr>
            <p:ph idx="4" type="subTitle"/>
          </p:nvPr>
        </p:nvSpPr>
        <p:spPr>
          <a:xfrm>
            <a:off x="6167776" y="3053833"/>
            <a:ext cx="2194500" cy="118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5" name="Google Shape;295;p18"/>
          <p:cNvSpPr txBox="1"/>
          <p:nvPr>
            <p:ph idx="5" type="subTitle"/>
          </p:nvPr>
        </p:nvSpPr>
        <p:spPr>
          <a:xfrm>
            <a:off x="3474800" y="2571425"/>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6" name="Google Shape;296;p18"/>
          <p:cNvSpPr txBox="1"/>
          <p:nvPr>
            <p:ph idx="6" type="subTitle"/>
          </p:nvPr>
        </p:nvSpPr>
        <p:spPr>
          <a:xfrm>
            <a:off x="6167776" y="2571426"/>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297" name="Shape 297"/>
        <p:cNvGrpSpPr/>
        <p:nvPr/>
      </p:nvGrpSpPr>
      <p:grpSpPr>
        <a:xfrm>
          <a:off x="0" y="0"/>
          <a:ext cx="0" cy="0"/>
          <a:chOff x="0" y="0"/>
          <a:chExt cx="0" cy="0"/>
        </a:xfrm>
      </p:grpSpPr>
      <p:pic>
        <p:nvPicPr>
          <p:cNvPr id="298" name="Google Shape;298;p1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299" name="Google Shape;299;p19"/>
          <p:cNvGrpSpPr/>
          <p:nvPr/>
        </p:nvGrpSpPr>
        <p:grpSpPr>
          <a:xfrm>
            <a:off x="274200" y="274200"/>
            <a:ext cx="8687100" cy="4686600"/>
            <a:chOff x="274200" y="274200"/>
            <a:chExt cx="8687100" cy="4686600"/>
          </a:xfrm>
        </p:grpSpPr>
        <p:sp>
          <p:nvSpPr>
            <p:cNvPr id="300" name="Google Shape;300;p19"/>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19"/>
            <p:cNvGrpSpPr/>
            <p:nvPr/>
          </p:nvGrpSpPr>
          <p:grpSpPr>
            <a:xfrm>
              <a:off x="274200" y="274200"/>
              <a:ext cx="8595900" cy="4595100"/>
              <a:chOff x="274200" y="274200"/>
              <a:chExt cx="8595900" cy="4595100"/>
            </a:xfrm>
          </p:grpSpPr>
          <p:grpSp>
            <p:nvGrpSpPr>
              <p:cNvPr id="302" name="Google Shape;302;p19"/>
              <p:cNvGrpSpPr/>
              <p:nvPr/>
            </p:nvGrpSpPr>
            <p:grpSpPr>
              <a:xfrm>
                <a:off x="274200" y="274200"/>
                <a:ext cx="8595900" cy="4595100"/>
                <a:chOff x="274200" y="274200"/>
                <a:chExt cx="8595900" cy="4595100"/>
              </a:xfrm>
            </p:grpSpPr>
            <p:sp>
              <p:nvSpPr>
                <p:cNvPr id="303" name="Google Shape;303;p19"/>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4" name="Google Shape;304;p19"/>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05" name="Google Shape;305;p19"/>
              <p:cNvGrpSpPr/>
              <p:nvPr/>
            </p:nvGrpSpPr>
            <p:grpSpPr>
              <a:xfrm>
                <a:off x="8595300" y="365550"/>
                <a:ext cx="183000" cy="183000"/>
                <a:chOff x="8225400" y="367488"/>
                <a:chExt cx="183000" cy="183000"/>
              </a:xfrm>
            </p:grpSpPr>
            <p:cxnSp>
              <p:nvCxnSpPr>
                <p:cNvPr id="306" name="Google Shape;306;p1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07" name="Google Shape;307;p1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08" name="Google Shape;308;p19"/>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9" name="Google Shape;309;p19"/>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10" name="Google Shape;310;p19"/>
          <p:cNvSpPr txBox="1"/>
          <p:nvPr>
            <p:ph type="title"/>
          </p:nvPr>
        </p:nvSpPr>
        <p:spPr>
          <a:xfrm>
            <a:off x="715100" y="731525"/>
            <a:ext cx="77157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1" name="Google Shape;311;p19"/>
          <p:cNvSpPr txBox="1"/>
          <p:nvPr>
            <p:ph idx="1" type="subTitle"/>
          </p:nvPr>
        </p:nvSpPr>
        <p:spPr>
          <a:xfrm>
            <a:off x="3408500" y="2103624"/>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2" name="Google Shape;312;p19"/>
          <p:cNvSpPr txBox="1"/>
          <p:nvPr>
            <p:ph idx="2" type="subTitle"/>
          </p:nvPr>
        </p:nvSpPr>
        <p:spPr>
          <a:xfrm>
            <a:off x="3408500" y="3104632"/>
            <a:ext cx="50202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3" name="Google Shape;313;p19"/>
          <p:cNvSpPr txBox="1"/>
          <p:nvPr>
            <p:ph idx="3" type="subTitle"/>
          </p:nvPr>
        </p:nvSpPr>
        <p:spPr>
          <a:xfrm>
            <a:off x="3408200" y="4105448"/>
            <a:ext cx="5020800" cy="502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14" name="Google Shape;314;p19"/>
          <p:cNvSpPr txBox="1"/>
          <p:nvPr>
            <p:ph idx="4" type="subTitle"/>
          </p:nvPr>
        </p:nvSpPr>
        <p:spPr>
          <a:xfrm>
            <a:off x="3408500" y="1600325"/>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19"/>
          <p:cNvSpPr txBox="1"/>
          <p:nvPr>
            <p:ph idx="5" type="subTitle"/>
          </p:nvPr>
        </p:nvSpPr>
        <p:spPr>
          <a:xfrm>
            <a:off x="3408500" y="2601333"/>
            <a:ext cx="50202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19"/>
          <p:cNvSpPr txBox="1"/>
          <p:nvPr>
            <p:ph idx="6" type="subTitle"/>
          </p:nvPr>
        </p:nvSpPr>
        <p:spPr>
          <a:xfrm>
            <a:off x="3408200" y="3602149"/>
            <a:ext cx="5020800" cy="5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317" name="Shape 317"/>
        <p:cNvGrpSpPr/>
        <p:nvPr/>
      </p:nvGrpSpPr>
      <p:grpSpPr>
        <a:xfrm>
          <a:off x="0" y="0"/>
          <a:ext cx="0" cy="0"/>
          <a:chOff x="0" y="0"/>
          <a:chExt cx="0" cy="0"/>
        </a:xfrm>
      </p:grpSpPr>
      <p:pic>
        <p:nvPicPr>
          <p:cNvPr id="318" name="Google Shape;318;p20"/>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19" name="Google Shape;319;p20"/>
          <p:cNvGrpSpPr/>
          <p:nvPr/>
        </p:nvGrpSpPr>
        <p:grpSpPr>
          <a:xfrm>
            <a:off x="274200" y="274200"/>
            <a:ext cx="8687100" cy="4686600"/>
            <a:chOff x="274200" y="274200"/>
            <a:chExt cx="8687100" cy="4686600"/>
          </a:xfrm>
        </p:grpSpPr>
        <p:sp>
          <p:nvSpPr>
            <p:cNvPr id="320" name="Google Shape;320;p20"/>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 name="Google Shape;321;p20"/>
            <p:cNvGrpSpPr/>
            <p:nvPr/>
          </p:nvGrpSpPr>
          <p:grpSpPr>
            <a:xfrm>
              <a:off x="274200" y="274200"/>
              <a:ext cx="8595900" cy="4595100"/>
              <a:chOff x="274200" y="274200"/>
              <a:chExt cx="8595900" cy="4595100"/>
            </a:xfrm>
          </p:grpSpPr>
          <p:grpSp>
            <p:nvGrpSpPr>
              <p:cNvPr id="322" name="Google Shape;322;p20"/>
              <p:cNvGrpSpPr/>
              <p:nvPr/>
            </p:nvGrpSpPr>
            <p:grpSpPr>
              <a:xfrm>
                <a:off x="274200" y="274200"/>
                <a:ext cx="8595900" cy="4595100"/>
                <a:chOff x="274200" y="274200"/>
                <a:chExt cx="8595900" cy="4595100"/>
              </a:xfrm>
            </p:grpSpPr>
            <p:sp>
              <p:nvSpPr>
                <p:cNvPr id="323" name="Google Shape;323;p20"/>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4" name="Google Shape;324;p20"/>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25" name="Google Shape;325;p20"/>
              <p:cNvGrpSpPr/>
              <p:nvPr/>
            </p:nvGrpSpPr>
            <p:grpSpPr>
              <a:xfrm>
                <a:off x="8595300" y="365550"/>
                <a:ext cx="183000" cy="183000"/>
                <a:chOff x="8225400" y="367488"/>
                <a:chExt cx="183000" cy="183000"/>
              </a:xfrm>
            </p:grpSpPr>
            <p:cxnSp>
              <p:nvCxnSpPr>
                <p:cNvPr id="326" name="Google Shape;326;p20"/>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27" name="Google Shape;327;p20"/>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28" name="Google Shape;328;p20"/>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9" name="Google Shape;329;p20"/>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30" name="Google Shape;330;p20"/>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20"/>
          <p:cNvSpPr txBox="1"/>
          <p:nvPr>
            <p:ph idx="1" type="subTitle"/>
          </p:nvPr>
        </p:nvSpPr>
        <p:spPr>
          <a:xfrm>
            <a:off x="5918599"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2" name="Google Shape;332;p20"/>
          <p:cNvSpPr txBox="1"/>
          <p:nvPr>
            <p:ph idx="2" type="subTitle"/>
          </p:nvPr>
        </p:nvSpPr>
        <p:spPr>
          <a:xfrm>
            <a:off x="5918599" y="38556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3" name="Google Shape;333;p20"/>
          <p:cNvSpPr txBox="1"/>
          <p:nvPr>
            <p:ph idx="3" type="subTitle"/>
          </p:nvPr>
        </p:nvSpPr>
        <p:spPr>
          <a:xfrm>
            <a:off x="1878800" y="2263125"/>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20"/>
          <p:cNvSpPr txBox="1"/>
          <p:nvPr>
            <p:ph idx="4" type="subTitle"/>
          </p:nvPr>
        </p:nvSpPr>
        <p:spPr>
          <a:xfrm>
            <a:off x="1878800" y="3855634"/>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5" name="Google Shape;335;p20"/>
          <p:cNvSpPr txBox="1"/>
          <p:nvPr>
            <p:ph idx="5" type="subTitle"/>
          </p:nvPr>
        </p:nvSpPr>
        <p:spPr>
          <a:xfrm>
            <a:off x="5918599" y="2260100"/>
            <a:ext cx="2377500" cy="640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20"/>
          <p:cNvSpPr txBox="1"/>
          <p:nvPr>
            <p:ph idx="6" type="subTitle"/>
          </p:nvPr>
        </p:nvSpPr>
        <p:spPr>
          <a:xfrm>
            <a:off x="1878800" y="3396625"/>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7" name="Google Shape;337;p20"/>
          <p:cNvSpPr txBox="1"/>
          <p:nvPr>
            <p:ph idx="7" type="subTitle"/>
          </p:nvPr>
        </p:nvSpPr>
        <p:spPr>
          <a:xfrm>
            <a:off x="1878800" y="1801544"/>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38" name="Google Shape;338;p20"/>
          <p:cNvSpPr txBox="1"/>
          <p:nvPr>
            <p:ph idx="8" type="subTitle"/>
          </p:nvPr>
        </p:nvSpPr>
        <p:spPr>
          <a:xfrm>
            <a:off x="5918599" y="1804550"/>
            <a:ext cx="2377500" cy="548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pic>
        <p:nvPicPr>
          <p:cNvPr id="34" name="Google Shape;34;p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5" name="Google Shape;35;p3"/>
          <p:cNvGrpSpPr/>
          <p:nvPr/>
        </p:nvGrpSpPr>
        <p:grpSpPr>
          <a:xfrm>
            <a:off x="1371300" y="742950"/>
            <a:ext cx="6492300" cy="3749100"/>
            <a:chOff x="1371300" y="742950"/>
            <a:chExt cx="6492300" cy="3749100"/>
          </a:xfrm>
        </p:grpSpPr>
        <p:sp>
          <p:nvSpPr>
            <p:cNvPr id="36" name="Google Shape;36;p3"/>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3"/>
            <p:cNvGrpSpPr/>
            <p:nvPr/>
          </p:nvGrpSpPr>
          <p:grpSpPr>
            <a:xfrm>
              <a:off x="1371300" y="742950"/>
              <a:ext cx="6401400" cy="3657600"/>
              <a:chOff x="1371300" y="742950"/>
              <a:chExt cx="6401400" cy="3657600"/>
            </a:xfrm>
          </p:grpSpPr>
          <p:sp>
            <p:nvSpPr>
              <p:cNvPr id="38" name="Google Shape;38;p3"/>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3"/>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40" name="Google Shape;40;p3"/>
              <p:cNvGrpSpPr/>
              <p:nvPr/>
            </p:nvGrpSpPr>
            <p:grpSpPr>
              <a:xfrm>
                <a:off x="7498200" y="834288"/>
                <a:ext cx="183000" cy="183000"/>
                <a:chOff x="8225400" y="367488"/>
                <a:chExt cx="183000" cy="183000"/>
              </a:xfrm>
            </p:grpSpPr>
            <p:cxnSp>
              <p:nvCxnSpPr>
                <p:cNvPr id="41" name="Google Shape;41;p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42" name="Google Shape;42;p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43" name="Google Shape;43;p3"/>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3"/>
              <p:cNvCxnSpPr/>
              <p:nvPr/>
            </p:nvCxnSpPr>
            <p:spPr>
              <a:xfrm>
                <a:off x="6827699" y="1017288"/>
                <a:ext cx="208500" cy="0"/>
              </a:xfrm>
              <a:prstGeom prst="straightConnector1">
                <a:avLst/>
              </a:prstGeom>
              <a:noFill/>
              <a:ln cap="flat" cmpd="sng" w="28575">
                <a:solidFill>
                  <a:schemeClr val="dk1"/>
                </a:solidFill>
                <a:prstDash val="solid"/>
                <a:round/>
                <a:headEnd len="med" w="med" type="none"/>
                <a:tailEnd len="med" w="med" type="none"/>
              </a:ln>
            </p:spPr>
          </p:cxnSp>
        </p:grpSp>
      </p:grpSp>
      <p:sp>
        <p:nvSpPr>
          <p:cNvPr id="45" name="Google Shape;45;p3"/>
          <p:cNvSpPr txBox="1"/>
          <p:nvPr>
            <p:ph type="title"/>
          </p:nvPr>
        </p:nvSpPr>
        <p:spPr>
          <a:xfrm>
            <a:off x="1828800" y="2114550"/>
            <a:ext cx="5486400" cy="9144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46" name="Google Shape;46;p3"/>
          <p:cNvSpPr txBox="1"/>
          <p:nvPr>
            <p:ph hasCustomPrompt="1" idx="2" type="title"/>
          </p:nvPr>
        </p:nvSpPr>
        <p:spPr>
          <a:xfrm>
            <a:off x="947550" y="679350"/>
            <a:ext cx="1368300" cy="1371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7" name="Google Shape;47;p3"/>
          <p:cNvSpPr txBox="1"/>
          <p:nvPr>
            <p:ph idx="1" type="subTitle"/>
          </p:nvPr>
        </p:nvSpPr>
        <p:spPr>
          <a:xfrm>
            <a:off x="2286000" y="3952891"/>
            <a:ext cx="4572000" cy="45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39" name="Shape 339"/>
        <p:cNvGrpSpPr/>
        <p:nvPr/>
      </p:nvGrpSpPr>
      <p:grpSpPr>
        <a:xfrm>
          <a:off x="0" y="0"/>
          <a:ext cx="0" cy="0"/>
          <a:chOff x="0" y="0"/>
          <a:chExt cx="0" cy="0"/>
        </a:xfrm>
      </p:grpSpPr>
      <p:pic>
        <p:nvPicPr>
          <p:cNvPr id="340" name="Google Shape;340;p21"/>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41" name="Google Shape;341;p21"/>
          <p:cNvGrpSpPr/>
          <p:nvPr/>
        </p:nvGrpSpPr>
        <p:grpSpPr>
          <a:xfrm>
            <a:off x="274200" y="274200"/>
            <a:ext cx="8687100" cy="4686600"/>
            <a:chOff x="274200" y="274200"/>
            <a:chExt cx="8687100" cy="4686600"/>
          </a:xfrm>
        </p:grpSpPr>
        <p:sp>
          <p:nvSpPr>
            <p:cNvPr id="342" name="Google Shape;342;p21"/>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1"/>
            <p:cNvGrpSpPr/>
            <p:nvPr/>
          </p:nvGrpSpPr>
          <p:grpSpPr>
            <a:xfrm>
              <a:off x="274200" y="274200"/>
              <a:ext cx="8595900" cy="4595100"/>
              <a:chOff x="274200" y="274200"/>
              <a:chExt cx="8595900" cy="4595100"/>
            </a:xfrm>
          </p:grpSpPr>
          <p:grpSp>
            <p:nvGrpSpPr>
              <p:cNvPr id="344" name="Google Shape;344;p21"/>
              <p:cNvGrpSpPr/>
              <p:nvPr/>
            </p:nvGrpSpPr>
            <p:grpSpPr>
              <a:xfrm>
                <a:off x="274200" y="274200"/>
                <a:ext cx="8595900" cy="4595100"/>
                <a:chOff x="274200" y="274200"/>
                <a:chExt cx="8595900" cy="4595100"/>
              </a:xfrm>
            </p:grpSpPr>
            <p:sp>
              <p:nvSpPr>
                <p:cNvPr id="345" name="Google Shape;345;p21"/>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21"/>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47" name="Google Shape;347;p21"/>
              <p:cNvGrpSpPr/>
              <p:nvPr/>
            </p:nvGrpSpPr>
            <p:grpSpPr>
              <a:xfrm>
                <a:off x="8595300" y="365550"/>
                <a:ext cx="183000" cy="183000"/>
                <a:chOff x="8225400" y="367488"/>
                <a:chExt cx="183000" cy="183000"/>
              </a:xfrm>
            </p:grpSpPr>
            <p:cxnSp>
              <p:nvCxnSpPr>
                <p:cNvPr id="348" name="Google Shape;348;p21"/>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49" name="Google Shape;349;p21"/>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50" name="Google Shape;350;p21"/>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1" name="Google Shape;351;p21"/>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52" name="Google Shape;352;p21"/>
          <p:cNvSpPr txBox="1"/>
          <p:nvPr>
            <p:ph type="title"/>
          </p:nvPr>
        </p:nvSpPr>
        <p:spPr>
          <a:xfrm>
            <a:off x="715100"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21"/>
          <p:cNvSpPr txBox="1"/>
          <p:nvPr>
            <p:ph idx="1" type="subTitle"/>
          </p:nvPr>
        </p:nvSpPr>
        <p:spPr>
          <a:xfrm>
            <a:off x="347480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4" name="Google Shape;354;p21"/>
          <p:cNvSpPr txBox="1"/>
          <p:nvPr>
            <p:ph idx="2" type="subTitle"/>
          </p:nvPr>
        </p:nvSpPr>
        <p:spPr>
          <a:xfrm>
            <a:off x="6166650"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5" name="Google Shape;355;p21"/>
          <p:cNvSpPr txBox="1"/>
          <p:nvPr>
            <p:ph idx="3" type="subTitle"/>
          </p:nvPr>
        </p:nvSpPr>
        <p:spPr>
          <a:xfrm>
            <a:off x="347430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6" name="Google Shape;356;p21"/>
          <p:cNvSpPr txBox="1"/>
          <p:nvPr>
            <p:ph idx="4" type="subTitle"/>
          </p:nvPr>
        </p:nvSpPr>
        <p:spPr>
          <a:xfrm>
            <a:off x="781538" y="2261076"/>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7" name="Google Shape;357;p21"/>
          <p:cNvSpPr txBox="1"/>
          <p:nvPr>
            <p:ph idx="5" type="subTitle"/>
          </p:nvPr>
        </p:nvSpPr>
        <p:spPr>
          <a:xfrm>
            <a:off x="78154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8" name="Google Shape;358;p21"/>
          <p:cNvSpPr txBox="1"/>
          <p:nvPr>
            <p:ph idx="6" type="subTitle"/>
          </p:nvPr>
        </p:nvSpPr>
        <p:spPr>
          <a:xfrm>
            <a:off x="6168018" y="3853932"/>
            <a:ext cx="2194500" cy="640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9" name="Google Shape;359;p21"/>
          <p:cNvSpPr txBox="1"/>
          <p:nvPr>
            <p:ph idx="7" type="subTitle"/>
          </p:nvPr>
        </p:nvSpPr>
        <p:spPr>
          <a:xfrm>
            <a:off x="34747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0" name="Google Shape;360;p21"/>
          <p:cNvSpPr txBox="1"/>
          <p:nvPr>
            <p:ph idx="8" type="subTitle"/>
          </p:nvPr>
        </p:nvSpPr>
        <p:spPr>
          <a:xfrm>
            <a:off x="6166650"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1" name="Google Shape;361;p21"/>
          <p:cNvSpPr txBox="1"/>
          <p:nvPr>
            <p:ph idx="9" type="subTitle"/>
          </p:nvPr>
        </p:nvSpPr>
        <p:spPr>
          <a:xfrm>
            <a:off x="3475767" y="3401300"/>
            <a:ext cx="21927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2" name="Google Shape;362;p21"/>
          <p:cNvSpPr txBox="1"/>
          <p:nvPr>
            <p:ph idx="13" type="subTitle"/>
          </p:nvPr>
        </p:nvSpPr>
        <p:spPr>
          <a:xfrm>
            <a:off x="781538" y="180355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3" name="Google Shape;363;p21"/>
          <p:cNvSpPr txBox="1"/>
          <p:nvPr>
            <p:ph idx="14" type="subTitle"/>
          </p:nvPr>
        </p:nvSpPr>
        <p:spPr>
          <a:xfrm>
            <a:off x="781552" y="3401312"/>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364" name="Google Shape;364;p21"/>
          <p:cNvSpPr txBox="1"/>
          <p:nvPr>
            <p:ph idx="15" type="subTitle"/>
          </p:nvPr>
        </p:nvSpPr>
        <p:spPr>
          <a:xfrm>
            <a:off x="6168018" y="3401300"/>
            <a:ext cx="2194500" cy="548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65" name="Shape 365"/>
        <p:cNvGrpSpPr/>
        <p:nvPr/>
      </p:nvGrpSpPr>
      <p:grpSpPr>
        <a:xfrm>
          <a:off x="0" y="0"/>
          <a:ext cx="0" cy="0"/>
          <a:chOff x="0" y="0"/>
          <a:chExt cx="0" cy="0"/>
        </a:xfrm>
      </p:grpSpPr>
      <p:pic>
        <p:nvPicPr>
          <p:cNvPr id="366" name="Google Shape;366;p22"/>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67" name="Google Shape;367;p22"/>
          <p:cNvGrpSpPr/>
          <p:nvPr/>
        </p:nvGrpSpPr>
        <p:grpSpPr>
          <a:xfrm>
            <a:off x="274200" y="274200"/>
            <a:ext cx="8687100" cy="4686600"/>
            <a:chOff x="274200" y="274200"/>
            <a:chExt cx="8687100" cy="4686600"/>
          </a:xfrm>
        </p:grpSpPr>
        <p:sp>
          <p:nvSpPr>
            <p:cNvPr id="368" name="Google Shape;368;p22"/>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2"/>
            <p:cNvGrpSpPr/>
            <p:nvPr/>
          </p:nvGrpSpPr>
          <p:grpSpPr>
            <a:xfrm>
              <a:off x="274200" y="274200"/>
              <a:ext cx="8595900" cy="4595100"/>
              <a:chOff x="274200" y="274200"/>
              <a:chExt cx="8595900" cy="4595100"/>
            </a:xfrm>
          </p:grpSpPr>
          <p:grpSp>
            <p:nvGrpSpPr>
              <p:cNvPr id="370" name="Google Shape;370;p22"/>
              <p:cNvGrpSpPr/>
              <p:nvPr/>
            </p:nvGrpSpPr>
            <p:grpSpPr>
              <a:xfrm>
                <a:off x="274200" y="274200"/>
                <a:ext cx="8595900" cy="4595100"/>
                <a:chOff x="274200" y="274200"/>
                <a:chExt cx="8595900" cy="4595100"/>
              </a:xfrm>
            </p:grpSpPr>
            <p:sp>
              <p:nvSpPr>
                <p:cNvPr id="371" name="Google Shape;371;p22"/>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2" name="Google Shape;372;p22"/>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373" name="Google Shape;373;p22"/>
              <p:cNvGrpSpPr/>
              <p:nvPr/>
            </p:nvGrpSpPr>
            <p:grpSpPr>
              <a:xfrm>
                <a:off x="8595300" y="365550"/>
                <a:ext cx="183000" cy="183000"/>
                <a:chOff x="8225400" y="367488"/>
                <a:chExt cx="183000" cy="183000"/>
              </a:xfrm>
            </p:grpSpPr>
            <p:cxnSp>
              <p:nvCxnSpPr>
                <p:cNvPr id="374" name="Google Shape;374;p22"/>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75" name="Google Shape;375;p22"/>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76" name="Google Shape;376;p22"/>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7" name="Google Shape;377;p22"/>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378" name="Google Shape;378;p22"/>
          <p:cNvSpPr txBox="1"/>
          <p:nvPr>
            <p:ph hasCustomPrompt="1" type="title"/>
          </p:nvPr>
        </p:nvSpPr>
        <p:spPr>
          <a:xfrm>
            <a:off x="1828775" y="7313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79" name="Google Shape;379;p22"/>
          <p:cNvSpPr txBox="1"/>
          <p:nvPr>
            <p:ph idx="1" type="subTitle"/>
          </p:nvPr>
        </p:nvSpPr>
        <p:spPr>
          <a:xfrm>
            <a:off x="1828825" y="1600206"/>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0" name="Google Shape;380;p22"/>
          <p:cNvSpPr txBox="1"/>
          <p:nvPr>
            <p:ph hasCustomPrompt="1" idx="2" type="title"/>
          </p:nvPr>
        </p:nvSpPr>
        <p:spPr>
          <a:xfrm>
            <a:off x="1828775" y="2052697"/>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1" name="Google Shape;381;p22"/>
          <p:cNvSpPr txBox="1"/>
          <p:nvPr>
            <p:ph idx="3" type="subTitle"/>
          </p:nvPr>
        </p:nvSpPr>
        <p:spPr>
          <a:xfrm>
            <a:off x="1828775" y="2921500"/>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2" name="Google Shape;382;p22"/>
          <p:cNvSpPr txBox="1"/>
          <p:nvPr>
            <p:ph hasCustomPrompt="1" idx="4" type="title"/>
          </p:nvPr>
        </p:nvSpPr>
        <p:spPr>
          <a:xfrm>
            <a:off x="1828825" y="3373998"/>
            <a:ext cx="5486400" cy="868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383" name="Google Shape;383;p22"/>
          <p:cNvSpPr txBox="1"/>
          <p:nvPr>
            <p:ph idx="5" type="subTitle"/>
          </p:nvPr>
        </p:nvSpPr>
        <p:spPr>
          <a:xfrm>
            <a:off x="1828775" y="4242794"/>
            <a:ext cx="5486400" cy="365700"/>
          </a:xfrm>
          <a:prstGeom prst="rect">
            <a:avLst/>
          </a:prstGeom>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84" name="Shape 384"/>
        <p:cNvGrpSpPr/>
        <p:nvPr/>
      </p:nvGrpSpPr>
      <p:grpSpPr>
        <a:xfrm>
          <a:off x="0" y="0"/>
          <a:ext cx="0" cy="0"/>
          <a:chOff x="0" y="0"/>
          <a:chExt cx="0" cy="0"/>
        </a:xfrm>
      </p:grpSpPr>
      <p:pic>
        <p:nvPicPr>
          <p:cNvPr id="385" name="Google Shape;385;p23"/>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386" name="Google Shape;386;p23"/>
          <p:cNvGrpSpPr/>
          <p:nvPr/>
        </p:nvGrpSpPr>
        <p:grpSpPr>
          <a:xfrm>
            <a:off x="914400" y="535100"/>
            <a:ext cx="7406700" cy="4164575"/>
            <a:chOff x="914400" y="535100"/>
            <a:chExt cx="7406700" cy="4164575"/>
          </a:xfrm>
        </p:grpSpPr>
        <p:sp>
          <p:nvSpPr>
            <p:cNvPr id="387" name="Google Shape;387;p23"/>
            <p:cNvSpPr/>
            <p:nvPr/>
          </p:nvSpPr>
          <p:spPr>
            <a:xfrm>
              <a:off x="1005900" y="626275"/>
              <a:ext cx="7315200" cy="4073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8" name="Google Shape;388;p23"/>
            <p:cNvGrpSpPr/>
            <p:nvPr/>
          </p:nvGrpSpPr>
          <p:grpSpPr>
            <a:xfrm>
              <a:off x="914400" y="535100"/>
              <a:ext cx="7315200" cy="4073400"/>
              <a:chOff x="914400" y="535100"/>
              <a:chExt cx="7315200" cy="4073400"/>
            </a:xfrm>
          </p:grpSpPr>
          <p:sp>
            <p:nvSpPr>
              <p:cNvPr id="389" name="Google Shape;389;p23"/>
              <p:cNvSpPr/>
              <p:nvPr/>
            </p:nvSpPr>
            <p:spPr>
              <a:xfrm>
                <a:off x="914400" y="535100"/>
                <a:ext cx="7315200" cy="4073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23"/>
              <p:cNvGrpSpPr/>
              <p:nvPr/>
            </p:nvGrpSpPr>
            <p:grpSpPr>
              <a:xfrm>
                <a:off x="7955100" y="626350"/>
                <a:ext cx="183000" cy="183000"/>
                <a:chOff x="8225400" y="367488"/>
                <a:chExt cx="183000" cy="183000"/>
              </a:xfrm>
            </p:grpSpPr>
            <p:cxnSp>
              <p:nvCxnSpPr>
                <p:cNvPr id="391" name="Google Shape;391;p23"/>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392" name="Google Shape;392;p23"/>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393" name="Google Shape;393;p23"/>
              <p:cNvSpPr/>
              <p:nvPr/>
            </p:nvSpPr>
            <p:spPr>
              <a:xfrm>
                <a:off x="7635000" y="6263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23"/>
              <p:cNvCxnSpPr/>
              <p:nvPr/>
            </p:nvCxnSpPr>
            <p:spPr>
              <a:xfrm>
                <a:off x="7284899" y="8093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395" name="Google Shape;395;p23"/>
              <p:cNvCxnSpPr/>
              <p:nvPr/>
            </p:nvCxnSpPr>
            <p:spPr>
              <a:xfrm>
                <a:off x="916188" y="900697"/>
                <a:ext cx="7310400" cy="0"/>
              </a:xfrm>
              <a:prstGeom prst="straightConnector1">
                <a:avLst/>
              </a:prstGeom>
              <a:noFill/>
              <a:ln cap="flat" cmpd="sng" w="28575">
                <a:solidFill>
                  <a:schemeClr val="dk1"/>
                </a:solidFill>
                <a:prstDash val="solid"/>
                <a:round/>
                <a:headEnd len="med" w="med" type="none"/>
                <a:tailEnd len="med" w="med" type="none"/>
              </a:ln>
            </p:spPr>
          </p:cxnSp>
        </p:grpSp>
      </p:grpSp>
      <p:sp>
        <p:nvSpPr>
          <p:cNvPr id="396" name="Google Shape;396;p23"/>
          <p:cNvSpPr txBox="1"/>
          <p:nvPr>
            <p:ph type="ctrTitle"/>
          </p:nvPr>
        </p:nvSpPr>
        <p:spPr>
          <a:xfrm>
            <a:off x="2285980" y="984428"/>
            <a:ext cx="4572000" cy="9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97" name="Google Shape;397;p23"/>
          <p:cNvSpPr txBox="1"/>
          <p:nvPr>
            <p:ph idx="1" type="subTitle"/>
          </p:nvPr>
        </p:nvSpPr>
        <p:spPr>
          <a:xfrm>
            <a:off x="2285980" y="1898836"/>
            <a:ext cx="45720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398" name="Google Shape;398;p23"/>
          <p:cNvSpPr txBox="1"/>
          <p:nvPr/>
        </p:nvSpPr>
        <p:spPr>
          <a:xfrm>
            <a:off x="2286020" y="3535412"/>
            <a:ext cx="4572000" cy="5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dk1"/>
                </a:solidFill>
                <a:latin typeface="Karla"/>
                <a:ea typeface="Karla"/>
                <a:cs typeface="Karla"/>
                <a:sym typeface="Karla"/>
              </a:rPr>
              <a:t>CREDITS</a:t>
            </a:r>
            <a:r>
              <a:rPr lang="en" sz="1000">
                <a:solidFill>
                  <a:schemeClr val="dk1"/>
                </a:solidFill>
                <a:latin typeface="Karla"/>
                <a:ea typeface="Karla"/>
                <a:cs typeface="Karla"/>
                <a:sym typeface="Karla"/>
              </a:rPr>
              <a:t>: This presentation template was created by </a:t>
            </a:r>
            <a:r>
              <a:rPr b="1" lang="en" sz="1000">
                <a:solidFill>
                  <a:schemeClr val="dk1"/>
                </a:solidFill>
                <a:uFill>
                  <a:noFill/>
                </a:uFill>
                <a:latin typeface="Karla"/>
                <a:ea typeface="Karla"/>
                <a:cs typeface="Karla"/>
                <a:sym typeface="Karla"/>
                <a:hlinkClick r:id="rId3">
                  <a:extLst>
                    <a:ext uri="{A12FA001-AC4F-418D-AE19-62706E023703}">
                      <ahyp:hlinkClr val="tx"/>
                    </a:ext>
                  </a:extLst>
                </a:hlinkClick>
              </a:rPr>
              <a:t>Slidesgo</a:t>
            </a:r>
            <a:r>
              <a:rPr lang="en" sz="1000">
                <a:solidFill>
                  <a:schemeClr val="dk1"/>
                </a:solidFill>
                <a:latin typeface="Karla"/>
                <a:ea typeface="Karla"/>
                <a:cs typeface="Karla"/>
                <a:sym typeface="Karla"/>
              </a:rPr>
              <a:t>, including icons by </a:t>
            </a:r>
            <a:r>
              <a:rPr b="1" lang="en" sz="1000">
                <a:solidFill>
                  <a:schemeClr val="dk1"/>
                </a:solidFill>
                <a:uFill>
                  <a:noFill/>
                </a:uFill>
                <a:latin typeface="Karla"/>
                <a:ea typeface="Karla"/>
                <a:cs typeface="Karla"/>
                <a:sym typeface="Karla"/>
                <a:hlinkClick r:id="rId4">
                  <a:extLst>
                    <a:ext uri="{A12FA001-AC4F-418D-AE19-62706E023703}">
                      <ahyp:hlinkClr val="tx"/>
                    </a:ext>
                  </a:extLst>
                </a:hlinkClick>
              </a:rPr>
              <a:t>Flaticon</a:t>
            </a:r>
            <a:r>
              <a:rPr lang="en" sz="1000">
                <a:solidFill>
                  <a:schemeClr val="dk1"/>
                </a:solidFill>
                <a:latin typeface="Karla"/>
                <a:ea typeface="Karla"/>
                <a:cs typeface="Karla"/>
                <a:sym typeface="Karla"/>
              </a:rPr>
              <a:t>, and infographics &amp; images by </a:t>
            </a:r>
            <a:r>
              <a:rPr b="1" lang="en" sz="1000">
                <a:solidFill>
                  <a:schemeClr val="dk1"/>
                </a:solidFill>
                <a:uFill>
                  <a:noFill/>
                </a:uFill>
                <a:latin typeface="Karla"/>
                <a:ea typeface="Karla"/>
                <a:cs typeface="Karla"/>
                <a:sym typeface="Karla"/>
                <a:hlinkClick r:id="rId5">
                  <a:extLst>
                    <a:ext uri="{A12FA001-AC4F-418D-AE19-62706E023703}">
                      <ahyp:hlinkClr val="tx"/>
                    </a:ext>
                  </a:extLst>
                </a:hlinkClick>
              </a:rPr>
              <a:t>Freepik</a:t>
            </a:r>
            <a:endParaRPr b="1" sz="1000">
              <a:solidFill>
                <a:schemeClr val="dk1"/>
              </a:solidFill>
              <a:latin typeface="Karla"/>
              <a:ea typeface="Karla"/>
              <a:cs typeface="Karla"/>
              <a:sym typeface="Karl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99" name="Shape 399"/>
        <p:cNvGrpSpPr/>
        <p:nvPr/>
      </p:nvGrpSpPr>
      <p:grpSpPr>
        <a:xfrm>
          <a:off x="0" y="0"/>
          <a:ext cx="0" cy="0"/>
          <a:chOff x="0" y="0"/>
          <a:chExt cx="0" cy="0"/>
        </a:xfrm>
      </p:grpSpPr>
      <p:pic>
        <p:nvPicPr>
          <p:cNvPr id="400" name="Google Shape;400;p24"/>
          <p:cNvPicPr preferRelativeResize="0"/>
          <p:nvPr/>
        </p:nvPicPr>
        <p:blipFill>
          <a:blip r:embed="rId2">
            <a:alphaModFix amt="20000"/>
          </a:blip>
          <a:stretch>
            <a:fillRect/>
          </a:stretch>
        </p:blipFill>
        <p:spPr>
          <a:xfrm>
            <a:off x="-91387" y="1031845"/>
            <a:ext cx="9326879" cy="416911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01" name="Shape 40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8" name="Shape 48"/>
        <p:cNvGrpSpPr/>
        <p:nvPr/>
      </p:nvGrpSpPr>
      <p:grpSpPr>
        <a:xfrm>
          <a:off x="0" y="0"/>
          <a:ext cx="0" cy="0"/>
          <a:chOff x="0" y="0"/>
          <a:chExt cx="0" cy="0"/>
        </a:xfrm>
      </p:grpSpPr>
      <p:pic>
        <p:nvPicPr>
          <p:cNvPr id="49" name="Google Shape;49;p4"/>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50" name="Google Shape;50;p4"/>
          <p:cNvGrpSpPr/>
          <p:nvPr/>
        </p:nvGrpSpPr>
        <p:grpSpPr>
          <a:xfrm>
            <a:off x="274200" y="274200"/>
            <a:ext cx="8687100" cy="4686600"/>
            <a:chOff x="274200" y="274200"/>
            <a:chExt cx="8687100" cy="4686600"/>
          </a:xfrm>
        </p:grpSpPr>
        <p:sp>
          <p:nvSpPr>
            <p:cNvPr id="51" name="Google Shape;51;p4"/>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 name="Google Shape;52;p4"/>
            <p:cNvGrpSpPr/>
            <p:nvPr/>
          </p:nvGrpSpPr>
          <p:grpSpPr>
            <a:xfrm>
              <a:off x="274200" y="274200"/>
              <a:ext cx="8595900" cy="4595100"/>
              <a:chOff x="274200" y="274200"/>
              <a:chExt cx="8595900" cy="4595100"/>
            </a:xfrm>
          </p:grpSpPr>
          <p:grpSp>
            <p:nvGrpSpPr>
              <p:cNvPr id="53" name="Google Shape;53;p4"/>
              <p:cNvGrpSpPr/>
              <p:nvPr/>
            </p:nvGrpSpPr>
            <p:grpSpPr>
              <a:xfrm>
                <a:off x="274200" y="274200"/>
                <a:ext cx="8595900" cy="4595100"/>
                <a:chOff x="274200" y="274200"/>
                <a:chExt cx="8595900" cy="4595100"/>
              </a:xfrm>
            </p:grpSpPr>
            <p:sp>
              <p:nvSpPr>
                <p:cNvPr id="54" name="Google Shape;54;p4"/>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 name="Google Shape;55;p4"/>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56" name="Google Shape;56;p4"/>
              <p:cNvGrpSpPr/>
              <p:nvPr/>
            </p:nvGrpSpPr>
            <p:grpSpPr>
              <a:xfrm>
                <a:off x="8595300" y="365550"/>
                <a:ext cx="183000" cy="183000"/>
                <a:chOff x="8225400" y="367488"/>
                <a:chExt cx="183000" cy="183000"/>
              </a:xfrm>
            </p:grpSpPr>
            <p:cxnSp>
              <p:nvCxnSpPr>
                <p:cNvPr id="57" name="Google Shape;57;p4"/>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58" name="Google Shape;58;p4"/>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59" name="Google Shape;59;p4"/>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4"/>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61" name="Google Shape;61;p4"/>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62" name="Google Shape;62;p4"/>
          <p:cNvSpPr txBox="1"/>
          <p:nvPr>
            <p:ph idx="1" type="body"/>
          </p:nvPr>
        </p:nvSpPr>
        <p:spPr>
          <a:xfrm>
            <a:off x="715100" y="1417200"/>
            <a:ext cx="7713900" cy="3657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SzPts val="1400"/>
              <a:buChar char="●"/>
              <a:defRPr sz="11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pic>
        <p:nvPicPr>
          <p:cNvPr id="64" name="Google Shape;64;p5"/>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65" name="Google Shape;65;p5"/>
          <p:cNvGrpSpPr/>
          <p:nvPr/>
        </p:nvGrpSpPr>
        <p:grpSpPr>
          <a:xfrm>
            <a:off x="274200" y="274200"/>
            <a:ext cx="8687100" cy="4686600"/>
            <a:chOff x="274200" y="274200"/>
            <a:chExt cx="8687100" cy="4686600"/>
          </a:xfrm>
        </p:grpSpPr>
        <p:sp>
          <p:nvSpPr>
            <p:cNvPr id="66" name="Google Shape;66;p5"/>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5"/>
            <p:cNvGrpSpPr/>
            <p:nvPr/>
          </p:nvGrpSpPr>
          <p:grpSpPr>
            <a:xfrm>
              <a:off x="274200" y="274200"/>
              <a:ext cx="8595900" cy="4595100"/>
              <a:chOff x="274200" y="274200"/>
              <a:chExt cx="8595900" cy="4595100"/>
            </a:xfrm>
          </p:grpSpPr>
          <p:grpSp>
            <p:nvGrpSpPr>
              <p:cNvPr id="68" name="Google Shape;68;p5"/>
              <p:cNvGrpSpPr/>
              <p:nvPr/>
            </p:nvGrpSpPr>
            <p:grpSpPr>
              <a:xfrm>
                <a:off x="274200" y="274200"/>
                <a:ext cx="8595900" cy="4595100"/>
                <a:chOff x="274200" y="274200"/>
                <a:chExt cx="8595900" cy="4595100"/>
              </a:xfrm>
            </p:grpSpPr>
            <p:sp>
              <p:nvSpPr>
                <p:cNvPr id="69" name="Google Shape;69;p5"/>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5"/>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71" name="Google Shape;71;p5"/>
              <p:cNvGrpSpPr/>
              <p:nvPr/>
            </p:nvGrpSpPr>
            <p:grpSpPr>
              <a:xfrm>
                <a:off x="8595300" y="365550"/>
                <a:ext cx="183000" cy="183000"/>
                <a:chOff x="8225400" y="367488"/>
                <a:chExt cx="183000" cy="183000"/>
              </a:xfrm>
            </p:grpSpPr>
            <p:cxnSp>
              <p:nvCxnSpPr>
                <p:cNvPr id="72" name="Google Shape;72;p5"/>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73" name="Google Shape;73;p5"/>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74" name="Google Shape;74;p5"/>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 name="Google Shape;75;p5"/>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76" name="Google Shape;76;p5"/>
          <p:cNvSpPr txBox="1"/>
          <p:nvPr>
            <p:ph idx="1" type="subTitle"/>
          </p:nvPr>
        </p:nvSpPr>
        <p:spPr>
          <a:xfrm>
            <a:off x="2639725" y="2147800"/>
            <a:ext cx="1566300" cy="81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 name="Google Shape;77;p5"/>
          <p:cNvSpPr txBox="1"/>
          <p:nvPr>
            <p:ph idx="2" type="subTitle"/>
          </p:nvPr>
        </p:nvSpPr>
        <p:spPr>
          <a:xfrm>
            <a:off x="6682288" y="2147800"/>
            <a:ext cx="1563600" cy="81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2400">
                <a:solidFill>
                  <a:schemeClr val="dk1"/>
                </a:solidFill>
                <a:latin typeface="Rubik Black"/>
                <a:ea typeface="Rubik Black"/>
                <a:cs typeface="Rubik Black"/>
                <a:sym typeface="Rubik Black"/>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5"/>
          <p:cNvSpPr txBox="1"/>
          <p:nvPr>
            <p:ph idx="3" type="subTitle"/>
          </p:nvPr>
        </p:nvSpPr>
        <p:spPr>
          <a:xfrm>
            <a:off x="2639725" y="2892425"/>
            <a:ext cx="15663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9" name="Google Shape;79;p5"/>
          <p:cNvSpPr txBox="1"/>
          <p:nvPr>
            <p:ph idx="4" type="subTitle"/>
          </p:nvPr>
        </p:nvSpPr>
        <p:spPr>
          <a:xfrm>
            <a:off x="6682288" y="2892425"/>
            <a:ext cx="1563600" cy="82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0" name="Google Shape;80;p5"/>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pic>
        <p:nvPicPr>
          <p:cNvPr id="82" name="Google Shape;82;p6"/>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83" name="Google Shape;83;p6"/>
          <p:cNvGrpSpPr/>
          <p:nvPr/>
        </p:nvGrpSpPr>
        <p:grpSpPr>
          <a:xfrm>
            <a:off x="274200" y="274200"/>
            <a:ext cx="8687100" cy="4686600"/>
            <a:chOff x="274200" y="274200"/>
            <a:chExt cx="8687100" cy="4686600"/>
          </a:xfrm>
        </p:grpSpPr>
        <p:sp>
          <p:nvSpPr>
            <p:cNvPr id="84" name="Google Shape;84;p6"/>
            <p:cNvSpPr/>
            <p:nvPr/>
          </p:nvSpPr>
          <p:spPr>
            <a:xfrm>
              <a:off x="365700" y="365700"/>
              <a:ext cx="8595600" cy="4595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6"/>
            <p:cNvGrpSpPr/>
            <p:nvPr/>
          </p:nvGrpSpPr>
          <p:grpSpPr>
            <a:xfrm>
              <a:off x="274200" y="274200"/>
              <a:ext cx="8595900" cy="4595100"/>
              <a:chOff x="274200" y="274200"/>
              <a:chExt cx="8595900" cy="4595100"/>
            </a:xfrm>
          </p:grpSpPr>
          <p:grpSp>
            <p:nvGrpSpPr>
              <p:cNvPr id="86" name="Google Shape;86;p6"/>
              <p:cNvGrpSpPr/>
              <p:nvPr/>
            </p:nvGrpSpPr>
            <p:grpSpPr>
              <a:xfrm>
                <a:off x="274200" y="274200"/>
                <a:ext cx="8595900" cy="4595100"/>
                <a:chOff x="274200" y="274200"/>
                <a:chExt cx="8595900" cy="4595100"/>
              </a:xfrm>
            </p:grpSpPr>
            <p:sp>
              <p:nvSpPr>
                <p:cNvPr id="87" name="Google Shape;87;p6"/>
                <p:cNvSpPr/>
                <p:nvPr/>
              </p:nvSpPr>
              <p:spPr>
                <a:xfrm>
                  <a:off x="274200" y="274200"/>
                  <a:ext cx="8595600" cy="4595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6"/>
                <p:cNvCxnSpPr/>
                <p:nvPr/>
              </p:nvCxnSpPr>
              <p:spPr>
                <a:xfrm>
                  <a:off x="274200" y="639909"/>
                  <a:ext cx="8595900" cy="0"/>
                </a:xfrm>
                <a:prstGeom prst="straightConnector1">
                  <a:avLst/>
                </a:prstGeom>
                <a:noFill/>
                <a:ln cap="flat" cmpd="sng" w="28575">
                  <a:solidFill>
                    <a:schemeClr val="dk1"/>
                  </a:solidFill>
                  <a:prstDash val="solid"/>
                  <a:round/>
                  <a:headEnd len="med" w="med" type="none"/>
                  <a:tailEnd len="med" w="med" type="none"/>
                </a:ln>
              </p:spPr>
            </p:cxnSp>
          </p:grpSp>
          <p:grpSp>
            <p:nvGrpSpPr>
              <p:cNvPr id="89" name="Google Shape;89;p6"/>
              <p:cNvGrpSpPr/>
              <p:nvPr/>
            </p:nvGrpSpPr>
            <p:grpSpPr>
              <a:xfrm>
                <a:off x="8595300" y="365550"/>
                <a:ext cx="183000" cy="183000"/>
                <a:chOff x="8225400" y="367488"/>
                <a:chExt cx="183000" cy="183000"/>
              </a:xfrm>
            </p:grpSpPr>
            <p:cxnSp>
              <p:nvCxnSpPr>
                <p:cNvPr id="90" name="Google Shape;90;p6"/>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91" name="Google Shape;91;p6"/>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92" name="Google Shape;92;p6"/>
              <p:cNvSpPr/>
              <p:nvPr/>
            </p:nvSpPr>
            <p:spPr>
              <a:xfrm>
                <a:off x="8275200" y="3655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6"/>
              <p:cNvCxnSpPr/>
              <p:nvPr/>
            </p:nvCxnSpPr>
            <p:spPr>
              <a:xfrm>
                <a:off x="7925099" y="548550"/>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94" name="Google Shape;94;p6"/>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pic>
        <p:nvPicPr>
          <p:cNvPr id="96" name="Google Shape;96;p7"/>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97" name="Google Shape;97;p7"/>
          <p:cNvGrpSpPr/>
          <p:nvPr/>
        </p:nvGrpSpPr>
        <p:grpSpPr>
          <a:xfrm>
            <a:off x="1438985" y="535000"/>
            <a:ext cx="5919000" cy="4425900"/>
            <a:chOff x="274200" y="274200"/>
            <a:chExt cx="5919000" cy="4425900"/>
          </a:xfrm>
        </p:grpSpPr>
        <p:sp>
          <p:nvSpPr>
            <p:cNvPr id="98" name="Google Shape;9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a:off x="274200" y="274200"/>
              <a:ext cx="5827500" cy="4334400"/>
              <a:chOff x="274200" y="274200"/>
              <a:chExt cx="5827500" cy="4334400"/>
            </a:xfrm>
          </p:grpSpPr>
          <p:sp>
            <p:nvSpPr>
              <p:cNvPr id="100" name="Google Shape;10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7"/>
              <p:cNvGrpSpPr/>
              <p:nvPr/>
            </p:nvGrpSpPr>
            <p:grpSpPr>
              <a:xfrm>
                <a:off x="5827100" y="365450"/>
                <a:ext cx="183000" cy="183000"/>
                <a:chOff x="8225400" y="367488"/>
                <a:chExt cx="183000" cy="183000"/>
              </a:xfrm>
            </p:grpSpPr>
            <p:cxnSp>
              <p:nvCxnSpPr>
                <p:cNvPr id="102" name="Google Shape;10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03" name="Google Shape;10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04" name="Google Shape;10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 name="Google Shape;10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06" name="Google Shape;10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07" name="Google Shape;107;p7"/>
          <p:cNvGrpSpPr/>
          <p:nvPr/>
        </p:nvGrpSpPr>
        <p:grpSpPr>
          <a:xfrm>
            <a:off x="274200" y="274200"/>
            <a:ext cx="5919000" cy="4425900"/>
            <a:chOff x="274200" y="274200"/>
            <a:chExt cx="5919000" cy="4425900"/>
          </a:xfrm>
        </p:grpSpPr>
        <p:sp>
          <p:nvSpPr>
            <p:cNvPr id="108" name="Google Shape;108;p7"/>
            <p:cNvSpPr/>
            <p:nvPr/>
          </p:nvSpPr>
          <p:spPr>
            <a:xfrm>
              <a:off x="365700" y="365700"/>
              <a:ext cx="5827500" cy="4334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7"/>
            <p:cNvGrpSpPr/>
            <p:nvPr/>
          </p:nvGrpSpPr>
          <p:grpSpPr>
            <a:xfrm>
              <a:off x="274200" y="274200"/>
              <a:ext cx="5827500" cy="4334400"/>
              <a:chOff x="274200" y="274200"/>
              <a:chExt cx="5827500" cy="4334400"/>
            </a:xfrm>
          </p:grpSpPr>
          <p:sp>
            <p:nvSpPr>
              <p:cNvPr id="110" name="Google Shape;110;p7"/>
              <p:cNvSpPr/>
              <p:nvPr/>
            </p:nvSpPr>
            <p:spPr>
              <a:xfrm>
                <a:off x="274200" y="274200"/>
                <a:ext cx="5827500" cy="4334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7"/>
              <p:cNvGrpSpPr/>
              <p:nvPr/>
            </p:nvGrpSpPr>
            <p:grpSpPr>
              <a:xfrm>
                <a:off x="5827100" y="365450"/>
                <a:ext cx="183000" cy="183000"/>
                <a:chOff x="8225400" y="367488"/>
                <a:chExt cx="183000" cy="183000"/>
              </a:xfrm>
            </p:grpSpPr>
            <p:cxnSp>
              <p:nvCxnSpPr>
                <p:cNvPr id="112" name="Google Shape;112;p7"/>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13" name="Google Shape;113;p7"/>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14" name="Google Shape;114;p7"/>
              <p:cNvSpPr/>
              <p:nvPr/>
            </p:nvSpPr>
            <p:spPr>
              <a:xfrm>
                <a:off x="5507000" y="365450"/>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7"/>
              <p:cNvCxnSpPr/>
              <p:nvPr/>
            </p:nvCxnSpPr>
            <p:spPr>
              <a:xfrm>
                <a:off x="5156899" y="548450"/>
                <a:ext cx="213000" cy="0"/>
              </a:xfrm>
              <a:prstGeom prst="straightConnector1">
                <a:avLst/>
              </a:prstGeom>
              <a:noFill/>
              <a:ln cap="flat" cmpd="sng" w="28575">
                <a:solidFill>
                  <a:schemeClr val="dk1"/>
                </a:solidFill>
                <a:prstDash val="solid"/>
                <a:round/>
                <a:headEnd len="med" w="med" type="none"/>
                <a:tailEnd len="med" w="med" type="none"/>
              </a:ln>
            </p:spPr>
          </p:cxnSp>
          <p:cxnSp>
            <p:nvCxnSpPr>
              <p:cNvPr id="116" name="Google Shape;116;p7"/>
              <p:cNvCxnSpPr/>
              <p:nvPr/>
            </p:nvCxnSpPr>
            <p:spPr>
              <a:xfrm>
                <a:off x="283500" y="639800"/>
                <a:ext cx="5815200" cy="0"/>
              </a:xfrm>
              <a:prstGeom prst="straightConnector1">
                <a:avLst/>
              </a:prstGeom>
              <a:noFill/>
              <a:ln cap="flat" cmpd="sng" w="28575">
                <a:solidFill>
                  <a:schemeClr val="dk1"/>
                </a:solidFill>
                <a:prstDash val="solid"/>
                <a:round/>
                <a:headEnd len="med" w="med" type="none"/>
                <a:tailEnd len="med" w="med" type="none"/>
              </a:ln>
            </p:spPr>
          </p:cxnSp>
        </p:grpSp>
      </p:grpSp>
      <p:sp>
        <p:nvSpPr>
          <p:cNvPr id="117" name="Google Shape;117;p7"/>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18" name="Google Shape;118;p7"/>
          <p:cNvSpPr txBox="1"/>
          <p:nvPr>
            <p:ph idx="1" type="body"/>
          </p:nvPr>
        </p:nvSpPr>
        <p:spPr>
          <a:xfrm>
            <a:off x="715850" y="1600325"/>
            <a:ext cx="5019900" cy="2564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9" name="Shape 119"/>
        <p:cNvGrpSpPr/>
        <p:nvPr/>
      </p:nvGrpSpPr>
      <p:grpSpPr>
        <a:xfrm>
          <a:off x="0" y="0"/>
          <a:ext cx="0" cy="0"/>
          <a:chOff x="0" y="0"/>
          <a:chExt cx="0" cy="0"/>
        </a:xfrm>
      </p:grpSpPr>
      <p:pic>
        <p:nvPicPr>
          <p:cNvPr id="120" name="Google Shape;120;p8"/>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21" name="Google Shape;121;p8"/>
          <p:cNvGrpSpPr/>
          <p:nvPr/>
        </p:nvGrpSpPr>
        <p:grpSpPr>
          <a:xfrm>
            <a:off x="2028115" y="535000"/>
            <a:ext cx="6492300" cy="3749100"/>
            <a:chOff x="1371300" y="742950"/>
            <a:chExt cx="6492300" cy="3749100"/>
          </a:xfrm>
        </p:grpSpPr>
        <p:sp>
          <p:nvSpPr>
            <p:cNvPr id="122" name="Google Shape;12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8"/>
            <p:cNvGrpSpPr/>
            <p:nvPr/>
          </p:nvGrpSpPr>
          <p:grpSpPr>
            <a:xfrm>
              <a:off x="1371300" y="742950"/>
              <a:ext cx="6401400" cy="3657600"/>
              <a:chOff x="1371300" y="742950"/>
              <a:chExt cx="6401400" cy="3657600"/>
            </a:xfrm>
          </p:grpSpPr>
          <p:sp>
            <p:nvSpPr>
              <p:cNvPr id="124" name="Google Shape;12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26" name="Google Shape;126;p8"/>
              <p:cNvGrpSpPr/>
              <p:nvPr/>
            </p:nvGrpSpPr>
            <p:grpSpPr>
              <a:xfrm>
                <a:off x="7498200" y="834288"/>
                <a:ext cx="183000" cy="183000"/>
                <a:chOff x="8225400" y="367488"/>
                <a:chExt cx="183000" cy="183000"/>
              </a:xfrm>
            </p:grpSpPr>
            <p:cxnSp>
              <p:nvCxnSpPr>
                <p:cNvPr id="127" name="Google Shape;12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28" name="Google Shape;12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29" name="Google Shape;12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31" name="Google Shape;131;p8"/>
          <p:cNvGrpSpPr/>
          <p:nvPr/>
        </p:nvGrpSpPr>
        <p:grpSpPr>
          <a:xfrm>
            <a:off x="1371300" y="742950"/>
            <a:ext cx="6492300" cy="3749100"/>
            <a:chOff x="1371300" y="742950"/>
            <a:chExt cx="6492300" cy="3749100"/>
          </a:xfrm>
        </p:grpSpPr>
        <p:sp>
          <p:nvSpPr>
            <p:cNvPr id="132" name="Google Shape;132;p8"/>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 name="Google Shape;133;p8"/>
            <p:cNvGrpSpPr/>
            <p:nvPr/>
          </p:nvGrpSpPr>
          <p:grpSpPr>
            <a:xfrm>
              <a:off x="1371300" y="742950"/>
              <a:ext cx="6401400" cy="3657600"/>
              <a:chOff x="1371300" y="742950"/>
              <a:chExt cx="6401400" cy="3657600"/>
            </a:xfrm>
          </p:grpSpPr>
          <p:sp>
            <p:nvSpPr>
              <p:cNvPr id="134" name="Google Shape;134;p8"/>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8"/>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36" name="Google Shape;136;p8"/>
              <p:cNvGrpSpPr/>
              <p:nvPr/>
            </p:nvGrpSpPr>
            <p:grpSpPr>
              <a:xfrm>
                <a:off x="7498200" y="834288"/>
                <a:ext cx="183000" cy="183000"/>
                <a:chOff x="8225400" y="367488"/>
                <a:chExt cx="183000" cy="183000"/>
              </a:xfrm>
            </p:grpSpPr>
            <p:cxnSp>
              <p:nvCxnSpPr>
                <p:cNvPr id="137" name="Google Shape;137;p8"/>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38" name="Google Shape;138;p8"/>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39" name="Google Shape;139;p8"/>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8"/>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41" name="Google Shape;141;p8"/>
          <p:cNvSpPr txBox="1"/>
          <p:nvPr>
            <p:ph type="title"/>
          </p:nvPr>
        </p:nvSpPr>
        <p:spPr>
          <a:xfrm>
            <a:off x="1828800" y="1307100"/>
            <a:ext cx="5486400" cy="274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2" name="Shape 142"/>
        <p:cNvGrpSpPr/>
        <p:nvPr/>
      </p:nvGrpSpPr>
      <p:grpSpPr>
        <a:xfrm>
          <a:off x="0" y="0"/>
          <a:ext cx="0" cy="0"/>
          <a:chOff x="0" y="0"/>
          <a:chExt cx="0" cy="0"/>
        </a:xfrm>
      </p:grpSpPr>
      <p:pic>
        <p:nvPicPr>
          <p:cNvPr id="143" name="Google Shape;143;p9"/>
          <p:cNvPicPr preferRelativeResize="0"/>
          <p:nvPr/>
        </p:nvPicPr>
        <p:blipFill>
          <a:blip r:embed="rId2">
            <a:alphaModFix amt="20000"/>
          </a:blip>
          <a:stretch>
            <a:fillRect/>
          </a:stretch>
        </p:blipFill>
        <p:spPr>
          <a:xfrm>
            <a:off x="-91387" y="1031845"/>
            <a:ext cx="9326879" cy="4169115"/>
          </a:xfrm>
          <a:prstGeom prst="rect">
            <a:avLst/>
          </a:prstGeom>
          <a:noFill/>
          <a:ln>
            <a:noFill/>
          </a:ln>
        </p:spPr>
      </p:pic>
      <p:grpSp>
        <p:nvGrpSpPr>
          <p:cNvPr id="144" name="Google Shape;144;p9"/>
          <p:cNvGrpSpPr/>
          <p:nvPr/>
        </p:nvGrpSpPr>
        <p:grpSpPr>
          <a:xfrm>
            <a:off x="2025281" y="535000"/>
            <a:ext cx="6492300" cy="3749100"/>
            <a:chOff x="1371300" y="742950"/>
            <a:chExt cx="6492300" cy="3749100"/>
          </a:xfrm>
        </p:grpSpPr>
        <p:sp>
          <p:nvSpPr>
            <p:cNvPr id="145" name="Google Shape;14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a:off x="1371300" y="742950"/>
              <a:ext cx="6401400" cy="3657600"/>
              <a:chOff x="1371300" y="742950"/>
              <a:chExt cx="6401400" cy="3657600"/>
            </a:xfrm>
          </p:grpSpPr>
          <p:sp>
            <p:nvSpPr>
              <p:cNvPr id="147" name="Google Shape;14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49" name="Google Shape;149;p9"/>
              <p:cNvGrpSpPr/>
              <p:nvPr/>
            </p:nvGrpSpPr>
            <p:grpSpPr>
              <a:xfrm>
                <a:off x="7498200" y="834288"/>
                <a:ext cx="183000" cy="183000"/>
                <a:chOff x="8225400" y="367488"/>
                <a:chExt cx="183000" cy="183000"/>
              </a:xfrm>
            </p:grpSpPr>
            <p:cxnSp>
              <p:nvCxnSpPr>
                <p:cNvPr id="150" name="Google Shape;15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51" name="Google Shape;15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52" name="Google Shape;15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3" name="Google Shape;15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154" name="Google Shape;154;p9"/>
          <p:cNvGrpSpPr/>
          <p:nvPr/>
        </p:nvGrpSpPr>
        <p:grpSpPr>
          <a:xfrm>
            <a:off x="1371300" y="742950"/>
            <a:ext cx="6492300" cy="3749100"/>
            <a:chOff x="1371300" y="742950"/>
            <a:chExt cx="6492300" cy="3749100"/>
          </a:xfrm>
        </p:grpSpPr>
        <p:sp>
          <p:nvSpPr>
            <p:cNvPr id="155" name="Google Shape;155;p9"/>
            <p:cNvSpPr/>
            <p:nvPr/>
          </p:nvSpPr>
          <p:spPr>
            <a:xfrm>
              <a:off x="1462800" y="834450"/>
              <a:ext cx="6400800" cy="36576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a:off x="1371300" y="742950"/>
              <a:ext cx="6401400" cy="3657600"/>
              <a:chOff x="1371300" y="742950"/>
              <a:chExt cx="6401400" cy="3657600"/>
            </a:xfrm>
          </p:grpSpPr>
          <p:sp>
            <p:nvSpPr>
              <p:cNvPr id="157" name="Google Shape;157;p9"/>
              <p:cNvSpPr/>
              <p:nvPr/>
            </p:nvSpPr>
            <p:spPr>
              <a:xfrm>
                <a:off x="1371300" y="742950"/>
                <a:ext cx="6400800" cy="36576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 name="Google Shape;158;p9"/>
              <p:cNvCxnSpPr/>
              <p:nvPr/>
            </p:nvCxnSpPr>
            <p:spPr>
              <a:xfrm>
                <a:off x="1371300" y="1108650"/>
                <a:ext cx="6401400" cy="0"/>
              </a:xfrm>
              <a:prstGeom prst="straightConnector1">
                <a:avLst/>
              </a:prstGeom>
              <a:noFill/>
              <a:ln cap="flat" cmpd="sng" w="28575">
                <a:solidFill>
                  <a:schemeClr val="dk1"/>
                </a:solidFill>
                <a:prstDash val="solid"/>
                <a:round/>
                <a:headEnd len="med" w="med" type="none"/>
                <a:tailEnd len="med" w="med" type="none"/>
              </a:ln>
            </p:spPr>
          </p:cxnSp>
          <p:grpSp>
            <p:nvGrpSpPr>
              <p:cNvPr id="159" name="Google Shape;159;p9"/>
              <p:cNvGrpSpPr/>
              <p:nvPr/>
            </p:nvGrpSpPr>
            <p:grpSpPr>
              <a:xfrm>
                <a:off x="7498200" y="834288"/>
                <a:ext cx="183000" cy="183000"/>
                <a:chOff x="8225400" y="367488"/>
                <a:chExt cx="183000" cy="183000"/>
              </a:xfrm>
            </p:grpSpPr>
            <p:cxnSp>
              <p:nvCxnSpPr>
                <p:cNvPr id="160" name="Google Shape;160;p9"/>
                <p:cNvCxnSpPr/>
                <p:nvPr/>
              </p:nvCxnSpPr>
              <p:spPr>
                <a:xfrm>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cxnSp>
              <p:nvCxnSpPr>
                <p:cNvPr id="161" name="Google Shape;161;p9"/>
                <p:cNvCxnSpPr/>
                <p:nvPr/>
              </p:nvCxnSpPr>
              <p:spPr>
                <a:xfrm rot="5400000">
                  <a:off x="8225400" y="367488"/>
                  <a:ext cx="183000" cy="183000"/>
                </a:xfrm>
                <a:prstGeom prst="straightConnector1">
                  <a:avLst/>
                </a:prstGeom>
                <a:noFill/>
                <a:ln cap="flat" cmpd="sng" w="28575">
                  <a:solidFill>
                    <a:schemeClr val="dk1"/>
                  </a:solidFill>
                  <a:prstDash val="solid"/>
                  <a:round/>
                  <a:headEnd len="med" w="med" type="none"/>
                  <a:tailEnd len="med" w="med" type="none"/>
                </a:ln>
              </p:spPr>
            </p:cxnSp>
          </p:grpSp>
          <p:sp>
            <p:nvSpPr>
              <p:cNvPr id="162" name="Google Shape;162;p9"/>
              <p:cNvSpPr/>
              <p:nvPr/>
            </p:nvSpPr>
            <p:spPr>
              <a:xfrm>
                <a:off x="7177950" y="834288"/>
                <a:ext cx="183000" cy="183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 name="Google Shape;163;p9"/>
              <p:cNvCxnSpPr/>
              <p:nvPr/>
            </p:nvCxnSpPr>
            <p:spPr>
              <a:xfrm>
                <a:off x="6827699" y="1017288"/>
                <a:ext cx="213000" cy="0"/>
              </a:xfrm>
              <a:prstGeom prst="straightConnector1">
                <a:avLst/>
              </a:prstGeom>
              <a:noFill/>
              <a:ln cap="flat" cmpd="sng" w="28575">
                <a:solidFill>
                  <a:schemeClr val="dk1"/>
                </a:solidFill>
                <a:prstDash val="solid"/>
                <a:round/>
                <a:headEnd len="med" w="med" type="none"/>
                <a:tailEnd len="med" w="med" type="none"/>
              </a:ln>
            </p:spPr>
          </p:cxnSp>
        </p:grpSp>
      </p:grpSp>
      <p:sp>
        <p:nvSpPr>
          <p:cNvPr id="164" name="Google Shape;164;p9"/>
          <p:cNvSpPr txBox="1"/>
          <p:nvPr>
            <p:ph type="title"/>
          </p:nvPr>
        </p:nvSpPr>
        <p:spPr>
          <a:xfrm>
            <a:off x="2057400" y="1680088"/>
            <a:ext cx="5029200" cy="685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5" name="Google Shape;165;p9"/>
          <p:cNvSpPr txBox="1"/>
          <p:nvPr>
            <p:ph idx="1" type="subTitle"/>
          </p:nvPr>
        </p:nvSpPr>
        <p:spPr>
          <a:xfrm>
            <a:off x="2057400" y="2549013"/>
            <a:ext cx="5029200" cy="91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6" name="Shape 166"/>
        <p:cNvGrpSpPr/>
        <p:nvPr/>
      </p:nvGrpSpPr>
      <p:grpSpPr>
        <a:xfrm>
          <a:off x="0" y="0"/>
          <a:ext cx="0" cy="0"/>
          <a:chOff x="0" y="0"/>
          <a:chExt cx="0" cy="0"/>
        </a:xfrm>
      </p:grpSpPr>
      <p:sp>
        <p:nvSpPr>
          <p:cNvPr id="167" name="Google Shape;167;p10"/>
          <p:cNvSpPr txBox="1"/>
          <p:nvPr>
            <p:ph type="title"/>
          </p:nvPr>
        </p:nvSpPr>
        <p:spPr>
          <a:xfrm>
            <a:off x="715100" y="3968300"/>
            <a:ext cx="7713900" cy="6402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Rubik Black"/>
              <a:buNone/>
              <a:defRPr sz="3500">
                <a:solidFill>
                  <a:schemeClr val="dk1"/>
                </a:solidFill>
                <a:latin typeface="Rubik Black"/>
                <a:ea typeface="Rubik Black"/>
                <a:cs typeface="Rubik Black"/>
                <a:sym typeface="Rubik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1pPr>
            <a:lvl2pPr indent="-317500" lvl="1" marL="914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1620">
          <p15:clr>
            <a:srgbClr val="EA4335"/>
          </p15:clr>
        </p15:guide>
        <p15:guide id="7" pos="173">
          <p15:clr>
            <a:srgbClr val="EA4335"/>
          </p15:clr>
        </p15:guide>
        <p15:guide id="8" orient="horz" pos="173">
          <p15:clr>
            <a:srgbClr val="EA4335"/>
          </p15:clr>
        </p15:guide>
        <p15:guide id="9" pos="5587">
          <p15:clr>
            <a:srgbClr val="EA4335"/>
          </p15:clr>
        </p15:guide>
        <p15:guide id="10" orient="horz" pos="306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hyperlink" Target="http://drive.google.com/file/d/1lR5E-cLt72jU0kwR1hA-IFSJ5_2wnqjW/view"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6"/>
          <p:cNvSpPr txBox="1"/>
          <p:nvPr>
            <p:ph type="ctrTitle"/>
          </p:nvPr>
        </p:nvSpPr>
        <p:spPr>
          <a:xfrm>
            <a:off x="1828800" y="1174903"/>
            <a:ext cx="5486400" cy="246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Chocolate Meets Data</a:t>
            </a:r>
            <a:endParaRPr sz="3000"/>
          </a:p>
        </p:txBody>
      </p:sp>
      <p:sp>
        <p:nvSpPr>
          <p:cNvPr id="407" name="Google Shape;407;p26"/>
          <p:cNvSpPr/>
          <p:nvPr/>
        </p:nvSpPr>
        <p:spPr>
          <a:xfrm rot="-2700000">
            <a:off x="7125203" y="4050192"/>
            <a:ext cx="365716" cy="365716"/>
          </a:xfrm>
          <a:prstGeom prst="upArrow">
            <a:avLst>
              <a:gd fmla="val 50000" name="adj1"/>
              <a:gd fmla="val 5000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 name="Google Shape;408;p26"/>
          <p:cNvGrpSpPr/>
          <p:nvPr/>
        </p:nvGrpSpPr>
        <p:grpSpPr>
          <a:xfrm>
            <a:off x="136938" y="2571748"/>
            <a:ext cx="1827475" cy="1051350"/>
            <a:chOff x="274188" y="1278048"/>
            <a:chExt cx="1827475" cy="1051350"/>
          </a:xfrm>
        </p:grpSpPr>
        <p:sp>
          <p:nvSpPr>
            <p:cNvPr id="409" name="Google Shape;409;p26"/>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6"/>
            <p:cNvGrpSpPr/>
            <p:nvPr/>
          </p:nvGrpSpPr>
          <p:grpSpPr>
            <a:xfrm>
              <a:off x="274188" y="1278048"/>
              <a:ext cx="1737300" cy="960000"/>
              <a:chOff x="7146475" y="2190661"/>
              <a:chExt cx="1737300" cy="960000"/>
            </a:xfrm>
          </p:grpSpPr>
          <p:sp>
            <p:nvSpPr>
              <p:cNvPr id="411" name="Google Shape;411;p26"/>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2" name="Google Shape;412;p26"/>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413" name="Google Shape;413;p26"/>
            <p:cNvGrpSpPr/>
            <p:nvPr/>
          </p:nvGrpSpPr>
          <p:grpSpPr>
            <a:xfrm>
              <a:off x="447057" y="1555937"/>
              <a:ext cx="1391436" cy="587426"/>
              <a:chOff x="817139" y="2952501"/>
              <a:chExt cx="1391436" cy="587426"/>
            </a:xfrm>
          </p:grpSpPr>
          <p:sp>
            <p:nvSpPr>
              <p:cNvPr id="414" name="Google Shape;414;p26"/>
              <p:cNvSpPr/>
              <p:nvPr/>
            </p:nvSpPr>
            <p:spPr>
              <a:xfrm>
                <a:off x="834354" y="3033062"/>
                <a:ext cx="328236" cy="324038"/>
              </a:xfrm>
              <a:custGeom>
                <a:rect b="b" l="l" r="r" t="t"/>
                <a:pathLst>
                  <a:path extrusionOk="0" h="8733" w="8732">
                    <a:moveTo>
                      <a:pt x="4366" y="1"/>
                    </a:moveTo>
                    <a:cubicBezTo>
                      <a:pt x="1951" y="1"/>
                      <a:pt x="0" y="1952"/>
                      <a:pt x="0" y="4366"/>
                    </a:cubicBezTo>
                    <a:cubicBezTo>
                      <a:pt x="0" y="6757"/>
                      <a:pt x="1951" y="8732"/>
                      <a:pt x="4366" y="8732"/>
                    </a:cubicBezTo>
                    <a:cubicBezTo>
                      <a:pt x="6780" y="8732"/>
                      <a:pt x="8732" y="6757"/>
                      <a:pt x="8732" y="4366"/>
                    </a:cubicBezTo>
                    <a:cubicBezTo>
                      <a:pt x="8732" y="1952"/>
                      <a:pt x="6780" y="1"/>
                      <a:pt x="43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817139" y="3173107"/>
                <a:ext cx="735110" cy="366820"/>
              </a:xfrm>
              <a:custGeom>
                <a:rect b="b" l="l" r="r" t="t"/>
                <a:pathLst>
                  <a:path extrusionOk="0" h="9886" w="19556">
                    <a:moveTo>
                      <a:pt x="10025" y="0"/>
                    </a:moveTo>
                    <a:cubicBezTo>
                      <a:pt x="7970" y="0"/>
                      <a:pt x="5937" y="1254"/>
                      <a:pt x="5263" y="3544"/>
                    </a:cubicBezTo>
                    <a:cubicBezTo>
                      <a:pt x="4773" y="3298"/>
                      <a:pt x="4258" y="3184"/>
                      <a:pt x="3754" y="3184"/>
                    </a:cubicBezTo>
                    <a:cubicBezTo>
                      <a:pt x="2252" y="3184"/>
                      <a:pt x="848" y="4199"/>
                      <a:pt x="482" y="5787"/>
                    </a:cubicBezTo>
                    <a:cubicBezTo>
                      <a:pt x="0" y="7884"/>
                      <a:pt x="1590" y="9886"/>
                      <a:pt x="3723" y="9886"/>
                    </a:cubicBezTo>
                    <a:cubicBezTo>
                      <a:pt x="3748" y="9886"/>
                      <a:pt x="3774" y="9885"/>
                      <a:pt x="3799" y="9885"/>
                    </a:cubicBezTo>
                    <a:lnTo>
                      <a:pt x="15531" y="9885"/>
                    </a:lnTo>
                    <a:cubicBezTo>
                      <a:pt x="17750" y="9885"/>
                      <a:pt x="19555" y="8104"/>
                      <a:pt x="19555" y="5885"/>
                    </a:cubicBezTo>
                    <a:cubicBezTo>
                      <a:pt x="19555" y="3641"/>
                      <a:pt x="17750" y="1861"/>
                      <a:pt x="15531" y="1861"/>
                    </a:cubicBezTo>
                    <a:cubicBezTo>
                      <a:pt x="15019" y="1861"/>
                      <a:pt x="14531" y="1958"/>
                      <a:pt x="14068" y="2129"/>
                    </a:cubicBezTo>
                    <a:cubicBezTo>
                      <a:pt x="13064" y="681"/>
                      <a:pt x="11538" y="0"/>
                      <a:pt x="1002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1739143" y="2952501"/>
                <a:ext cx="162314" cy="219958"/>
              </a:xfrm>
              <a:custGeom>
                <a:rect b="b" l="l" r="r" t="t"/>
                <a:pathLst>
                  <a:path extrusionOk="0" h="5928" w="4318">
                    <a:moveTo>
                      <a:pt x="2245" y="1"/>
                    </a:moveTo>
                    <a:cubicBezTo>
                      <a:pt x="1976" y="1"/>
                      <a:pt x="1708" y="25"/>
                      <a:pt x="1440" y="99"/>
                    </a:cubicBezTo>
                    <a:cubicBezTo>
                      <a:pt x="1196" y="147"/>
                      <a:pt x="976" y="245"/>
                      <a:pt x="757" y="367"/>
                    </a:cubicBezTo>
                    <a:cubicBezTo>
                      <a:pt x="489" y="513"/>
                      <a:pt x="245" y="708"/>
                      <a:pt x="1" y="928"/>
                    </a:cubicBezTo>
                    <a:lnTo>
                      <a:pt x="854" y="1952"/>
                    </a:lnTo>
                    <a:cubicBezTo>
                      <a:pt x="1050" y="1757"/>
                      <a:pt x="1269" y="1611"/>
                      <a:pt x="1489" y="1464"/>
                    </a:cubicBezTo>
                    <a:cubicBezTo>
                      <a:pt x="1659" y="1367"/>
                      <a:pt x="1854" y="1318"/>
                      <a:pt x="2049" y="1318"/>
                    </a:cubicBezTo>
                    <a:cubicBezTo>
                      <a:pt x="2196" y="1318"/>
                      <a:pt x="2367" y="1367"/>
                      <a:pt x="2464" y="1440"/>
                    </a:cubicBezTo>
                    <a:cubicBezTo>
                      <a:pt x="2562" y="1538"/>
                      <a:pt x="2635" y="1684"/>
                      <a:pt x="2610" y="1806"/>
                    </a:cubicBezTo>
                    <a:cubicBezTo>
                      <a:pt x="2610" y="1928"/>
                      <a:pt x="2586" y="2050"/>
                      <a:pt x="2537" y="2172"/>
                    </a:cubicBezTo>
                    <a:cubicBezTo>
                      <a:pt x="2488" y="2318"/>
                      <a:pt x="2391" y="2440"/>
                      <a:pt x="2293" y="2562"/>
                    </a:cubicBezTo>
                    <a:cubicBezTo>
                      <a:pt x="2171" y="2733"/>
                      <a:pt x="1879" y="3025"/>
                      <a:pt x="1489" y="3440"/>
                    </a:cubicBezTo>
                    <a:lnTo>
                      <a:pt x="50" y="4903"/>
                    </a:lnTo>
                    <a:lnTo>
                      <a:pt x="50" y="5928"/>
                    </a:lnTo>
                    <a:lnTo>
                      <a:pt x="4318" y="5928"/>
                    </a:lnTo>
                    <a:lnTo>
                      <a:pt x="4318" y="4659"/>
                    </a:lnTo>
                    <a:lnTo>
                      <a:pt x="2098" y="4659"/>
                    </a:lnTo>
                    <a:lnTo>
                      <a:pt x="2098" y="4611"/>
                    </a:lnTo>
                    <a:cubicBezTo>
                      <a:pt x="2757" y="4050"/>
                      <a:pt x="3171" y="3635"/>
                      <a:pt x="3367" y="3440"/>
                    </a:cubicBezTo>
                    <a:cubicBezTo>
                      <a:pt x="3562" y="3245"/>
                      <a:pt x="3708" y="3050"/>
                      <a:pt x="3854" y="2830"/>
                    </a:cubicBezTo>
                    <a:cubicBezTo>
                      <a:pt x="4098" y="2464"/>
                      <a:pt x="4220" y="2025"/>
                      <a:pt x="4220" y="1611"/>
                    </a:cubicBezTo>
                    <a:cubicBezTo>
                      <a:pt x="4220" y="1294"/>
                      <a:pt x="4123" y="1025"/>
                      <a:pt x="3952" y="781"/>
                    </a:cubicBezTo>
                    <a:cubicBezTo>
                      <a:pt x="3781" y="513"/>
                      <a:pt x="3562" y="318"/>
                      <a:pt x="3269" y="196"/>
                    </a:cubicBezTo>
                    <a:cubicBezTo>
                      <a:pt x="2952" y="50"/>
                      <a:pt x="2610" y="1"/>
                      <a:pt x="2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1926175" y="2955247"/>
                <a:ext cx="129310" cy="217213"/>
              </a:xfrm>
              <a:custGeom>
                <a:rect b="b" l="l" r="r" t="t"/>
                <a:pathLst>
                  <a:path extrusionOk="0" h="5854" w="3440">
                    <a:moveTo>
                      <a:pt x="2000" y="0"/>
                    </a:moveTo>
                    <a:lnTo>
                      <a:pt x="0" y="1659"/>
                    </a:lnTo>
                    <a:lnTo>
                      <a:pt x="805" y="2659"/>
                    </a:lnTo>
                    <a:lnTo>
                      <a:pt x="1488" y="2122"/>
                    </a:lnTo>
                    <a:cubicBezTo>
                      <a:pt x="1610" y="2000"/>
                      <a:pt x="1732" y="1878"/>
                      <a:pt x="1854" y="1732"/>
                    </a:cubicBezTo>
                    <a:lnTo>
                      <a:pt x="1854" y="1732"/>
                    </a:lnTo>
                    <a:cubicBezTo>
                      <a:pt x="1829" y="2049"/>
                      <a:pt x="1829" y="2390"/>
                      <a:pt x="1829" y="2756"/>
                    </a:cubicBezTo>
                    <a:lnTo>
                      <a:pt x="1829" y="5854"/>
                    </a:lnTo>
                    <a:lnTo>
                      <a:pt x="3439" y="5854"/>
                    </a:lnTo>
                    <a:lnTo>
                      <a:pt x="34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2096669" y="2952501"/>
                <a:ext cx="111905" cy="112354"/>
              </a:xfrm>
              <a:custGeom>
                <a:rect b="b" l="l" r="r" t="t"/>
                <a:pathLst>
                  <a:path extrusionOk="0" h="3028" w="2977">
                    <a:moveTo>
                      <a:pt x="1537" y="830"/>
                    </a:moveTo>
                    <a:cubicBezTo>
                      <a:pt x="1806" y="830"/>
                      <a:pt x="1928" y="1050"/>
                      <a:pt x="1928" y="1513"/>
                    </a:cubicBezTo>
                    <a:cubicBezTo>
                      <a:pt x="1928" y="1977"/>
                      <a:pt x="1806" y="2220"/>
                      <a:pt x="1537" y="2220"/>
                    </a:cubicBezTo>
                    <a:cubicBezTo>
                      <a:pt x="1415" y="2220"/>
                      <a:pt x="1293" y="2147"/>
                      <a:pt x="1220" y="2050"/>
                    </a:cubicBezTo>
                    <a:cubicBezTo>
                      <a:pt x="1147" y="1879"/>
                      <a:pt x="1123" y="1684"/>
                      <a:pt x="1123" y="1513"/>
                    </a:cubicBezTo>
                    <a:lnTo>
                      <a:pt x="1147" y="1513"/>
                    </a:lnTo>
                    <a:cubicBezTo>
                      <a:pt x="1147" y="1050"/>
                      <a:pt x="1269" y="830"/>
                      <a:pt x="1537" y="830"/>
                    </a:cubicBezTo>
                    <a:close/>
                    <a:moveTo>
                      <a:pt x="1562" y="1"/>
                    </a:moveTo>
                    <a:cubicBezTo>
                      <a:pt x="1171" y="1"/>
                      <a:pt x="781" y="147"/>
                      <a:pt x="513" y="416"/>
                    </a:cubicBezTo>
                    <a:cubicBezTo>
                      <a:pt x="1" y="1050"/>
                      <a:pt x="1" y="1977"/>
                      <a:pt x="513" y="2611"/>
                    </a:cubicBezTo>
                    <a:cubicBezTo>
                      <a:pt x="764" y="2862"/>
                      <a:pt x="1101" y="3028"/>
                      <a:pt x="1463" y="3028"/>
                    </a:cubicBezTo>
                    <a:cubicBezTo>
                      <a:pt x="1488" y="3028"/>
                      <a:pt x="1513" y="3027"/>
                      <a:pt x="1537" y="3025"/>
                    </a:cubicBezTo>
                    <a:cubicBezTo>
                      <a:pt x="1565" y="3027"/>
                      <a:pt x="1593" y="3028"/>
                      <a:pt x="1621" y="3028"/>
                    </a:cubicBezTo>
                    <a:cubicBezTo>
                      <a:pt x="1980" y="3028"/>
                      <a:pt x="2314" y="2882"/>
                      <a:pt x="2586" y="2611"/>
                    </a:cubicBezTo>
                    <a:cubicBezTo>
                      <a:pt x="2854" y="2318"/>
                      <a:pt x="2976" y="1928"/>
                      <a:pt x="2952" y="1513"/>
                    </a:cubicBezTo>
                    <a:cubicBezTo>
                      <a:pt x="2976" y="1123"/>
                      <a:pt x="2830" y="733"/>
                      <a:pt x="2586" y="416"/>
                    </a:cubicBezTo>
                    <a:cubicBezTo>
                      <a:pt x="2318" y="147"/>
                      <a:pt x="1928" y="1"/>
                      <a:pt x="15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9" name="Google Shape;419;p26"/>
          <p:cNvSpPr/>
          <p:nvPr/>
        </p:nvSpPr>
        <p:spPr>
          <a:xfrm>
            <a:off x="1099325" y="425927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0" name="Google Shape;420;p26"/>
          <p:cNvGrpSpPr/>
          <p:nvPr/>
        </p:nvGrpSpPr>
        <p:grpSpPr>
          <a:xfrm>
            <a:off x="6761147" y="3414805"/>
            <a:ext cx="689546" cy="208288"/>
            <a:chOff x="6761147" y="3414805"/>
            <a:chExt cx="689546" cy="208288"/>
          </a:xfrm>
        </p:grpSpPr>
        <p:sp>
          <p:nvSpPr>
            <p:cNvPr id="421" name="Google Shape;421;p26"/>
            <p:cNvSpPr/>
            <p:nvPr/>
          </p:nvSpPr>
          <p:spPr>
            <a:xfrm>
              <a:off x="6993487" y="356345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6761147" y="341480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3" name="Google Shape;423;p26"/>
          <p:cNvGrpSpPr/>
          <p:nvPr/>
        </p:nvGrpSpPr>
        <p:grpSpPr>
          <a:xfrm>
            <a:off x="136938" y="1047512"/>
            <a:ext cx="1371600" cy="1375875"/>
            <a:chOff x="299013" y="1079125"/>
            <a:chExt cx="1371600" cy="1375875"/>
          </a:xfrm>
        </p:grpSpPr>
        <p:sp>
          <p:nvSpPr>
            <p:cNvPr id="424" name="Google Shape;424;p26"/>
            <p:cNvSpPr/>
            <p:nvPr/>
          </p:nvSpPr>
          <p:spPr>
            <a:xfrm>
              <a:off x="390513" y="1174900"/>
              <a:ext cx="1280100" cy="12801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299013" y="1079125"/>
              <a:ext cx="1280100" cy="12801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26"/>
            <p:cNvGrpSpPr/>
            <p:nvPr/>
          </p:nvGrpSpPr>
          <p:grpSpPr>
            <a:xfrm>
              <a:off x="396400" y="1384064"/>
              <a:ext cx="1085400" cy="635100"/>
              <a:chOff x="396400" y="1399225"/>
              <a:chExt cx="1085400" cy="635100"/>
            </a:xfrm>
          </p:grpSpPr>
          <p:sp>
            <p:nvSpPr>
              <p:cNvPr id="427" name="Google Shape;427;p26"/>
              <p:cNvSpPr/>
              <p:nvPr/>
            </p:nvSpPr>
            <p:spPr>
              <a:xfrm>
                <a:off x="396400" y="1399225"/>
                <a:ext cx="1085400" cy="635100"/>
              </a:xfrm>
              <a:prstGeom prst="roundRect">
                <a:avLst>
                  <a:gd fmla="val 0"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26"/>
              <p:cNvGrpSpPr/>
              <p:nvPr/>
            </p:nvGrpSpPr>
            <p:grpSpPr>
              <a:xfrm>
                <a:off x="712181" y="1506835"/>
                <a:ext cx="453838" cy="419880"/>
                <a:chOff x="733647" y="1423686"/>
                <a:chExt cx="453838" cy="419880"/>
              </a:xfrm>
            </p:grpSpPr>
            <p:sp>
              <p:nvSpPr>
                <p:cNvPr id="429" name="Google Shape;429;p26"/>
                <p:cNvSpPr/>
                <p:nvPr/>
              </p:nvSpPr>
              <p:spPr>
                <a:xfrm>
                  <a:off x="733647" y="1423686"/>
                  <a:ext cx="453838" cy="419880"/>
                </a:xfrm>
                <a:custGeom>
                  <a:rect b="b" l="l" r="r" t="t"/>
                  <a:pathLst>
                    <a:path extrusionOk="0" h="9055" w="9781">
                      <a:moveTo>
                        <a:pt x="4904" y="1"/>
                      </a:moveTo>
                      <a:cubicBezTo>
                        <a:pt x="4654" y="1"/>
                        <a:pt x="4401" y="21"/>
                        <a:pt x="4147" y="64"/>
                      </a:cubicBezTo>
                      <a:cubicBezTo>
                        <a:pt x="1659" y="479"/>
                        <a:pt x="1" y="2820"/>
                        <a:pt x="440" y="5284"/>
                      </a:cubicBezTo>
                      <a:cubicBezTo>
                        <a:pt x="811" y="7493"/>
                        <a:pt x="2733" y="9054"/>
                        <a:pt x="4902" y="9054"/>
                      </a:cubicBezTo>
                      <a:cubicBezTo>
                        <a:pt x="5152" y="9054"/>
                        <a:pt x="5405" y="9034"/>
                        <a:pt x="5659" y="8991"/>
                      </a:cubicBezTo>
                      <a:cubicBezTo>
                        <a:pt x="8122" y="8576"/>
                        <a:pt x="9781" y="6235"/>
                        <a:pt x="9366" y="3771"/>
                      </a:cubicBezTo>
                      <a:cubicBezTo>
                        <a:pt x="8994" y="1562"/>
                        <a:pt x="7073" y="1"/>
                        <a:pt x="4904"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898875" y="1539755"/>
                  <a:ext cx="163003" cy="188911"/>
                </a:xfrm>
                <a:custGeom>
                  <a:rect b="b" l="l" r="r" t="t"/>
                  <a:pathLst>
                    <a:path extrusionOk="0" h="4074" w="3513">
                      <a:moveTo>
                        <a:pt x="1" y="0"/>
                      </a:moveTo>
                      <a:lnTo>
                        <a:pt x="1" y="4073"/>
                      </a:lnTo>
                      <a:lnTo>
                        <a:pt x="3513" y="2024"/>
                      </a:lnTo>
                      <a:lnTo>
                        <a:pt x="1" y="0"/>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1" name="Google Shape;431;p26"/>
            <p:cNvGrpSpPr/>
            <p:nvPr/>
          </p:nvGrpSpPr>
          <p:grpSpPr>
            <a:xfrm>
              <a:off x="396391" y="2141102"/>
              <a:ext cx="1085342" cy="96171"/>
              <a:chOff x="417899" y="2116530"/>
              <a:chExt cx="1085342" cy="96171"/>
            </a:xfrm>
          </p:grpSpPr>
          <p:sp>
            <p:nvSpPr>
              <p:cNvPr id="432" name="Google Shape;432;p26"/>
              <p:cNvSpPr/>
              <p:nvPr/>
            </p:nvSpPr>
            <p:spPr>
              <a:xfrm>
                <a:off x="417899" y="2116530"/>
                <a:ext cx="1085342" cy="96171"/>
              </a:xfrm>
              <a:custGeom>
                <a:rect b="b" l="l" r="r" t="t"/>
                <a:pathLst>
                  <a:path extrusionOk="0" h="2074" w="23391">
                    <a:moveTo>
                      <a:pt x="1025" y="1"/>
                    </a:moveTo>
                    <a:cubicBezTo>
                      <a:pt x="464" y="1"/>
                      <a:pt x="1" y="464"/>
                      <a:pt x="1" y="1050"/>
                    </a:cubicBezTo>
                    <a:cubicBezTo>
                      <a:pt x="1" y="1611"/>
                      <a:pt x="464" y="2074"/>
                      <a:pt x="1025" y="2074"/>
                    </a:cubicBezTo>
                    <a:lnTo>
                      <a:pt x="22366" y="2074"/>
                    </a:lnTo>
                    <a:cubicBezTo>
                      <a:pt x="22927" y="2074"/>
                      <a:pt x="23391" y="1611"/>
                      <a:pt x="23391" y="1050"/>
                    </a:cubicBezTo>
                    <a:cubicBezTo>
                      <a:pt x="23391" y="464"/>
                      <a:pt x="22927" y="1"/>
                      <a:pt x="22366"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417899" y="2116530"/>
                <a:ext cx="555733" cy="96171"/>
              </a:xfrm>
              <a:custGeom>
                <a:rect b="b" l="l" r="r" t="t"/>
                <a:pathLst>
                  <a:path extrusionOk="0" h="2074" w="11977">
                    <a:moveTo>
                      <a:pt x="1025" y="1"/>
                    </a:moveTo>
                    <a:cubicBezTo>
                      <a:pt x="464" y="1"/>
                      <a:pt x="1" y="464"/>
                      <a:pt x="1" y="1050"/>
                    </a:cubicBezTo>
                    <a:cubicBezTo>
                      <a:pt x="1" y="1611"/>
                      <a:pt x="464" y="2074"/>
                      <a:pt x="1025" y="2074"/>
                    </a:cubicBezTo>
                    <a:lnTo>
                      <a:pt x="11976" y="2074"/>
                    </a:lnTo>
                    <a:lnTo>
                      <a:pt x="11976" y="1"/>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34" name="Google Shape;434;p26"/>
            <p:cNvCxnSpPr/>
            <p:nvPr/>
          </p:nvCxnSpPr>
          <p:spPr>
            <a:xfrm>
              <a:off x="308975" y="1262125"/>
              <a:ext cx="1263300" cy="0"/>
            </a:xfrm>
            <a:prstGeom prst="straightConnector1">
              <a:avLst/>
            </a:prstGeom>
            <a:noFill/>
            <a:ln cap="flat" cmpd="sng" w="28575">
              <a:solidFill>
                <a:schemeClr val="dk1"/>
              </a:solidFill>
              <a:prstDash val="solid"/>
              <a:round/>
              <a:headEnd len="med" w="med" type="none"/>
              <a:tailEnd len="med" w="med" type="none"/>
            </a:ln>
          </p:spPr>
        </p:cxnSp>
      </p:grpSp>
      <p:grpSp>
        <p:nvGrpSpPr>
          <p:cNvPr id="435" name="Google Shape;435;p26"/>
          <p:cNvGrpSpPr/>
          <p:nvPr/>
        </p:nvGrpSpPr>
        <p:grpSpPr>
          <a:xfrm>
            <a:off x="7450704" y="1174899"/>
            <a:ext cx="1646100" cy="1188900"/>
            <a:chOff x="7403363" y="1047512"/>
            <a:chExt cx="1646100" cy="1188900"/>
          </a:xfrm>
        </p:grpSpPr>
        <p:sp>
          <p:nvSpPr>
            <p:cNvPr id="436" name="Google Shape;436;p26"/>
            <p:cNvSpPr/>
            <p:nvPr/>
          </p:nvSpPr>
          <p:spPr>
            <a:xfrm>
              <a:off x="7494863" y="1139012"/>
              <a:ext cx="1554600" cy="10974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6"/>
            <p:cNvSpPr/>
            <p:nvPr/>
          </p:nvSpPr>
          <p:spPr>
            <a:xfrm>
              <a:off x="7403363" y="1047512"/>
              <a:ext cx="1554600" cy="10974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8" name="Google Shape;438;p26"/>
            <p:cNvCxnSpPr/>
            <p:nvPr/>
          </p:nvCxnSpPr>
          <p:spPr>
            <a:xfrm>
              <a:off x="7413325" y="1230512"/>
              <a:ext cx="1544700" cy="0"/>
            </a:xfrm>
            <a:prstGeom prst="straightConnector1">
              <a:avLst/>
            </a:prstGeom>
            <a:noFill/>
            <a:ln cap="flat" cmpd="sng" w="28575">
              <a:solidFill>
                <a:schemeClr val="dk1"/>
              </a:solidFill>
              <a:prstDash val="solid"/>
              <a:round/>
              <a:headEnd len="med" w="med" type="none"/>
              <a:tailEnd len="med" w="med" type="none"/>
            </a:ln>
          </p:spPr>
        </p:cxnSp>
        <p:sp>
          <p:nvSpPr>
            <p:cNvPr id="439" name="Google Shape;439;p26"/>
            <p:cNvSpPr/>
            <p:nvPr/>
          </p:nvSpPr>
          <p:spPr>
            <a:xfrm>
              <a:off x="7540474"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
            <p:cNvSpPr/>
            <p:nvPr/>
          </p:nvSpPr>
          <p:spPr>
            <a:xfrm>
              <a:off x="8009987"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6"/>
            <p:cNvSpPr/>
            <p:nvPr/>
          </p:nvSpPr>
          <p:spPr>
            <a:xfrm>
              <a:off x="8479499" y="1687769"/>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6"/>
            <p:cNvGrpSpPr/>
            <p:nvPr/>
          </p:nvGrpSpPr>
          <p:grpSpPr>
            <a:xfrm>
              <a:off x="7770652" y="1367593"/>
              <a:ext cx="820034" cy="187786"/>
              <a:chOff x="4005100" y="3437025"/>
              <a:chExt cx="535375" cy="122600"/>
            </a:xfrm>
          </p:grpSpPr>
          <p:sp>
            <p:nvSpPr>
              <p:cNvPr id="443" name="Google Shape;443;p26"/>
              <p:cNvSpPr/>
              <p:nvPr/>
            </p:nvSpPr>
            <p:spPr>
              <a:xfrm>
                <a:off x="4005100" y="3437025"/>
                <a:ext cx="535375" cy="33575"/>
              </a:xfrm>
              <a:custGeom>
                <a:rect b="b" l="l" r="r" t="t"/>
                <a:pathLst>
                  <a:path extrusionOk="0" h="1343" w="21415">
                    <a:moveTo>
                      <a:pt x="903" y="1"/>
                    </a:moveTo>
                    <a:cubicBezTo>
                      <a:pt x="1" y="1"/>
                      <a:pt x="1" y="1342"/>
                      <a:pt x="903" y="1342"/>
                    </a:cubicBezTo>
                    <a:lnTo>
                      <a:pt x="20488" y="1342"/>
                    </a:lnTo>
                    <a:cubicBezTo>
                      <a:pt x="21415" y="1342"/>
                      <a:pt x="21415" y="1"/>
                      <a:pt x="204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6"/>
              <p:cNvSpPr/>
              <p:nvPr/>
            </p:nvSpPr>
            <p:spPr>
              <a:xfrm>
                <a:off x="4064850" y="3525450"/>
                <a:ext cx="415275" cy="34175"/>
              </a:xfrm>
              <a:custGeom>
                <a:rect b="b" l="l" r="r" t="t"/>
                <a:pathLst>
                  <a:path extrusionOk="0" h="1367" w="16611">
                    <a:moveTo>
                      <a:pt x="928" y="0"/>
                    </a:moveTo>
                    <a:cubicBezTo>
                      <a:pt x="1" y="0"/>
                      <a:pt x="1" y="1366"/>
                      <a:pt x="928" y="1366"/>
                    </a:cubicBezTo>
                    <a:lnTo>
                      <a:pt x="15708" y="1366"/>
                    </a:lnTo>
                    <a:cubicBezTo>
                      <a:pt x="16610" y="1366"/>
                      <a:pt x="16610" y="0"/>
                      <a:pt x="157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5" name="Google Shape;445;p26"/>
          <p:cNvGrpSpPr/>
          <p:nvPr/>
        </p:nvGrpSpPr>
        <p:grpSpPr>
          <a:xfrm>
            <a:off x="7855413" y="2571747"/>
            <a:ext cx="836668" cy="1371596"/>
            <a:chOff x="2771692" y="3497697"/>
            <a:chExt cx="836668" cy="1371596"/>
          </a:xfrm>
        </p:grpSpPr>
        <p:sp>
          <p:nvSpPr>
            <p:cNvPr id="446" name="Google Shape;446;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6"/>
            <p:cNvSpPr/>
            <p:nvPr/>
          </p:nvSpPr>
          <p:spPr>
            <a:xfrm>
              <a:off x="2771692" y="3497697"/>
              <a:ext cx="836668" cy="1371596"/>
            </a:xfrm>
            <a:custGeom>
              <a:rect b="b" l="l" r="r" t="t"/>
              <a:pathLst>
                <a:path extrusionOk="0" h="15683" w="9513">
                  <a:moveTo>
                    <a:pt x="4757" y="0"/>
                  </a:moveTo>
                  <a:cubicBezTo>
                    <a:pt x="7391" y="0"/>
                    <a:pt x="9513" y="2122"/>
                    <a:pt x="9513" y="4756"/>
                  </a:cubicBezTo>
                  <a:lnTo>
                    <a:pt x="9513" y="11049"/>
                  </a:lnTo>
                  <a:cubicBezTo>
                    <a:pt x="9464" y="13634"/>
                    <a:pt x="7342" y="15683"/>
                    <a:pt x="4757" y="15683"/>
                  </a:cubicBezTo>
                  <a:cubicBezTo>
                    <a:pt x="2172" y="15683"/>
                    <a:pt x="74" y="13634"/>
                    <a:pt x="1" y="11049"/>
                  </a:cubicBezTo>
                  <a:lnTo>
                    <a:pt x="1" y="4756"/>
                  </a:lnTo>
                  <a:cubicBezTo>
                    <a:pt x="1" y="2122"/>
                    <a:pt x="2123" y="0"/>
                    <a:pt x="4757" y="0"/>
                  </a:cubicBezTo>
                  <a:close/>
                  <a:moveTo>
                    <a:pt x="4903" y="390"/>
                  </a:moveTo>
                  <a:lnTo>
                    <a:pt x="4903" y="2293"/>
                  </a:lnTo>
                  <a:cubicBezTo>
                    <a:pt x="5391" y="2390"/>
                    <a:pt x="5732" y="2781"/>
                    <a:pt x="5732" y="3268"/>
                  </a:cubicBezTo>
                  <a:lnTo>
                    <a:pt x="5732" y="6000"/>
                  </a:lnTo>
                  <a:cubicBezTo>
                    <a:pt x="5732" y="6488"/>
                    <a:pt x="5391" y="6902"/>
                    <a:pt x="4903" y="6976"/>
                  </a:cubicBezTo>
                  <a:lnTo>
                    <a:pt x="4903" y="8268"/>
                  </a:lnTo>
                  <a:lnTo>
                    <a:pt x="5123" y="8268"/>
                  </a:lnTo>
                  <a:cubicBezTo>
                    <a:pt x="5854" y="8268"/>
                    <a:pt x="6562" y="8171"/>
                    <a:pt x="7269" y="7976"/>
                  </a:cubicBezTo>
                  <a:cubicBezTo>
                    <a:pt x="7928" y="7756"/>
                    <a:pt x="8537" y="7488"/>
                    <a:pt x="9123" y="7122"/>
                  </a:cubicBezTo>
                  <a:lnTo>
                    <a:pt x="9123" y="4756"/>
                  </a:lnTo>
                  <a:cubicBezTo>
                    <a:pt x="9098" y="2415"/>
                    <a:pt x="7245" y="488"/>
                    <a:pt x="4903" y="415"/>
                  </a:cubicBezTo>
                  <a:close/>
                  <a:moveTo>
                    <a:pt x="4611" y="2293"/>
                  </a:moveTo>
                  <a:lnTo>
                    <a:pt x="4611" y="415"/>
                  </a:lnTo>
                  <a:cubicBezTo>
                    <a:pt x="2269" y="488"/>
                    <a:pt x="416" y="2415"/>
                    <a:pt x="391" y="4756"/>
                  </a:cubicBezTo>
                  <a:lnTo>
                    <a:pt x="391" y="7122"/>
                  </a:lnTo>
                  <a:cubicBezTo>
                    <a:pt x="976" y="7463"/>
                    <a:pt x="1611" y="7756"/>
                    <a:pt x="2245" y="7951"/>
                  </a:cubicBezTo>
                  <a:cubicBezTo>
                    <a:pt x="2952" y="8146"/>
                    <a:pt x="3659" y="8268"/>
                    <a:pt x="4391" y="8244"/>
                  </a:cubicBezTo>
                  <a:lnTo>
                    <a:pt x="4611" y="8244"/>
                  </a:lnTo>
                  <a:lnTo>
                    <a:pt x="4611" y="6976"/>
                  </a:lnTo>
                  <a:cubicBezTo>
                    <a:pt x="4123" y="6902"/>
                    <a:pt x="3781" y="6488"/>
                    <a:pt x="3781" y="6000"/>
                  </a:cubicBezTo>
                  <a:lnTo>
                    <a:pt x="3781" y="3268"/>
                  </a:lnTo>
                  <a:cubicBezTo>
                    <a:pt x="3781" y="2781"/>
                    <a:pt x="4123" y="2390"/>
                    <a:pt x="4611" y="2293"/>
                  </a:cubicBezTo>
                  <a:close/>
                  <a:moveTo>
                    <a:pt x="5220" y="2781"/>
                  </a:moveTo>
                  <a:cubicBezTo>
                    <a:pt x="5098" y="2659"/>
                    <a:pt x="4928" y="2585"/>
                    <a:pt x="4757" y="2585"/>
                  </a:cubicBezTo>
                  <a:lnTo>
                    <a:pt x="4757" y="2585"/>
                  </a:lnTo>
                  <a:cubicBezTo>
                    <a:pt x="4391" y="2585"/>
                    <a:pt x="4074" y="2902"/>
                    <a:pt x="4074" y="3268"/>
                  </a:cubicBezTo>
                  <a:lnTo>
                    <a:pt x="4074" y="6000"/>
                  </a:lnTo>
                  <a:cubicBezTo>
                    <a:pt x="4074" y="6390"/>
                    <a:pt x="4391" y="6683"/>
                    <a:pt x="4757" y="6683"/>
                  </a:cubicBezTo>
                  <a:lnTo>
                    <a:pt x="4757" y="6683"/>
                  </a:lnTo>
                  <a:cubicBezTo>
                    <a:pt x="4928" y="6683"/>
                    <a:pt x="5098" y="6610"/>
                    <a:pt x="5220" y="6488"/>
                  </a:cubicBezTo>
                  <a:cubicBezTo>
                    <a:pt x="5367" y="6366"/>
                    <a:pt x="5440" y="6195"/>
                    <a:pt x="5440" y="6000"/>
                  </a:cubicBezTo>
                  <a:lnTo>
                    <a:pt x="5440" y="3268"/>
                  </a:lnTo>
                  <a:cubicBezTo>
                    <a:pt x="5440" y="3098"/>
                    <a:pt x="5367" y="2927"/>
                    <a:pt x="5220" y="2781"/>
                  </a:cubicBezTo>
                  <a:close/>
                  <a:moveTo>
                    <a:pt x="9123" y="7463"/>
                  </a:moveTo>
                  <a:cubicBezTo>
                    <a:pt x="8562" y="7805"/>
                    <a:pt x="7976" y="8073"/>
                    <a:pt x="7342" y="8244"/>
                  </a:cubicBezTo>
                  <a:cubicBezTo>
                    <a:pt x="6635" y="8463"/>
                    <a:pt x="5879" y="8561"/>
                    <a:pt x="5123" y="8561"/>
                  </a:cubicBezTo>
                  <a:lnTo>
                    <a:pt x="4391" y="8561"/>
                  </a:lnTo>
                  <a:cubicBezTo>
                    <a:pt x="2976" y="8561"/>
                    <a:pt x="1611" y="8195"/>
                    <a:pt x="391" y="7463"/>
                  </a:cubicBezTo>
                  <a:lnTo>
                    <a:pt x="391" y="11049"/>
                  </a:lnTo>
                  <a:cubicBezTo>
                    <a:pt x="464" y="13414"/>
                    <a:pt x="2391" y="15292"/>
                    <a:pt x="4757" y="15292"/>
                  </a:cubicBezTo>
                  <a:cubicBezTo>
                    <a:pt x="7123" y="15292"/>
                    <a:pt x="9049" y="13414"/>
                    <a:pt x="9123" y="1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6"/>
            <p:cNvSpPr/>
            <p:nvPr/>
          </p:nvSpPr>
          <p:spPr>
            <a:xfrm>
              <a:off x="3202911" y="3533904"/>
              <a:ext cx="371149" cy="686979"/>
            </a:xfrm>
            <a:custGeom>
              <a:rect b="b" l="l" r="r" t="t"/>
              <a:pathLst>
                <a:path extrusionOk="0" h="7855" w="4220">
                  <a:moveTo>
                    <a:pt x="537" y="2171"/>
                  </a:moveTo>
                  <a:cubicBezTo>
                    <a:pt x="732" y="2342"/>
                    <a:pt x="829" y="2586"/>
                    <a:pt x="829" y="2854"/>
                  </a:cubicBezTo>
                  <a:lnTo>
                    <a:pt x="829" y="5586"/>
                  </a:lnTo>
                  <a:cubicBezTo>
                    <a:pt x="829" y="6074"/>
                    <a:pt x="488" y="6488"/>
                    <a:pt x="0" y="6562"/>
                  </a:cubicBezTo>
                  <a:lnTo>
                    <a:pt x="0" y="7854"/>
                  </a:lnTo>
                  <a:lnTo>
                    <a:pt x="220" y="7854"/>
                  </a:lnTo>
                  <a:cubicBezTo>
                    <a:pt x="951" y="7854"/>
                    <a:pt x="1659" y="7757"/>
                    <a:pt x="2366" y="7562"/>
                  </a:cubicBezTo>
                  <a:cubicBezTo>
                    <a:pt x="3025" y="7342"/>
                    <a:pt x="3634" y="7074"/>
                    <a:pt x="4220" y="6708"/>
                  </a:cubicBezTo>
                  <a:lnTo>
                    <a:pt x="4220" y="4342"/>
                  </a:lnTo>
                  <a:cubicBezTo>
                    <a:pt x="4195" y="2001"/>
                    <a:pt x="2342" y="74"/>
                    <a:pt x="0" y="1"/>
                  </a:cubicBezTo>
                  <a:lnTo>
                    <a:pt x="0" y="1903"/>
                  </a:lnTo>
                  <a:cubicBezTo>
                    <a:pt x="220" y="1928"/>
                    <a:pt x="390" y="2025"/>
                    <a:pt x="537" y="217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a:off x="3129912" y="3708819"/>
              <a:ext cx="120228" cy="373356"/>
            </a:xfrm>
            <a:custGeom>
              <a:rect b="b" l="l" r="r" t="t"/>
              <a:pathLst>
                <a:path extrusionOk="0" h="4269" w="1367">
                  <a:moveTo>
                    <a:pt x="1367" y="3586"/>
                  </a:moveTo>
                  <a:lnTo>
                    <a:pt x="1367" y="854"/>
                  </a:lnTo>
                  <a:cubicBezTo>
                    <a:pt x="1294" y="1"/>
                    <a:pt x="74" y="1"/>
                    <a:pt x="1" y="854"/>
                  </a:cubicBezTo>
                  <a:lnTo>
                    <a:pt x="1" y="3586"/>
                  </a:lnTo>
                  <a:cubicBezTo>
                    <a:pt x="1" y="3976"/>
                    <a:pt x="318" y="4269"/>
                    <a:pt x="684" y="4269"/>
                  </a:cubicBezTo>
                  <a:cubicBezTo>
                    <a:pt x="855" y="4269"/>
                    <a:pt x="1025" y="4196"/>
                    <a:pt x="1172" y="4074"/>
                  </a:cubicBezTo>
                  <a:cubicBezTo>
                    <a:pt x="1294" y="3952"/>
                    <a:pt x="1367" y="3781"/>
                    <a:pt x="1367" y="3586"/>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a:off x="2806080" y="3533904"/>
              <a:ext cx="371149" cy="686979"/>
            </a:xfrm>
            <a:custGeom>
              <a:rect b="b" l="l" r="r" t="t"/>
              <a:pathLst>
                <a:path extrusionOk="0" h="7855" w="4220">
                  <a:moveTo>
                    <a:pt x="3390" y="5586"/>
                  </a:moveTo>
                  <a:lnTo>
                    <a:pt x="3390" y="2854"/>
                  </a:lnTo>
                  <a:cubicBezTo>
                    <a:pt x="3390" y="2367"/>
                    <a:pt x="3756" y="1976"/>
                    <a:pt x="4220" y="1903"/>
                  </a:cubicBezTo>
                  <a:lnTo>
                    <a:pt x="4220" y="1"/>
                  </a:lnTo>
                  <a:cubicBezTo>
                    <a:pt x="1878" y="74"/>
                    <a:pt x="25" y="2001"/>
                    <a:pt x="0" y="4342"/>
                  </a:cubicBezTo>
                  <a:lnTo>
                    <a:pt x="0" y="6708"/>
                  </a:lnTo>
                  <a:cubicBezTo>
                    <a:pt x="585" y="7049"/>
                    <a:pt x="1220" y="7342"/>
                    <a:pt x="1854" y="7537"/>
                  </a:cubicBezTo>
                  <a:cubicBezTo>
                    <a:pt x="2561" y="7732"/>
                    <a:pt x="3268" y="7854"/>
                    <a:pt x="4000" y="7830"/>
                  </a:cubicBezTo>
                  <a:lnTo>
                    <a:pt x="4220" y="7830"/>
                  </a:lnTo>
                  <a:lnTo>
                    <a:pt x="4220" y="6562"/>
                  </a:lnTo>
                  <a:cubicBezTo>
                    <a:pt x="3732" y="6488"/>
                    <a:pt x="3390" y="6074"/>
                    <a:pt x="3390" y="558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6"/>
            <p:cNvSpPr/>
            <p:nvPr/>
          </p:nvSpPr>
          <p:spPr>
            <a:xfrm>
              <a:off x="2806080" y="4150392"/>
              <a:ext cx="767979" cy="684792"/>
            </a:xfrm>
            <a:custGeom>
              <a:rect b="b" l="l" r="r" t="t"/>
              <a:pathLst>
                <a:path extrusionOk="0" h="7830" w="8732">
                  <a:moveTo>
                    <a:pt x="6976" y="781"/>
                  </a:moveTo>
                  <a:cubicBezTo>
                    <a:pt x="6244" y="1000"/>
                    <a:pt x="5488" y="1098"/>
                    <a:pt x="4732" y="1098"/>
                  </a:cubicBezTo>
                  <a:lnTo>
                    <a:pt x="4000" y="1098"/>
                  </a:lnTo>
                  <a:cubicBezTo>
                    <a:pt x="2585" y="1098"/>
                    <a:pt x="1220" y="732"/>
                    <a:pt x="0" y="0"/>
                  </a:cubicBezTo>
                  <a:lnTo>
                    <a:pt x="0" y="3586"/>
                  </a:lnTo>
                  <a:cubicBezTo>
                    <a:pt x="73" y="5951"/>
                    <a:pt x="2000" y="7829"/>
                    <a:pt x="4366" y="7829"/>
                  </a:cubicBezTo>
                  <a:cubicBezTo>
                    <a:pt x="6732" y="7829"/>
                    <a:pt x="8658" y="5951"/>
                    <a:pt x="8732" y="3586"/>
                  </a:cubicBezTo>
                  <a:lnTo>
                    <a:pt x="8732" y="0"/>
                  </a:lnTo>
                  <a:cubicBezTo>
                    <a:pt x="8171" y="342"/>
                    <a:pt x="7585" y="610"/>
                    <a:pt x="6976" y="78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6"/>
            <p:cNvSpPr/>
            <p:nvPr/>
          </p:nvSpPr>
          <p:spPr>
            <a:xfrm>
              <a:off x="3505371" y="4248519"/>
              <a:ext cx="34388" cy="266658"/>
            </a:xfrm>
            <a:custGeom>
              <a:rect b="b" l="l" r="r" t="t"/>
              <a:pathLst>
                <a:path extrusionOk="0" h="3049" w="391">
                  <a:moveTo>
                    <a:pt x="0" y="195"/>
                  </a:moveTo>
                  <a:cubicBezTo>
                    <a:pt x="0" y="98"/>
                    <a:pt x="98" y="0"/>
                    <a:pt x="195" y="0"/>
                  </a:cubicBezTo>
                  <a:cubicBezTo>
                    <a:pt x="317" y="0"/>
                    <a:pt x="390" y="98"/>
                    <a:pt x="390" y="195"/>
                  </a:cubicBezTo>
                  <a:lnTo>
                    <a:pt x="390" y="1927"/>
                  </a:lnTo>
                  <a:cubicBezTo>
                    <a:pt x="390" y="2025"/>
                    <a:pt x="317" y="2122"/>
                    <a:pt x="195" y="2122"/>
                  </a:cubicBezTo>
                  <a:cubicBezTo>
                    <a:pt x="98" y="2122"/>
                    <a:pt x="0" y="2025"/>
                    <a:pt x="0" y="1927"/>
                  </a:cubicBezTo>
                  <a:close/>
                  <a:moveTo>
                    <a:pt x="0" y="2537"/>
                  </a:moveTo>
                  <a:cubicBezTo>
                    <a:pt x="0" y="2439"/>
                    <a:pt x="98" y="2342"/>
                    <a:pt x="195" y="2342"/>
                  </a:cubicBezTo>
                  <a:cubicBezTo>
                    <a:pt x="317" y="2342"/>
                    <a:pt x="390" y="2439"/>
                    <a:pt x="390" y="2537"/>
                  </a:cubicBezTo>
                  <a:lnTo>
                    <a:pt x="390" y="2854"/>
                  </a:lnTo>
                  <a:cubicBezTo>
                    <a:pt x="390" y="2951"/>
                    <a:pt x="317" y="3049"/>
                    <a:pt x="195" y="3049"/>
                  </a:cubicBezTo>
                  <a:cubicBezTo>
                    <a:pt x="73" y="3049"/>
                    <a:pt x="0" y="2951"/>
                    <a:pt x="0" y="285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a:off x="3202911" y="3533904"/>
              <a:ext cx="371149" cy="633630"/>
            </a:xfrm>
            <a:custGeom>
              <a:rect b="b" l="l" r="r" t="t"/>
              <a:pathLst>
                <a:path extrusionOk="0" h="7245" w="4220">
                  <a:moveTo>
                    <a:pt x="3610" y="4635"/>
                  </a:moveTo>
                  <a:lnTo>
                    <a:pt x="3610" y="7001"/>
                  </a:lnTo>
                  <a:cubicBezTo>
                    <a:pt x="3464" y="7098"/>
                    <a:pt x="3317" y="7171"/>
                    <a:pt x="3171" y="7244"/>
                  </a:cubicBezTo>
                  <a:cubicBezTo>
                    <a:pt x="3537" y="7098"/>
                    <a:pt x="3878" y="6903"/>
                    <a:pt x="4220" y="6708"/>
                  </a:cubicBezTo>
                  <a:lnTo>
                    <a:pt x="4220" y="4342"/>
                  </a:lnTo>
                  <a:cubicBezTo>
                    <a:pt x="4195" y="2001"/>
                    <a:pt x="2342" y="74"/>
                    <a:pt x="0" y="1"/>
                  </a:cubicBezTo>
                  <a:lnTo>
                    <a:pt x="0" y="342"/>
                  </a:lnTo>
                  <a:cubicBezTo>
                    <a:pt x="2073" y="732"/>
                    <a:pt x="3586" y="2537"/>
                    <a:pt x="3610" y="463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6"/>
            <p:cNvSpPr/>
            <p:nvPr/>
          </p:nvSpPr>
          <p:spPr>
            <a:xfrm>
              <a:off x="3329471" y="4150392"/>
              <a:ext cx="246788" cy="667738"/>
            </a:xfrm>
            <a:custGeom>
              <a:rect b="b" l="l" r="r" t="t"/>
              <a:pathLst>
                <a:path extrusionOk="0" h="7635" w="2806">
                  <a:moveTo>
                    <a:pt x="2781" y="0"/>
                  </a:moveTo>
                  <a:cubicBezTo>
                    <a:pt x="2586" y="122"/>
                    <a:pt x="2366" y="244"/>
                    <a:pt x="2171" y="342"/>
                  </a:cubicBezTo>
                  <a:lnTo>
                    <a:pt x="2171" y="1122"/>
                  </a:lnTo>
                  <a:lnTo>
                    <a:pt x="2195" y="1122"/>
                  </a:lnTo>
                  <a:cubicBezTo>
                    <a:pt x="2317" y="1122"/>
                    <a:pt x="2390" y="1220"/>
                    <a:pt x="2390" y="1317"/>
                  </a:cubicBezTo>
                  <a:lnTo>
                    <a:pt x="2390" y="3049"/>
                  </a:lnTo>
                  <a:cubicBezTo>
                    <a:pt x="2390" y="3147"/>
                    <a:pt x="2317" y="3244"/>
                    <a:pt x="2195" y="3244"/>
                  </a:cubicBezTo>
                  <a:lnTo>
                    <a:pt x="2171" y="3244"/>
                  </a:lnTo>
                  <a:lnTo>
                    <a:pt x="2171" y="3464"/>
                  </a:lnTo>
                  <a:lnTo>
                    <a:pt x="2195" y="3464"/>
                  </a:lnTo>
                  <a:cubicBezTo>
                    <a:pt x="2317" y="3464"/>
                    <a:pt x="2390" y="3561"/>
                    <a:pt x="2390" y="3683"/>
                  </a:cubicBezTo>
                  <a:lnTo>
                    <a:pt x="2390" y="3976"/>
                  </a:lnTo>
                  <a:cubicBezTo>
                    <a:pt x="2390" y="4098"/>
                    <a:pt x="2317" y="4171"/>
                    <a:pt x="2195" y="4171"/>
                  </a:cubicBezTo>
                  <a:lnTo>
                    <a:pt x="2171" y="4171"/>
                  </a:lnTo>
                  <a:cubicBezTo>
                    <a:pt x="2049" y="5610"/>
                    <a:pt x="1244" y="6903"/>
                    <a:pt x="0" y="7634"/>
                  </a:cubicBezTo>
                  <a:cubicBezTo>
                    <a:pt x="1683" y="6976"/>
                    <a:pt x="2781" y="5366"/>
                    <a:pt x="2805" y="3586"/>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a:off x="3138531" y="3728060"/>
              <a:ext cx="111609" cy="373356"/>
            </a:xfrm>
            <a:custGeom>
              <a:rect b="b" l="l" r="r" t="t"/>
              <a:pathLst>
                <a:path extrusionOk="0" h="4269" w="1269">
                  <a:moveTo>
                    <a:pt x="879" y="317"/>
                  </a:moveTo>
                  <a:lnTo>
                    <a:pt x="879" y="3049"/>
                  </a:lnTo>
                  <a:cubicBezTo>
                    <a:pt x="879" y="3439"/>
                    <a:pt x="586" y="3732"/>
                    <a:pt x="220" y="3732"/>
                  </a:cubicBezTo>
                  <a:cubicBezTo>
                    <a:pt x="147" y="3732"/>
                    <a:pt x="74" y="3732"/>
                    <a:pt x="1" y="3707"/>
                  </a:cubicBezTo>
                  <a:cubicBezTo>
                    <a:pt x="25" y="3756"/>
                    <a:pt x="74" y="3805"/>
                    <a:pt x="123" y="3854"/>
                  </a:cubicBezTo>
                  <a:cubicBezTo>
                    <a:pt x="537" y="4268"/>
                    <a:pt x="1244" y="3976"/>
                    <a:pt x="1269" y="3366"/>
                  </a:cubicBezTo>
                  <a:lnTo>
                    <a:pt x="1269" y="634"/>
                  </a:lnTo>
                  <a:cubicBezTo>
                    <a:pt x="1269" y="464"/>
                    <a:pt x="1196" y="293"/>
                    <a:pt x="1074" y="147"/>
                  </a:cubicBezTo>
                  <a:cubicBezTo>
                    <a:pt x="976" y="73"/>
                    <a:pt x="903" y="25"/>
                    <a:pt x="805" y="0"/>
                  </a:cubicBezTo>
                  <a:cubicBezTo>
                    <a:pt x="854" y="98"/>
                    <a:pt x="879" y="195"/>
                    <a:pt x="879" y="31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6" name="Google Shape;456;p26"/>
          <p:cNvSpPr txBox="1"/>
          <p:nvPr/>
        </p:nvSpPr>
        <p:spPr>
          <a:xfrm>
            <a:off x="5790775" y="2816400"/>
            <a:ext cx="2219100" cy="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Karla"/>
                <a:ea typeface="Karla"/>
                <a:cs typeface="Karla"/>
                <a:sym typeface="Karla"/>
              </a:rPr>
              <a:t>PALAK DAVE</a:t>
            </a:r>
            <a:endParaRPr b="1">
              <a:solidFill>
                <a:schemeClr val="dk1"/>
              </a:solidFill>
              <a:latin typeface="Karla"/>
              <a:ea typeface="Karla"/>
              <a:cs typeface="Karla"/>
              <a:sym typeface="Karl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5"/>
          <p:cNvSpPr txBox="1"/>
          <p:nvPr>
            <p:ph type="title"/>
          </p:nvPr>
        </p:nvSpPr>
        <p:spPr>
          <a:xfrm>
            <a:off x="714250" y="731525"/>
            <a:ext cx="5015700" cy="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Roboto"/>
                <a:ea typeface="Roboto"/>
                <a:cs typeface="Roboto"/>
                <a:sym typeface="Roboto"/>
              </a:rPr>
              <a:t>Visual Design &amp; Dashboard Architecture</a:t>
            </a:r>
            <a:endParaRPr sz="4400"/>
          </a:p>
        </p:txBody>
      </p:sp>
      <p:sp>
        <p:nvSpPr>
          <p:cNvPr id="579" name="Google Shape;579;p35"/>
          <p:cNvSpPr txBox="1"/>
          <p:nvPr>
            <p:ph idx="1" type="body"/>
          </p:nvPr>
        </p:nvSpPr>
        <p:spPr>
          <a:xfrm>
            <a:off x="712150" y="1275275"/>
            <a:ext cx="5019900" cy="2880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700">
                <a:latin typeface="Arial"/>
                <a:ea typeface="Arial"/>
                <a:cs typeface="Arial"/>
                <a:sym typeface="Arial"/>
              </a:rPr>
              <a:t>The dashboard was designed to balance visual clarity with analytical depth:</a:t>
            </a:r>
            <a:endParaRPr sz="1700">
              <a:latin typeface="Arial"/>
              <a:ea typeface="Arial"/>
              <a:cs typeface="Arial"/>
              <a:sym typeface="Arial"/>
            </a:endParaRPr>
          </a:p>
          <a:p>
            <a:pPr indent="-336550" lvl="0" marL="457200" rtl="0" algn="l">
              <a:lnSpc>
                <a:spcPct val="115000"/>
              </a:lnSpc>
              <a:spcBef>
                <a:spcPts val="600"/>
              </a:spcBef>
              <a:spcAft>
                <a:spcPts val="0"/>
              </a:spcAft>
              <a:buSzPts val="1700"/>
              <a:buFont typeface="Arial"/>
              <a:buChar char="●"/>
            </a:pPr>
            <a:r>
              <a:rPr lang="en" sz="1700">
                <a:latin typeface="Arial"/>
                <a:ea typeface="Arial"/>
                <a:cs typeface="Arial"/>
                <a:sym typeface="Arial"/>
              </a:rPr>
              <a:t>Card visuals for top-line KPIs</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Gauge charts to display margins and shipment efficiency</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Histograms and tables for detailed breakdowns</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lang="en" sz="1700">
                <a:latin typeface="Arial"/>
                <a:ea typeface="Arial"/>
                <a:cs typeface="Arial"/>
                <a:sym typeface="Arial"/>
              </a:rPr>
              <a:t>Zoom slider for exploring specific timeframes</a:t>
            </a:r>
            <a:endParaRPr sz="17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pic>
        <p:nvPicPr>
          <p:cNvPr id="584" name="Google Shape;584;p36" title="Screenshot 2025-10-28 215536.png"/>
          <p:cNvPicPr preferRelativeResize="0"/>
          <p:nvPr/>
        </p:nvPicPr>
        <p:blipFill>
          <a:blip r:embed="rId3">
            <a:alphaModFix/>
          </a:blip>
          <a:stretch>
            <a:fillRect/>
          </a:stretch>
        </p:blipFill>
        <p:spPr>
          <a:xfrm>
            <a:off x="274625" y="274200"/>
            <a:ext cx="8646550" cy="715525"/>
          </a:xfrm>
          <a:prstGeom prst="rect">
            <a:avLst/>
          </a:prstGeom>
          <a:noFill/>
          <a:ln>
            <a:noFill/>
          </a:ln>
        </p:spPr>
      </p:pic>
      <p:pic>
        <p:nvPicPr>
          <p:cNvPr id="585" name="Google Shape;585;p36" title="Screenshot 2025-10-28 215616.png"/>
          <p:cNvPicPr preferRelativeResize="0"/>
          <p:nvPr/>
        </p:nvPicPr>
        <p:blipFill>
          <a:blip r:embed="rId4">
            <a:alphaModFix/>
          </a:blip>
          <a:stretch>
            <a:fillRect/>
          </a:stretch>
        </p:blipFill>
        <p:spPr>
          <a:xfrm>
            <a:off x="274625" y="1063375"/>
            <a:ext cx="3493426" cy="3746850"/>
          </a:xfrm>
          <a:prstGeom prst="rect">
            <a:avLst/>
          </a:prstGeom>
          <a:noFill/>
          <a:ln>
            <a:noFill/>
          </a:ln>
        </p:spPr>
      </p:pic>
      <p:pic>
        <p:nvPicPr>
          <p:cNvPr id="586" name="Google Shape;586;p36" title="Screenshot 2025-10-28 215646.png"/>
          <p:cNvPicPr preferRelativeResize="0"/>
          <p:nvPr/>
        </p:nvPicPr>
        <p:blipFill>
          <a:blip r:embed="rId5">
            <a:alphaModFix/>
          </a:blip>
          <a:stretch>
            <a:fillRect/>
          </a:stretch>
        </p:blipFill>
        <p:spPr>
          <a:xfrm>
            <a:off x="3825850" y="1142125"/>
            <a:ext cx="5165751" cy="300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7"/>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Roboto"/>
                <a:ea typeface="Roboto"/>
                <a:cs typeface="Roboto"/>
                <a:sym typeface="Roboto"/>
              </a:rPr>
              <a:t>Enhanced Navigation &amp; Usability</a:t>
            </a:r>
            <a:endParaRPr sz="4600"/>
          </a:p>
        </p:txBody>
      </p:sp>
      <p:sp>
        <p:nvSpPr>
          <p:cNvPr id="592" name="Google Shape;592;p37"/>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7"/>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7"/>
          <p:cNvSpPr/>
          <p:nvPr/>
        </p:nvSpPr>
        <p:spPr>
          <a:xfrm>
            <a:off x="715160" y="10241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7"/>
          <p:cNvSpPr txBox="1"/>
          <p:nvPr/>
        </p:nvSpPr>
        <p:spPr>
          <a:xfrm>
            <a:off x="685800" y="1342700"/>
            <a:ext cx="5422800" cy="190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Bookmarks were incorporated to enrich user experience by:</a:t>
            </a:r>
            <a:endParaRPr>
              <a:solidFill>
                <a:schemeClr val="dk1"/>
              </a:solidFill>
              <a:latin typeface="Roboto"/>
              <a:ea typeface="Roboto"/>
              <a:cs typeface="Roboto"/>
              <a:sym typeface="Roboto"/>
            </a:endParaRPr>
          </a:p>
          <a:p>
            <a:pPr indent="-317500" lvl="0" marL="457200" rtl="0" algn="l">
              <a:lnSpc>
                <a:spcPct val="115000"/>
              </a:lnSpc>
              <a:spcBef>
                <a:spcPts val="600"/>
              </a:spcBef>
              <a:spcAft>
                <a:spcPts val="0"/>
              </a:spcAft>
              <a:buClr>
                <a:schemeClr val="dk1"/>
              </a:buClr>
              <a:buSzPts val="1400"/>
              <a:buFont typeface="Roboto"/>
              <a:buChar char="●"/>
            </a:pPr>
            <a:r>
              <a:rPr lang="en">
                <a:solidFill>
                  <a:schemeClr val="dk1"/>
                </a:solidFill>
                <a:latin typeface="Roboto"/>
                <a:ea typeface="Roboto"/>
                <a:cs typeface="Roboto"/>
                <a:sym typeface="Roboto"/>
              </a:rPr>
              <a:t>Presetting views for common analysis scenarios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Saving filter states for continuity across sessions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Managing challenges tied to bookmark persistence after data refresh</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Karla"/>
              <a:ea typeface="Karla"/>
              <a:cs typeface="Karla"/>
              <a:sym typeface="Karla"/>
            </a:endParaRPr>
          </a:p>
        </p:txBody>
      </p:sp>
      <p:pic>
        <p:nvPicPr>
          <p:cNvPr id="596" name="Google Shape;596;p37" title="Screenshot 2025-10-28 221344.png"/>
          <p:cNvPicPr preferRelativeResize="0"/>
          <p:nvPr/>
        </p:nvPicPr>
        <p:blipFill>
          <a:blip r:embed="rId3">
            <a:alphaModFix/>
          </a:blip>
          <a:stretch>
            <a:fillRect/>
          </a:stretch>
        </p:blipFill>
        <p:spPr>
          <a:xfrm>
            <a:off x="5702325" y="1232745"/>
            <a:ext cx="2660374" cy="34213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38"/>
          <p:cNvSpPr txBox="1"/>
          <p:nvPr/>
        </p:nvSpPr>
        <p:spPr>
          <a:xfrm>
            <a:off x="2159500" y="562500"/>
            <a:ext cx="4902600" cy="10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dk1"/>
                </a:solidFill>
                <a:latin typeface="Rubik"/>
                <a:ea typeface="Rubik"/>
                <a:cs typeface="Rubik"/>
                <a:sym typeface="Rubik"/>
              </a:rPr>
              <a:t>Thank You</a:t>
            </a:r>
            <a:endParaRPr b="1" sz="5000">
              <a:solidFill>
                <a:schemeClr val="dk1"/>
              </a:solidFill>
              <a:latin typeface="Rubik"/>
              <a:ea typeface="Rubik"/>
              <a:cs typeface="Rubik"/>
              <a:sym typeface="Rubik"/>
            </a:endParaRPr>
          </a:p>
        </p:txBody>
      </p:sp>
      <p:sp>
        <p:nvSpPr>
          <p:cNvPr id="602" name="Google Shape;602;p38"/>
          <p:cNvSpPr txBox="1"/>
          <p:nvPr/>
        </p:nvSpPr>
        <p:spPr>
          <a:xfrm>
            <a:off x="319775" y="1631675"/>
            <a:ext cx="8476200" cy="31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Roboto"/>
                <a:ea typeface="Roboto"/>
                <a:cs typeface="Roboto"/>
                <a:sym typeface="Roboto"/>
              </a:rPr>
              <a:t>I appreciate your time and attention. Please feel free to share any questions, comments, or suggestions. Your insights are valuable in helping us continuously improve.</a:t>
            </a:r>
            <a:endParaRPr sz="3900">
              <a:solidFill>
                <a:schemeClr val="dk1"/>
              </a:solidFill>
              <a:latin typeface="Karla"/>
              <a:ea typeface="Karla"/>
              <a:cs typeface="Karla"/>
              <a:sym typeface="Karla"/>
            </a:endParaRPr>
          </a:p>
        </p:txBody>
      </p:sp>
      <p:grpSp>
        <p:nvGrpSpPr>
          <p:cNvPr id="603" name="Google Shape;603;p38"/>
          <p:cNvGrpSpPr/>
          <p:nvPr/>
        </p:nvGrpSpPr>
        <p:grpSpPr>
          <a:xfrm>
            <a:off x="206763" y="2960319"/>
            <a:ext cx="1827475" cy="1051350"/>
            <a:chOff x="6161988" y="3104373"/>
            <a:chExt cx="1827475" cy="1051350"/>
          </a:xfrm>
        </p:grpSpPr>
        <p:grpSp>
          <p:nvGrpSpPr>
            <p:cNvPr id="604" name="Google Shape;604;p38"/>
            <p:cNvGrpSpPr/>
            <p:nvPr/>
          </p:nvGrpSpPr>
          <p:grpSpPr>
            <a:xfrm>
              <a:off x="6161988" y="3104373"/>
              <a:ext cx="1827475" cy="1051350"/>
              <a:chOff x="274188" y="1278048"/>
              <a:chExt cx="1827475" cy="1051350"/>
            </a:xfrm>
          </p:grpSpPr>
          <p:sp>
            <p:nvSpPr>
              <p:cNvPr id="605" name="Google Shape;605;p38"/>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38"/>
              <p:cNvGrpSpPr/>
              <p:nvPr/>
            </p:nvGrpSpPr>
            <p:grpSpPr>
              <a:xfrm>
                <a:off x="274188" y="1278048"/>
                <a:ext cx="1737300" cy="960000"/>
                <a:chOff x="7146475" y="2190661"/>
                <a:chExt cx="1737300" cy="960000"/>
              </a:xfrm>
            </p:grpSpPr>
            <p:sp>
              <p:nvSpPr>
                <p:cNvPr id="607" name="Google Shape;607;p38"/>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38"/>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grpSp>
          <p:nvGrpSpPr>
            <p:cNvPr id="609" name="Google Shape;609;p38"/>
            <p:cNvGrpSpPr/>
            <p:nvPr/>
          </p:nvGrpSpPr>
          <p:grpSpPr>
            <a:xfrm>
              <a:off x="6349239" y="3420925"/>
              <a:ext cx="1356472" cy="509050"/>
              <a:chOff x="6343699" y="3416675"/>
              <a:chExt cx="1356472" cy="509050"/>
            </a:xfrm>
          </p:grpSpPr>
          <p:sp>
            <p:nvSpPr>
              <p:cNvPr id="610" name="Google Shape;610;p38"/>
              <p:cNvSpPr/>
              <p:nvPr/>
            </p:nvSpPr>
            <p:spPr>
              <a:xfrm>
                <a:off x="6343699" y="3524445"/>
                <a:ext cx="776865" cy="54206"/>
              </a:xfrm>
              <a:custGeom>
                <a:rect b="b" l="l" r="r" t="t"/>
                <a:pathLst>
                  <a:path extrusionOk="0" h="1348" w="19319">
                    <a:moveTo>
                      <a:pt x="18435" y="1"/>
                    </a:moveTo>
                    <a:cubicBezTo>
                      <a:pt x="18412" y="1"/>
                      <a:pt x="18389" y="2"/>
                      <a:pt x="18366" y="3"/>
                    </a:cubicBezTo>
                    <a:lnTo>
                      <a:pt x="854" y="3"/>
                    </a:lnTo>
                    <a:cubicBezTo>
                      <a:pt x="0" y="52"/>
                      <a:pt x="0" y="1296"/>
                      <a:pt x="854" y="1345"/>
                    </a:cubicBezTo>
                    <a:lnTo>
                      <a:pt x="18366" y="1345"/>
                    </a:lnTo>
                    <a:cubicBezTo>
                      <a:pt x="18389" y="1347"/>
                      <a:pt x="18412" y="1347"/>
                      <a:pt x="18435" y="1347"/>
                    </a:cubicBezTo>
                    <a:cubicBezTo>
                      <a:pt x="19319" y="1347"/>
                      <a:pt x="19319" y="1"/>
                      <a:pt x="184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6343699" y="3651035"/>
                <a:ext cx="777147" cy="55131"/>
              </a:xfrm>
              <a:custGeom>
                <a:rect b="b" l="l" r="r" t="t"/>
                <a:pathLst>
                  <a:path extrusionOk="0" h="1371" w="19326">
                    <a:moveTo>
                      <a:pt x="18412" y="1"/>
                    </a:moveTo>
                    <a:cubicBezTo>
                      <a:pt x="18397" y="1"/>
                      <a:pt x="18382" y="1"/>
                      <a:pt x="18366" y="2"/>
                    </a:cubicBezTo>
                    <a:lnTo>
                      <a:pt x="854" y="2"/>
                    </a:lnTo>
                    <a:cubicBezTo>
                      <a:pt x="0" y="75"/>
                      <a:pt x="0" y="1319"/>
                      <a:pt x="854" y="1368"/>
                    </a:cubicBezTo>
                    <a:lnTo>
                      <a:pt x="18366" y="1368"/>
                    </a:lnTo>
                    <a:cubicBezTo>
                      <a:pt x="18389" y="1369"/>
                      <a:pt x="18412" y="1370"/>
                      <a:pt x="18434" y="1370"/>
                    </a:cubicBezTo>
                    <a:cubicBezTo>
                      <a:pt x="19326" y="1370"/>
                      <a:pt x="19319" y="1"/>
                      <a:pt x="184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8"/>
              <p:cNvSpPr/>
              <p:nvPr/>
            </p:nvSpPr>
            <p:spPr>
              <a:xfrm>
                <a:off x="6343699" y="3778469"/>
                <a:ext cx="776865" cy="55172"/>
              </a:xfrm>
              <a:custGeom>
                <a:rect b="b" l="l" r="r" t="t"/>
                <a:pathLst>
                  <a:path extrusionOk="0" h="1372" w="19319">
                    <a:moveTo>
                      <a:pt x="18433" y="1"/>
                    </a:moveTo>
                    <a:cubicBezTo>
                      <a:pt x="18411" y="1"/>
                      <a:pt x="18389" y="2"/>
                      <a:pt x="18366" y="3"/>
                    </a:cubicBezTo>
                    <a:lnTo>
                      <a:pt x="854" y="3"/>
                    </a:lnTo>
                    <a:cubicBezTo>
                      <a:pt x="0" y="52"/>
                      <a:pt x="0" y="1320"/>
                      <a:pt x="854" y="1369"/>
                    </a:cubicBezTo>
                    <a:lnTo>
                      <a:pt x="18366" y="1369"/>
                    </a:lnTo>
                    <a:cubicBezTo>
                      <a:pt x="18389" y="1371"/>
                      <a:pt x="18411" y="1372"/>
                      <a:pt x="18433" y="1372"/>
                    </a:cubicBezTo>
                    <a:cubicBezTo>
                      <a:pt x="19319" y="1372"/>
                      <a:pt x="19319" y="1"/>
                      <a:pt x="184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8"/>
              <p:cNvSpPr/>
              <p:nvPr/>
            </p:nvSpPr>
            <p:spPr>
              <a:xfrm>
                <a:off x="7286224" y="3416675"/>
                <a:ext cx="413947" cy="509050"/>
              </a:xfrm>
              <a:custGeom>
                <a:rect b="b" l="l" r="r" t="t"/>
                <a:pathLst>
                  <a:path extrusionOk="0" h="12659" w="10294">
                    <a:moveTo>
                      <a:pt x="1" y="1"/>
                    </a:moveTo>
                    <a:lnTo>
                      <a:pt x="1" y="12659"/>
                    </a:lnTo>
                    <a:lnTo>
                      <a:pt x="10293" y="12659"/>
                    </a:lnTo>
                    <a:lnTo>
                      <a:pt x="10293" y="1"/>
                    </a:ln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4" name="Google Shape;614;p38"/>
          <p:cNvGrpSpPr/>
          <p:nvPr/>
        </p:nvGrpSpPr>
        <p:grpSpPr>
          <a:xfrm>
            <a:off x="6718036" y="2778894"/>
            <a:ext cx="1823501" cy="1051350"/>
            <a:chOff x="7469486" y="1480344"/>
            <a:chExt cx="1823501" cy="1051350"/>
          </a:xfrm>
        </p:grpSpPr>
        <p:grpSp>
          <p:nvGrpSpPr>
            <p:cNvPr id="615" name="Google Shape;615;p38"/>
            <p:cNvGrpSpPr/>
            <p:nvPr/>
          </p:nvGrpSpPr>
          <p:grpSpPr>
            <a:xfrm>
              <a:off x="7469709" y="1480344"/>
              <a:ext cx="1823279" cy="1051350"/>
              <a:chOff x="278384" y="1278048"/>
              <a:chExt cx="1823279" cy="1051350"/>
            </a:xfrm>
          </p:grpSpPr>
          <p:sp>
            <p:nvSpPr>
              <p:cNvPr id="616" name="Google Shape;616;p38"/>
              <p:cNvSpPr/>
              <p:nvPr/>
            </p:nvSpPr>
            <p:spPr>
              <a:xfrm>
                <a:off x="364363" y="1369398"/>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38"/>
              <p:cNvGrpSpPr/>
              <p:nvPr/>
            </p:nvGrpSpPr>
            <p:grpSpPr>
              <a:xfrm>
                <a:off x="278384" y="1278048"/>
                <a:ext cx="1737300" cy="960000"/>
                <a:chOff x="7150671" y="2190661"/>
                <a:chExt cx="1737300" cy="960000"/>
              </a:xfrm>
            </p:grpSpPr>
            <p:sp>
              <p:nvSpPr>
                <p:cNvPr id="618" name="Google Shape;618;p38"/>
                <p:cNvSpPr/>
                <p:nvPr/>
              </p:nvSpPr>
              <p:spPr>
                <a:xfrm>
                  <a:off x="7150671"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9" name="Google Shape;619;p38"/>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cxnSp>
          <p:nvCxnSpPr>
            <p:cNvPr id="620" name="Google Shape;620;p38"/>
            <p:cNvCxnSpPr/>
            <p:nvPr/>
          </p:nvCxnSpPr>
          <p:spPr>
            <a:xfrm>
              <a:off x="7469486" y="2052225"/>
              <a:ext cx="1724100" cy="0"/>
            </a:xfrm>
            <a:prstGeom prst="straightConnector1">
              <a:avLst/>
            </a:prstGeom>
            <a:noFill/>
            <a:ln cap="flat" cmpd="sng" w="28575">
              <a:solidFill>
                <a:schemeClr val="dk1"/>
              </a:solidFill>
              <a:prstDash val="solid"/>
              <a:round/>
              <a:headEnd len="med" w="med" type="none"/>
              <a:tailEnd len="med" w="med" type="none"/>
            </a:ln>
          </p:spPr>
        </p:cxnSp>
        <p:sp>
          <p:nvSpPr>
            <p:cNvPr id="621" name="Google Shape;621;p38"/>
            <p:cNvSpPr/>
            <p:nvPr/>
          </p:nvSpPr>
          <p:spPr>
            <a:xfrm>
              <a:off x="8031688" y="1782907"/>
              <a:ext cx="599697" cy="538636"/>
            </a:xfrm>
            <a:custGeom>
              <a:rect b="b" l="l" r="r" t="t"/>
              <a:pathLst>
                <a:path extrusionOk="0" h="9990" w="11123">
                  <a:moveTo>
                    <a:pt x="5566" y="0"/>
                  </a:moveTo>
                  <a:cubicBezTo>
                    <a:pt x="4372" y="0"/>
                    <a:pt x="3174" y="424"/>
                    <a:pt x="2220" y="1288"/>
                  </a:cubicBezTo>
                  <a:cubicBezTo>
                    <a:pt x="172" y="3117"/>
                    <a:pt x="1" y="6287"/>
                    <a:pt x="1855" y="8336"/>
                  </a:cubicBezTo>
                  <a:cubicBezTo>
                    <a:pt x="2832" y="9431"/>
                    <a:pt x="4192" y="9989"/>
                    <a:pt x="5560" y="9989"/>
                  </a:cubicBezTo>
                  <a:cubicBezTo>
                    <a:pt x="6752" y="9989"/>
                    <a:pt x="7949" y="9565"/>
                    <a:pt x="8903" y="8702"/>
                  </a:cubicBezTo>
                  <a:cubicBezTo>
                    <a:pt x="10952" y="6873"/>
                    <a:pt x="11123" y="3702"/>
                    <a:pt x="9293" y="1653"/>
                  </a:cubicBezTo>
                  <a:cubicBezTo>
                    <a:pt x="8303" y="559"/>
                    <a:pt x="6936" y="0"/>
                    <a:pt x="5566"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8"/>
            <p:cNvSpPr/>
            <p:nvPr/>
          </p:nvSpPr>
          <p:spPr>
            <a:xfrm>
              <a:off x="8111159" y="1873044"/>
              <a:ext cx="448465" cy="440236"/>
            </a:xfrm>
            <a:custGeom>
              <a:rect b="b" l="l" r="r" t="t"/>
              <a:pathLst>
                <a:path extrusionOk="0" h="8165" w="8318">
                  <a:moveTo>
                    <a:pt x="4147" y="0"/>
                  </a:moveTo>
                  <a:cubicBezTo>
                    <a:pt x="1171" y="0"/>
                    <a:pt x="1366" y="3829"/>
                    <a:pt x="1366" y="3829"/>
                  </a:cubicBezTo>
                  <a:lnTo>
                    <a:pt x="2513" y="3829"/>
                  </a:lnTo>
                  <a:cubicBezTo>
                    <a:pt x="2659" y="4098"/>
                    <a:pt x="2854" y="4366"/>
                    <a:pt x="3074" y="4561"/>
                  </a:cubicBezTo>
                  <a:cubicBezTo>
                    <a:pt x="1952" y="4707"/>
                    <a:pt x="879" y="5195"/>
                    <a:pt x="1" y="5951"/>
                  </a:cubicBezTo>
                  <a:cubicBezTo>
                    <a:pt x="1000" y="7427"/>
                    <a:pt x="2580" y="8165"/>
                    <a:pt x="4159" y="8165"/>
                  </a:cubicBezTo>
                  <a:cubicBezTo>
                    <a:pt x="5738" y="8165"/>
                    <a:pt x="7317" y="7427"/>
                    <a:pt x="8317" y="5951"/>
                  </a:cubicBezTo>
                  <a:cubicBezTo>
                    <a:pt x="7439" y="5195"/>
                    <a:pt x="6366" y="4707"/>
                    <a:pt x="5220" y="4561"/>
                  </a:cubicBezTo>
                  <a:cubicBezTo>
                    <a:pt x="5464" y="4366"/>
                    <a:pt x="5659" y="4098"/>
                    <a:pt x="5805" y="3829"/>
                  </a:cubicBezTo>
                  <a:lnTo>
                    <a:pt x="6952" y="3829"/>
                  </a:lnTo>
                  <a:cubicBezTo>
                    <a:pt x="6952" y="3829"/>
                    <a:pt x="7122" y="0"/>
                    <a:pt x="4147" y="0"/>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7"/>
          <p:cNvSpPr txBox="1"/>
          <p:nvPr>
            <p:ph type="title"/>
          </p:nvPr>
        </p:nvSpPr>
        <p:spPr>
          <a:xfrm>
            <a:off x="715100" y="72177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Project Overview </a:t>
            </a:r>
            <a:endParaRPr sz="2500"/>
          </a:p>
        </p:txBody>
      </p:sp>
      <p:sp>
        <p:nvSpPr>
          <p:cNvPr id="462" name="Google Shape;462;p27"/>
          <p:cNvSpPr txBox="1"/>
          <p:nvPr/>
        </p:nvSpPr>
        <p:spPr>
          <a:xfrm>
            <a:off x="715100" y="4151183"/>
            <a:ext cx="3674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u="sng">
              <a:solidFill>
                <a:schemeClr val="dk1"/>
              </a:solidFill>
              <a:latin typeface="Karla"/>
              <a:ea typeface="Karla"/>
              <a:cs typeface="Karla"/>
              <a:sym typeface="Karla"/>
            </a:endParaRPr>
          </a:p>
        </p:txBody>
      </p:sp>
      <p:sp>
        <p:nvSpPr>
          <p:cNvPr id="463" name="Google Shape;463;p27"/>
          <p:cNvSpPr txBox="1"/>
          <p:nvPr/>
        </p:nvSpPr>
        <p:spPr>
          <a:xfrm>
            <a:off x="4754850" y="4151183"/>
            <a:ext cx="3674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chemeClr val="dk1"/>
              </a:solidFill>
              <a:latin typeface="Karla"/>
              <a:ea typeface="Karla"/>
              <a:cs typeface="Karla"/>
              <a:sym typeface="Karla"/>
            </a:endParaRPr>
          </a:p>
        </p:txBody>
      </p:sp>
      <p:sp>
        <p:nvSpPr>
          <p:cNvPr id="464" name="Google Shape;464;p27"/>
          <p:cNvSpPr txBox="1"/>
          <p:nvPr/>
        </p:nvSpPr>
        <p:spPr>
          <a:xfrm>
            <a:off x="367950" y="1410125"/>
            <a:ext cx="8370300" cy="3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In an increasingly competitive chocolate market, Ghirardelli strives to maintain and grow its market position by leveraging data analytics for informed decision-making. This project presents the design, development, and insights generated from an interactive sales dashboard built in Power BI that consolidates key sales, shipment, and profitability metrics. The dashboard enables real-time monitoring of performance, trend analysis, and supports strategic business actions to optimize operations and profitability at Ghirardelli. Notably, the dashboard reveals that markets in Canada, India, and New Zealand are leading in sales and shipments, highlighting their critical importance to Ghirardelli’s growth strategy.</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8"/>
          <p:cNvSpPr txBox="1"/>
          <p:nvPr>
            <p:ph type="title"/>
          </p:nvPr>
        </p:nvSpPr>
        <p:spPr>
          <a:xfrm>
            <a:off x="715100" y="72177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800">
                <a:latin typeface="Roboto"/>
                <a:ea typeface="Roboto"/>
                <a:cs typeface="Roboto"/>
                <a:sym typeface="Roboto"/>
              </a:rPr>
              <a:t>Business Alignment</a:t>
            </a:r>
            <a:endParaRPr sz="4100"/>
          </a:p>
        </p:txBody>
      </p:sp>
      <p:sp>
        <p:nvSpPr>
          <p:cNvPr id="470" name="Google Shape;470;p28"/>
          <p:cNvSpPr txBox="1"/>
          <p:nvPr/>
        </p:nvSpPr>
        <p:spPr>
          <a:xfrm>
            <a:off x="715100" y="4151183"/>
            <a:ext cx="3674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u="sng">
              <a:solidFill>
                <a:schemeClr val="dk1"/>
              </a:solidFill>
              <a:latin typeface="Karla"/>
              <a:ea typeface="Karla"/>
              <a:cs typeface="Karla"/>
              <a:sym typeface="Karla"/>
            </a:endParaRPr>
          </a:p>
        </p:txBody>
      </p:sp>
      <p:sp>
        <p:nvSpPr>
          <p:cNvPr id="471" name="Google Shape;471;p28"/>
          <p:cNvSpPr txBox="1"/>
          <p:nvPr/>
        </p:nvSpPr>
        <p:spPr>
          <a:xfrm>
            <a:off x="4754850" y="4151183"/>
            <a:ext cx="36741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100">
              <a:solidFill>
                <a:schemeClr val="dk1"/>
              </a:solidFill>
              <a:latin typeface="Karla"/>
              <a:ea typeface="Karla"/>
              <a:cs typeface="Karla"/>
              <a:sym typeface="Karla"/>
            </a:endParaRPr>
          </a:p>
        </p:txBody>
      </p:sp>
      <p:sp>
        <p:nvSpPr>
          <p:cNvPr id="472" name="Google Shape;472;p28"/>
          <p:cNvSpPr txBox="1"/>
          <p:nvPr/>
        </p:nvSpPr>
        <p:spPr>
          <a:xfrm>
            <a:off x="367950" y="1410125"/>
            <a:ext cx="8370300" cy="3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600">
                <a:solidFill>
                  <a:schemeClr val="dk1"/>
                </a:solidFill>
              </a:rPr>
              <a:t>To align with Ghirardelli's business goals, the project began with defining comprehensive objectives focused on:</a:t>
            </a:r>
            <a:endParaRPr sz="1600">
              <a:solidFill>
                <a:schemeClr val="dk1"/>
              </a:solidFill>
            </a:endParaRPr>
          </a:p>
          <a:p>
            <a:pPr indent="-330200" lvl="0" marL="457200" rtl="0" algn="l">
              <a:lnSpc>
                <a:spcPct val="115000"/>
              </a:lnSpc>
              <a:spcBef>
                <a:spcPts val="600"/>
              </a:spcBef>
              <a:spcAft>
                <a:spcPts val="0"/>
              </a:spcAft>
              <a:buClr>
                <a:schemeClr val="dk1"/>
              </a:buClr>
              <a:buSzPts val="1600"/>
              <a:buFont typeface="Arial"/>
              <a:buChar char="●"/>
            </a:pPr>
            <a:r>
              <a:rPr lang="en" sz="1600">
                <a:solidFill>
                  <a:schemeClr val="dk1"/>
                </a:solidFill>
              </a:rPr>
              <a:t>Accurately measuring sales volume and revenue to evaluate business health</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Tracking shipments and logistics efficiency to identify bottlenecks</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Measuring profitability at granular product and shipment levels</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Providing actionable insights through interactive visuals</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Arial"/>
              <a:buChar char="●"/>
            </a:pPr>
            <a:r>
              <a:rPr lang="en" sz="1600">
                <a:solidFill>
                  <a:schemeClr val="dk1"/>
                </a:solidFill>
              </a:rPr>
              <a:t>Comparing performance over time (Month on Month &amp; Year on Year changes)</a:t>
            </a:r>
            <a:endParaRPr sz="16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lang="en" sz="1600">
                <a:solidFill>
                  <a:schemeClr val="dk1"/>
                </a:solidFill>
              </a:rPr>
              <a:t>The ability to quantify these factors is critical to support Ghirardelli’s market growth and supply chain optimization strategies, with targeted attention to high-performing regions such as Canada, India, and New Zealand.</a:t>
            </a:r>
            <a:endParaRPr sz="1600">
              <a:solidFill>
                <a:schemeClr val="dk1"/>
              </a:solidFill>
            </a:endParaRPr>
          </a:p>
          <a:p>
            <a:pPr indent="0" lvl="0" marL="0" rtl="0" algn="l">
              <a:spcBef>
                <a:spcPts val="600"/>
              </a:spcBef>
              <a:spcAft>
                <a:spcPts val="0"/>
              </a:spcAft>
              <a:buNone/>
            </a:pPr>
            <a:r>
              <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grpSp>
        <p:nvGrpSpPr>
          <p:cNvPr id="477" name="Google Shape;477;p29"/>
          <p:cNvGrpSpPr/>
          <p:nvPr/>
        </p:nvGrpSpPr>
        <p:grpSpPr>
          <a:xfrm>
            <a:off x="6351563" y="1232223"/>
            <a:ext cx="1827475" cy="1051350"/>
            <a:chOff x="7146475" y="2190661"/>
            <a:chExt cx="1827475" cy="1051350"/>
          </a:xfrm>
        </p:grpSpPr>
        <p:sp>
          <p:nvSpPr>
            <p:cNvPr id="478" name="Google Shape;478;p29"/>
            <p:cNvSpPr/>
            <p:nvPr/>
          </p:nvSpPr>
          <p:spPr>
            <a:xfrm>
              <a:off x="7236650" y="2282011"/>
              <a:ext cx="1737300" cy="9600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9" name="Google Shape;479;p29"/>
            <p:cNvGrpSpPr/>
            <p:nvPr/>
          </p:nvGrpSpPr>
          <p:grpSpPr>
            <a:xfrm>
              <a:off x="7146475" y="2190661"/>
              <a:ext cx="1737300" cy="960000"/>
              <a:chOff x="7146475" y="2190661"/>
              <a:chExt cx="1737300" cy="960000"/>
            </a:xfrm>
          </p:grpSpPr>
          <p:sp>
            <p:nvSpPr>
              <p:cNvPr id="480" name="Google Shape;480;p29"/>
              <p:cNvSpPr/>
              <p:nvPr/>
            </p:nvSpPr>
            <p:spPr>
              <a:xfrm>
                <a:off x="7146475" y="2190661"/>
                <a:ext cx="1737300" cy="960000"/>
              </a:xfrm>
              <a:prstGeom prst="roundRect">
                <a:avLst>
                  <a:gd fmla="val 0"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1" name="Google Shape;481;p29"/>
              <p:cNvCxnSpPr/>
              <p:nvPr/>
            </p:nvCxnSpPr>
            <p:spPr>
              <a:xfrm>
                <a:off x="7151600" y="2373361"/>
                <a:ext cx="1724700" cy="0"/>
              </a:xfrm>
              <a:prstGeom prst="straightConnector1">
                <a:avLst/>
              </a:prstGeom>
              <a:noFill/>
              <a:ln cap="flat" cmpd="sng" w="28575">
                <a:solidFill>
                  <a:schemeClr val="dk1"/>
                </a:solidFill>
                <a:prstDash val="solid"/>
                <a:round/>
                <a:headEnd len="med" w="med" type="none"/>
                <a:tailEnd len="med" w="med" type="none"/>
              </a:ln>
            </p:spPr>
          </p:cxnSp>
        </p:grpSp>
        <p:grpSp>
          <p:nvGrpSpPr>
            <p:cNvPr id="482" name="Google Shape;482;p29"/>
            <p:cNvGrpSpPr/>
            <p:nvPr/>
          </p:nvGrpSpPr>
          <p:grpSpPr>
            <a:xfrm>
              <a:off x="7300659" y="2505003"/>
              <a:ext cx="1428933" cy="514595"/>
              <a:chOff x="7235888" y="1483625"/>
              <a:chExt cx="1428933" cy="514595"/>
            </a:xfrm>
          </p:grpSpPr>
          <p:sp>
            <p:nvSpPr>
              <p:cNvPr id="483" name="Google Shape;483;p29"/>
              <p:cNvSpPr/>
              <p:nvPr/>
            </p:nvSpPr>
            <p:spPr>
              <a:xfrm>
                <a:off x="7235888" y="1871400"/>
                <a:ext cx="1428933" cy="126821"/>
              </a:xfrm>
              <a:custGeom>
                <a:rect b="b" l="l" r="r" t="t"/>
                <a:pathLst>
                  <a:path extrusionOk="0" h="3342" w="37658">
                    <a:moveTo>
                      <a:pt x="1615" y="0"/>
                    </a:moveTo>
                    <a:cubicBezTo>
                      <a:pt x="709" y="0"/>
                      <a:pt x="0" y="747"/>
                      <a:pt x="0" y="1659"/>
                    </a:cubicBezTo>
                    <a:cubicBezTo>
                      <a:pt x="0" y="2586"/>
                      <a:pt x="732" y="3342"/>
                      <a:pt x="1659" y="3342"/>
                    </a:cubicBezTo>
                    <a:lnTo>
                      <a:pt x="35999" y="3342"/>
                    </a:lnTo>
                    <a:cubicBezTo>
                      <a:pt x="36902" y="3342"/>
                      <a:pt x="37658" y="2586"/>
                      <a:pt x="37658" y="1659"/>
                    </a:cubicBezTo>
                    <a:cubicBezTo>
                      <a:pt x="37658" y="732"/>
                      <a:pt x="36902" y="1"/>
                      <a:pt x="35999" y="1"/>
                    </a:cubicBezTo>
                    <a:lnTo>
                      <a:pt x="1659" y="1"/>
                    </a:lnTo>
                    <a:cubicBezTo>
                      <a:pt x="1644" y="0"/>
                      <a:pt x="1629" y="0"/>
                      <a:pt x="1615"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7235888" y="1871400"/>
                <a:ext cx="878275" cy="126821"/>
              </a:xfrm>
              <a:custGeom>
                <a:rect b="b" l="l" r="r" t="t"/>
                <a:pathLst>
                  <a:path extrusionOk="0" h="3342" w="23146">
                    <a:moveTo>
                      <a:pt x="1615" y="0"/>
                    </a:moveTo>
                    <a:cubicBezTo>
                      <a:pt x="709" y="0"/>
                      <a:pt x="0" y="747"/>
                      <a:pt x="0" y="1659"/>
                    </a:cubicBezTo>
                    <a:cubicBezTo>
                      <a:pt x="0" y="2586"/>
                      <a:pt x="732" y="3342"/>
                      <a:pt x="1659" y="3342"/>
                    </a:cubicBezTo>
                    <a:lnTo>
                      <a:pt x="23146" y="3342"/>
                    </a:lnTo>
                    <a:lnTo>
                      <a:pt x="23146" y="1"/>
                    </a:lnTo>
                    <a:lnTo>
                      <a:pt x="1659" y="1"/>
                    </a:lnTo>
                    <a:cubicBezTo>
                      <a:pt x="1644" y="0"/>
                      <a:pt x="1629" y="0"/>
                      <a:pt x="1615" y="0"/>
                    </a:cubicBezTo>
                    <a:close/>
                  </a:path>
                </a:pathLst>
              </a:cu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7813392" y="1483625"/>
                <a:ext cx="601580" cy="327677"/>
              </a:xfrm>
              <a:custGeom>
                <a:rect b="b" l="l" r="r" t="t"/>
                <a:pathLst>
                  <a:path extrusionOk="0" h="8635" w="15854">
                    <a:moveTo>
                      <a:pt x="0" y="0"/>
                    </a:moveTo>
                    <a:lnTo>
                      <a:pt x="0" y="6927"/>
                    </a:lnTo>
                    <a:lnTo>
                      <a:pt x="6415" y="6927"/>
                    </a:lnTo>
                    <a:cubicBezTo>
                      <a:pt x="6707" y="6927"/>
                      <a:pt x="7000" y="7098"/>
                      <a:pt x="7171" y="7366"/>
                    </a:cubicBezTo>
                    <a:lnTo>
                      <a:pt x="7927" y="8634"/>
                    </a:lnTo>
                    <a:lnTo>
                      <a:pt x="8683" y="7366"/>
                    </a:lnTo>
                    <a:cubicBezTo>
                      <a:pt x="8829" y="7098"/>
                      <a:pt x="9122" y="6927"/>
                      <a:pt x="9415" y="6927"/>
                    </a:cubicBezTo>
                    <a:lnTo>
                      <a:pt x="15854" y="6927"/>
                    </a:lnTo>
                    <a:lnTo>
                      <a:pt x="15854" y="0"/>
                    </a:ln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7913912" y="1585322"/>
                <a:ext cx="396487" cy="56656"/>
              </a:xfrm>
              <a:custGeom>
                <a:rect b="b" l="l" r="r" t="t"/>
                <a:pathLst>
                  <a:path extrusionOk="0" h="1493" w="10449">
                    <a:moveTo>
                      <a:pt x="966" y="1"/>
                    </a:moveTo>
                    <a:cubicBezTo>
                      <a:pt x="1" y="1"/>
                      <a:pt x="8" y="1492"/>
                      <a:pt x="988" y="1492"/>
                    </a:cubicBezTo>
                    <a:cubicBezTo>
                      <a:pt x="1003" y="1492"/>
                      <a:pt x="1018" y="1492"/>
                      <a:pt x="1034" y="1491"/>
                    </a:cubicBezTo>
                    <a:lnTo>
                      <a:pt x="9522" y="1491"/>
                    </a:lnTo>
                    <a:cubicBezTo>
                      <a:pt x="10448" y="1418"/>
                      <a:pt x="10448" y="52"/>
                      <a:pt x="9522" y="3"/>
                    </a:cubicBezTo>
                    <a:lnTo>
                      <a:pt x="1034" y="3"/>
                    </a:lnTo>
                    <a:cubicBezTo>
                      <a:pt x="1011" y="2"/>
                      <a:pt x="988" y="1"/>
                      <a:pt x="966"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7" name="Google Shape;487;p29"/>
          <p:cNvSpPr txBox="1"/>
          <p:nvPr>
            <p:ph type="title"/>
          </p:nvPr>
        </p:nvSpPr>
        <p:spPr>
          <a:xfrm>
            <a:off x="1951475" y="1723500"/>
            <a:ext cx="50292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Data Sources &amp; Integration Process</a:t>
            </a:r>
            <a:endParaRPr sz="3900"/>
          </a:p>
        </p:txBody>
      </p:sp>
      <p:sp>
        <p:nvSpPr>
          <p:cNvPr id="488" name="Google Shape;488;p29"/>
          <p:cNvSpPr txBox="1"/>
          <p:nvPr>
            <p:ph idx="1" type="subTitle"/>
          </p:nvPr>
        </p:nvSpPr>
        <p:spPr>
          <a:xfrm>
            <a:off x="1697150" y="2283575"/>
            <a:ext cx="5182200" cy="168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200">
                <a:latin typeface="Roboto"/>
                <a:ea typeface="Roboto"/>
                <a:cs typeface="Roboto"/>
                <a:sym typeface="Roboto"/>
              </a:rPr>
              <a:t>The dashboard integrates multiple Ghirardelli data sources which include:</a:t>
            </a:r>
            <a:endParaRPr sz="1200">
              <a:latin typeface="Roboto"/>
              <a:ea typeface="Roboto"/>
              <a:cs typeface="Roboto"/>
              <a:sym typeface="Roboto"/>
            </a:endParaRPr>
          </a:p>
          <a:p>
            <a:pPr indent="-304800" lvl="0" marL="457200" rtl="0" algn="l">
              <a:lnSpc>
                <a:spcPct val="115000"/>
              </a:lnSpc>
              <a:spcBef>
                <a:spcPts val="600"/>
              </a:spcBef>
              <a:spcAft>
                <a:spcPts val="0"/>
              </a:spcAft>
              <a:buSzPts val="1200"/>
              <a:buFont typeface="Roboto"/>
              <a:buChar char="●"/>
            </a:pPr>
            <a:r>
              <a:rPr lang="en" sz="1200">
                <a:latin typeface="Roboto"/>
                <a:ea typeface="Roboto"/>
                <a:cs typeface="Roboto"/>
                <a:sym typeface="Roboto"/>
              </a:rPr>
              <a:t>Sales Transactions: Detailed records of sales with product-level granularity, quantities, sales dates, and revenue</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Shipment Logs: Information on shipped box counts, shipment dates, and transportation costs specific to Ghirardelli products</a:t>
            </a:r>
            <a:endParaRPr sz="1200">
              <a:latin typeface="Roboto"/>
              <a:ea typeface="Roboto"/>
              <a:cs typeface="Roboto"/>
              <a:sym typeface="Roboto"/>
            </a:endParaRPr>
          </a:p>
          <a:p>
            <a:pPr indent="-304800" lvl="0" marL="457200" rtl="0" algn="l">
              <a:lnSpc>
                <a:spcPct val="115000"/>
              </a:lnSpc>
              <a:spcBef>
                <a:spcPts val="0"/>
              </a:spcBef>
              <a:spcAft>
                <a:spcPts val="0"/>
              </a:spcAft>
              <a:buSzPts val="1200"/>
              <a:buFont typeface="Roboto"/>
              <a:buChar char="●"/>
            </a:pPr>
            <a:r>
              <a:rPr lang="en" sz="1200">
                <a:latin typeface="Roboto"/>
                <a:ea typeface="Roboto"/>
                <a:cs typeface="Roboto"/>
                <a:sym typeface="Roboto"/>
              </a:rPr>
              <a:t>Product Attributes: Ghirardelli product categories, pricing, and cost structures</a:t>
            </a:r>
            <a:endParaRPr sz="1200">
              <a:latin typeface="Roboto"/>
              <a:ea typeface="Roboto"/>
              <a:cs typeface="Roboto"/>
              <a:sym typeface="Roboto"/>
            </a:endParaRPr>
          </a:p>
          <a:p>
            <a:pPr indent="0" lvl="0" marL="0" rtl="0" algn="ctr">
              <a:spcBef>
                <a:spcPts val="0"/>
              </a:spcBef>
              <a:spcAft>
                <a:spcPts val="0"/>
              </a:spcAft>
              <a:buNone/>
            </a:pPr>
            <a:r>
              <a:t/>
            </a:r>
            <a:endParaRPr/>
          </a:p>
        </p:txBody>
      </p:sp>
      <p:grpSp>
        <p:nvGrpSpPr>
          <p:cNvPr id="489" name="Google Shape;489;p29"/>
          <p:cNvGrpSpPr/>
          <p:nvPr/>
        </p:nvGrpSpPr>
        <p:grpSpPr>
          <a:xfrm>
            <a:off x="463651" y="1220603"/>
            <a:ext cx="502899" cy="502899"/>
            <a:chOff x="858700" y="1967475"/>
            <a:chExt cx="605100" cy="605100"/>
          </a:xfrm>
        </p:grpSpPr>
        <p:sp>
          <p:nvSpPr>
            <p:cNvPr id="490" name="Google Shape;490;p29"/>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2" name="Google Shape;492;p29"/>
          <p:cNvGrpSpPr/>
          <p:nvPr/>
        </p:nvGrpSpPr>
        <p:grpSpPr>
          <a:xfrm>
            <a:off x="463651" y="1906497"/>
            <a:ext cx="502800" cy="502800"/>
            <a:chOff x="7014301" y="2017350"/>
            <a:chExt cx="502800" cy="502800"/>
          </a:xfrm>
        </p:grpSpPr>
        <p:sp>
          <p:nvSpPr>
            <p:cNvPr id="493" name="Google Shape;493;p29"/>
            <p:cNvSpPr/>
            <p:nvPr/>
          </p:nvSpPr>
          <p:spPr>
            <a:xfrm>
              <a:off x="7014301" y="2017350"/>
              <a:ext cx="502800" cy="502800"/>
            </a:xfrm>
            <a:prstGeom prst="roundRect">
              <a:avLst>
                <a:gd fmla="val 15109" name="adj"/>
              </a:avLst>
            </a:pr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7095012" y="2108734"/>
              <a:ext cx="341378" cy="320032"/>
            </a:xfrm>
            <a:custGeom>
              <a:rect b="b" l="l" r="r" t="t"/>
              <a:pathLst>
                <a:path extrusionOk="0" h="9925" w="10634">
                  <a:moveTo>
                    <a:pt x="5308" y="0"/>
                  </a:moveTo>
                  <a:cubicBezTo>
                    <a:pt x="5171" y="0"/>
                    <a:pt x="5037" y="73"/>
                    <a:pt x="4976" y="220"/>
                  </a:cubicBezTo>
                  <a:lnTo>
                    <a:pt x="3659" y="2878"/>
                  </a:lnTo>
                  <a:cubicBezTo>
                    <a:pt x="3585" y="3000"/>
                    <a:pt x="3488" y="3073"/>
                    <a:pt x="3366" y="3073"/>
                  </a:cubicBezTo>
                  <a:lnTo>
                    <a:pt x="415" y="3512"/>
                  </a:lnTo>
                  <a:cubicBezTo>
                    <a:pt x="122" y="3561"/>
                    <a:pt x="0" y="3927"/>
                    <a:pt x="220" y="4147"/>
                  </a:cubicBezTo>
                  <a:lnTo>
                    <a:pt x="2341" y="6220"/>
                  </a:lnTo>
                  <a:cubicBezTo>
                    <a:pt x="2439" y="6317"/>
                    <a:pt x="2488" y="6439"/>
                    <a:pt x="2463" y="6561"/>
                  </a:cubicBezTo>
                  <a:lnTo>
                    <a:pt x="1951" y="9488"/>
                  </a:lnTo>
                  <a:cubicBezTo>
                    <a:pt x="1913" y="9736"/>
                    <a:pt x="2099" y="9924"/>
                    <a:pt x="2322" y="9924"/>
                  </a:cubicBezTo>
                  <a:cubicBezTo>
                    <a:pt x="2384" y="9924"/>
                    <a:pt x="2449" y="9910"/>
                    <a:pt x="2512" y="9878"/>
                  </a:cubicBezTo>
                  <a:lnTo>
                    <a:pt x="5122" y="8512"/>
                  </a:lnTo>
                  <a:cubicBezTo>
                    <a:pt x="5183" y="8476"/>
                    <a:pt x="5244" y="8457"/>
                    <a:pt x="5305" y="8457"/>
                  </a:cubicBezTo>
                  <a:cubicBezTo>
                    <a:pt x="5366" y="8457"/>
                    <a:pt x="5427" y="8476"/>
                    <a:pt x="5488" y="8512"/>
                  </a:cubicBezTo>
                  <a:lnTo>
                    <a:pt x="8122" y="9878"/>
                  </a:lnTo>
                  <a:cubicBezTo>
                    <a:pt x="8180" y="9910"/>
                    <a:pt x="8241" y="9924"/>
                    <a:pt x="8299" y="9924"/>
                  </a:cubicBezTo>
                  <a:cubicBezTo>
                    <a:pt x="8511" y="9924"/>
                    <a:pt x="8697" y="9736"/>
                    <a:pt x="8658" y="9488"/>
                  </a:cubicBezTo>
                  <a:lnTo>
                    <a:pt x="8146" y="6561"/>
                  </a:lnTo>
                  <a:cubicBezTo>
                    <a:pt x="8122" y="6439"/>
                    <a:pt x="8171" y="6317"/>
                    <a:pt x="8268" y="6220"/>
                  </a:cubicBezTo>
                  <a:lnTo>
                    <a:pt x="10390" y="4147"/>
                  </a:lnTo>
                  <a:cubicBezTo>
                    <a:pt x="10634" y="3927"/>
                    <a:pt x="10488" y="3561"/>
                    <a:pt x="10195" y="3512"/>
                  </a:cubicBezTo>
                  <a:lnTo>
                    <a:pt x="7244" y="3098"/>
                  </a:lnTo>
                  <a:cubicBezTo>
                    <a:pt x="7122" y="3073"/>
                    <a:pt x="7024" y="3000"/>
                    <a:pt x="6976" y="2878"/>
                  </a:cubicBezTo>
                  <a:lnTo>
                    <a:pt x="5658" y="220"/>
                  </a:lnTo>
                  <a:cubicBezTo>
                    <a:pt x="5585" y="73"/>
                    <a:pt x="5445" y="0"/>
                    <a:pt x="5308" y="0"/>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29"/>
          <p:cNvGrpSpPr/>
          <p:nvPr/>
        </p:nvGrpSpPr>
        <p:grpSpPr>
          <a:xfrm>
            <a:off x="463651" y="445094"/>
            <a:ext cx="629846" cy="592514"/>
            <a:chOff x="463701" y="2217961"/>
            <a:chExt cx="629846" cy="592514"/>
          </a:xfrm>
        </p:grpSpPr>
        <p:sp>
          <p:nvSpPr>
            <p:cNvPr id="496" name="Google Shape;496;p29"/>
            <p:cNvSpPr/>
            <p:nvPr/>
          </p:nvSpPr>
          <p:spPr>
            <a:xfrm>
              <a:off x="463701" y="2307675"/>
              <a:ext cx="502800" cy="502800"/>
            </a:xfrm>
            <a:prstGeom prst="roundRect">
              <a:avLst>
                <a:gd fmla="val 15109"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45925" y="2446300"/>
              <a:ext cx="338328" cy="225549"/>
            </a:xfrm>
            <a:custGeom>
              <a:rect b="b" l="l" r="r" t="t"/>
              <a:pathLst>
                <a:path extrusionOk="0" h="5806" w="8708">
                  <a:moveTo>
                    <a:pt x="757" y="1"/>
                  </a:moveTo>
                  <a:cubicBezTo>
                    <a:pt x="342" y="1"/>
                    <a:pt x="1" y="342"/>
                    <a:pt x="1" y="757"/>
                  </a:cubicBezTo>
                  <a:lnTo>
                    <a:pt x="1" y="5049"/>
                  </a:lnTo>
                  <a:cubicBezTo>
                    <a:pt x="1" y="5464"/>
                    <a:pt x="342" y="5806"/>
                    <a:pt x="757" y="5806"/>
                  </a:cubicBezTo>
                  <a:lnTo>
                    <a:pt x="7952" y="5806"/>
                  </a:lnTo>
                  <a:cubicBezTo>
                    <a:pt x="8366" y="5806"/>
                    <a:pt x="8708" y="5464"/>
                    <a:pt x="8708" y="5049"/>
                  </a:cubicBezTo>
                  <a:lnTo>
                    <a:pt x="8708" y="757"/>
                  </a:lnTo>
                  <a:cubicBezTo>
                    <a:pt x="8708" y="342"/>
                    <a:pt x="8366" y="1"/>
                    <a:pt x="7952" y="1"/>
                  </a:cubicBez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55887" y="2446307"/>
              <a:ext cx="318435" cy="106170"/>
            </a:xfrm>
            <a:custGeom>
              <a:rect b="b" l="l" r="r" t="t"/>
              <a:pathLst>
                <a:path extrusionOk="0" h="2733" w="8196">
                  <a:moveTo>
                    <a:pt x="1" y="1"/>
                  </a:moveTo>
                  <a:lnTo>
                    <a:pt x="3659" y="2586"/>
                  </a:lnTo>
                  <a:cubicBezTo>
                    <a:pt x="3794" y="2684"/>
                    <a:pt x="3946" y="2733"/>
                    <a:pt x="4098" y="2733"/>
                  </a:cubicBezTo>
                  <a:cubicBezTo>
                    <a:pt x="4251" y="2733"/>
                    <a:pt x="4403" y="2684"/>
                    <a:pt x="4537" y="2586"/>
                  </a:cubicBezTo>
                  <a:lnTo>
                    <a:pt x="8196" y="1"/>
                  </a:lnTo>
                  <a:close/>
                </a:path>
              </a:pathLst>
            </a:custGeom>
            <a:solidFill>
              <a:schemeClr val="accen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29"/>
            <p:cNvGrpSpPr/>
            <p:nvPr/>
          </p:nvGrpSpPr>
          <p:grpSpPr>
            <a:xfrm>
              <a:off x="773496" y="2217961"/>
              <a:ext cx="320051" cy="298703"/>
              <a:chOff x="1023863" y="2896525"/>
              <a:chExt cx="240875" cy="219425"/>
            </a:xfrm>
          </p:grpSpPr>
          <p:sp>
            <p:nvSpPr>
              <p:cNvPr id="500" name="Google Shape;500;p29"/>
              <p:cNvSpPr/>
              <p:nvPr/>
            </p:nvSpPr>
            <p:spPr>
              <a:xfrm>
                <a:off x="1023863" y="2896525"/>
                <a:ext cx="240875" cy="219425"/>
              </a:xfrm>
              <a:custGeom>
                <a:rect b="b" l="l" r="r" t="t"/>
                <a:pathLst>
                  <a:path extrusionOk="0" h="8777" w="9635">
                    <a:moveTo>
                      <a:pt x="4811" y="1"/>
                    </a:moveTo>
                    <a:cubicBezTo>
                      <a:pt x="2818" y="1"/>
                      <a:pt x="1017" y="1364"/>
                      <a:pt x="537" y="3389"/>
                    </a:cubicBezTo>
                    <a:cubicBezTo>
                      <a:pt x="0" y="5754"/>
                      <a:pt x="1464" y="8096"/>
                      <a:pt x="3805" y="8657"/>
                    </a:cubicBezTo>
                    <a:cubicBezTo>
                      <a:pt x="4147" y="8738"/>
                      <a:pt x="4488" y="8776"/>
                      <a:pt x="4824" y="8776"/>
                    </a:cubicBezTo>
                    <a:cubicBezTo>
                      <a:pt x="6816" y="8776"/>
                      <a:pt x="8614" y="7413"/>
                      <a:pt x="9073" y="5388"/>
                    </a:cubicBezTo>
                    <a:cubicBezTo>
                      <a:pt x="9634" y="3047"/>
                      <a:pt x="8171" y="681"/>
                      <a:pt x="5830" y="120"/>
                    </a:cubicBezTo>
                    <a:cubicBezTo>
                      <a:pt x="5488" y="39"/>
                      <a:pt x="5147" y="1"/>
                      <a:pt x="4811" y="1"/>
                    </a:cubicBezTo>
                    <a:close/>
                  </a:path>
                </a:pathLst>
              </a:cu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1111105" y="2959275"/>
                <a:ext cx="54900" cy="93925"/>
              </a:xfrm>
              <a:custGeom>
                <a:rect b="b" l="l" r="r" t="t"/>
                <a:pathLst>
                  <a:path extrusionOk="0" h="3757" w="2196">
                    <a:moveTo>
                      <a:pt x="1268" y="0"/>
                    </a:moveTo>
                    <a:lnTo>
                      <a:pt x="0" y="1049"/>
                    </a:lnTo>
                    <a:lnTo>
                      <a:pt x="512" y="1708"/>
                    </a:lnTo>
                    <a:lnTo>
                      <a:pt x="951" y="1342"/>
                    </a:lnTo>
                    <a:cubicBezTo>
                      <a:pt x="1024" y="1269"/>
                      <a:pt x="1098" y="1195"/>
                      <a:pt x="1171" y="1098"/>
                    </a:cubicBezTo>
                    <a:lnTo>
                      <a:pt x="1171" y="1756"/>
                    </a:lnTo>
                    <a:lnTo>
                      <a:pt x="1171" y="3756"/>
                    </a:lnTo>
                    <a:lnTo>
                      <a:pt x="2195" y="3756"/>
                    </a:lnTo>
                    <a:lnTo>
                      <a:pt x="219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2" name="Google Shape;502;p29"/>
          <p:cNvSpPr/>
          <p:nvPr/>
        </p:nvSpPr>
        <p:spPr>
          <a:xfrm>
            <a:off x="1646925" y="13816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7031613" y="4058207"/>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6799273" y="3909555"/>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5" name="Google Shape;505;p29"/>
          <p:cNvGrpSpPr/>
          <p:nvPr/>
        </p:nvGrpSpPr>
        <p:grpSpPr>
          <a:xfrm>
            <a:off x="404600" y="4046486"/>
            <a:ext cx="621000" cy="621000"/>
            <a:chOff x="416300" y="4058211"/>
            <a:chExt cx="621000" cy="621000"/>
          </a:xfrm>
        </p:grpSpPr>
        <p:sp>
          <p:nvSpPr>
            <p:cNvPr id="506" name="Google Shape;506;p29"/>
            <p:cNvSpPr/>
            <p:nvPr/>
          </p:nvSpPr>
          <p:spPr>
            <a:xfrm>
              <a:off x="475400" y="4117311"/>
              <a:ext cx="502800" cy="502800"/>
            </a:xfrm>
            <a:prstGeom prst="roundRect">
              <a:avLst>
                <a:gd fmla="val 15109" name="adj"/>
              </a:avLst>
            </a:pr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rot="2700000">
              <a:off x="507243" y="4149154"/>
              <a:ext cx="439113" cy="439113"/>
            </a:xfrm>
            <a:prstGeom prst="plus">
              <a:avLst>
                <a:gd fmla="val 42536"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grpSp>
        <p:nvGrpSpPr>
          <p:cNvPr id="512" name="Google Shape;512;p30"/>
          <p:cNvGrpSpPr/>
          <p:nvPr/>
        </p:nvGrpSpPr>
        <p:grpSpPr>
          <a:xfrm>
            <a:off x="5022725" y="1426150"/>
            <a:ext cx="3657590" cy="348347"/>
            <a:chOff x="4572050" y="100025"/>
            <a:chExt cx="3657590" cy="348347"/>
          </a:xfrm>
        </p:grpSpPr>
        <p:sp>
          <p:nvSpPr>
            <p:cNvPr id="513" name="Google Shape;513;p30"/>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42" y="610"/>
                    <a:pt x="4805" y="0"/>
                    <a:pt x="7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0"/>
            <p:cNvSpPr/>
            <p:nvPr/>
          </p:nvSpPr>
          <p:spPr>
            <a:xfrm>
              <a:off x="4572050" y="100025"/>
              <a:ext cx="3657590" cy="348347"/>
            </a:xfrm>
            <a:custGeom>
              <a:rect b="b" l="l" r="r" t="t"/>
              <a:pathLst>
                <a:path extrusionOk="0" h="4488" w="46122">
                  <a:moveTo>
                    <a:pt x="7122" y="0"/>
                  </a:moveTo>
                  <a:lnTo>
                    <a:pt x="43975" y="0"/>
                  </a:lnTo>
                  <a:cubicBezTo>
                    <a:pt x="44512" y="0"/>
                    <a:pt x="45024" y="244"/>
                    <a:pt x="45365" y="659"/>
                  </a:cubicBezTo>
                  <a:cubicBezTo>
                    <a:pt x="46121" y="1585"/>
                    <a:pt x="46121" y="2902"/>
                    <a:pt x="45365" y="3829"/>
                  </a:cubicBezTo>
                  <a:cubicBezTo>
                    <a:pt x="45024" y="4244"/>
                    <a:pt x="44512" y="4488"/>
                    <a:pt x="43975" y="4488"/>
                  </a:cubicBezTo>
                  <a:lnTo>
                    <a:pt x="7122" y="4488"/>
                  </a:lnTo>
                  <a:cubicBezTo>
                    <a:pt x="4805" y="4488"/>
                    <a:pt x="3342" y="3878"/>
                    <a:pt x="2025" y="3317"/>
                  </a:cubicBezTo>
                  <a:cubicBezTo>
                    <a:pt x="1610" y="3146"/>
                    <a:pt x="1220" y="3000"/>
                    <a:pt x="830" y="2854"/>
                  </a:cubicBezTo>
                  <a:cubicBezTo>
                    <a:pt x="659" y="2805"/>
                    <a:pt x="488" y="2732"/>
                    <a:pt x="342" y="2634"/>
                  </a:cubicBezTo>
                  <a:cubicBezTo>
                    <a:pt x="1" y="2488"/>
                    <a:pt x="1" y="2000"/>
                    <a:pt x="342" y="1829"/>
                  </a:cubicBezTo>
                  <a:cubicBezTo>
                    <a:pt x="488" y="1756"/>
                    <a:pt x="659" y="1659"/>
                    <a:pt x="830" y="1610"/>
                  </a:cubicBezTo>
                  <a:cubicBezTo>
                    <a:pt x="1220" y="1488"/>
                    <a:pt x="1610" y="1317"/>
                    <a:pt x="2025" y="1146"/>
                  </a:cubicBezTo>
                  <a:cubicBezTo>
                    <a:pt x="3318" y="610"/>
                    <a:pt x="4805" y="0"/>
                    <a:pt x="7122" y="0"/>
                  </a:cubicBezTo>
                  <a:close/>
                  <a:moveTo>
                    <a:pt x="28317" y="2780"/>
                  </a:moveTo>
                  <a:lnTo>
                    <a:pt x="8464" y="2780"/>
                  </a:lnTo>
                  <a:cubicBezTo>
                    <a:pt x="8269" y="2780"/>
                    <a:pt x="8269" y="3073"/>
                    <a:pt x="8464" y="3073"/>
                  </a:cubicBezTo>
                  <a:lnTo>
                    <a:pt x="28317" y="3073"/>
                  </a:lnTo>
                  <a:cubicBezTo>
                    <a:pt x="28512" y="3073"/>
                    <a:pt x="28512" y="2780"/>
                    <a:pt x="28317" y="2780"/>
                  </a:cubicBezTo>
                  <a:close/>
                  <a:moveTo>
                    <a:pt x="6293" y="2780"/>
                  </a:moveTo>
                  <a:lnTo>
                    <a:pt x="6805" y="2780"/>
                  </a:lnTo>
                  <a:cubicBezTo>
                    <a:pt x="7000" y="2780"/>
                    <a:pt x="7000" y="3073"/>
                    <a:pt x="6805" y="3073"/>
                  </a:cubicBezTo>
                  <a:lnTo>
                    <a:pt x="6244" y="3073"/>
                  </a:lnTo>
                  <a:cubicBezTo>
                    <a:pt x="6171" y="3415"/>
                    <a:pt x="6098" y="3732"/>
                    <a:pt x="5952" y="4049"/>
                  </a:cubicBezTo>
                  <a:cubicBezTo>
                    <a:pt x="6342" y="4073"/>
                    <a:pt x="6732" y="4097"/>
                    <a:pt x="7122" y="4097"/>
                  </a:cubicBezTo>
                  <a:lnTo>
                    <a:pt x="38000" y="4097"/>
                  </a:lnTo>
                  <a:lnTo>
                    <a:pt x="38000" y="3073"/>
                  </a:lnTo>
                  <a:lnTo>
                    <a:pt x="29951" y="3073"/>
                  </a:lnTo>
                  <a:cubicBezTo>
                    <a:pt x="29756" y="3073"/>
                    <a:pt x="29756" y="2780"/>
                    <a:pt x="29951" y="2780"/>
                  </a:cubicBezTo>
                  <a:lnTo>
                    <a:pt x="38000" y="2780"/>
                  </a:lnTo>
                  <a:lnTo>
                    <a:pt x="38000" y="1561"/>
                  </a:lnTo>
                  <a:lnTo>
                    <a:pt x="37390" y="1561"/>
                  </a:lnTo>
                  <a:cubicBezTo>
                    <a:pt x="37317" y="1561"/>
                    <a:pt x="37244" y="1488"/>
                    <a:pt x="37244" y="1415"/>
                  </a:cubicBezTo>
                  <a:cubicBezTo>
                    <a:pt x="37244" y="1317"/>
                    <a:pt x="37317" y="1268"/>
                    <a:pt x="37390" y="1268"/>
                  </a:cubicBezTo>
                  <a:lnTo>
                    <a:pt x="38000" y="1268"/>
                  </a:lnTo>
                  <a:lnTo>
                    <a:pt x="38000" y="366"/>
                  </a:lnTo>
                  <a:lnTo>
                    <a:pt x="7122" y="366"/>
                  </a:lnTo>
                  <a:cubicBezTo>
                    <a:pt x="6732" y="366"/>
                    <a:pt x="6366" y="390"/>
                    <a:pt x="5976" y="415"/>
                  </a:cubicBezTo>
                  <a:cubicBezTo>
                    <a:pt x="6074" y="707"/>
                    <a:pt x="6171" y="976"/>
                    <a:pt x="6220" y="1268"/>
                  </a:cubicBezTo>
                  <a:lnTo>
                    <a:pt x="14244" y="1268"/>
                  </a:lnTo>
                  <a:cubicBezTo>
                    <a:pt x="14342" y="1268"/>
                    <a:pt x="14390" y="1317"/>
                    <a:pt x="14390" y="1415"/>
                  </a:cubicBezTo>
                  <a:cubicBezTo>
                    <a:pt x="14390" y="1488"/>
                    <a:pt x="14342" y="1561"/>
                    <a:pt x="14244" y="1561"/>
                  </a:cubicBezTo>
                  <a:lnTo>
                    <a:pt x="6269" y="1561"/>
                  </a:lnTo>
                  <a:cubicBezTo>
                    <a:pt x="6317" y="1951"/>
                    <a:pt x="6317" y="2366"/>
                    <a:pt x="6269" y="2780"/>
                  </a:cubicBezTo>
                  <a:close/>
                  <a:moveTo>
                    <a:pt x="38292" y="2927"/>
                  </a:moveTo>
                  <a:lnTo>
                    <a:pt x="38292" y="2927"/>
                  </a:lnTo>
                  <a:lnTo>
                    <a:pt x="38292" y="4097"/>
                  </a:lnTo>
                  <a:lnTo>
                    <a:pt x="40268" y="4097"/>
                  </a:lnTo>
                  <a:lnTo>
                    <a:pt x="40268" y="390"/>
                  </a:lnTo>
                  <a:lnTo>
                    <a:pt x="38317" y="390"/>
                  </a:lnTo>
                  <a:lnTo>
                    <a:pt x="38317" y="2927"/>
                  </a:lnTo>
                  <a:close/>
                  <a:moveTo>
                    <a:pt x="28951" y="3073"/>
                  </a:moveTo>
                  <a:lnTo>
                    <a:pt x="29244" y="3073"/>
                  </a:lnTo>
                  <a:cubicBezTo>
                    <a:pt x="29439" y="3073"/>
                    <a:pt x="29439" y="2780"/>
                    <a:pt x="29244" y="2780"/>
                  </a:cubicBezTo>
                  <a:lnTo>
                    <a:pt x="28951" y="2780"/>
                  </a:lnTo>
                  <a:cubicBezTo>
                    <a:pt x="28732" y="2780"/>
                    <a:pt x="28732" y="3073"/>
                    <a:pt x="28951" y="3073"/>
                  </a:cubicBezTo>
                  <a:close/>
                  <a:moveTo>
                    <a:pt x="15878" y="1561"/>
                  </a:moveTo>
                  <a:lnTo>
                    <a:pt x="35731" y="1561"/>
                  </a:lnTo>
                  <a:cubicBezTo>
                    <a:pt x="35829" y="1561"/>
                    <a:pt x="35878" y="1512"/>
                    <a:pt x="35878" y="1415"/>
                  </a:cubicBezTo>
                  <a:cubicBezTo>
                    <a:pt x="35878" y="1341"/>
                    <a:pt x="35829" y="1268"/>
                    <a:pt x="35731" y="1268"/>
                  </a:cubicBezTo>
                  <a:lnTo>
                    <a:pt x="15878" y="1268"/>
                  </a:lnTo>
                  <a:cubicBezTo>
                    <a:pt x="15805" y="1268"/>
                    <a:pt x="15732" y="1341"/>
                    <a:pt x="15732" y="1415"/>
                  </a:cubicBezTo>
                  <a:cubicBezTo>
                    <a:pt x="15732" y="1512"/>
                    <a:pt x="15805" y="1585"/>
                    <a:pt x="15878" y="1561"/>
                  </a:cubicBezTo>
                  <a:close/>
                  <a:moveTo>
                    <a:pt x="15244" y="1268"/>
                  </a:moveTo>
                  <a:lnTo>
                    <a:pt x="14951" y="1268"/>
                  </a:lnTo>
                  <a:cubicBezTo>
                    <a:pt x="14854" y="1268"/>
                    <a:pt x="14781" y="1341"/>
                    <a:pt x="14805" y="1415"/>
                  </a:cubicBezTo>
                  <a:cubicBezTo>
                    <a:pt x="14781" y="1512"/>
                    <a:pt x="14854" y="1561"/>
                    <a:pt x="14951" y="1561"/>
                  </a:cubicBezTo>
                  <a:lnTo>
                    <a:pt x="15244" y="1561"/>
                  </a:lnTo>
                  <a:cubicBezTo>
                    <a:pt x="15342" y="1561"/>
                    <a:pt x="15390" y="1512"/>
                    <a:pt x="15390" y="1415"/>
                  </a:cubicBezTo>
                  <a:cubicBezTo>
                    <a:pt x="15390" y="1341"/>
                    <a:pt x="15342" y="1268"/>
                    <a:pt x="15244" y="1268"/>
                  </a:cubicBezTo>
                  <a:close/>
                  <a:moveTo>
                    <a:pt x="5561" y="3976"/>
                  </a:moveTo>
                  <a:cubicBezTo>
                    <a:pt x="6025" y="2854"/>
                    <a:pt x="6025" y="1610"/>
                    <a:pt x="5561" y="488"/>
                  </a:cubicBezTo>
                  <a:cubicBezTo>
                    <a:pt x="4391" y="683"/>
                    <a:pt x="3244" y="1024"/>
                    <a:pt x="2171" y="1512"/>
                  </a:cubicBezTo>
                  <a:lnTo>
                    <a:pt x="1903" y="1634"/>
                  </a:lnTo>
                  <a:cubicBezTo>
                    <a:pt x="2147" y="2000"/>
                    <a:pt x="2147" y="2463"/>
                    <a:pt x="1903" y="2854"/>
                  </a:cubicBezTo>
                  <a:lnTo>
                    <a:pt x="2171" y="2951"/>
                  </a:lnTo>
                  <a:cubicBezTo>
                    <a:pt x="3244" y="3463"/>
                    <a:pt x="4366" y="3805"/>
                    <a:pt x="5537" y="4000"/>
                  </a:cubicBezTo>
                  <a:close/>
                  <a:moveTo>
                    <a:pt x="1513" y="2683"/>
                  </a:moveTo>
                  <a:cubicBezTo>
                    <a:pt x="1732" y="2415"/>
                    <a:pt x="1732" y="2049"/>
                    <a:pt x="1537" y="1756"/>
                  </a:cubicBezTo>
                  <a:cubicBezTo>
                    <a:pt x="1342" y="1854"/>
                    <a:pt x="1147" y="1902"/>
                    <a:pt x="976" y="1976"/>
                  </a:cubicBezTo>
                  <a:cubicBezTo>
                    <a:pt x="830" y="2024"/>
                    <a:pt x="683" y="2073"/>
                    <a:pt x="561" y="2146"/>
                  </a:cubicBezTo>
                  <a:cubicBezTo>
                    <a:pt x="513" y="2195"/>
                    <a:pt x="488" y="2219"/>
                    <a:pt x="488" y="2219"/>
                  </a:cubicBezTo>
                  <a:cubicBezTo>
                    <a:pt x="488" y="2219"/>
                    <a:pt x="513" y="2244"/>
                    <a:pt x="561" y="2293"/>
                  </a:cubicBezTo>
                  <a:cubicBezTo>
                    <a:pt x="683" y="2366"/>
                    <a:pt x="830" y="2415"/>
                    <a:pt x="976" y="2463"/>
                  </a:cubicBezTo>
                  <a:cubicBezTo>
                    <a:pt x="1147" y="2537"/>
                    <a:pt x="1342" y="2585"/>
                    <a:pt x="1513" y="2658"/>
                  </a:cubicBezTo>
                  <a:close/>
                  <a:moveTo>
                    <a:pt x="40561" y="4097"/>
                  </a:moveTo>
                  <a:lnTo>
                    <a:pt x="43975" y="4097"/>
                  </a:lnTo>
                  <a:cubicBezTo>
                    <a:pt x="44414" y="4097"/>
                    <a:pt x="44804" y="3902"/>
                    <a:pt x="45073" y="3561"/>
                  </a:cubicBezTo>
                  <a:cubicBezTo>
                    <a:pt x="45707" y="2805"/>
                    <a:pt x="45707" y="1707"/>
                    <a:pt x="45073" y="927"/>
                  </a:cubicBezTo>
                  <a:cubicBezTo>
                    <a:pt x="44804" y="610"/>
                    <a:pt x="44414" y="415"/>
                    <a:pt x="43975" y="390"/>
                  </a:cubicBezTo>
                  <a:lnTo>
                    <a:pt x="40561" y="39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0"/>
            <p:cNvSpPr/>
            <p:nvPr/>
          </p:nvSpPr>
          <p:spPr>
            <a:xfrm>
              <a:off x="4720981" y="137824"/>
              <a:ext cx="328867" cy="270807"/>
            </a:xfrm>
            <a:custGeom>
              <a:rect b="b" l="l" r="r" t="t"/>
              <a:pathLst>
                <a:path extrusionOk="0" h="3489" w="4147">
                  <a:moveTo>
                    <a:pt x="293" y="2464"/>
                  </a:moveTo>
                  <a:cubicBezTo>
                    <a:pt x="1366" y="2976"/>
                    <a:pt x="2488" y="3318"/>
                    <a:pt x="3659" y="3489"/>
                  </a:cubicBezTo>
                  <a:cubicBezTo>
                    <a:pt x="4147" y="2391"/>
                    <a:pt x="4147" y="1123"/>
                    <a:pt x="3659" y="1"/>
                  </a:cubicBezTo>
                  <a:cubicBezTo>
                    <a:pt x="2488" y="196"/>
                    <a:pt x="1342" y="537"/>
                    <a:pt x="269" y="1025"/>
                  </a:cubicBezTo>
                  <a:lnTo>
                    <a:pt x="1" y="1147"/>
                  </a:lnTo>
                  <a:cubicBezTo>
                    <a:pt x="244" y="1513"/>
                    <a:pt x="244" y="2001"/>
                    <a:pt x="1" y="236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0"/>
            <p:cNvSpPr/>
            <p:nvPr/>
          </p:nvSpPr>
          <p:spPr>
            <a:xfrm>
              <a:off x="4722884" y="287391"/>
              <a:ext cx="307614" cy="121239"/>
            </a:xfrm>
            <a:custGeom>
              <a:rect b="b" l="l" r="r" t="t"/>
              <a:pathLst>
                <a:path extrusionOk="0" h="1562" w="3879">
                  <a:moveTo>
                    <a:pt x="269" y="537"/>
                  </a:moveTo>
                  <a:cubicBezTo>
                    <a:pt x="1342" y="1049"/>
                    <a:pt x="2464" y="1391"/>
                    <a:pt x="3635" y="1562"/>
                  </a:cubicBezTo>
                  <a:cubicBezTo>
                    <a:pt x="3733" y="1318"/>
                    <a:pt x="3830" y="1074"/>
                    <a:pt x="3879" y="805"/>
                  </a:cubicBezTo>
                  <a:cubicBezTo>
                    <a:pt x="2855" y="708"/>
                    <a:pt x="1830" y="488"/>
                    <a:pt x="830" y="171"/>
                  </a:cubicBezTo>
                  <a:cubicBezTo>
                    <a:pt x="611" y="98"/>
                    <a:pt x="367" y="49"/>
                    <a:pt x="172" y="1"/>
                  </a:cubicBezTo>
                  <a:cubicBezTo>
                    <a:pt x="123" y="147"/>
                    <a:pt x="74" y="293"/>
                    <a:pt x="1" y="415"/>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0"/>
            <p:cNvSpPr/>
            <p:nvPr/>
          </p:nvSpPr>
          <p:spPr>
            <a:xfrm>
              <a:off x="4610750" y="238182"/>
              <a:ext cx="98732" cy="70089"/>
            </a:xfrm>
            <a:custGeom>
              <a:rect b="b" l="l" r="r" t="t"/>
              <a:pathLst>
                <a:path extrusionOk="0" h="903" w="1245">
                  <a:moveTo>
                    <a:pt x="1025" y="903"/>
                  </a:moveTo>
                  <a:cubicBezTo>
                    <a:pt x="1244" y="635"/>
                    <a:pt x="1244" y="269"/>
                    <a:pt x="1049" y="0"/>
                  </a:cubicBezTo>
                  <a:cubicBezTo>
                    <a:pt x="854" y="74"/>
                    <a:pt x="659" y="147"/>
                    <a:pt x="488" y="196"/>
                  </a:cubicBezTo>
                  <a:cubicBezTo>
                    <a:pt x="342" y="244"/>
                    <a:pt x="195" y="293"/>
                    <a:pt x="73" y="391"/>
                  </a:cubicBezTo>
                  <a:cubicBezTo>
                    <a:pt x="25" y="415"/>
                    <a:pt x="0" y="439"/>
                    <a:pt x="0" y="439"/>
                  </a:cubicBezTo>
                  <a:cubicBezTo>
                    <a:pt x="0" y="464"/>
                    <a:pt x="25" y="488"/>
                    <a:pt x="73" y="513"/>
                  </a:cubicBezTo>
                  <a:cubicBezTo>
                    <a:pt x="195" y="586"/>
                    <a:pt x="342" y="659"/>
                    <a:pt x="488" y="683"/>
                  </a:cubicBezTo>
                  <a:cubicBezTo>
                    <a:pt x="659" y="757"/>
                    <a:pt x="854" y="830"/>
                    <a:pt x="1025" y="90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0"/>
            <p:cNvSpPr/>
            <p:nvPr/>
          </p:nvSpPr>
          <p:spPr>
            <a:xfrm>
              <a:off x="4610750" y="272256"/>
              <a:ext cx="92943" cy="36015"/>
            </a:xfrm>
            <a:custGeom>
              <a:rect b="b" l="l" r="r" t="t"/>
              <a:pathLst>
                <a:path extrusionOk="0" h="464" w="1172">
                  <a:moveTo>
                    <a:pt x="1025" y="464"/>
                  </a:moveTo>
                  <a:cubicBezTo>
                    <a:pt x="1098" y="366"/>
                    <a:pt x="1147" y="244"/>
                    <a:pt x="1171" y="147"/>
                  </a:cubicBezTo>
                  <a:cubicBezTo>
                    <a:pt x="756" y="74"/>
                    <a:pt x="366" y="25"/>
                    <a:pt x="25" y="0"/>
                  </a:cubicBezTo>
                  <a:lnTo>
                    <a:pt x="0" y="25"/>
                  </a:lnTo>
                  <a:cubicBezTo>
                    <a:pt x="0" y="25"/>
                    <a:pt x="25" y="49"/>
                    <a:pt x="73" y="98"/>
                  </a:cubicBezTo>
                  <a:cubicBezTo>
                    <a:pt x="195" y="171"/>
                    <a:pt x="342" y="220"/>
                    <a:pt x="488" y="269"/>
                  </a:cubicBezTo>
                  <a:cubicBezTo>
                    <a:pt x="659" y="318"/>
                    <a:pt x="854" y="391"/>
                    <a:pt x="1025" y="4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0"/>
            <p:cNvSpPr/>
            <p:nvPr/>
          </p:nvSpPr>
          <p:spPr>
            <a:xfrm>
              <a:off x="5043980" y="130295"/>
              <a:ext cx="2541566" cy="289669"/>
            </a:xfrm>
            <a:custGeom>
              <a:rect b="b" l="l" r="r" t="t"/>
              <a:pathLst>
                <a:path extrusionOk="0" h="3732" w="32049">
                  <a:moveTo>
                    <a:pt x="25" y="49"/>
                  </a:moveTo>
                  <a:cubicBezTo>
                    <a:pt x="123" y="317"/>
                    <a:pt x="220" y="610"/>
                    <a:pt x="269" y="878"/>
                  </a:cubicBezTo>
                  <a:lnTo>
                    <a:pt x="8293" y="878"/>
                  </a:lnTo>
                  <a:cubicBezTo>
                    <a:pt x="8391" y="878"/>
                    <a:pt x="8439" y="951"/>
                    <a:pt x="8439" y="1025"/>
                  </a:cubicBezTo>
                  <a:cubicBezTo>
                    <a:pt x="8439" y="1122"/>
                    <a:pt x="8391" y="1195"/>
                    <a:pt x="8293" y="1195"/>
                  </a:cubicBezTo>
                  <a:lnTo>
                    <a:pt x="318" y="1195"/>
                  </a:lnTo>
                  <a:cubicBezTo>
                    <a:pt x="366" y="1586"/>
                    <a:pt x="366" y="2000"/>
                    <a:pt x="318" y="2415"/>
                  </a:cubicBezTo>
                  <a:lnTo>
                    <a:pt x="830" y="2415"/>
                  </a:lnTo>
                  <a:cubicBezTo>
                    <a:pt x="1025" y="2415"/>
                    <a:pt x="1025" y="2708"/>
                    <a:pt x="830" y="2708"/>
                  </a:cubicBezTo>
                  <a:lnTo>
                    <a:pt x="293" y="2708"/>
                  </a:lnTo>
                  <a:cubicBezTo>
                    <a:pt x="220" y="3025"/>
                    <a:pt x="147" y="3366"/>
                    <a:pt x="1" y="3659"/>
                  </a:cubicBezTo>
                  <a:cubicBezTo>
                    <a:pt x="391" y="3707"/>
                    <a:pt x="781" y="3732"/>
                    <a:pt x="1171" y="3732"/>
                  </a:cubicBezTo>
                  <a:lnTo>
                    <a:pt x="32049" y="3732"/>
                  </a:lnTo>
                  <a:lnTo>
                    <a:pt x="32049" y="2708"/>
                  </a:lnTo>
                  <a:lnTo>
                    <a:pt x="24000" y="2708"/>
                  </a:lnTo>
                  <a:cubicBezTo>
                    <a:pt x="23805" y="2708"/>
                    <a:pt x="23805" y="2415"/>
                    <a:pt x="24000" y="2415"/>
                  </a:cubicBezTo>
                  <a:lnTo>
                    <a:pt x="32049" y="2415"/>
                  </a:lnTo>
                  <a:lnTo>
                    <a:pt x="32049" y="1195"/>
                  </a:lnTo>
                  <a:lnTo>
                    <a:pt x="31439" y="1195"/>
                  </a:lnTo>
                  <a:cubicBezTo>
                    <a:pt x="31366" y="1195"/>
                    <a:pt x="31293" y="1122"/>
                    <a:pt x="31293" y="1025"/>
                  </a:cubicBezTo>
                  <a:cubicBezTo>
                    <a:pt x="31293" y="951"/>
                    <a:pt x="31366" y="878"/>
                    <a:pt x="31439" y="878"/>
                  </a:cubicBezTo>
                  <a:lnTo>
                    <a:pt x="32049" y="878"/>
                  </a:lnTo>
                  <a:lnTo>
                    <a:pt x="32049" y="0"/>
                  </a:lnTo>
                  <a:lnTo>
                    <a:pt x="1171" y="0"/>
                  </a:lnTo>
                  <a:cubicBezTo>
                    <a:pt x="781" y="0"/>
                    <a:pt x="415" y="25"/>
                    <a:pt x="25" y="49"/>
                  </a:cubicBezTo>
                  <a:close/>
                  <a:moveTo>
                    <a:pt x="2513" y="2390"/>
                  </a:moveTo>
                  <a:lnTo>
                    <a:pt x="22366" y="2390"/>
                  </a:lnTo>
                  <a:cubicBezTo>
                    <a:pt x="22561" y="2390"/>
                    <a:pt x="22561" y="2683"/>
                    <a:pt x="22366" y="2683"/>
                  </a:cubicBezTo>
                  <a:lnTo>
                    <a:pt x="2513" y="2683"/>
                  </a:lnTo>
                  <a:cubicBezTo>
                    <a:pt x="2318" y="2683"/>
                    <a:pt x="2318" y="2390"/>
                    <a:pt x="2513" y="2390"/>
                  </a:cubicBezTo>
                  <a:close/>
                  <a:moveTo>
                    <a:pt x="23000" y="2683"/>
                  </a:moveTo>
                  <a:cubicBezTo>
                    <a:pt x="22805" y="2683"/>
                    <a:pt x="22805" y="2390"/>
                    <a:pt x="23000" y="2390"/>
                  </a:cubicBezTo>
                  <a:lnTo>
                    <a:pt x="23317" y="2390"/>
                  </a:lnTo>
                  <a:cubicBezTo>
                    <a:pt x="23512" y="2390"/>
                    <a:pt x="23512" y="2683"/>
                    <a:pt x="23317" y="2683"/>
                  </a:cubicBezTo>
                  <a:close/>
                  <a:moveTo>
                    <a:pt x="9000" y="1195"/>
                  </a:moveTo>
                  <a:cubicBezTo>
                    <a:pt x="8903" y="1195"/>
                    <a:pt x="8830" y="1122"/>
                    <a:pt x="8830" y="1049"/>
                  </a:cubicBezTo>
                  <a:cubicBezTo>
                    <a:pt x="8830" y="951"/>
                    <a:pt x="8903" y="878"/>
                    <a:pt x="9000" y="903"/>
                  </a:cubicBezTo>
                  <a:lnTo>
                    <a:pt x="9293" y="903"/>
                  </a:lnTo>
                  <a:cubicBezTo>
                    <a:pt x="9391" y="878"/>
                    <a:pt x="9439" y="951"/>
                    <a:pt x="9439" y="1049"/>
                  </a:cubicBezTo>
                  <a:cubicBezTo>
                    <a:pt x="9439" y="1122"/>
                    <a:pt x="9391" y="1195"/>
                    <a:pt x="9293" y="1195"/>
                  </a:cubicBezTo>
                  <a:close/>
                  <a:moveTo>
                    <a:pt x="9927" y="1195"/>
                  </a:moveTo>
                  <a:cubicBezTo>
                    <a:pt x="9854" y="1195"/>
                    <a:pt x="9781" y="1122"/>
                    <a:pt x="9781" y="1049"/>
                  </a:cubicBezTo>
                  <a:cubicBezTo>
                    <a:pt x="9781" y="951"/>
                    <a:pt x="9854" y="878"/>
                    <a:pt x="9927" y="903"/>
                  </a:cubicBezTo>
                  <a:lnTo>
                    <a:pt x="29780" y="903"/>
                  </a:lnTo>
                  <a:cubicBezTo>
                    <a:pt x="29878" y="878"/>
                    <a:pt x="29927" y="951"/>
                    <a:pt x="29927" y="1049"/>
                  </a:cubicBezTo>
                  <a:cubicBezTo>
                    <a:pt x="29927" y="1122"/>
                    <a:pt x="29878" y="1195"/>
                    <a:pt x="29780" y="119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0"/>
            <p:cNvSpPr/>
            <p:nvPr/>
          </p:nvSpPr>
          <p:spPr>
            <a:xfrm>
              <a:off x="5043980" y="353676"/>
              <a:ext cx="2541566" cy="64423"/>
            </a:xfrm>
            <a:custGeom>
              <a:rect b="b" l="l" r="r" t="t"/>
              <a:pathLst>
                <a:path extrusionOk="0" h="830" w="32049">
                  <a:moveTo>
                    <a:pt x="245" y="0"/>
                  </a:moveTo>
                  <a:cubicBezTo>
                    <a:pt x="196" y="244"/>
                    <a:pt x="123" y="512"/>
                    <a:pt x="1" y="756"/>
                  </a:cubicBezTo>
                  <a:cubicBezTo>
                    <a:pt x="391" y="805"/>
                    <a:pt x="781" y="829"/>
                    <a:pt x="1171" y="829"/>
                  </a:cubicBezTo>
                  <a:lnTo>
                    <a:pt x="32049" y="829"/>
                  </a:lnTo>
                  <a:lnTo>
                    <a:pt x="32049" y="98"/>
                  </a:lnTo>
                  <a:lnTo>
                    <a:pt x="4366" y="98"/>
                  </a:lnTo>
                  <a:cubicBezTo>
                    <a:pt x="2488" y="98"/>
                    <a:pt x="1220" y="73"/>
                    <a:pt x="245" y="0"/>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0"/>
            <p:cNvSpPr/>
            <p:nvPr/>
          </p:nvSpPr>
          <p:spPr>
            <a:xfrm>
              <a:off x="7610613" y="130295"/>
              <a:ext cx="152895" cy="287806"/>
            </a:xfrm>
            <a:custGeom>
              <a:rect b="b" l="l" r="r" t="t"/>
              <a:pathLst>
                <a:path extrusionOk="0" h="3708" w="1928">
                  <a:moveTo>
                    <a:pt x="1" y="1025"/>
                  </a:moveTo>
                  <a:lnTo>
                    <a:pt x="1" y="2537"/>
                  </a:lnTo>
                  <a:lnTo>
                    <a:pt x="1" y="2537"/>
                  </a:lnTo>
                  <a:lnTo>
                    <a:pt x="1" y="2537"/>
                  </a:lnTo>
                  <a:lnTo>
                    <a:pt x="1" y="3707"/>
                  </a:lnTo>
                  <a:lnTo>
                    <a:pt x="1928" y="3707"/>
                  </a:lnTo>
                  <a:lnTo>
                    <a:pt x="1928" y="0"/>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0"/>
            <p:cNvSpPr/>
            <p:nvPr/>
          </p:nvSpPr>
          <p:spPr>
            <a:xfrm>
              <a:off x="7610613" y="361205"/>
              <a:ext cx="154798" cy="56894"/>
            </a:xfrm>
            <a:custGeom>
              <a:rect b="b" l="l" r="r" t="t"/>
              <a:pathLst>
                <a:path extrusionOk="0" h="733" w="1952">
                  <a:moveTo>
                    <a:pt x="1" y="1"/>
                  </a:moveTo>
                  <a:lnTo>
                    <a:pt x="1" y="732"/>
                  </a:lnTo>
                  <a:lnTo>
                    <a:pt x="1952" y="732"/>
                  </a:lnTo>
                  <a:lnTo>
                    <a:pt x="1952" y="1"/>
                  </a:lnTo>
                  <a:lnTo>
                    <a:pt x="1" y="1"/>
                  </a:ln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0"/>
            <p:cNvSpPr/>
            <p:nvPr/>
          </p:nvSpPr>
          <p:spPr>
            <a:xfrm>
              <a:off x="7788568" y="130295"/>
              <a:ext cx="408170" cy="287806"/>
            </a:xfrm>
            <a:custGeom>
              <a:rect b="b" l="l" r="r" t="t"/>
              <a:pathLst>
                <a:path extrusionOk="0" h="3708" w="5147">
                  <a:moveTo>
                    <a:pt x="1" y="0"/>
                  </a:moveTo>
                  <a:lnTo>
                    <a:pt x="1" y="3707"/>
                  </a:lnTo>
                  <a:lnTo>
                    <a:pt x="3415" y="3707"/>
                  </a:lnTo>
                  <a:cubicBezTo>
                    <a:pt x="3854" y="3707"/>
                    <a:pt x="4244" y="3512"/>
                    <a:pt x="4513" y="3171"/>
                  </a:cubicBezTo>
                  <a:cubicBezTo>
                    <a:pt x="5147" y="2415"/>
                    <a:pt x="5147" y="1317"/>
                    <a:pt x="4513" y="537"/>
                  </a:cubicBezTo>
                  <a:cubicBezTo>
                    <a:pt x="4244" y="220"/>
                    <a:pt x="3854" y="25"/>
                    <a:pt x="341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0"/>
            <p:cNvSpPr/>
            <p:nvPr/>
          </p:nvSpPr>
          <p:spPr>
            <a:xfrm>
              <a:off x="7788568" y="224910"/>
              <a:ext cx="396592" cy="193190"/>
            </a:xfrm>
            <a:custGeom>
              <a:rect b="b" l="l" r="r" t="t"/>
              <a:pathLst>
                <a:path extrusionOk="0" h="2489" w="5001">
                  <a:moveTo>
                    <a:pt x="1" y="1757"/>
                  </a:moveTo>
                  <a:lnTo>
                    <a:pt x="1" y="2488"/>
                  </a:lnTo>
                  <a:lnTo>
                    <a:pt x="3415" y="2488"/>
                  </a:lnTo>
                  <a:cubicBezTo>
                    <a:pt x="3854" y="2488"/>
                    <a:pt x="4244" y="2293"/>
                    <a:pt x="4513" y="1952"/>
                  </a:cubicBezTo>
                  <a:cubicBezTo>
                    <a:pt x="4830" y="1586"/>
                    <a:pt x="5001" y="1123"/>
                    <a:pt x="4976" y="635"/>
                  </a:cubicBezTo>
                  <a:cubicBezTo>
                    <a:pt x="4976" y="415"/>
                    <a:pt x="4952" y="220"/>
                    <a:pt x="4879" y="1"/>
                  </a:cubicBezTo>
                  <a:cubicBezTo>
                    <a:pt x="4805" y="1464"/>
                    <a:pt x="2171" y="1708"/>
                    <a:pt x="1" y="175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30"/>
          <p:cNvGrpSpPr/>
          <p:nvPr/>
        </p:nvGrpSpPr>
        <p:grpSpPr>
          <a:xfrm rot="-5400000">
            <a:off x="7699250" y="1584200"/>
            <a:ext cx="603495" cy="1371596"/>
            <a:chOff x="3724575" y="3497700"/>
            <a:chExt cx="603495" cy="1371596"/>
          </a:xfrm>
        </p:grpSpPr>
        <p:sp>
          <p:nvSpPr>
            <p:cNvPr id="526" name="Google Shape;526;p30"/>
            <p:cNvSpPr/>
            <p:nvPr/>
          </p:nvSpPr>
          <p:spPr>
            <a:xfrm>
              <a:off x="3724575" y="3497700"/>
              <a:ext cx="603495" cy="1371596"/>
            </a:xfrm>
            <a:custGeom>
              <a:rect b="b" l="l" r="r" t="t"/>
              <a:pathLst>
                <a:path extrusionOk="0" h="16415" w="7221">
                  <a:moveTo>
                    <a:pt x="5488" y="16414"/>
                  </a:moveTo>
                  <a:lnTo>
                    <a:pt x="1732" y="16414"/>
                  </a:lnTo>
                  <a:cubicBezTo>
                    <a:pt x="781" y="16414"/>
                    <a:pt x="1" y="15634"/>
                    <a:pt x="1" y="14683"/>
                  </a:cubicBezTo>
                  <a:lnTo>
                    <a:pt x="1" y="5537"/>
                  </a:lnTo>
                  <a:cubicBezTo>
                    <a:pt x="1" y="5073"/>
                    <a:pt x="196" y="4634"/>
                    <a:pt x="513" y="4317"/>
                  </a:cubicBezTo>
                  <a:cubicBezTo>
                    <a:pt x="757" y="4073"/>
                    <a:pt x="1050" y="3902"/>
                    <a:pt x="1367" y="3829"/>
                  </a:cubicBezTo>
                  <a:lnTo>
                    <a:pt x="1367" y="781"/>
                  </a:lnTo>
                  <a:cubicBezTo>
                    <a:pt x="1367" y="585"/>
                    <a:pt x="1440" y="366"/>
                    <a:pt x="1610" y="220"/>
                  </a:cubicBezTo>
                  <a:cubicBezTo>
                    <a:pt x="1757" y="73"/>
                    <a:pt x="1952" y="0"/>
                    <a:pt x="2147" y="0"/>
                  </a:cubicBezTo>
                  <a:lnTo>
                    <a:pt x="5074" y="0"/>
                  </a:lnTo>
                  <a:cubicBezTo>
                    <a:pt x="5513" y="0"/>
                    <a:pt x="5854" y="342"/>
                    <a:pt x="5854" y="781"/>
                  </a:cubicBezTo>
                  <a:lnTo>
                    <a:pt x="5854" y="3829"/>
                  </a:lnTo>
                  <a:cubicBezTo>
                    <a:pt x="6659" y="4024"/>
                    <a:pt x="7220" y="4732"/>
                    <a:pt x="7220" y="5537"/>
                  </a:cubicBezTo>
                  <a:lnTo>
                    <a:pt x="7220" y="14683"/>
                  </a:lnTo>
                  <a:cubicBezTo>
                    <a:pt x="7220" y="15634"/>
                    <a:pt x="6440" y="16414"/>
                    <a:pt x="5488" y="1641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0"/>
            <p:cNvSpPr/>
            <p:nvPr/>
          </p:nvSpPr>
          <p:spPr>
            <a:xfrm>
              <a:off x="3757170" y="3848221"/>
              <a:ext cx="538223" cy="988485"/>
            </a:xfrm>
            <a:custGeom>
              <a:rect b="b" l="l" r="r" t="t"/>
              <a:pathLst>
                <a:path extrusionOk="0" h="11830" w="6440">
                  <a:moveTo>
                    <a:pt x="5098" y="0"/>
                  </a:moveTo>
                  <a:lnTo>
                    <a:pt x="1342" y="0"/>
                  </a:lnTo>
                  <a:cubicBezTo>
                    <a:pt x="611" y="0"/>
                    <a:pt x="1" y="610"/>
                    <a:pt x="1" y="1342"/>
                  </a:cubicBezTo>
                  <a:lnTo>
                    <a:pt x="1" y="10488"/>
                  </a:lnTo>
                  <a:cubicBezTo>
                    <a:pt x="1" y="11219"/>
                    <a:pt x="611" y="11829"/>
                    <a:pt x="1342" y="11829"/>
                  </a:cubicBezTo>
                  <a:lnTo>
                    <a:pt x="5098" y="11829"/>
                  </a:lnTo>
                  <a:cubicBezTo>
                    <a:pt x="5830" y="11829"/>
                    <a:pt x="6440" y="11219"/>
                    <a:pt x="6440" y="10488"/>
                  </a:cubicBezTo>
                  <a:lnTo>
                    <a:pt x="6440" y="1342"/>
                  </a:lnTo>
                  <a:cubicBezTo>
                    <a:pt x="6440" y="610"/>
                    <a:pt x="5830" y="0"/>
                    <a:pt x="50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a:off x="3816342" y="4047922"/>
              <a:ext cx="38779" cy="654255"/>
            </a:xfrm>
            <a:custGeom>
              <a:rect b="b" l="l" r="r" t="t"/>
              <a:pathLst>
                <a:path extrusionOk="0" h="7830" w="464">
                  <a:moveTo>
                    <a:pt x="439" y="7610"/>
                  </a:moveTo>
                  <a:cubicBezTo>
                    <a:pt x="464" y="7829"/>
                    <a:pt x="0" y="7829"/>
                    <a:pt x="25" y="7610"/>
                  </a:cubicBezTo>
                  <a:lnTo>
                    <a:pt x="25" y="1781"/>
                  </a:lnTo>
                  <a:cubicBezTo>
                    <a:pt x="0" y="1561"/>
                    <a:pt x="464" y="1561"/>
                    <a:pt x="439" y="1781"/>
                  </a:cubicBezTo>
                  <a:close/>
                  <a:moveTo>
                    <a:pt x="439" y="732"/>
                  </a:moveTo>
                  <a:cubicBezTo>
                    <a:pt x="415" y="952"/>
                    <a:pt x="73" y="952"/>
                    <a:pt x="25" y="732"/>
                  </a:cubicBezTo>
                  <a:lnTo>
                    <a:pt x="25" y="220"/>
                  </a:lnTo>
                  <a:cubicBezTo>
                    <a:pt x="0" y="0"/>
                    <a:pt x="464" y="0"/>
                    <a:pt x="439" y="22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0"/>
            <p:cNvSpPr/>
            <p:nvPr/>
          </p:nvSpPr>
          <p:spPr>
            <a:xfrm>
              <a:off x="3724575" y="3497700"/>
              <a:ext cx="603495" cy="1371596"/>
            </a:xfrm>
            <a:custGeom>
              <a:rect b="b" l="l" r="r" t="t"/>
              <a:pathLst>
                <a:path extrusionOk="0" h="16415" w="7221">
                  <a:moveTo>
                    <a:pt x="3171" y="2293"/>
                  </a:moveTo>
                  <a:lnTo>
                    <a:pt x="2415" y="2293"/>
                  </a:lnTo>
                  <a:cubicBezTo>
                    <a:pt x="2342" y="2293"/>
                    <a:pt x="2269" y="2220"/>
                    <a:pt x="2269" y="2146"/>
                  </a:cubicBezTo>
                  <a:lnTo>
                    <a:pt x="2269" y="1293"/>
                  </a:lnTo>
                  <a:cubicBezTo>
                    <a:pt x="2269" y="1195"/>
                    <a:pt x="2342" y="1146"/>
                    <a:pt x="2415" y="1146"/>
                  </a:cubicBezTo>
                  <a:lnTo>
                    <a:pt x="3171" y="1146"/>
                  </a:lnTo>
                  <a:cubicBezTo>
                    <a:pt x="3245" y="1146"/>
                    <a:pt x="3318" y="1195"/>
                    <a:pt x="3318" y="1293"/>
                  </a:cubicBezTo>
                  <a:lnTo>
                    <a:pt x="3318" y="2146"/>
                  </a:lnTo>
                  <a:cubicBezTo>
                    <a:pt x="3318" y="2220"/>
                    <a:pt x="3245" y="2293"/>
                    <a:pt x="3171" y="2293"/>
                  </a:cubicBezTo>
                  <a:close/>
                  <a:moveTo>
                    <a:pt x="5488" y="16414"/>
                  </a:moveTo>
                  <a:cubicBezTo>
                    <a:pt x="6440" y="16414"/>
                    <a:pt x="7220" y="15634"/>
                    <a:pt x="7220" y="14683"/>
                  </a:cubicBezTo>
                  <a:lnTo>
                    <a:pt x="7220" y="5537"/>
                  </a:lnTo>
                  <a:cubicBezTo>
                    <a:pt x="7220" y="4707"/>
                    <a:pt x="6659" y="4000"/>
                    <a:pt x="5854" y="3829"/>
                  </a:cubicBezTo>
                  <a:lnTo>
                    <a:pt x="5854" y="781"/>
                  </a:lnTo>
                  <a:cubicBezTo>
                    <a:pt x="5854" y="342"/>
                    <a:pt x="5513" y="0"/>
                    <a:pt x="5074" y="0"/>
                  </a:cubicBezTo>
                  <a:lnTo>
                    <a:pt x="2147" y="0"/>
                  </a:lnTo>
                  <a:cubicBezTo>
                    <a:pt x="1952" y="0"/>
                    <a:pt x="1732" y="73"/>
                    <a:pt x="1586" y="220"/>
                  </a:cubicBezTo>
                  <a:cubicBezTo>
                    <a:pt x="1440" y="366"/>
                    <a:pt x="1367" y="561"/>
                    <a:pt x="1367" y="781"/>
                  </a:cubicBezTo>
                  <a:lnTo>
                    <a:pt x="1367" y="3829"/>
                  </a:lnTo>
                  <a:cubicBezTo>
                    <a:pt x="1050" y="3902"/>
                    <a:pt x="757" y="4073"/>
                    <a:pt x="513" y="4293"/>
                  </a:cubicBezTo>
                  <a:cubicBezTo>
                    <a:pt x="196" y="4610"/>
                    <a:pt x="1" y="5049"/>
                    <a:pt x="1" y="5512"/>
                  </a:cubicBezTo>
                  <a:lnTo>
                    <a:pt x="1" y="14658"/>
                  </a:lnTo>
                  <a:cubicBezTo>
                    <a:pt x="1" y="15634"/>
                    <a:pt x="781" y="16414"/>
                    <a:pt x="1732" y="16414"/>
                  </a:cubicBezTo>
                  <a:close/>
                  <a:moveTo>
                    <a:pt x="1757" y="3805"/>
                  </a:moveTo>
                  <a:lnTo>
                    <a:pt x="5464" y="3805"/>
                  </a:lnTo>
                  <a:lnTo>
                    <a:pt x="5464" y="781"/>
                  </a:lnTo>
                  <a:cubicBezTo>
                    <a:pt x="5464" y="683"/>
                    <a:pt x="5415" y="585"/>
                    <a:pt x="5342" y="512"/>
                  </a:cubicBezTo>
                  <a:cubicBezTo>
                    <a:pt x="5269" y="439"/>
                    <a:pt x="5171" y="390"/>
                    <a:pt x="5074" y="390"/>
                  </a:cubicBezTo>
                  <a:lnTo>
                    <a:pt x="2147" y="390"/>
                  </a:lnTo>
                  <a:cubicBezTo>
                    <a:pt x="1928" y="390"/>
                    <a:pt x="1757" y="561"/>
                    <a:pt x="1757" y="781"/>
                  </a:cubicBezTo>
                  <a:close/>
                  <a:moveTo>
                    <a:pt x="1732" y="16024"/>
                  </a:moveTo>
                  <a:cubicBezTo>
                    <a:pt x="1001" y="16024"/>
                    <a:pt x="391" y="15414"/>
                    <a:pt x="391" y="14683"/>
                  </a:cubicBezTo>
                  <a:lnTo>
                    <a:pt x="391" y="5537"/>
                  </a:lnTo>
                  <a:cubicBezTo>
                    <a:pt x="391" y="4780"/>
                    <a:pt x="1001" y="4195"/>
                    <a:pt x="1732" y="4195"/>
                  </a:cubicBezTo>
                  <a:lnTo>
                    <a:pt x="5488" y="4195"/>
                  </a:lnTo>
                  <a:cubicBezTo>
                    <a:pt x="6220" y="4195"/>
                    <a:pt x="6830" y="4780"/>
                    <a:pt x="6830" y="5537"/>
                  </a:cubicBezTo>
                  <a:lnTo>
                    <a:pt x="6830" y="14683"/>
                  </a:lnTo>
                  <a:cubicBezTo>
                    <a:pt x="6830" y="15414"/>
                    <a:pt x="6220" y="16024"/>
                    <a:pt x="5488" y="16024"/>
                  </a:cubicBezTo>
                  <a:close/>
                  <a:moveTo>
                    <a:pt x="4781" y="2293"/>
                  </a:moveTo>
                  <a:lnTo>
                    <a:pt x="4074" y="2293"/>
                  </a:lnTo>
                  <a:cubicBezTo>
                    <a:pt x="3976" y="2293"/>
                    <a:pt x="3928" y="2220"/>
                    <a:pt x="3928" y="2146"/>
                  </a:cubicBezTo>
                  <a:lnTo>
                    <a:pt x="3928" y="1293"/>
                  </a:lnTo>
                  <a:cubicBezTo>
                    <a:pt x="3903" y="1220"/>
                    <a:pt x="3976" y="1146"/>
                    <a:pt x="4074" y="1146"/>
                  </a:cubicBezTo>
                  <a:lnTo>
                    <a:pt x="4781" y="1146"/>
                  </a:lnTo>
                  <a:cubicBezTo>
                    <a:pt x="4879" y="1146"/>
                    <a:pt x="4952" y="1220"/>
                    <a:pt x="4952" y="1293"/>
                  </a:cubicBezTo>
                  <a:lnTo>
                    <a:pt x="4952" y="2122"/>
                  </a:lnTo>
                  <a:cubicBezTo>
                    <a:pt x="4952" y="2220"/>
                    <a:pt x="4879" y="2293"/>
                    <a:pt x="4781" y="229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0"/>
            <p:cNvSpPr/>
            <p:nvPr/>
          </p:nvSpPr>
          <p:spPr>
            <a:xfrm>
              <a:off x="3871336" y="3530287"/>
              <a:ext cx="309980" cy="285349"/>
            </a:xfrm>
            <a:custGeom>
              <a:rect b="b" l="l" r="r" t="t"/>
              <a:pathLst>
                <a:path extrusionOk="0" h="3415" w="3709">
                  <a:moveTo>
                    <a:pt x="1" y="3415"/>
                  </a:moveTo>
                  <a:lnTo>
                    <a:pt x="3708" y="3415"/>
                  </a:lnTo>
                  <a:lnTo>
                    <a:pt x="3708" y="391"/>
                  </a:lnTo>
                  <a:cubicBezTo>
                    <a:pt x="3708" y="293"/>
                    <a:pt x="3659" y="195"/>
                    <a:pt x="3586" y="122"/>
                  </a:cubicBezTo>
                  <a:cubicBezTo>
                    <a:pt x="3513" y="49"/>
                    <a:pt x="3415" y="0"/>
                    <a:pt x="3318" y="0"/>
                  </a:cubicBezTo>
                  <a:lnTo>
                    <a:pt x="391" y="0"/>
                  </a:lnTo>
                  <a:cubicBezTo>
                    <a:pt x="172" y="0"/>
                    <a:pt x="1" y="171"/>
                    <a:pt x="1" y="391"/>
                  </a:cubicBezTo>
                  <a:close/>
                  <a:moveTo>
                    <a:pt x="1415" y="1903"/>
                  </a:moveTo>
                  <a:lnTo>
                    <a:pt x="659" y="1903"/>
                  </a:lnTo>
                  <a:cubicBezTo>
                    <a:pt x="586" y="1903"/>
                    <a:pt x="513" y="1830"/>
                    <a:pt x="513" y="1756"/>
                  </a:cubicBezTo>
                  <a:lnTo>
                    <a:pt x="513" y="903"/>
                  </a:lnTo>
                  <a:cubicBezTo>
                    <a:pt x="513" y="805"/>
                    <a:pt x="586" y="756"/>
                    <a:pt x="659" y="756"/>
                  </a:cubicBezTo>
                  <a:lnTo>
                    <a:pt x="1415" y="756"/>
                  </a:lnTo>
                  <a:cubicBezTo>
                    <a:pt x="1489" y="756"/>
                    <a:pt x="1562" y="805"/>
                    <a:pt x="1562" y="903"/>
                  </a:cubicBezTo>
                  <a:lnTo>
                    <a:pt x="1562" y="1756"/>
                  </a:lnTo>
                  <a:cubicBezTo>
                    <a:pt x="1562" y="1830"/>
                    <a:pt x="1489" y="1903"/>
                    <a:pt x="1415" y="1903"/>
                  </a:cubicBezTo>
                  <a:close/>
                  <a:moveTo>
                    <a:pt x="3025" y="1903"/>
                  </a:moveTo>
                  <a:lnTo>
                    <a:pt x="2318" y="1903"/>
                  </a:lnTo>
                  <a:cubicBezTo>
                    <a:pt x="2220" y="1903"/>
                    <a:pt x="2147" y="1830"/>
                    <a:pt x="2147" y="1732"/>
                  </a:cubicBezTo>
                  <a:lnTo>
                    <a:pt x="2147" y="903"/>
                  </a:lnTo>
                  <a:cubicBezTo>
                    <a:pt x="2147" y="830"/>
                    <a:pt x="2220" y="756"/>
                    <a:pt x="2318" y="756"/>
                  </a:cubicBezTo>
                  <a:lnTo>
                    <a:pt x="3025" y="756"/>
                  </a:lnTo>
                  <a:cubicBezTo>
                    <a:pt x="3123" y="756"/>
                    <a:pt x="3196" y="830"/>
                    <a:pt x="3196" y="903"/>
                  </a:cubicBezTo>
                  <a:lnTo>
                    <a:pt x="3196" y="1732"/>
                  </a:lnTo>
                  <a:cubicBezTo>
                    <a:pt x="3196" y="1830"/>
                    <a:pt x="3123" y="1903"/>
                    <a:pt x="3025" y="190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a:off x="3775557" y="3848221"/>
              <a:ext cx="519836" cy="988485"/>
            </a:xfrm>
            <a:custGeom>
              <a:rect b="b" l="l" r="r" t="t"/>
              <a:pathLst>
                <a:path extrusionOk="0" h="11830" w="6220">
                  <a:moveTo>
                    <a:pt x="5074" y="707"/>
                  </a:moveTo>
                  <a:lnTo>
                    <a:pt x="5074" y="9854"/>
                  </a:lnTo>
                  <a:cubicBezTo>
                    <a:pt x="5074" y="10585"/>
                    <a:pt x="4464" y="11195"/>
                    <a:pt x="3732" y="11195"/>
                  </a:cubicBezTo>
                  <a:lnTo>
                    <a:pt x="1" y="11195"/>
                  </a:lnTo>
                  <a:cubicBezTo>
                    <a:pt x="49" y="11293"/>
                    <a:pt x="122" y="11366"/>
                    <a:pt x="196" y="11439"/>
                  </a:cubicBezTo>
                  <a:cubicBezTo>
                    <a:pt x="440" y="11683"/>
                    <a:pt x="781" y="11829"/>
                    <a:pt x="1122" y="11829"/>
                  </a:cubicBezTo>
                  <a:lnTo>
                    <a:pt x="4878" y="11829"/>
                  </a:lnTo>
                  <a:cubicBezTo>
                    <a:pt x="5610" y="11829"/>
                    <a:pt x="6220" y="11219"/>
                    <a:pt x="6220" y="10488"/>
                  </a:cubicBezTo>
                  <a:lnTo>
                    <a:pt x="6220" y="1342"/>
                  </a:lnTo>
                  <a:cubicBezTo>
                    <a:pt x="6220" y="610"/>
                    <a:pt x="5610" y="0"/>
                    <a:pt x="4878" y="0"/>
                  </a:cubicBezTo>
                  <a:lnTo>
                    <a:pt x="4878" y="0"/>
                  </a:lnTo>
                  <a:cubicBezTo>
                    <a:pt x="5000" y="220"/>
                    <a:pt x="5074" y="464"/>
                    <a:pt x="5074" y="707"/>
                  </a:cubicBezTo>
                  <a:close/>
                </a:path>
              </a:pathLst>
            </a:custGeom>
            <a:solidFill>
              <a:schemeClr val="dk1">
                <a:alpha val="2509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30"/>
          <p:cNvGrpSpPr/>
          <p:nvPr/>
        </p:nvGrpSpPr>
        <p:grpSpPr>
          <a:xfrm>
            <a:off x="463651" y="4105603"/>
            <a:ext cx="502899" cy="502899"/>
            <a:chOff x="858700" y="1967475"/>
            <a:chExt cx="605100" cy="605100"/>
          </a:xfrm>
        </p:grpSpPr>
        <p:sp>
          <p:nvSpPr>
            <p:cNvPr id="533" name="Google Shape;533;p30"/>
            <p:cNvSpPr/>
            <p:nvPr/>
          </p:nvSpPr>
          <p:spPr>
            <a:xfrm>
              <a:off x="858700" y="1967475"/>
              <a:ext cx="605100" cy="605100"/>
            </a:xfrm>
            <a:prstGeom prst="roundRect">
              <a:avLst>
                <a:gd fmla="val 15109" name="adj"/>
              </a:avLst>
            </a:prstGeom>
            <a:solidFill>
              <a:schemeClr val="accent3"/>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0"/>
            <p:cNvSpPr/>
            <p:nvPr/>
          </p:nvSpPr>
          <p:spPr>
            <a:xfrm>
              <a:off x="932654" y="2075711"/>
              <a:ext cx="457191" cy="388627"/>
            </a:xfrm>
            <a:custGeom>
              <a:rect b="b" l="l" r="r" t="t"/>
              <a:pathLst>
                <a:path extrusionOk="0" h="9051" w="10659">
                  <a:moveTo>
                    <a:pt x="2797" y="1"/>
                  </a:moveTo>
                  <a:cubicBezTo>
                    <a:pt x="2767" y="1"/>
                    <a:pt x="2738" y="1"/>
                    <a:pt x="2708" y="2"/>
                  </a:cubicBezTo>
                  <a:cubicBezTo>
                    <a:pt x="1293" y="27"/>
                    <a:pt x="196" y="1173"/>
                    <a:pt x="196" y="2588"/>
                  </a:cubicBezTo>
                  <a:cubicBezTo>
                    <a:pt x="196" y="2588"/>
                    <a:pt x="1" y="6368"/>
                    <a:pt x="5318" y="9051"/>
                  </a:cubicBezTo>
                  <a:lnTo>
                    <a:pt x="5342" y="9051"/>
                  </a:lnTo>
                  <a:cubicBezTo>
                    <a:pt x="10659" y="6368"/>
                    <a:pt x="10488" y="2588"/>
                    <a:pt x="10488" y="2588"/>
                  </a:cubicBezTo>
                  <a:cubicBezTo>
                    <a:pt x="10488" y="1173"/>
                    <a:pt x="9366" y="27"/>
                    <a:pt x="7976" y="2"/>
                  </a:cubicBezTo>
                  <a:cubicBezTo>
                    <a:pt x="7946" y="1"/>
                    <a:pt x="7916" y="1"/>
                    <a:pt x="7885" y="1"/>
                  </a:cubicBezTo>
                  <a:cubicBezTo>
                    <a:pt x="6512" y="1"/>
                    <a:pt x="5390" y="1081"/>
                    <a:pt x="5342" y="2441"/>
                  </a:cubicBezTo>
                  <a:cubicBezTo>
                    <a:pt x="5270" y="1081"/>
                    <a:pt x="4148" y="1"/>
                    <a:pt x="2797" y="1"/>
                  </a:cubicBezTo>
                  <a:close/>
                </a:path>
              </a:pathLst>
            </a:custGeom>
            <a:solidFill>
              <a:schemeClr val="accen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5" name="Google Shape;535;p30"/>
          <p:cNvSpPr/>
          <p:nvPr/>
        </p:nvSpPr>
        <p:spPr>
          <a:xfrm>
            <a:off x="4292603" y="1570639"/>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6" name="Google Shape;536;p30" title="Screenshot 2025-10-28 165816.png"/>
          <p:cNvPicPr preferRelativeResize="0"/>
          <p:nvPr>
            <p:ph idx="2" type="pic"/>
          </p:nvPr>
        </p:nvPicPr>
        <p:blipFill rotWithShape="1">
          <a:blip r:embed="rId3">
            <a:alphaModFix/>
          </a:blip>
          <a:srcRect b="0" l="14610" r="14603" t="0"/>
          <a:stretch/>
        </p:blipFill>
        <p:spPr>
          <a:xfrm>
            <a:off x="4572050" y="755150"/>
            <a:ext cx="3841973" cy="3853350"/>
          </a:xfrm>
          <a:prstGeom prst="rect">
            <a:avLst/>
          </a:prstGeom>
        </p:spPr>
      </p:pic>
      <p:sp>
        <p:nvSpPr>
          <p:cNvPr id="537" name="Google Shape;537;p30"/>
          <p:cNvSpPr txBox="1"/>
          <p:nvPr/>
        </p:nvSpPr>
        <p:spPr>
          <a:xfrm>
            <a:off x="473900" y="755150"/>
            <a:ext cx="35157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Roboto"/>
                <a:ea typeface="Roboto"/>
                <a:cs typeface="Roboto"/>
                <a:sym typeface="Roboto"/>
              </a:rPr>
              <a:t>Data Preparation &amp; Validation</a:t>
            </a:r>
            <a:endParaRPr b="1" sz="2100">
              <a:solidFill>
                <a:schemeClr val="dk1"/>
              </a:solidFill>
              <a:latin typeface="Karla"/>
              <a:ea typeface="Karla"/>
              <a:cs typeface="Karla"/>
              <a:sym typeface="Karla"/>
            </a:endParaRPr>
          </a:p>
        </p:txBody>
      </p:sp>
      <p:sp>
        <p:nvSpPr>
          <p:cNvPr id="538" name="Google Shape;538;p30"/>
          <p:cNvSpPr txBox="1"/>
          <p:nvPr/>
        </p:nvSpPr>
        <p:spPr>
          <a:xfrm>
            <a:off x="396850" y="1236750"/>
            <a:ext cx="3766200" cy="347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Maintaining clean, reliable data was a vital part of the project. This stage covered:</a:t>
            </a:r>
            <a:endParaRPr>
              <a:solidFill>
                <a:schemeClr val="dk1"/>
              </a:solidFill>
              <a:latin typeface="Roboto"/>
              <a:ea typeface="Roboto"/>
              <a:cs typeface="Roboto"/>
              <a:sym typeface="Roboto"/>
            </a:endParaRPr>
          </a:p>
          <a:p>
            <a:pPr indent="-317500" lvl="0" marL="457200" rtl="0" algn="l">
              <a:lnSpc>
                <a:spcPct val="115000"/>
              </a:lnSpc>
              <a:spcBef>
                <a:spcPts val="600"/>
              </a:spcBef>
              <a:spcAft>
                <a:spcPts val="0"/>
              </a:spcAft>
              <a:buClr>
                <a:schemeClr val="dk1"/>
              </a:buClr>
              <a:buSzPts val="1400"/>
              <a:buFont typeface="Roboto"/>
              <a:buChar char="●"/>
            </a:pPr>
            <a:r>
              <a:rPr lang="en">
                <a:solidFill>
                  <a:schemeClr val="dk1"/>
                </a:solidFill>
                <a:latin typeface="Roboto"/>
                <a:ea typeface="Roboto"/>
                <a:cs typeface="Roboto"/>
                <a:sym typeface="Roboto"/>
              </a:rPr>
              <a:t>Removing Duplicate Records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Handling Missing Data</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Standardization of formats, currencies, and identifiers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Validation through reconciliation with source systems</a:t>
            </a:r>
            <a:endParaRPr>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a:solidFill>
                  <a:schemeClr val="dk1"/>
                </a:solidFill>
                <a:latin typeface="Roboto"/>
                <a:ea typeface="Roboto"/>
                <a:cs typeface="Roboto"/>
                <a:sym typeface="Roboto"/>
              </a:rPr>
              <a:t>These steps ensured the data feeding into KPIs and dashboards was high quality, increasing confidence in the findings.</a:t>
            </a:r>
            <a:endParaRPr>
              <a:solidFill>
                <a:schemeClr val="dk1"/>
              </a:solidFill>
              <a:latin typeface="Roboto"/>
              <a:ea typeface="Roboto"/>
              <a:cs typeface="Roboto"/>
              <a:sym typeface="Roboto"/>
            </a:endParaRPr>
          </a:p>
          <a:p>
            <a:pPr indent="0" lvl="0" marL="0" rtl="0" algn="l">
              <a:spcBef>
                <a:spcPts val="600"/>
              </a:spcBef>
              <a:spcAft>
                <a:spcPts val="0"/>
              </a:spcAft>
              <a:buNone/>
            </a:pPr>
            <a:r>
              <a:t/>
            </a:r>
            <a:endParaRPr>
              <a:solidFill>
                <a:schemeClr val="dk1"/>
              </a:solidFill>
              <a:latin typeface="Karla"/>
              <a:ea typeface="Karla"/>
              <a:cs typeface="Karla"/>
              <a:sym typeface="Karl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1"/>
          <p:cNvSpPr txBox="1"/>
          <p:nvPr>
            <p:ph type="title"/>
          </p:nvPr>
        </p:nvSpPr>
        <p:spPr>
          <a:xfrm>
            <a:off x="715125" y="731525"/>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500">
                <a:latin typeface="Roboto"/>
                <a:ea typeface="Roboto"/>
                <a:cs typeface="Roboto"/>
                <a:sym typeface="Roboto"/>
              </a:rPr>
              <a:t>Schema Design</a:t>
            </a:r>
            <a:endParaRPr sz="4800"/>
          </a:p>
        </p:txBody>
      </p:sp>
      <p:sp>
        <p:nvSpPr>
          <p:cNvPr id="544" name="Google Shape;544;p31"/>
          <p:cNvSpPr/>
          <p:nvPr/>
        </p:nvSpPr>
        <p:spPr>
          <a:xfrm>
            <a:off x="715075" y="10446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1"/>
          <p:cNvSpPr txBox="1"/>
          <p:nvPr/>
        </p:nvSpPr>
        <p:spPr>
          <a:xfrm>
            <a:off x="-344825" y="687725"/>
            <a:ext cx="55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Karla"/>
              <a:ea typeface="Karla"/>
              <a:cs typeface="Karla"/>
              <a:sym typeface="Karla"/>
            </a:endParaRPr>
          </a:p>
        </p:txBody>
      </p:sp>
      <p:sp>
        <p:nvSpPr>
          <p:cNvPr id="546" name="Google Shape;546;p31"/>
          <p:cNvSpPr txBox="1"/>
          <p:nvPr/>
        </p:nvSpPr>
        <p:spPr>
          <a:xfrm>
            <a:off x="512425" y="1207850"/>
            <a:ext cx="2745000" cy="35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A star schema architecture was developed to optimize Power BI performance and analytical flexibility. The layout includes:</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Fact Table: Central repository of Ghirardelli sales, shipment volumes, costs, and profit figures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Dimension Tables: Date, Product, Customer, and Region data supporting flexible filtering and analysis</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Karla"/>
              <a:ea typeface="Karla"/>
              <a:cs typeface="Karla"/>
              <a:sym typeface="Karla"/>
            </a:endParaRPr>
          </a:p>
        </p:txBody>
      </p:sp>
      <p:pic>
        <p:nvPicPr>
          <p:cNvPr id="547" name="Google Shape;547;p31" title="Screenshot 2025-10-28 171646.png"/>
          <p:cNvPicPr preferRelativeResize="0"/>
          <p:nvPr/>
        </p:nvPicPr>
        <p:blipFill>
          <a:blip r:embed="rId3">
            <a:alphaModFix/>
          </a:blip>
          <a:stretch>
            <a:fillRect/>
          </a:stretch>
        </p:blipFill>
        <p:spPr>
          <a:xfrm>
            <a:off x="3409825" y="1284900"/>
            <a:ext cx="4962326" cy="33236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32"/>
          <p:cNvSpPr txBox="1"/>
          <p:nvPr>
            <p:ph type="title"/>
          </p:nvPr>
        </p:nvSpPr>
        <p:spPr>
          <a:xfrm>
            <a:off x="713232" y="731520"/>
            <a:ext cx="77175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Roboto"/>
                <a:ea typeface="Roboto"/>
                <a:cs typeface="Roboto"/>
                <a:sym typeface="Roboto"/>
              </a:rPr>
              <a:t>KPI Framework</a:t>
            </a:r>
            <a:endParaRPr b="1" sz="4900">
              <a:latin typeface="Roboto"/>
              <a:ea typeface="Roboto"/>
              <a:cs typeface="Roboto"/>
              <a:sym typeface="Roboto"/>
            </a:endParaRPr>
          </a:p>
        </p:txBody>
      </p:sp>
      <p:sp>
        <p:nvSpPr>
          <p:cNvPr id="553" name="Google Shape;553;p32"/>
          <p:cNvSpPr/>
          <p:nvPr/>
        </p:nvSpPr>
        <p:spPr>
          <a:xfrm>
            <a:off x="7971700" y="1081625"/>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a:off x="7739360" y="932973"/>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a:off x="715160" y="1252725"/>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txBox="1"/>
          <p:nvPr/>
        </p:nvSpPr>
        <p:spPr>
          <a:xfrm>
            <a:off x="782125" y="1535350"/>
            <a:ext cx="7512900" cy="275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500">
                <a:solidFill>
                  <a:schemeClr val="dk1"/>
                </a:solidFill>
              </a:rPr>
              <a:t>Key Performance Indicators (KPIs) were curated to capture Ghirardelli’s performance priorities:</a:t>
            </a:r>
            <a:endParaRPr sz="1500">
              <a:solidFill>
                <a:schemeClr val="dk1"/>
              </a:solidFill>
            </a:endParaRPr>
          </a:p>
          <a:p>
            <a:pPr indent="-323850" lvl="0" marL="457200" rtl="0" algn="l">
              <a:lnSpc>
                <a:spcPct val="115000"/>
              </a:lnSpc>
              <a:spcBef>
                <a:spcPts val="600"/>
              </a:spcBef>
              <a:spcAft>
                <a:spcPts val="0"/>
              </a:spcAft>
              <a:buClr>
                <a:schemeClr val="dk1"/>
              </a:buClr>
              <a:buSzPts val="1500"/>
              <a:buFont typeface="Arial"/>
              <a:buChar char="●"/>
            </a:pPr>
            <a:r>
              <a:rPr lang="en" sz="1500">
                <a:solidFill>
                  <a:schemeClr val="dk1"/>
                </a:solidFill>
              </a:rPr>
              <a:t>Total Sales Revenue</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rPr>
              <a:t>Total Boxes Shipped</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rPr>
              <a:t>Total Shipments</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rPr>
              <a:t>Total Cost</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rPr>
              <a:t>Total Profit and Profit Percentage</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rPr>
              <a:t>Low Box Shipments (LBS) &amp; LBS %</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Arial"/>
              <a:buChar char="●"/>
            </a:pPr>
            <a:r>
              <a:rPr lang="en" sz="1500">
                <a:solidFill>
                  <a:schemeClr val="dk1"/>
                </a:solidFill>
              </a:rPr>
              <a:t>Month-on-Month and Year-on-Year Growth</a:t>
            </a:r>
            <a:endParaRPr sz="1500">
              <a:solidFill>
                <a:schemeClr val="dk1"/>
              </a:solidFill>
            </a:endParaRPr>
          </a:p>
          <a:p>
            <a:pPr indent="0" lvl="0" marL="0" rtl="0" algn="l">
              <a:spcBef>
                <a:spcPts val="0"/>
              </a:spcBef>
              <a:spcAft>
                <a:spcPts val="0"/>
              </a:spcAft>
              <a:buNone/>
            </a:pPr>
            <a:r>
              <a:t/>
            </a:r>
            <a:endParaRPr>
              <a:solidFill>
                <a:schemeClr val="dk1"/>
              </a:solidFill>
              <a:latin typeface="Karla"/>
              <a:ea typeface="Karla"/>
              <a:cs typeface="Karla"/>
              <a:sym typeface="Karl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3"/>
          <p:cNvSpPr/>
          <p:nvPr/>
        </p:nvSpPr>
        <p:spPr>
          <a:xfrm>
            <a:off x="7746400" y="1066450"/>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3"/>
          <p:cNvSpPr/>
          <p:nvPr/>
        </p:nvSpPr>
        <p:spPr>
          <a:xfrm>
            <a:off x="7971832" y="917810"/>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3" name="Google Shape;563;p33" title="Screen Recording 2025-10-28 185853.mp4">
            <a:hlinkClick r:id="rId3"/>
          </p:cNvPr>
          <p:cNvPicPr preferRelativeResize="0"/>
          <p:nvPr/>
        </p:nvPicPr>
        <p:blipFill>
          <a:blip r:embed="rId4">
            <a:alphaModFix/>
          </a:blip>
          <a:stretch>
            <a:fillRect/>
          </a:stretch>
        </p:blipFill>
        <p:spPr>
          <a:xfrm>
            <a:off x="152400" y="152400"/>
            <a:ext cx="8717400" cy="4815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0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4"/>
          <p:cNvSpPr txBox="1"/>
          <p:nvPr>
            <p:ph type="title"/>
          </p:nvPr>
        </p:nvSpPr>
        <p:spPr>
          <a:xfrm>
            <a:off x="715100" y="731400"/>
            <a:ext cx="7713900" cy="68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300">
                <a:latin typeface="Roboto"/>
                <a:ea typeface="Roboto"/>
                <a:cs typeface="Roboto"/>
                <a:sym typeface="Roboto"/>
              </a:rPr>
              <a:t>Temporal Analysis Implementation</a:t>
            </a:r>
            <a:endParaRPr sz="4600"/>
          </a:p>
        </p:txBody>
      </p:sp>
      <p:sp>
        <p:nvSpPr>
          <p:cNvPr id="569" name="Google Shape;569;p34"/>
          <p:cNvSpPr/>
          <p:nvPr/>
        </p:nvSpPr>
        <p:spPr>
          <a:xfrm>
            <a:off x="947500" y="1090313"/>
            <a:ext cx="457207" cy="59636"/>
          </a:xfrm>
          <a:custGeom>
            <a:rect b="b" l="l" r="r" t="t"/>
            <a:pathLst>
              <a:path extrusionOk="0" h="952" w="8294">
                <a:moveTo>
                  <a:pt x="415" y="0"/>
                </a:moveTo>
                <a:cubicBezTo>
                  <a:pt x="757" y="0"/>
                  <a:pt x="952" y="439"/>
                  <a:pt x="708" y="683"/>
                </a:cubicBezTo>
                <a:cubicBezTo>
                  <a:pt x="440" y="951"/>
                  <a:pt x="1" y="756"/>
                  <a:pt x="25" y="390"/>
                </a:cubicBezTo>
                <a:cubicBezTo>
                  <a:pt x="25" y="171"/>
                  <a:pt x="196" y="0"/>
                  <a:pt x="415" y="0"/>
                </a:cubicBezTo>
                <a:close/>
                <a:moveTo>
                  <a:pt x="7757" y="0"/>
                </a:moveTo>
                <a:cubicBezTo>
                  <a:pt x="8123" y="0"/>
                  <a:pt x="8293" y="439"/>
                  <a:pt x="8025" y="683"/>
                </a:cubicBezTo>
                <a:cubicBezTo>
                  <a:pt x="7781" y="951"/>
                  <a:pt x="7342" y="756"/>
                  <a:pt x="7342" y="415"/>
                </a:cubicBezTo>
                <a:cubicBezTo>
                  <a:pt x="7342" y="195"/>
                  <a:pt x="7537" y="0"/>
                  <a:pt x="7757" y="0"/>
                </a:cubicBezTo>
                <a:close/>
                <a:moveTo>
                  <a:pt x="5928" y="0"/>
                </a:moveTo>
                <a:cubicBezTo>
                  <a:pt x="6293" y="24"/>
                  <a:pt x="6440" y="463"/>
                  <a:pt x="6171" y="707"/>
                </a:cubicBezTo>
                <a:cubicBezTo>
                  <a:pt x="5903" y="951"/>
                  <a:pt x="5488" y="756"/>
                  <a:pt x="5513" y="390"/>
                </a:cubicBezTo>
                <a:cubicBezTo>
                  <a:pt x="5513" y="171"/>
                  <a:pt x="5684" y="0"/>
                  <a:pt x="5903" y="0"/>
                </a:cubicBezTo>
                <a:close/>
                <a:moveTo>
                  <a:pt x="4098" y="0"/>
                </a:moveTo>
                <a:cubicBezTo>
                  <a:pt x="4464" y="24"/>
                  <a:pt x="4610" y="463"/>
                  <a:pt x="4342" y="707"/>
                </a:cubicBezTo>
                <a:cubicBezTo>
                  <a:pt x="4074" y="951"/>
                  <a:pt x="3659" y="756"/>
                  <a:pt x="3684" y="390"/>
                </a:cubicBezTo>
                <a:cubicBezTo>
                  <a:pt x="3684" y="171"/>
                  <a:pt x="3854" y="0"/>
                  <a:pt x="4074" y="0"/>
                </a:cubicBezTo>
                <a:close/>
                <a:moveTo>
                  <a:pt x="2269" y="0"/>
                </a:moveTo>
                <a:cubicBezTo>
                  <a:pt x="2635" y="24"/>
                  <a:pt x="2781" y="463"/>
                  <a:pt x="2513" y="707"/>
                </a:cubicBezTo>
                <a:cubicBezTo>
                  <a:pt x="2245" y="951"/>
                  <a:pt x="1830" y="756"/>
                  <a:pt x="1854" y="390"/>
                </a:cubicBezTo>
                <a:cubicBezTo>
                  <a:pt x="1854" y="171"/>
                  <a:pt x="2025" y="0"/>
                  <a:pt x="22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715160" y="941661"/>
            <a:ext cx="457196" cy="57149"/>
          </a:xfrm>
          <a:custGeom>
            <a:rect b="b" l="l" r="r" t="t"/>
            <a:pathLst>
              <a:path extrusionOk="0" h="1391" w="11732">
                <a:moveTo>
                  <a:pt x="11488" y="854"/>
                </a:moveTo>
                <a:cubicBezTo>
                  <a:pt x="11708" y="878"/>
                  <a:pt x="11732" y="1220"/>
                  <a:pt x="11488" y="1244"/>
                </a:cubicBezTo>
                <a:cubicBezTo>
                  <a:pt x="11220" y="1244"/>
                  <a:pt x="10952" y="1098"/>
                  <a:pt x="10805" y="854"/>
                </a:cubicBezTo>
                <a:cubicBezTo>
                  <a:pt x="10683" y="708"/>
                  <a:pt x="10561" y="537"/>
                  <a:pt x="10366" y="537"/>
                </a:cubicBezTo>
                <a:cubicBezTo>
                  <a:pt x="10171" y="537"/>
                  <a:pt x="10049" y="683"/>
                  <a:pt x="9927" y="854"/>
                </a:cubicBezTo>
                <a:cubicBezTo>
                  <a:pt x="9781" y="1098"/>
                  <a:pt x="9513" y="1244"/>
                  <a:pt x="9244" y="1244"/>
                </a:cubicBezTo>
                <a:cubicBezTo>
                  <a:pt x="8952" y="1244"/>
                  <a:pt x="8708" y="1098"/>
                  <a:pt x="8561" y="854"/>
                </a:cubicBezTo>
                <a:cubicBezTo>
                  <a:pt x="8439" y="708"/>
                  <a:pt x="8293" y="537"/>
                  <a:pt x="8122" y="537"/>
                </a:cubicBezTo>
                <a:cubicBezTo>
                  <a:pt x="7927" y="537"/>
                  <a:pt x="7805" y="683"/>
                  <a:pt x="7683" y="854"/>
                </a:cubicBezTo>
                <a:cubicBezTo>
                  <a:pt x="7537" y="1098"/>
                  <a:pt x="7269" y="1244"/>
                  <a:pt x="6976" y="1244"/>
                </a:cubicBezTo>
                <a:cubicBezTo>
                  <a:pt x="6708" y="1244"/>
                  <a:pt x="6439" y="1098"/>
                  <a:pt x="6293" y="854"/>
                </a:cubicBezTo>
                <a:cubicBezTo>
                  <a:pt x="6171" y="708"/>
                  <a:pt x="6049" y="537"/>
                  <a:pt x="5854" y="537"/>
                </a:cubicBezTo>
                <a:cubicBezTo>
                  <a:pt x="5683" y="537"/>
                  <a:pt x="5561" y="683"/>
                  <a:pt x="5415" y="854"/>
                </a:cubicBezTo>
                <a:cubicBezTo>
                  <a:pt x="5122" y="1391"/>
                  <a:pt x="4342" y="1391"/>
                  <a:pt x="4049" y="854"/>
                </a:cubicBezTo>
                <a:cubicBezTo>
                  <a:pt x="3927" y="708"/>
                  <a:pt x="3805" y="537"/>
                  <a:pt x="3610" y="537"/>
                </a:cubicBezTo>
                <a:cubicBezTo>
                  <a:pt x="3415" y="537"/>
                  <a:pt x="3318" y="683"/>
                  <a:pt x="3171" y="854"/>
                </a:cubicBezTo>
                <a:cubicBezTo>
                  <a:pt x="2879" y="1391"/>
                  <a:pt x="2098" y="1391"/>
                  <a:pt x="1805" y="854"/>
                </a:cubicBezTo>
                <a:cubicBezTo>
                  <a:pt x="1683" y="708"/>
                  <a:pt x="1561" y="537"/>
                  <a:pt x="1366" y="537"/>
                </a:cubicBezTo>
                <a:cubicBezTo>
                  <a:pt x="1171" y="537"/>
                  <a:pt x="1074" y="683"/>
                  <a:pt x="927" y="854"/>
                </a:cubicBezTo>
                <a:cubicBezTo>
                  <a:pt x="781" y="1098"/>
                  <a:pt x="513" y="1244"/>
                  <a:pt x="244" y="1244"/>
                </a:cubicBezTo>
                <a:cubicBezTo>
                  <a:pt x="1" y="1220"/>
                  <a:pt x="1" y="878"/>
                  <a:pt x="244" y="854"/>
                </a:cubicBezTo>
                <a:cubicBezTo>
                  <a:pt x="391" y="854"/>
                  <a:pt x="513" y="732"/>
                  <a:pt x="635" y="586"/>
                </a:cubicBezTo>
                <a:cubicBezTo>
                  <a:pt x="781" y="317"/>
                  <a:pt x="1074" y="171"/>
                  <a:pt x="1366" y="147"/>
                </a:cubicBezTo>
                <a:cubicBezTo>
                  <a:pt x="1659" y="171"/>
                  <a:pt x="1952" y="317"/>
                  <a:pt x="2098" y="586"/>
                </a:cubicBezTo>
                <a:cubicBezTo>
                  <a:pt x="2220" y="732"/>
                  <a:pt x="2342" y="854"/>
                  <a:pt x="2488" y="854"/>
                </a:cubicBezTo>
                <a:lnTo>
                  <a:pt x="2488" y="854"/>
                </a:lnTo>
                <a:cubicBezTo>
                  <a:pt x="2635" y="854"/>
                  <a:pt x="2757" y="732"/>
                  <a:pt x="2879" y="586"/>
                </a:cubicBezTo>
                <a:cubicBezTo>
                  <a:pt x="3196" y="0"/>
                  <a:pt x="4025" y="0"/>
                  <a:pt x="4342" y="586"/>
                </a:cubicBezTo>
                <a:cubicBezTo>
                  <a:pt x="4464" y="732"/>
                  <a:pt x="4586" y="854"/>
                  <a:pt x="4732" y="854"/>
                </a:cubicBezTo>
                <a:lnTo>
                  <a:pt x="4781" y="854"/>
                </a:lnTo>
                <a:cubicBezTo>
                  <a:pt x="4927" y="854"/>
                  <a:pt x="5025" y="732"/>
                  <a:pt x="5147" y="586"/>
                </a:cubicBezTo>
                <a:cubicBezTo>
                  <a:pt x="5318" y="317"/>
                  <a:pt x="5586" y="171"/>
                  <a:pt x="5878" y="147"/>
                </a:cubicBezTo>
                <a:cubicBezTo>
                  <a:pt x="6196" y="171"/>
                  <a:pt x="6464" y="317"/>
                  <a:pt x="6635" y="586"/>
                </a:cubicBezTo>
                <a:cubicBezTo>
                  <a:pt x="6757" y="732"/>
                  <a:pt x="6854" y="854"/>
                  <a:pt x="7000" y="854"/>
                </a:cubicBezTo>
                <a:lnTo>
                  <a:pt x="7025" y="854"/>
                </a:lnTo>
                <a:cubicBezTo>
                  <a:pt x="7171" y="854"/>
                  <a:pt x="7293" y="732"/>
                  <a:pt x="7391" y="586"/>
                </a:cubicBezTo>
                <a:cubicBezTo>
                  <a:pt x="7708" y="0"/>
                  <a:pt x="8561" y="0"/>
                  <a:pt x="8878" y="586"/>
                </a:cubicBezTo>
                <a:cubicBezTo>
                  <a:pt x="9000" y="732"/>
                  <a:pt x="9098" y="854"/>
                  <a:pt x="9244" y="854"/>
                </a:cubicBezTo>
                <a:lnTo>
                  <a:pt x="9269" y="854"/>
                </a:lnTo>
                <a:cubicBezTo>
                  <a:pt x="9415" y="854"/>
                  <a:pt x="9537" y="732"/>
                  <a:pt x="9659" y="586"/>
                </a:cubicBezTo>
                <a:cubicBezTo>
                  <a:pt x="9805" y="317"/>
                  <a:pt x="10074" y="171"/>
                  <a:pt x="10391" y="147"/>
                </a:cubicBezTo>
                <a:cubicBezTo>
                  <a:pt x="10683" y="171"/>
                  <a:pt x="10976" y="317"/>
                  <a:pt x="11122" y="586"/>
                </a:cubicBezTo>
                <a:cubicBezTo>
                  <a:pt x="11244" y="732"/>
                  <a:pt x="11342" y="854"/>
                  <a:pt x="11488" y="8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7971748" y="1042351"/>
            <a:ext cx="457208" cy="164590"/>
          </a:xfrm>
          <a:custGeom>
            <a:rect b="b" l="l" r="r" t="t"/>
            <a:pathLst>
              <a:path extrusionOk="0" h="3025" w="7903">
                <a:moveTo>
                  <a:pt x="2025" y="2829"/>
                </a:moveTo>
                <a:cubicBezTo>
                  <a:pt x="1829" y="3024"/>
                  <a:pt x="1537" y="2732"/>
                  <a:pt x="1732" y="2537"/>
                </a:cubicBezTo>
                <a:lnTo>
                  <a:pt x="2756" y="1537"/>
                </a:lnTo>
                <a:lnTo>
                  <a:pt x="1732" y="512"/>
                </a:lnTo>
                <a:cubicBezTo>
                  <a:pt x="1537" y="317"/>
                  <a:pt x="1829" y="49"/>
                  <a:pt x="2025" y="220"/>
                </a:cubicBezTo>
                <a:lnTo>
                  <a:pt x="3171" y="1390"/>
                </a:lnTo>
                <a:cubicBezTo>
                  <a:pt x="3244" y="1463"/>
                  <a:pt x="3244" y="1585"/>
                  <a:pt x="3171" y="1683"/>
                </a:cubicBezTo>
                <a:close/>
                <a:moveTo>
                  <a:pt x="195" y="512"/>
                </a:moveTo>
                <a:lnTo>
                  <a:pt x="1195" y="1512"/>
                </a:lnTo>
                <a:lnTo>
                  <a:pt x="195" y="2537"/>
                </a:lnTo>
                <a:cubicBezTo>
                  <a:pt x="0" y="2732"/>
                  <a:pt x="269" y="3000"/>
                  <a:pt x="464" y="2805"/>
                </a:cubicBezTo>
                <a:lnTo>
                  <a:pt x="1610" y="1659"/>
                </a:lnTo>
                <a:cubicBezTo>
                  <a:pt x="1708" y="1585"/>
                  <a:pt x="1708" y="1463"/>
                  <a:pt x="1610" y="1366"/>
                </a:cubicBezTo>
                <a:lnTo>
                  <a:pt x="464" y="220"/>
                </a:lnTo>
                <a:cubicBezTo>
                  <a:pt x="269" y="25"/>
                  <a:pt x="0" y="317"/>
                  <a:pt x="195" y="512"/>
                </a:cubicBezTo>
                <a:close/>
                <a:moveTo>
                  <a:pt x="6659" y="2829"/>
                </a:moveTo>
                <a:cubicBezTo>
                  <a:pt x="6464" y="3024"/>
                  <a:pt x="6195" y="2732"/>
                  <a:pt x="6366" y="2537"/>
                </a:cubicBezTo>
                <a:lnTo>
                  <a:pt x="7390" y="1537"/>
                </a:lnTo>
                <a:lnTo>
                  <a:pt x="6366" y="512"/>
                </a:lnTo>
                <a:cubicBezTo>
                  <a:pt x="6195" y="317"/>
                  <a:pt x="6464" y="49"/>
                  <a:pt x="6659" y="220"/>
                </a:cubicBezTo>
                <a:lnTo>
                  <a:pt x="7805" y="1390"/>
                </a:lnTo>
                <a:cubicBezTo>
                  <a:pt x="7903" y="1463"/>
                  <a:pt x="7903" y="1585"/>
                  <a:pt x="7805" y="1683"/>
                </a:cubicBezTo>
                <a:close/>
                <a:moveTo>
                  <a:pt x="5122" y="2829"/>
                </a:moveTo>
                <a:lnTo>
                  <a:pt x="6268" y="1683"/>
                </a:lnTo>
                <a:cubicBezTo>
                  <a:pt x="6342" y="1585"/>
                  <a:pt x="6342" y="1463"/>
                  <a:pt x="6268" y="1390"/>
                </a:cubicBezTo>
                <a:lnTo>
                  <a:pt x="5122" y="220"/>
                </a:lnTo>
                <a:cubicBezTo>
                  <a:pt x="4927" y="73"/>
                  <a:pt x="4659" y="317"/>
                  <a:pt x="4829" y="512"/>
                </a:cubicBezTo>
                <a:lnTo>
                  <a:pt x="5854" y="1537"/>
                </a:lnTo>
                <a:lnTo>
                  <a:pt x="4829" y="2537"/>
                </a:lnTo>
                <a:cubicBezTo>
                  <a:pt x="4634" y="2732"/>
                  <a:pt x="4927" y="3024"/>
                  <a:pt x="5122" y="2829"/>
                </a:cubicBezTo>
                <a:close/>
                <a:moveTo>
                  <a:pt x="3561" y="2829"/>
                </a:moveTo>
                <a:lnTo>
                  <a:pt x="4707" y="1683"/>
                </a:lnTo>
                <a:cubicBezTo>
                  <a:pt x="4805" y="1585"/>
                  <a:pt x="4805" y="1463"/>
                  <a:pt x="4707" y="1390"/>
                </a:cubicBezTo>
                <a:lnTo>
                  <a:pt x="3561" y="220"/>
                </a:lnTo>
                <a:cubicBezTo>
                  <a:pt x="3366" y="0"/>
                  <a:pt x="3049" y="317"/>
                  <a:pt x="3268" y="512"/>
                </a:cubicBezTo>
                <a:lnTo>
                  <a:pt x="4293" y="1537"/>
                </a:lnTo>
                <a:lnTo>
                  <a:pt x="3268" y="2537"/>
                </a:lnTo>
                <a:cubicBezTo>
                  <a:pt x="3098" y="2732"/>
                  <a:pt x="3366" y="3024"/>
                  <a:pt x="3561" y="28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txBox="1"/>
          <p:nvPr/>
        </p:nvSpPr>
        <p:spPr>
          <a:xfrm>
            <a:off x="570225" y="1439025"/>
            <a:ext cx="2456100" cy="215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To analyze trends and seasonality, advanced DAX-driven time intelligence was applied:</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Month-on-Month metrics to spot short-term variations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Year-on-Year comparisons for long-term growth tracking</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Karla"/>
              <a:ea typeface="Karla"/>
              <a:cs typeface="Karla"/>
              <a:sym typeface="Karla"/>
            </a:endParaRPr>
          </a:p>
        </p:txBody>
      </p:sp>
      <p:pic>
        <p:nvPicPr>
          <p:cNvPr id="573" name="Google Shape;573;p34" title="Screenshot 2025-10-28 191244.png"/>
          <p:cNvPicPr preferRelativeResize="0"/>
          <p:nvPr/>
        </p:nvPicPr>
        <p:blipFill>
          <a:blip r:embed="rId3">
            <a:alphaModFix/>
          </a:blip>
          <a:stretch>
            <a:fillRect/>
          </a:stretch>
        </p:blipFill>
        <p:spPr>
          <a:xfrm>
            <a:off x="3151600" y="1439025"/>
            <a:ext cx="5365023" cy="3111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oft Colors UI Design for Agencies Red Variant by Slidesgo">
  <a:themeElements>
    <a:clrScheme name="Simple Light">
      <a:dk1>
        <a:srgbClr val="000000"/>
      </a:dk1>
      <a:lt1>
        <a:srgbClr val="F3E1DD"/>
      </a:lt1>
      <a:dk2>
        <a:srgbClr val="E4A0A0"/>
      </a:dk2>
      <a:lt2>
        <a:srgbClr val="BEC7E9"/>
      </a:lt2>
      <a:accent1>
        <a:srgbClr val="D9DF5F"/>
      </a:accent1>
      <a:accent2>
        <a:srgbClr val="BBEEE5"/>
      </a:accent2>
      <a:accent3>
        <a:srgbClr val="D6A0BE"/>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