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439D-1F08-425A-83BF-5D70E9B51693}" type="datetimeFigureOut">
              <a:rPr lang="hu-HU" smtClean="0"/>
              <a:t>2021. 06. 01.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BD00-B071-4261-9F53-D4F4D04ADB55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11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439D-1F08-425A-83BF-5D70E9B51693}" type="datetimeFigureOut">
              <a:rPr lang="hu-HU" smtClean="0"/>
              <a:t>2021. 06. 01.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BD00-B071-4261-9F53-D4F4D04ADB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91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439D-1F08-425A-83BF-5D70E9B51693}" type="datetimeFigureOut">
              <a:rPr lang="hu-HU" smtClean="0"/>
              <a:t>2021. 06. 01.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BD00-B071-4261-9F53-D4F4D04ADB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7984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439D-1F08-425A-83BF-5D70E9B51693}" type="datetimeFigureOut">
              <a:rPr lang="hu-HU" smtClean="0"/>
              <a:t>2021. 06. 01.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BD00-B071-4261-9F53-D4F4D04ADB55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9738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439D-1F08-425A-83BF-5D70E9B51693}" type="datetimeFigureOut">
              <a:rPr lang="hu-HU" smtClean="0"/>
              <a:t>2021. 06. 01.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BD00-B071-4261-9F53-D4F4D04ADB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655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439D-1F08-425A-83BF-5D70E9B51693}" type="datetimeFigureOut">
              <a:rPr lang="hu-HU" smtClean="0"/>
              <a:t>2021. 06. 01.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BD00-B071-4261-9F53-D4F4D04ADB55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0700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439D-1F08-425A-83BF-5D70E9B51693}" type="datetimeFigureOut">
              <a:rPr lang="hu-HU" smtClean="0"/>
              <a:t>2021. 06. 01.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BD00-B071-4261-9F53-D4F4D04ADB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8293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439D-1F08-425A-83BF-5D70E9B51693}" type="datetimeFigureOut">
              <a:rPr lang="hu-HU" smtClean="0"/>
              <a:t>2021. 06. 01.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BD00-B071-4261-9F53-D4F4D04ADB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0572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439D-1F08-425A-83BF-5D70E9B51693}" type="datetimeFigureOut">
              <a:rPr lang="hu-HU" smtClean="0"/>
              <a:t>2021. 06. 01.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BD00-B071-4261-9F53-D4F4D04ADB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818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439D-1F08-425A-83BF-5D70E9B51693}" type="datetimeFigureOut">
              <a:rPr lang="hu-HU" smtClean="0"/>
              <a:t>2021. 06. 01.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BD00-B071-4261-9F53-D4F4D04ADB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500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439D-1F08-425A-83BF-5D70E9B51693}" type="datetimeFigureOut">
              <a:rPr lang="hu-HU" smtClean="0"/>
              <a:t>2021. 06. 01.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BD00-B071-4261-9F53-D4F4D04ADB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921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439D-1F08-425A-83BF-5D70E9B51693}" type="datetimeFigureOut">
              <a:rPr lang="hu-HU" smtClean="0"/>
              <a:t>2021. 06. 01.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BD00-B071-4261-9F53-D4F4D04ADB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910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439D-1F08-425A-83BF-5D70E9B51693}" type="datetimeFigureOut">
              <a:rPr lang="hu-HU" smtClean="0"/>
              <a:t>2021. 06. 01.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BD00-B071-4261-9F53-D4F4D04ADB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962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439D-1F08-425A-83BF-5D70E9B51693}" type="datetimeFigureOut">
              <a:rPr lang="hu-HU" smtClean="0"/>
              <a:t>2021. 06. 01.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BD00-B071-4261-9F53-D4F4D04ADB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105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439D-1F08-425A-83BF-5D70E9B51693}" type="datetimeFigureOut">
              <a:rPr lang="hu-HU" smtClean="0"/>
              <a:t>2021. 06. 01.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BD00-B071-4261-9F53-D4F4D04ADB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1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439D-1F08-425A-83BF-5D70E9B51693}" type="datetimeFigureOut">
              <a:rPr lang="hu-HU" smtClean="0"/>
              <a:t>2021. 06. 01.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BD00-B071-4261-9F53-D4F4D04ADB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051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439D-1F08-425A-83BF-5D70E9B51693}" type="datetimeFigureOut">
              <a:rPr lang="hu-HU" smtClean="0"/>
              <a:t>2021. 06. 01.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BD00-B071-4261-9F53-D4F4D04ADB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230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FDB439D-1F08-425A-83BF-5D70E9B51693}" type="datetimeFigureOut">
              <a:rPr lang="hu-HU" smtClean="0"/>
              <a:t>2021. 06. 01.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DA0BD00-B071-4261-9F53-D4F4D04ADB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1453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6FF6EE-B7DE-4B64-8539-10E205F72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7402775" cy="3923523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hu-HU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Szegedi Szakképzési Centrum Vasvári Pál Gazdasági és Informatikai Szakgimnáziuma</a:t>
            </a:r>
            <a:b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u-HU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54 213 05 számú Szoftverfejlesztő szakképesítés záródolgozatának megvédése</a:t>
            </a:r>
            <a:br>
              <a:rPr lang="hu-H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3912390-C4A9-449F-9FC4-6DBC6FA90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1833"/>
            <a:ext cx="9144000" cy="2387599"/>
          </a:xfrm>
        </p:spPr>
        <p:txBody>
          <a:bodyPr>
            <a:normAutofit lnSpcReduction="10000"/>
          </a:bodyPr>
          <a:lstStyle/>
          <a:p>
            <a:r>
              <a:rPr lang="hu-H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CinemaArk</a:t>
            </a:r>
          </a:p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Mozi weboldal és adminisztrációs rendszer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Pál Máté</a:t>
            </a:r>
          </a:p>
        </p:txBody>
      </p:sp>
    </p:spTree>
    <p:extLst>
      <p:ext uri="{BB962C8B-B14F-4D97-AF65-F5344CB8AC3E}">
        <p14:creationId xmlns:p14="http://schemas.microsoft.com/office/powerpoint/2010/main" val="74607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82B591-60B8-4E97-B44F-68E04D1E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Bemutatás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505C05-CF27-42BE-A728-2C18BB1BC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Témaválasztás okai:</a:t>
            </a:r>
          </a:p>
          <a:p>
            <a:r>
              <a:rPr lang="hu-HU" dirty="0"/>
              <a:t>Valós problémakezelés</a:t>
            </a:r>
          </a:p>
          <a:p>
            <a:r>
              <a:rPr lang="hu-HU" dirty="0"/>
              <a:t>Népszerű szolgáltatás</a:t>
            </a:r>
          </a:p>
          <a:p>
            <a:r>
              <a:rPr lang="hu-HU" dirty="0"/>
              <a:t>Kihívással teli feladat</a:t>
            </a:r>
          </a:p>
          <a:p>
            <a:r>
              <a:rPr lang="hu-HU" dirty="0"/>
              <a:t>Látványos dizájn tervezési lehetőség</a:t>
            </a:r>
          </a:p>
          <a:p>
            <a:r>
              <a:rPr lang="hu-HU" dirty="0"/>
              <a:t>Fejlődési lehetőség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102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A44780-32A0-450F-A26E-CE6475AE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- Weboldal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789544-6542-44C7-9CE5-CB0F35FF6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Regisztráció</a:t>
            </a:r>
          </a:p>
          <a:p>
            <a:r>
              <a:rPr lang="hu-HU" dirty="0"/>
              <a:t>Információ szerzés új filmekről</a:t>
            </a:r>
          </a:p>
          <a:p>
            <a:r>
              <a:rPr lang="hu-HU" dirty="0"/>
              <a:t>Jegyfoglalás</a:t>
            </a:r>
          </a:p>
          <a:p>
            <a:r>
              <a:rPr lang="hu-HU" dirty="0"/>
              <a:t>Kapcsolattartás a céggel</a:t>
            </a:r>
          </a:p>
          <a:p>
            <a:r>
              <a:rPr lang="hu-HU" dirty="0"/>
              <a:t>Személyes adatok módosítása</a:t>
            </a:r>
          </a:p>
        </p:txBody>
      </p:sp>
    </p:spTree>
    <p:extLst>
      <p:ext uri="{BB962C8B-B14F-4D97-AF65-F5344CB8AC3E}">
        <p14:creationId xmlns:p14="http://schemas.microsoft.com/office/powerpoint/2010/main" val="219767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915166-8648-448F-A219-081E10A1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– asztali alkalmazás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53DE7E-99FE-4620-87F8-6F4A005B8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9164463" cy="3615267"/>
          </a:xfrm>
        </p:spPr>
        <p:txBody>
          <a:bodyPr/>
          <a:lstStyle/>
          <a:p>
            <a:r>
              <a:rPr lang="hu-HU" dirty="0"/>
              <a:t>Bejelentkezés</a:t>
            </a:r>
          </a:p>
          <a:p>
            <a:r>
              <a:rPr lang="hu-HU" dirty="0"/>
              <a:t>Műsoron lévő filmek listázása, törlése, módosítása</a:t>
            </a:r>
          </a:p>
          <a:p>
            <a:r>
              <a:rPr lang="hu-HU" dirty="0"/>
              <a:t>Felhasználók listázása, adataiknak törlése, módosítása</a:t>
            </a:r>
          </a:p>
          <a:p>
            <a:r>
              <a:rPr lang="hu-HU" dirty="0"/>
              <a:t>Rendelésekkel kapcsolatos információk listázása, törlése, módosítása</a:t>
            </a:r>
          </a:p>
          <a:p>
            <a:r>
              <a:rPr lang="hu-HU" dirty="0"/>
              <a:t>Felhasználók által írt üzenetek kilistázása</a:t>
            </a:r>
          </a:p>
          <a:p>
            <a:r>
              <a:rPr lang="hu-HU" dirty="0"/>
              <a:t>Sorbarendezés, keresés, lapozás</a:t>
            </a:r>
          </a:p>
        </p:txBody>
      </p:sp>
    </p:spTree>
    <p:extLst>
      <p:ext uri="{BB962C8B-B14F-4D97-AF65-F5344CB8AC3E}">
        <p14:creationId xmlns:p14="http://schemas.microsoft.com/office/powerpoint/2010/main" val="304133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EF0EC1-33C9-43D2-8348-B24AEBD5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- 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9BDAFA-1696-4003-A85A-B99B5324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Adattárolás</a:t>
            </a:r>
          </a:p>
          <a:p>
            <a:r>
              <a:rPr lang="hu-HU" dirty="0"/>
              <a:t>Kiszolgálás</a:t>
            </a:r>
          </a:p>
          <a:p>
            <a:r>
              <a:rPr lang="hu-HU" dirty="0"/>
              <a:t>Szűrések</a:t>
            </a:r>
          </a:p>
          <a:p>
            <a:r>
              <a:rPr lang="hu-HU" dirty="0"/>
              <a:t>Kommunikáció az asztali és web alkalmazás között</a:t>
            </a:r>
          </a:p>
          <a:p>
            <a:r>
              <a:rPr lang="hu-HU" dirty="0"/>
              <a:t>Későbbiekben archiválás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520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5147DD-D313-44A9-BDC3-1FBDCF20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Előnyök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25D60C-C400-4146-A355-2E1F8D0E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Hatékonyság növelés</a:t>
            </a:r>
          </a:p>
          <a:p>
            <a:r>
              <a:rPr lang="hu-HU" dirty="0"/>
              <a:t>Költségcsökkentés</a:t>
            </a:r>
          </a:p>
          <a:p>
            <a:r>
              <a:rPr lang="hu-HU" dirty="0"/>
              <a:t>Időspórolás</a:t>
            </a:r>
          </a:p>
          <a:p>
            <a:r>
              <a:rPr lang="hu-HU" dirty="0"/>
              <a:t>Automatikus archiválási lehetőség későbbiekben</a:t>
            </a:r>
          </a:p>
        </p:txBody>
      </p:sp>
    </p:spTree>
    <p:extLst>
      <p:ext uri="{BB962C8B-B14F-4D97-AF65-F5344CB8AC3E}">
        <p14:creationId xmlns:p14="http://schemas.microsoft.com/office/powerpoint/2010/main" val="40260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CEBE74-BFBB-4822-9548-45B78EB4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1.Kérdés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30D89A-A3FA-4A4B-A2E2-61EC8CBEF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/>
              <a:t>Hogyan oldotta volna meg a programban, ha egy filmet már nem vetít a mozi?</a:t>
            </a:r>
          </a:p>
          <a:p>
            <a:r>
              <a:rPr lang="hu-HU" dirty="0"/>
              <a:t>Asztali alkalmazás--&gt;bejelentkezés--&gt;filmek--&gt;műsoron--&gt;adatsor kiválasztása--&gt;törlés--&gt;mentés</a:t>
            </a:r>
          </a:p>
          <a:p>
            <a:r>
              <a:rPr lang="hu-HU" dirty="0"/>
              <a:t>Statisztika készítése későbbiekben</a:t>
            </a:r>
          </a:p>
          <a:p>
            <a:r>
              <a:rPr lang="hu-HU" dirty="0"/>
              <a:t>Az adott filmmel kapcsolatos összes információ automatikus archiválása és megőrzése x évig</a:t>
            </a:r>
          </a:p>
        </p:txBody>
      </p:sp>
    </p:spTree>
    <p:extLst>
      <p:ext uri="{BB962C8B-B14F-4D97-AF65-F5344CB8AC3E}">
        <p14:creationId xmlns:p14="http://schemas.microsoft.com/office/powerpoint/2010/main" val="63902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816102-5FC8-4D21-913B-4E407DA7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2.Kérdés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5E1821-27AA-417E-A00B-069A221FB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/>
              <a:t>Hogyan valósította volna meg a grafikus jegyfoglalást?</a:t>
            </a:r>
          </a:p>
          <a:p>
            <a:r>
              <a:rPr lang="hu-HU" dirty="0"/>
              <a:t>Több fázisú átalakítás a jegyfoglaló rendszerre</a:t>
            </a:r>
          </a:p>
          <a:p>
            <a:r>
              <a:rPr lang="hu-HU" dirty="0"/>
              <a:t>Grafikai programmal „mozi terem” elkészítése</a:t>
            </a:r>
          </a:p>
          <a:p>
            <a:r>
              <a:rPr lang="hu-HU" dirty="0"/>
              <a:t>Események társítása a székekhez kattintásra</a:t>
            </a:r>
          </a:p>
          <a:p>
            <a:r>
              <a:rPr lang="hu-HU" dirty="0"/>
              <a:t>Tovább/OK gombbal megerősítés</a:t>
            </a:r>
          </a:p>
          <a:p>
            <a:r>
              <a:rPr lang="hu-HU" dirty="0"/>
              <a:t>BÓNUSZ: Nem lehet kihagyni széket foglaláskor</a:t>
            </a:r>
          </a:p>
        </p:txBody>
      </p:sp>
    </p:spTree>
    <p:extLst>
      <p:ext uri="{BB962C8B-B14F-4D97-AF65-F5344CB8AC3E}">
        <p14:creationId xmlns:p14="http://schemas.microsoft.com/office/powerpoint/2010/main" val="135690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0C7090-31D5-444B-B0DE-47103E663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03113"/>
            <a:ext cx="8534400" cy="3615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Köszönöm a figyelmet!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D00F6DA-7E6D-4E6E-973F-52B7CBDC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318" y="2225350"/>
            <a:ext cx="4848844" cy="6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69672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147</TotalTime>
  <Words>218</Words>
  <Application>Microsoft Office PowerPoint</Application>
  <PresentationFormat>Szélesvásznú</PresentationFormat>
  <Paragraphs>50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Century Gothic</vt:lpstr>
      <vt:lpstr>Times New Roman</vt:lpstr>
      <vt:lpstr>Wingdings 3</vt:lpstr>
      <vt:lpstr>Szelet</vt:lpstr>
      <vt:lpstr>Szegedi Szakképzési Centrum Vasvári Pál Gazdasági és Informatikai Szakgimnáziuma  54 213 05 számú Szoftverfejlesztő szakképesítés záródolgozatának megvédése </vt:lpstr>
      <vt:lpstr>Bemutatás</vt:lpstr>
      <vt:lpstr>Funkciók - Weboldal</vt:lpstr>
      <vt:lpstr>Funkciók – asztali alkalmazás</vt:lpstr>
      <vt:lpstr>Funkciók - adatbázis</vt:lpstr>
      <vt:lpstr>Előnyök</vt:lpstr>
      <vt:lpstr>1.Kérdés</vt:lpstr>
      <vt:lpstr>2.Kérdés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Szegedi Szakképzési Centrum Vasvári Pál Gazdasági és Informatikai Szakgimnáziuma  54 213 05 számú Szoftverfejlesztő szakképesítés záródolgozatának megvédése</dc:title>
  <dc:creator>Mate Pal</dc:creator>
  <cp:lastModifiedBy>Mate Pal</cp:lastModifiedBy>
  <cp:revision>14</cp:revision>
  <dcterms:created xsi:type="dcterms:W3CDTF">2021-05-29T10:18:50Z</dcterms:created>
  <dcterms:modified xsi:type="dcterms:W3CDTF">2021-06-01T06:31:01Z</dcterms:modified>
</cp:coreProperties>
</file>