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CF533-969F-4C49-BCEA-DFC06492F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Kedvenc sorozat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E2AFFF-B830-412F-B7CF-6A3DABBAB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Pál Rajmund</a:t>
            </a:r>
          </a:p>
        </p:txBody>
      </p:sp>
    </p:spTree>
    <p:extLst>
      <p:ext uri="{BB962C8B-B14F-4D97-AF65-F5344CB8AC3E}">
        <p14:creationId xmlns:p14="http://schemas.microsoft.com/office/powerpoint/2010/main" val="34506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54C5C7-FCD4-4B03-97C9-5C115F78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C6171F-C4F5-4C7A-BB5E-DF17B5E339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8194" name="Picture 2" descr="TV Time - Watch TV Shows online | Comment">
            <a:extLst>
              <a:ext uri="{FF2B5EF4-FFF2-40B4-BE49-F238E27FC236}">
                <a16:creationId xmlns:a16="http://schemas.microsoft.com/office/drawing/2014/main" id="{A2F260AF-6D42-4B3B-A4CE-A77A2AE6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9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E47685-94D7-43FC-8899-B9178D02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2" y="-127000"/>
            <a:ext cx="10396882" cy="1151965"/>
          </a:xfrm>
        </p:spPr>
        <p:txBody>
          <a:bodyPr/>
          <a:lstStyle/>
          <a:p>
            <a:r>
              <a:rPr lang="hu-HU" cap="none" dirty="0"/>
              <a:t>The </a:t>
            </a:r>
            <a:r>
              <a:rPr lang="hu-HU" cap="none" dirty="0" err="1"/>
              <a:t>Walking</a:t>
            </a:r>
            <a:r>
              <a:rPr lang="hu-HU" cap="none" dirty="0"/>
              <a:t> </a:t>
            </a:r>
            <a:r>
              <a:rPr lang="hu-HU" cap="none" dirty="0" err="1"/>
              <a:t>Dead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90CA36-7AC3-4D82-9E3E-EDCDC1A03E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8125" y="1350080"/>
            <a:ext cx="4493683" cy="3311189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"The </a:t>
            </a:r>
            <a:r>
              <a:rPr lang="hu-HU" dirty="0" err="1"/>
              <a:t>Walking</a:t>
            </a:r>
            <a:r>
              <a:rPr lang="hu-HU" dirty="0"/>
              <a:t> </a:t>
            </a:r>
            <a:r>
              <a:rPr lang="hu-HU" dirty="0" err="1"/>
              <a:t>Dead</a:t>
            </a:r>
            <a:r>
              <a:rPr lang="hu-HU" dirty="0"/>
              <a:t>" egy poszt-apokaliptikus horror-dráma sorozat, amely a zombi apokalipszis utáni túlélők küzdelmeit követi. A történet fő cselekménye a zombik által elpusztított világban játszódik, ahol a túlélőknek nemcsak a hordák elől kell menekülniük, hanem meg kell küzdeniük egymással és az újjáépítést akadályozó egyéb veszélyekkel is.</a:t>
            </a:r>
          </a:p>
        </p:txBody>
      </p:sp>
      <p:pic>
        <p:nvPicPr>
          <p:cNvPr id="1028" name="Picture 4" descr="The Walking Dead&quot; Finds Sanctuary at the Smithsonian | Smithsonian  Institution">
            <a:extLst>
              <a:ext uri="{FF2B5EF4-FFF2-40B4-BE49-F238E27FC236}">
                <a16:creationId xmlns:a16="http://schemas.microsoft.com/office/drawing/2014/main" id="{18352CF2-F875-402F-AB16-14A5F4B4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5361"/>
            <a:ext cx="600075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51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02C752-D0F8-408F-A8A7-0428C149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6" y="152400"/>
            <a:ext cx="10396882" cy="1151965"/>
          </a:xfrm>
        </p:spPr>
        <p:txBody>
          <a:bodyPr/>
          <a:lstStyle/>
          <a:p>
            <a:r>
              <a:rPr lang="hu-HU" dirty="0"/>
              <a:t>Karakterek: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72E971-F359-445C-AE46-8C2061BE6A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2941" y="1377596"/>
            <a:ext cx="4080459" cy="3311189"/>
          </a:xfrm>
        </p:spPr>
        <p:txBody>
          <a:bodyPr/>
          <a:lstStyle/>
          <a:p>
            <a:r>
              <a:rPr lang="hu-HU" dirty="0" err="1"/>
              <a:t>Daryl</a:t>
            </a:r>
            <a:r>
              <a:rPr lang="hu-HU" dirty="0"/>
              <a:t> </a:t>
            </a:r>
            <a:r>
              <a:rPr lang="hu-HU" dirty="0" err="1"/>
              <a:t>Dixon</a:t>
            </a:r>
            <a:r>
              <a:rPr lang="hu-HU" dirty="0"/>
              <a:t>(KEDVENC🤩) (szereplő: Norman </a:t>
            </a:r>
            <a:r>
              <a:rPr lang="hu-HU" dirty="0" err="1"/>
              <a:t>Reedus</a:t>
            </a:r>
            <a:r>
              <a:rPr lang="hu-HU" dirty="0"/>
              <a:t>) - </a:t>
            </a:r>
            <a:r>
              <a:rPr lang="hu-HU" dirty="0" err="1"/>
              <a:t>Daryl</a:t>
            </a:r>
            <a:r>
              <a:rPr lang="hu-HU" dirty="0"/>
              <a:t> a sorozat egyik főszereplője, aki a túlélők csoportjának tagja. Ő egy kemény és ravasz túlélő, kiválóan bánik a fegyverekkel és nagyszerű nyomkövető képességgel rendelkezik.</a:t>
            </a:r>
          </a:p>
          <a:p>
            <a:endParaRPr lang="hu-HU" dirty="0"/>
          </a:p>
        </p:txBody>
      </p:sp>
      <p:pic>
        <p:nvPicPr>
          <p:cNvPr id="2050" name="Picture 2" descr="The Walking Dead: Daryl Dixon: Release Date, Cast, Latest News, and More -  TV Guide">
            <a:extLst>
              <a:ext uri="{FF2B5EF4-FFF2-40B4-BE49-F238E27FC236}">
                <a16:creationId xmlns:a16="http://schemas.microsoft.com/office/drawing/2014/main" id="{2856A083-78E1-4F14-B2C5-FF977FFC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00" y="428625"/>
            <a:ext cx="6859925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0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9A854-5444-4355-AA2A-2500950FC0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7782" y="1738926"/>
            <a:ext cx="3368444" cy="3026059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Rick </a:t>
            </a:r>
            <a:r>
              <a:rPr lang="hu-HU" dirty="0" err="1"/>
              <a:t>Grimes</a:t>
            </a:r>
            <a:r>
              <a:rPr lang="hu-HU" dirty="0"/>
              <a:t> (szereplő: Andrew Lincoln) - Rick a sorozat kezdetén a főszereplő, aki egy rendőrtiszt. Ő az egyik kulcsfigura a túlélők csoportjában, és az állandó veszélyekkel szembeni vezetői szerepet vállal.</a:t>
            </a:r>
          </a:p>
          <a:p>
            <a:endParaRPr lang="hu-HU" dirty="0"/>
          </a:p>
        </p:txBody>
      </p:sp>
      <p:pic>
        <p:nvPicPr>
          <p:cNvPr id="3074" name="Picture 2" descr="Did Rick die in The Walking Dead?">
            <a:extLst>
              <a:ext uri="{FF2B5EF4-FFF2-40B4-BE49-F238E27FC236}">
                <a16:creationId xmlns:a16="http://schemas.microsoft.com/office/drawing/2014/main" id="{A5B80241-3139-418C-B10A-7D496B90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90" y="866774"/>
            <a:ext cx="682881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27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4557E1-D12B-41C9-92AA-305164008F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876" y="2072921"/>
            <a:ext cx="3790950" cy="3311189"/>
          </a:xfrm>
        </p:spPr>
        <p:txBody>
          <a:bodyPr/>
          <a:lstStyle/>
          <a:p>
            <a:r>
              <a:rPr lang="hu-HU" dirty="0" err="1"/>
              <a:t>Michonne</a:t>
            </a:r>
            <a:r>
              <a:rPr lang="hu-HU" dirty="0"/>
              <a:t> (szereplő: Danai </a:t>
            </a:r>
            <a:r>
              <a:rPr lang="hu-HU" dirty="0" err="1"/>
              <a:t>Gurira</a:t>
            </a:r>
            <a:r>
              <a:rPr lang="hu-HU" dirty="0"/>
              <a:t>) - </a:t>
            </a:r>
            <a:r>
              <a:rPr lang="hu-HU" dirty="0" err="1"/>
              <a:t>Michonne</a:t>
            </a:r>
            <a:r>
              <a:rPr lang="hu-HU" dirty="0"/>
              <a:t> erős és elszánt harcos, aki a sorozatban a túlélők csoportjának tagja. Két </a:t>
            </a:r>
            <a:r>
              <a:rPr lang="hu-HU" dirty="0" err="1"/>
              <a:t>katanával</a:t>
            </a:r>
            <a:r>
              <a:rPr lang="hu-HU" dirty="0"/>
              <a:t> fegyverezett, és a könyörtelen zombiharcosok közé tartozik.</a:t>
            </a:r>
          </a:p>
          <a:p>
            <a:endParaRPr lang="hu-HU" dirty="0"/>
          </a:p>
        </p:txBody>
      </p:sp>
      <p:pic>
        <p:nvPicPr>
          <p:cNvPr id="4098" name="Picture 2" descr="The Walking Dead&quot; After (TV Episode 2014) - Danai Gurira as Michonne - IMDb">
            <a:extLst>
              <a:ext uri="{FF2B5EF4-FFF2-40B4-BE49-F238E27FC236}">
                <a16:creationId xmlns:a16="http://schemas.microsoft.com/office/drawing/2014/main" id="{25D1835C-C5A1-4400-B9FB-0B2D98CE7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4" y="85725"/>
            <a:ext cx="4505326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9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8272DB-6304-4D8D-BA71-EEE55E3B64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4305300" cy="331118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Glenn </a:t>
            </a:r>
            <a:r>
              <a:rPr lang="hu-HU" dirty="0" err="1"/>
              <a:t>Rhee</a:t>
            </a:r>
            <a:r>
              <a:rPr lang="hu-HU" dirty="0"/>
              <a:t> (szereplő: Steven </a:t>
            </a:r>
            <a:r>
              <a:rPr lang="hu-HU" dirty="0" err="1"/>
              <a:t>Yeun</a:t>
            </a:r>
            <a:r>
              <a:rPr lang="hu-HU" dirty="0"/>
              <a:t>) - Glenn egy kitartó és okos túlélő, aki a sorozatban az egyik vezető szerepet tölti be a túlélők között. Ő az egyik legtapasztaltabb és legügyesebb csoporttag, és fontos szerepet játszik a túlélőkkel való kommunikációban és az új helyzetek megoldásában.</a:t>
            </a:r>
          </a:p>
          <a:p>
            <a:endParaRPr lang="hu-HU" dirty="0"/>
          </a:p>
        </p:txBody>
      </p:sp>
      <p:pic>
        <p:nvPicPr>
          <p:cNvPr id="5122" name="Picture 2" descr="The Walking Dead: 12 Quotes That Prove Glenn Rhee Was The Real Leader">
            <a:extLst>
              <a:ext uri="{FF2B5EF4-FFF2-40B4-BE49-F238E27FC236}">
                <a16:creationId xmlns:a16="http://schemas.microsoft.com/office/drawing/2014/main" id="{93180D66-BE9D-4EB9-A710-EB12E603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1828799"/>
            <a:ext cx="65436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92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0F11CC-728A-430E-B042-BAC70B141A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4505325" cy="3311189"/>
          </a:xfrm>
        </p:spPr>
        <p:txBody>
          <a:bodyPr/>
          <a:lstStyle/>
          <a:p>
            <a:r>
              <a:rPr lang="hu-HU" dirty="0" err="1"/>
              <a:t>Maggie</a:t>
            </a:r>
            <a:r>
              <a:rPr lang="hu-HU" dirty="0"/>
              <a:t> Greene (szereplő: Lauren </a:t>
            </a:r>
            <a:r>
              <a:rPr lang="hu-HU" dirty="0" err="1"/>
              <a:t>Cohan</a:t>
            </a:r>
            <a:r>
              <a:rPr lang="hu-HU" dirty="0"/>
              <a:t>) - </a:t>
            </a:r>
            <a:r>
              <a:rPr lang="hu-HU" dirty="0" err="1"/>
              <a:t>Maggie</a:t>
            </a:r>
            <a:r>
              <a:rPr lang="hu-HU" dirty="0"/>
              <a:t> a sorozatban Glenn felesége, és fontos szerepet játszik a túlélők közösségében. A történet során </a:t>
            </a:r>
            <a:r>
              <a:rPr lang="hu-HU" dirty="0" err="1"/>
              <a:t>Maggie</a:t>
            </a:r>
            <a:r>
              <a:rPr lang="hu-HU" dirty="0"/>
              <a:t> erős és határozott személyiséggé válik, és fontos döntéseket hoz a túlélés és a közösség védelme érdekében.</a:t>
            </a:r>
          </a:p>
          <a:p>
            <a:endParaRPr lang="hu-HU" dirty="0"/>
          </a:p>
        </p:txBody>
      </p:sp>
      <p:pic>
        <p:nvPicPr>
          <p:cNvPr id="6146" name="Picture 2" descr="The Walking Dead Season 10 Bonus Episodes: Maggie/Negan Spoilers | TVLine">
            <a:extLst>
              <a:ext uri="{FF2B5EF4-FFF2-40B4-BE49-F238E27FC236}">
                <a16:creationId xmlns:a16="http://schemas.microsoft.com/office/drawing/2014/main" id="{50F64AC6-32CC-40FA-B5CA-AE70F1AAE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1028700"/>
            <a:ext cx="61722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00F500-3D46-4C25-AA0B-2F3434E9F0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4419600" cy="3311189"/>
          </a:xfrm>
        </p:spPr>
        <p:txBody>
          <a:bodyPr>
            <a:normAutofit fontScale="92500"/>
          </a:bodyPr>
          <a:lstStyle/>
          <a:p>
            <a:r>
              <a:rPr lang="hu-HU" dirty="0" err="1"/>
              <a:t>Negan</a:t>
            </a:r>
            <a:r>
              <a:rPr lang="hu-HU" dirty="0"/>
              <a:t> (szereplő: </a:t>
            </a:r>
            <a:r>
              <a:rPr lang="hu-HU" dirty="0" err="1"/>
              <a:t>Jeffrey</a:t>
            </a:r>
            <a:r>
              <a:rPr lang="hu-HU" dirty="0"/>
              <a:t> Dean Morgan) - </a:t>
            </a:r>
            <a:r>
              <a:rPr lang="hu-HU" dirty="0" err="1"/>
              <a:t>Negan</a:t>
            </a:r>
            <a:r>
              <a:rPr lang="hu-HU" dirty="0"/>
              <a:t> az egyik legikonikusabb negatív karakter a sorozatban. Ő a hatalmas baseballütővel felfegyverkezett, karizmatikus és veszélyes vezetője a </a:t>
            </a:r>
            <a:r>
              <a:rPr lang="hu-HU" dirty="0" err="1"/>
              <a:t>Saviors</a:t>
            </a:r>
            <a:r>
              <a:rPr lang="hu-HU" dirty="0"/>
              <a:t> nevű csoportnak. </a:t>
            </a:r>
            <a:r>
              <a:rPr lang="hu-HU" dirty="0" err="1"/>
              <a:t>Negan</a:t>
            </a:r>
            <a:r>
              <a:rPr lang="hu-HU" dirty="0"/>
              <a:t> rettegett és kegyetlen, és többszörös konfliktust okoz a túlélők között.</a:t>
            </a:r>
          </a:p>
          <a:p>
            <a:endParaRPr lang="hu-HU" dirty="0"/>
          </a:p>
        </p:txBody>
      </p:sp>
      <p:pic>
        <p:nvPicPr>
          <p:cNvPr id="7170" name="Picture 2" descr="The Walking Dead' Season 6 Finale: Negan Arrives, and Then... ? - The New  York Times">
            <a:extLst>
              <a:ext uri="{FF2B5EF4-FFF2-40B4-BE49-F238E27FC236}">
                <a16:creationId xmlns:a16="http://schemas.microsoft.com/office/drawing/2014/main" id="{56AFCED5-BB0F-4485-A022-7AAAC52A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502" y="1114424"/>
            <a:ext cx="6321548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9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F700F4-C1DE-4646-9C77-C52A3DAC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Sorozat </a:t>
            </a:r>
            <a:r>
              <a:rPr lang="hu-HU" dirty="0" err="1"/>
              <a:t>trailer</a:t>
            </a:r>
            <a:r>
              <a:rPr lang="hu-HU" dirty="0"/>
              <a:t>-e: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CD1363-A101-4CC9-8783-199707CA25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https://www.youtube.com/watch?v=sfAc2U20uyg</a:t>
            </a:r>
          </a:p>
        </p:txBody>
      </p:sp>
    </p:spTree>
    <p:extLst>
      <p:ext uri="{BB962C8B-B14F-4D97-AF65-F5344CB8AC3E}">
        <p14:creationId xmlns:p14="http://schemas.microsoft.com/office/powerpoint/2010/main" val="467450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Fő esemény</Template>
  <TotalTime>61</TotalTime>
  <Words>334</Words>
  <Application>Microsoft Office PowerPoint</Application>
  <PresentationFormat>Szélesvásznú</PresentationFormat>
  <Paragraphs>13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Impact</vt:lpstr>
      <vt:lpstr>Fő esemény</vt:lpstr>
      <vt:lpstr>Kedvenc sorozat</vt:lpstr>
      <vt:lpstr>The Walking Dead</vt:lpstr>
      <vt:lpstr>Karakterek:</vt:lpstr>
      <vt:lpstr>PowerPoint-bemutató</vt:lpstr>
      <vt:lpstr>PowerPoint-bemutató</vt:lpstr>
      <vt:lpstr>PowerPoint-bemutató</vt:lpstr>
      <vt:lpstr>PowerPoint-bemutató</vt:lpstr>
      <vt:lpstr>PowerPoint-bemutató</vt:lpstr>
      <vt:lpstr>Sorozat trailer-e: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Kedvenc sorozat</dc:title>
  <dc:creator>DIÁK</dc:creator>
  <cp:lastModifiedBy>DIÁK</cp:lastModifiedBy>
  <cp:revision>5</cp:revision>
  <dcterms:created xsi:type="dcterms:W3CDTF">2023-05-18T07:45:49Z</dcterms:created>
  <dcterms:modified xsi:type="dcterms:W3CDTF">2023-05-18T08:47:22Z</dcterms:modified>
</cp:coreProperties>
</file>