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9" r:id="rId5"/>
    <p:sldId id="260" r:id="rId6"/>
    <p:sldId id="261" r:id="rId7"/>
    <p:sldId id="263" r:id="rId8"/>
    <p:sldId id="264" r:id="rId9"/>
    <p:sldId id="265" r:id="rId10"/>
    <p:sldId id="268" r:id="rId11"/>
    <p:sldId id="266" r:id="rId12"/>
    <p:sldId id="269" r:id="rId13"/>
    <p:sldId id="267" r:id="rId14"/>
    <p:sldId id="270" r:id="rId15"/>
    <p:sldId id="273" r:id="rId16"/>
    <p:sldId id="274" r:id="rId17"/>
    <p:sldId id="275" r:id="rId18"/>
    <p:sldId id="276" r:id="rId19"/>
    <p:sldId id="277" r:id="rId20"/>
    <p:sldId id="271" r:id="rId21"/>
    <p:sldId id="272"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3" d="100"/>
          <a:sy n="73" d="100"/>
        </p:scale>
        <p:origin x="720" y="5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A3844-A8CC-49F7-9065-C964FDB6AAC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3B4F78E9-A85C-492F-B3EF-FD85191BE976}">
      <dgm:prSet phldrT="[Text]"/>
      <dgm:spPr/>
      <dgm:t>
        <a:bodyPr/>
        <a:lstStyle/>
        <a:p>
          <a:r>
            <a:rPr lang="en-IN" dirty="0" smtClean="0">
              <a:solidFill>
                <a:schemeClr val="bg1"/>
              </a:solidFill>
            </a:rPr>
            <a:t>Employee</a:t>
          </a:r>
          <a:endParaRPr lang="en-IN" dirty="0">
            <a:solidFill>
              <a:schemeClr val="bg1"/>
            </a:solidFill>
          </a:endParaRPr>
        </a:p>
      </dgm:t>
    </dgm:pt>
    <dgm:pt modelId="{B6FE6D50-BE10-4332-86C0-AA4D0A874CE1}" type="parTrans" cxnId="{C2F6EF26-2EC1-4D9A-9C17-F24FA40084E0}">
      <dgm:prSet/>
      <dgm:spPr/>
      <dgm:t>
        <a:bodyPr/>
        <a:lstStyle/>
        <a:p>
          <a:endParaRPr lang="en-IN"/>
        </a:p>
      </dgm:t>
    </dgm:pt>
    <dgm:pt modelId="{1693785C-4230-4CD4-B014-9167A42F9088}" type="sibTrans" cxnId="{C2F6EF26-2EC1-4D9A-9C17-F24FA40084E0}">
      <dgm:prSet/>
      <dgm:spPr/>
      <dgm:t>
        <a:bodyPr/>
        <a:lstStyle/>
        <a:p>
          <a:endParaRPr lang="en-IN"/>
        </a:p>
      </dgm:t>
    </dgm:pt>
    <dgm:pt modelId="{65868AFE-53F0-4F6E-B1F5-B3A83D5ED7D2}" type="asst">
      <dgm:prSet phldrT="[Text]"/>
      <dgm:spPr/>
      <dgm:t>
        <a:bodyPr/>
        <a:lstStyle/>
        <a:p>
          <a:r>
            <a:rPr lang="en-IN" dirty="0" smtClean="0">
              <a:solidFill>
                <a:schemeClr val="bg1"/>
              </a:solidFill>
            </a:rPr>
            <a:t>Id </a:t>
          </a:r>
          <a:r>
            <a:rPr lang="en-IN" dirty="0" smtClean="0">
              <a:solidFill>
                <a:schemeClr val="bg1">
                  <a:lumMod val="85000"/>
                </a:schemeClr>
              </a:solidFill>
            </a:rPr>
            <a:t>(PK)</a:t>
          </a:r>
          <a:endParaRPr lang="en-IN" dirty="0">
            <a:solidFill>
              <a:schemeClr val="bg1">
                <a:lumMod val="85000"/>
              </a:schemeClr>
            </a:solidFill>
          </a:endParaRPr>
        </a:p>
      </dgm:t>
    </dgm:pt>
    <dgm:pt modelId="{DD6AE3AE-464E-4F6F-9581-DA9ABBF70217}" type="parTrans" cxnId="{F97C8047-781A-4E33-B4FA-F8FA8F222511}">
      <dgm:prSet/>
      <dgm:spPr/>
      <dgm:t>
        <a:bodyPr/>
        <a:lstStyle/>
        <a:p>
          <a:endParaRPr lang="en-IN"/>
        </a:p>
      </dgm:t>
    </dgm:pt>
    <dgm:pt modelId="{CB70EBE1-FDAF-41D2-9B3E-C2C148C65593}" type="sibTrans" cxnId="{F97C8047-781A-4E33-B4FA-F8FA8F222511}">
      <dgm:prSet/>
      <dgm:spPr/>
      <dgm:t>
        <a:bodyPr/>
        <a:lstStyle/>
        <a:p>
          <a:endParaRPr lang="en-IN"/>
        </a:p>
      </dgm:t>
    </dgm:pt>
    <dgm:pt modelId="{899DAE04-532A-4E75-8FE8-FCBB53CE5DF7}">
      <dgm:prSet phldrT="[Text]"/>
      <dgm:spPr/>
      <dgm:t>
        <a:bodyPr/>
        <a:lstStyle/>
        <a:p>
          <a:r>
            <a:rPr lang="en-IN" dirty="0" smtClean="0">
              <a:solidFill>
                <a:schemeClr val="bg1"/>
              </a:solidFill>
            </a:rPr>
            <a:t>Date of Joining</a:t>
          </a:r>
          <a:endParaRPr lang="en-IN" dirty="0">
            <a:solidFill>
              <a:schemeClr val="bg1"/>
            </a:solidFill>
          </a:endParaRPr>
        </a:p>
      </dgm:t>
    </dgm:pt>
    <dgm:pt modelId="{EF1FBAEC-4CE5-4F78-9053-04AAE5053CB4}" type="parTrans" cxnId="{9D31D015-9155-4894-8916-07AEE5545D98}">
      <dgm:prSet/>
      <dgm:spPr/>
      <dgm:t>
        <a:bodyPr/>
        <a:lstStyle/>
        <a:p>
          <a:endParaRPr lang="en-IN"/>
        </a:p>
      </dgm:t>
    </dgm:pt>
    <dgm:pt modelId="{3EE581C0-A8B4-460F-BE23-BAC7AC2753EE}" type="sibTrans" cxnId="{9D31D015-9155-4894-8916-07AEE5545D98}">
      <dgm:prSet/>
      <dgm:spPr/>
      <dgm:t>
        <a:bodyPr/>
        <a:lstStyle/>
        <a:p>
          <a:endParaRPr lang="en-IN"/>
        </a:p>
      </dgm:t>
    </dgm:pt>
    <dgm:pt modelId="{1F578FAD-6825-4AA6-8665-DEFD4A26CB1F}">
      <dgm:prSet phldrT="[Text]"/>
      <dgm:spPr/>
      <dgm:t>
        <a:bodyPr/>
        <a:lstStyle/>
        <a:p>
          <a:r>
            <a:rPr lang="en-IN" dirty="0" smtClean="0">
              <a:solidFill>
                <a:schemeClr val="bg1"/>
              </a:solidFill>
            </a:rPr>
            <a:t>First Name</a:t>
          </a:r>
          <a:endParaRPr lang="en-IN" dirty="0">
            <a:solidFill>
              <a:schemeClr val="bg1"/>
            </a:solidFill>
          </a:endParaRPr>
        </a:p>
      </dgm:t>
    </dgm:pt>
    <dgm:pt modelId="{263BEDE1-F083-482F-AA28-0B39D16E5E9A}" type="parTrans" cxnId="{94D4ED3F-E632-40B3-8D48-B0FA31F3935D}">
      <dgm:prSet/>
      <dgm:spPr/>
      <dgm:t>
        <a:bodyPr/>
        <a:lstStyle/>
        <a:p>
          <a:endParaRPr lang="en-IN"/>
        </a:p>
      </dgm:t>
    </dgm:pt>
    <dgm:pt modelId="{55A980CD-A536-4886-A329-603938316513}" type="sibTrans" cxnId="{94D4ED3F-E632-40B3-8D48-B0FA31F3935D}">
      <dgm:prSet/>
      <dgm:spPr/>
      <dgm:t>
        <a:bodyPr/>
        <a:lstStyle/>
        <a:p>
          <a:endParaRPr lang="en-IN"/>
        </a:p>
      </dgm:t>
    </dgm:pt>
    <dgm:pt modelId="{F24124F4-0434-4440-91BC-A2B07BC510D1}">
      <dgm:prSet phldrT="[Text]"/>
      <dgm:spPr/>
      <dgm:t>
        <a:bodyPr/>
        <a:lstStyle/>
        <a:p>
          <a:r>
            <a:rPr lang="en-IN" dirty="0" smtClean="0">
              <a:solidFill>
                <a:schemeClr val="bg1"/>
              </a:solidFill>
            </a:rPr>
            <a:t>Last Name</a:t>
          </a:r>
          <a:endParaRPr lang="en-IN" dirty="0">
            <a:solidFill>
              <a:schemeClr val="bg1"/>
            </a:solidFill>
          </a:endParaRPr>
        </a:p>
      </dgm:t>
    </dgm:pt>
    <dgm:pt modelId="{494C307A-BFE7-492D-B7D3-C403B6892529}" type="parTrans" cxnId="{98BAEAB6-C51E-4486-8F08-AE56F2915254}">
      <dgm:prSet/>
      <dgm:spPr/>
      <dgm:t>
        <a:bodyPr/>
        <a:lstStyle/>
        <a:p>
          <a:endParaRPr lang="en-IN"/>
        </a:p>
      </dgm:t>
    </dgm:pt>
    <dgm:pt modelId="{B2F833CF-B3CB-4445-BFF6-BA18B2EE6DC3}" type="sibTrans" cxnId="{98BAEAB6-C51E-4486-8F08-AE56F2915254}">
      <dgm:prSet/>
      <dgm:spPr/>
      <dgm:t>
        <a:bodyPr/>
        <a:lstStyle/>
        <a:p>
          <a:endParaRPr lang="en-IN"/>
        </a:p>
      </dgm:t>
    </dgm:pt>
    <dgm:pt modelId="{3AC2B84B-66B9-4ABB-A623-05B8211AC70D}">
      <dgm:prSet phldrT="[Text]"/>
      <dgm:spPr/>
      <dgm:t>
        <a:bodyPr/>
        <a:lstStyle/>
        <a:p>
          <a:r>
            <a:rPr lang="en-IN" dirty="0" smtClean="0">
              <a:solidFill>
                <a:schemeClr val="bg1"/>
              </a:solidFill>
            </a:rPr>
            <a:t>Position</a:t>
          </a:r>
          <a:endParaRPr lang="en-IN" dirty="0">
            <a:solidFill>
              <a:schemeClr val="bg1"/>
            </a:solidFill>
          </a:endParaRPr>
        </a:p>
      </dgm:t>
    </dgm:pt>
    <dgm:pt modelId="{4635C4B9-7433-4F31-B2CB-FAF15D29014F}" type="parTrans" cxnId="{E553762E-642E-4EFC-BEC5-940360408125}">
      <dgm:prSet/>
      <dgm:spPr/>
      <dgm:t>
        <a:bodyPr/>
        <a:lstStyle/>
        <a:p>
          <a:endParaRPr lang="en-IN"/>
        </a:p>
      </dgm:t>
    </dgm:pt>
    <dgm:pt modelId="{96202B08-9D01-4204-B92D-06367FD01924}" type="sibTrans" cxnId="{E553762E-642E-4EFC-BEC5-940360408125}">
      <dgm:prSet/>
      <dgm:spPr/>
      <dgm:t>
        <a:bodyPr/>
        <a:lstStyle/>
        <a:p>
          <a:endParaRPr lang="en-IN"/>
        </a:p>
      </dgm:t>
    </dgm:pt>
    <dgm:pt modelId="{2E77E6F5-E1A4-4FD0-B1E4-71B4B7AC700F}">
      <dgm:prSet phldrT="[Text]"/>
      <dgm:spPr/>
      <dgm:t>
        <a:bodyPr/>
        <a:lstStyle/>
        <a:p>
          <a:r>
            <a:rPr lang="en-IN" dirty="0" smtClean="0">
              <a:solidFill>
                <a:schemeClr val="bg1"/>
              </a:solidFill>
            </a:rPr>
            <a:t>Salary</a:t>
          </a:r>
          <a:endParaRPr lang="en-IN" dirty="0">
            <a:solidFill>
              <a:schemeClr val="bg1"/>
            </a:solidFill>
          </a:endParaRPr>
        </a:p>
      </dgm:t>
    </dgm:pt>
    <dgm:pt modelId="{89B0F9E1-4E19-467A-96CD-74E51A00ECF8}" type="parTrans" cxnId="{3280ED87-137F-429C-9F22-0947F9B5B9D8}">
      <dgm:prSet/>
      <dgm:spPr/>
      <dgm:t>
        <a:bodyPr/>
        <a:lstStyle/>
        <a:p>
          <a:endParaRPr lang="en-IN"/>
        </a:p>
      </dgm:t>
    </dgm:pt>
    <dgm:pt modelId="{26B75C45-BC16-4AA4-BFEF-E53087782479}" type="sibTrans" cxnId="{3280ED87-137F-429C-9F22-0947F9B5B9D8}">
      <dgm:prSet/>
      <dgm:spPr/>
      <dgm:t>
        <a:bodyPr/>
        <a:lstStyle/>
        <a:p>
          <a:endParaRPr lang="en-IN"/>
        </a:p>
      </dgm:t>
    </dgm:pt>
    <dgm:pt modelId="{D1816A88-5259-4049-A231-A3EEE8B1FC56}">
      <dgm:prSet phldrT="[Text]"/>
      <dgm:spPr/>
      <dgm:t>
        <a:bodyPr/>
        <a:lstStyle/>
        <a:p>
          <a:r>
            <a:rPr lang="en-IN" dirty="0" smtClean="0">
              <a:solidFill>
                <a:schemeClr val="bg1"/>
              </a:solidFill>
            </a:rPr>
            <a:t>Phone number</a:t>
          </a:r>
          <a:endParaRPr lang="en-IN" dirty="0">
            <a:solidFill>
              <a:schemeClr val="bg1"/>
            </a:solidFill>
          </a:endParaRPr>
        </a:p>
      </dgm:t>
    </dgm:pt>
    <dgm:pt modelId="{0A2A4DCF-BE42-449B-A632-F98A8A3B7E44}" type="parTrans" cxnId="{90FE262E-8031-4000-9A3A-90C980D46EFF}">
      <dgm:prSet/>
      <dgm:spPr/>
      <dgm:t>
        <a:bodyPr/>
        <a:lstStyle/>
        <a:p>
          <a:endParaRPr lang="en-IN"/>
        </a:p>
      </dgm:t>
    </dgm:pt>
    <dgm:pt modelId="{73E76B11-FADD-4CCE-BF62-BC92B35456C6}" type="sibTrans" cxnId="{90FE262E-8031-4000-9A3A-90C980D46EFF}">
      <dgm:prSet/>
      <dgm:spPr/>
      <dgm:t>
        <a:bodyPr/>
        <a:lstStyle/>
        <a:p>
          <a:endParaRPr lang="en-IN"/>
        </a:p>
      </dgm:t>
    </dgm:pt>
    <dgm:pt modelId="{0EB4C257-FA4B-4758-B6DD-53773B0E56AF}">
      <dgm:prSet phldrT="[Text]"/>
      <dgm:spPr/>
      <dgm:t>
        <a:bodyPr/>
        <a:lstStyle/>
        <a:p>
          <a:r>
            <a:rPr lang="en-IN" dirty="0" smtClean="0">
              <a:solidFill>
                <a:schemeClr val="bg1"/>
              </a:solidFill>
            </a:rPr>
            <a:t>Email</a:t>
          </a:r>
          <a:endParaRPr lang="en-IN" dirty="0">
            <a:solidFill>
              <a:schemeClr val="bg1"/>
            </a:solidFill>
          </a:endParaRPr>
        </a:p>
      </dgm:t>
    </dgm:pt>
    <dgm:pt modelId="{A3F8F20C-8086-4AA2-A8D4-7A17F1AA6CAE}" type="parTrans" cxnId="{199D5B64-9933-4090-9565-60C8F41610C2}">
      <dgm:prSet/>
      <dgm:spPr/>
      <dgm:t>
        <a:bodyPr/>
        <a:lstStyle/>
        <a:p>
          <a:endParaRPr lang="en-IN"/>
        </a:p>
      </dgm:t>
    </dgm:pt>
    <dgm:pt modelId="{185E0B1B-E41F-4EF8-BF7B-375ED3F8A3C8}" type="sibTrans" cxnId="{199D5B64-9933-4090-9565-60C8F41610C2}">
      <dgm:prSet/>
      <dgm:spPr/>
      <dgm:t>
        <a:bodyPr/>
        <a:lstStyle/>
        <a:p>
          <a:endParaRPr lang="en-IN"/>
        </a:p>
      </dgm:t>
    </dgm:pt>
    <dgm:pt modelId="{4DA1EFBC-3A55-4C84-B822-B1F71F021548}" type="pres">
      <dgm:prSet presAssocID="{33FA3844-A8CC-49F7-9065-C964FDB6AAC2}" presName="Name0" presStyleCnt="0">
        <dgm:presLayoutVars>
          <dgm:orgChart val="1"/>
          <dgm:chPref val="1"/>
          <dgm:dir/>
          <dgm:animOne val="branch"/>
          <dgm:animLvl val="lvl"/>
          <dgm:resizeHandles/>
        </dgm:presLayoutVars>
      </dgm:prSet>
      <dgm:spPr/>
      <dgm:t>
        <a:bodyPr/>
        <a:lstStyle/>
        <a:p>
          <a:endParaRPr lang="en-IN"/>
        </a:p>
      </dgm:t>
    </dgm:pt>
    <dgm:pt modelId="{C4ADB80F-80CF-4C2D-8C9C-436A7C0AA150}" type="pres">
      <dgm:prSet presAssocID="{3B4F78E9-A85C-492F-B3EF-FD85191BE976}" presName="hierRoot1" presStyleCnt="0">
        <dgm:presLayoutVars>
          <dgm:hierBranch val="init"/>
        </dgm:presLayoutVars>
      </dgm:prSet>
      <dgm:spPr/>
    </dgm:pt>
    <dgm:pt modelId="{698E612D-B0CD-4EA9-B9C8-917852791A2D}" type="pres">
      <dgm:prSet presAssocID="{3B4F78E9-A85C-492F-B3EF-FD85191BE976}" presName="rootComposite1" presStyleCnt="0"/>
      <dgm:spPr/>
    </dgm:pt>
    <dgm:pt modelId="{981FD024-AF85-4E83-BC0F-886D9F57861A}" type="pres">
      <dgm:prSet presAssocID="{3B4F78E9-A85C-492F-B3EF-FD85191BE976}" presName="rootText1" presStyleLbl="alignAcc1" presStyleIdx="0" presStyleCnt="0">
        <dgm:presLayoutVars>
          <dgm:chPref val="3"/>
        </dgm:presLayoutVars>
      </dgm:prSet>
      <dgm:spPr/>
      <dgm:t>
        <a:bodyPr/>
        <a:lstStyle/>
        <a:p>
          <a:endParaRPr lang="en-IN"/>
        </a:p>
      </dgm:t>
    </dgm:pt>
    <dgm:pt modelId="{DABB9355-51B0-45B5-B606-3EE46478AE4A}" type="pres">
      <dgm:prSet presAssocID="{3B4F78E9-A85C-492F-B3EF-FD85191BE976}" presName="topArc1" presStyleLbl="parChTrans1D1" presStyleIdx="0" presStyleCnt="18"/>
      <dgm:spPr/>
    </dgm:pt>
    <dgm:pt modelId="{67868D9B-D34F-4E57-AF26-63837F436102}" type="pres">
      <dgm:prSet presAssocID="{3B4F78E9-A85C-492F-B3EF-FD85191BE976}" presName="bottomArc1" presStyleLbl="parChTrans1D1" presStyleIdx="1" presStyleCnt="18"/>
      <dgm:spPr/>
    </dgm:pt>
    <dgm:pt modelId="{C537A6FA-16AD-4016-82CD-CF6C3933D6F3}" type="pres">
      <dgm:prSet presAssocID="{3B4F78E9-A85C-492F-B3EF-FD85191BE976}" presName="topConnNode1" presStyleLbl="node1" presStyleIdx="0" presStyleCnt="0"/>
      <dgm:spPr/>
      <dgm:t>
        <a:bodyPr/>
        <a:lstStyle/>
        <a:p>
          <a:endParaRPr lang="en-IN"/>
        </a:p>
      </dgm:t>
    </dgm:pt>
    <dgm:pt modelId="{16770373-1F48-43F8-BE19-BFB50B270CB8}" type="pres">
      <dgm:prSet presAssocID="{3B4F78E9-A85C-492F-B3EF-FD85191BE976}" presName="hierChild2" presStyleCnt="0"/>
      <dgm:spPr/>
    </dgm:pt>
    <dgm:pt modelId="{83EFFA3F-711A-4E32-8160-B2EA97754705}" type="pres">
      <dgm:prSet presAssocID="{EF1FBAEC-4CE5-4F78-9053-04AAE5053CB4}" presName="Name28" presStyleLbl="parChTrans1D2" presStyleIdx="0" presStyleCnt="8"/>
      <dgm:spPr/>
      <dgm:t>
        <a:bodyPr/>
        <a:lstStyle/>
        <a:p>
          <a:endParaRPr lang="en-IN"/>
        </a:p>
      </dgm:t>
    </dgm:pt>
    <dgm:pt modelId="{7A758E3E-FD7F-47B3-A247-121FE83AACCF}" type="pres">
      <dgm:prSet presAssocID="{899DAE04-532A-4E75-8FE8-FCBB53CE5DF7}" presName="hierRoot2" presStyleCnt="0">
        <dgm:presLayoutVars>
          <dgm:hierBranch val="init"/>
        </dgm:presLayoutVars>
      </dgm:prSet>
      <dgm:spPr/>
    </dgm:pt>
    <dgm:pt modelId="{E201C889-3A63-4677-A561-98CFF5CF3904}" type="pres">
      <dgm:prSet presAssocID="{899DAE04-532A-4E75-8FE8-FCBB53CE5DF7}" presName="rootComposite2" presStyleCnt="0"/>
      <dgm:spPr/>
    </dgm:pt>
    <dgm:pt modelId="{10E0F07F-5B45-4F62-841E-5F428F2CF195}" type="pres">
      <dgm:prSet presAssocID="{899DAE04-532A-4E75-8FE8-FCBB53CE5DF7}" presName="rootText2" presStyleLbl="alignAcc1" presStyleIdx="0" presStyleCnt="0">
        <dgm:presLayoutVars>
          <dgm:chPref val="3"/>
        </dgm:presLayoutVars>
      </dgm:prSet>
      <dgm:spPr/>
      <dgm:t>
        <a:bodyPr/>
        <a:lstStyle/>
        <a:p>
          <a:endParaRPr lang="en-IN"/>
        </a:p>
      </dgm:t>
    </dgm:pt>
    <dgm:pt modelId="{5FB5C9DB-9703-41D3-BA47-34E402193D2C}" type="pres">
      <dgm:prSet presAssocID="{899DAE04-532A-4E75-8FE8-FCBB53CE5DF7}" presName="topArc2" presStyleLbl="parChTrans1D1" presStyleIdx="2" presStyleCnt="18"/>
      <dgm:spPr/>
    </dgm:pt>
    <dgm:pt modelId="{A8BAD628-D6DF-4B96-A1E6-D4BAF32599AB}" type="pres">
      <dgm:prSet presAssocID="{899DAE04-532A-4E75-8FE8-FCBB53CE5DF7}" presName="bottomArc2" presStyleLbl="parChTrans1D1" presStyleIdx="3" presStyleCnt="18"/>
      <dgm:spPr/>
    </dgm:pt>
    <dgm:pt modelId="{1A83B532-5368-43F9-8C95-270984C2BE7E}" type="pres">
      <dgm:prSet presAssocID="{899DAE04-532A-4E75-8FE8-FCBB53CE5DF7}" presName="topConnNode2" presStyleLbl="node2" presStyleIdx="0" presStyleCnt="0"/>
      <dgm:spPr/>
      <dgm:t>
        <a:bodyPr/>
        <a:lstStyle/>
        <a:p>
          <a:endParaRPr lang="en-IN"/>
        </a:p>
      </dgm:t>
    </dgm:pt>
    <dgm:pt modelId="{8660C293-08E2-4F4A-82D7-6D64B393A614}" type="pres">
      <dgm:prSet presAssocID="{899DAE04-532A-4E75-8FE8-FCBB53CE5DF7}" presName="hierChild4" presStyleCnt="0"/>
      <dgm:spPr/>
    </dgm:pt>
    <dgm:pt modelId="{84D6E250-CC24-422D-9805-9CD2FAC1F253}" type="pres">
      <dgm:prSet presAssocID="{899DAE04-532A-4E75-8FE8-FCBB53CE5DF7}" presName="hierChild5" presStyleCnt="0"/>
      <dgm:spPr/>
    </dgm:pt>
    <dgm:pt modelId="{ECD72097-2295-4C67-9118-F278032BEDD7}" type="pres">
      <dgm:prSet presAssocID="{263BEDE1-F083-482F-AA28-0B39D16E5E9A}" presName="Name28" presStyleLbl="parChTrans1D2" presStyleIdx="1" presStyleCnt="8"/>
      <dgm:spPr/>
      <dgm:t>
        <a:bodyPr/>
        <a:lstStyle/>
        <a:p>
          <a:endParaRPr lang="en-IN"/>
        </a:p>
      </dgm:t>
    </dgm:pt>
    <dgm:pt modelId="{F91FDAF1-4CE4-48D4-8A5B-C766C50FEA85}" type="pres">
      <dgm:prSet presAssocID="{1F578FAD-6825-4AA6-8665-DEFD4A26CB1F}" presName="hierRoot2" presStyleCnt="0">
        <dgm:presLayoutVars>
          <dgm:hierBranch val="init"/>
        </dgm:presLayoutVars>
      </dgm:prSet>
      <dgm:spPr/>
    </dgm:pt>
    <dgm:pt modelId="{26D16E65-6841-4C06-A96A-552C0426CF1E}" type="pres">
      <dgm:prSet presAssocID="{1F578FAD-6825-4AA6-8665-DEFD4A26CB1F}" presName="rootComposite2" presStyleCnt="0"/>
      <dgm:spPr/>
    </dgm:pt>
    <dgm:pt modelId="{F1AC825D-51E3-466D-A554-F493B615E5C2}" type="pres">
      <dgm:prSet presAssocID="{1F578FAD-6825-4AA6-8665-DEFD4A26CB1F}" presName="rootText2" presStyleLbl="alignAcc1" presStyleIdx="0" presStyleCnt="0">
        <dgm:presLayoutVars>
          <dgm:chPref val="3"/>
        </dgm:presLayoutVars>
      </dgm:prSet>
      <dgm:spPr/>
      <dgm:t>
        <a:bodyPr/>
        <a:lstStyle/>
        <a:p>
          <a:endParaRPr lang="en-IN"/>
        </a:p>
      </dgm:t>
    </dgm:pt>
    <dgm:pt modelId="{0CB9DAC0-5F6F-48BB-B76A-7727E57CA8E8}" type="pres">
      <dgm:prSet presAssocID="{1F578FAD-6825-4AA6-8665-DEFD4A26CB1F}" presName="topArc2" presStyleLbl="parChTrans1D1" presStyleIdx="4" presStyleCnt="18"/>
      <dgm:spPr/>
    </dgm:pt>
    <dgm:pt modelId="{4149565F-8DE4-42E9-AFB7-05EDB844CD38}" type="pres">
      <dgm:prSet presAssocID="{1F578FAD-6825-4AA6-8665-DEFD4A26CB1F}" presName="bottomArc2" presStyleLbl="parChTrans1D1" presStyleIdx="5" presStyleCnt="18"/>
      <dgm:spPr/>
    </dgm:pt>
    <dgm:pt modelId="{EFDE0D6B-18A9-4035-82AC-DFE13212B9EC}" type="pres">
      <dgm:prSet presAssocID="{1F578FAD-6825-4AA6-8665-DEFD4A26CB1F}" presName="topConnNode2" presStyleLbl="node2" presStyleIdx="0" presStyleCnt="0"/>
      <dgm:spPr/>
      <dgm:t>
        <a:bodyPr/>
        <a:lstStyle/>
        <a:p>
          <a:endParaRPr lang="en-IN"/>
        </a:p>
      </dgm:t>
    </dgm:pt>
    <dgm:pt modelId="{26A0E604-3D93-46E7-B581-1CD2E5530245}" type="pres">
      <dgm:prSet presAssocID="{1F578FAD-6825-4AA6-8665-DEFD4A26CB1F}" presName="hierChild4" presStyleCnt="0"/>
      <dgm:spPr/>
    </dgm:pt>
    <dgm:pt modelId="{51722190-D6A5-49A5-BFFC-006DB6287A9E}" type="pres">
      <dgm:prSet presAssocID="{1F578FAD-6825-4AA6-8665-DEFD4A26CB1F}" presName="hierChild5" presStyleCnt="0"/>
      <dgm:spPr/>
    </dgm:pt>
    <dgm:pt modelId="{A1B5863E-1840-4701-8767-6FA5C4AA45C4}" type="pres">
      <dgm:prSet presAssocID="{494C307A-BFE7-492D-B7D3-C403B6892529}" presName="Name28" presStyleLbl="parChTrans1D2" presStyleIdx="2" presStyleCnt="8"/>
      <dgm:spPr/>
      <dgm:t>
        <a:bodyPr/>
        <a:lstStyle/>
        <a:p>
          <a:endParaRPr lang="en-IN"/>
        </a:p>
      </dgm:t>
    </dgm:pt>
    <dgm:pt modelId="{78419A1C-3E2F-4FB7-B8B9-7183F7A1A38F}" type="pres">
      <dgm:prSet presAssocID="{F24124F4-0434-4440-91BC-A2B07BC510D1}" presName="hierRoot2" presStyleCnt="0">
        <dgm:presLayoutVars>
          <dgm:hierBranch val="init"/>
        </dgm:presLayoutVars>
      </dgm:prSet>
      <dgm:spPr/>
    </dgm:pt>
    <dgm:pt modelId="{15541B15-BEA3-4A6F-A3EE-72C51CCB48EF}" type="pres">
      <dgm:prSet presAssocID="{F24124F4-0434-4440-91BC-A2B07BC510D1}" presName="rootComposite2" presStyleCnt="0"/>
      <dgm:spPr/>
    </dgm:pt>
    <dgm:pt modelId="{8FE17CE4-E31C-4264-83C6-C79DF792F571}" type="pres">
      <dgm:prSet presAssocID="{F24124F4-0434-4440-91BC-A2B07BC510D1}" presName="rootText2" presStyleLbl="alignAcc1" presStyleIdx="0" presStyleCnt="0">
        <dgm:presLayoutVars>
          <dgm:chPref val="3"/>
        </dgm:presLayoutVars>
      </dgm:prSet>
      <dgm:spPr/>
      <dgm:t>
        <a:bodyPr/>
        <a:lstStyle/>
        <a:p>
          <a:endParaRPr lang="en-IN"/>
        </a:p>
      </dgm:t>
    </dgm:pt>
    <dgm:pt modelId="{E3EE3840-46A9-4EDA-B674-737497F46BF4}" type="pres">
      <dgm:prSet presAssocID="{F24124F4-0434-4440-91BC-A2B07BC510D1}" presName="topArc2" presStyleLbl="parChTrans1D1" presStyleIdx="6" presStyleCnt="18"/>
      <dgm:spPr/>
    </dgm:pt>
    <dgm:pt modelId="{B7D9C398-9655-4016-B652-E62E25B0C868}" type="pres">
      <dgm:prSet presAssocID="{F24124F4-0434-4440-91BC-A2B07BC510D1}" presName="bottomArc2" presStyleLbl="parChTrans1D1" presStyleIdx="7" presStyleCnt="18"/>
      <dgm:spPr/>
    </dgm:pt>
    <dgm:pt modelId="{FEB807BE-AF1E-4D9E-8F8D-D6639D110F38}" type="pres">
      <dgm:prSet presAssocID="{F24124F4-0434-4440-91BC-A2B07BC510D1}" presName="topConnNode2" presStyleLbl="node2" presStyleIdx="0" presStyleCnt="0"/>
      <dgm:spPr/>
      <dgm:t>
        <a:bodyPr/>
        <a:lstStyle/>
        <a:p>
          <a:endParaRPr lang="en-IN"/>
        </a:p>
      </dgm:t>
    </dgm:pt>
    <dgm:pt modelId="{9AD67BAC-CDA2-4CE1-A7D3-D1B83810D42E}" type="pres">
      <dgm:prSet presAssocID="{F24124F4-0434-4440-91BC-A2B07BC510D1}" presName="hierChild4" presStyleCnt="0"/>
      <dgm:spPr/>
    </dgm:pt>
    <dgm:pt modelId="{A10E0CD1-0103-4E62-9AF9-0DD24480FEDB}" type="pres">
      <dgm:prSet presAssocID="{F24124F4-0434-4440-91BC-A2B07BC510D1}" presName="hierChild5" presStyleCnt="0"/>
      <dgm:spPr/>
    </dgm:pt>
    <dgm:pt modelId="{C5C6BCE1-C358-4119-8200-065B0C58B2AD}" type="pres">
      <dgm:prSet presAssocID="{4635C4B9-7433-4F31-B2CB-FAF15D29014F}" presName="Name28" presStyleLbl="parChTrans1D2" presStyleIdx="3" presStyleCnt="8"/>
      <dgm:spPr/>
      <dgm:t>
        <a:bodyPr/>
        <a:lstStyle/>
        <a:p>
          <a:endParaRPr lang="en-IN"/>
        </a:p>
      </dgm:t>
    </dgm:pt>
    <dgm:pt modelId="{477FB65F-CECF-495A-956C-5E3271DAECD5}" type="pres">
      <dgm:prSet presAssocID="{3AC2B84B-66B9-4ABB-A623-05B8211AC70D}" presName="hierRoot2" presStyleCnt="0">
        <dgm:presLayoutVars>
          <dgm:hierBranch val="init"/>
        </dgm:presLayoutVars>
      </dgm:prSet>
      <dgm:spPr/>
    </dgm:pt>
    <dgm:pt modelId="{5718D1FA-6BDE-43A0-85F4-947050C50DF5}" type="pres">
      <dgm:prSet presAssocID="{3AC2B84B-66B9-4ABB-A623-05B8211AC70D}" presName="rootComposite2" presStyleCnt="0"/>
      <dgm:spPr/>
    </dgm:pt>
    <dgm:pt modelId="{B4684F37-B162-4D9C-8169-AFBAE52B88C1}" type="pres">
      <dgm:prSet presAssocID="{3AC2B84B-66B9-4ABB-A623-05B8211AC70D}" presName="rootText2" presStyleLbl="alignAcc1" presStyleIdx="0" presStyleCnt="0">
        <dgm:presLayoutVars>
          <dgm:chPref val="3"/>
        </dgm:presLayoutVars>
      </dgm:prSet>
      <dgm:spPr/>
      <dgm:t>
        <a:bodyPr/>
        <a:lstStyle/>
        <a:p>
          <a:endParaRPr lang="en-IN"/>
        </a:p>
      </dgm:t>
    </dgm:pt>
    <dgm:pt modelId="{4C377640-221D-4471-AD6F-944B3FA2538C}" type="pres">
      <dgm:prSet presAssocID="{3AC2B84B-66B9-4ABB-A623-05B8211AC70D}" presName="topArc2" presStyleLbl="parChTrans1D1" presStyleIdx="8" presStyleCnt="18"/>
      <dgm:spPr/>
    </dgm:pt>
    <dgm:pt modelId="{583A53FB-BDEC-482F-BC99-C3E3B04AF52C}" type="pres">
      <dgm:prSet presAssocID="{3AC2B84B-66B9-4ABB-A623-05B8211AC70D}" presName="bottomArc2" presStyleLbl="parChTrans1D1" presStyleIdx="9" presStyleCnt="18"/>
      <dgm:spPr/>
    </dgm:pt>
    <dgm:pt modelId="{BB34AB45-5CE9-4733-8238-D81019CF478F}" type="pres">
      <dgm:prSet presAssocID="{3AC2B84B-66B9-4ABB-A623-05B8211AC70D}" presName="topConnNode2" presStyleLbl="node2" presStyleIdx="0" presStyleCnt="0"/>
      <dgm:spPr/>
      <dgm:t>
        <a:bodyPr/>
        <a:lstStyle/>
        <a:p>
          <a:endParaRPr lang="en-IN"/>
        </a:p>
      </dgm:t>
    </dgm:pt>
    <dgm:pt modelId="{3A1A71EE-F2D4-426E-91AE-5FAFC84413B4}" type="pres">
      <dgm:prSet presAssocID="{3AC2B84B-66B9-4ABB-A623-05B8211AC70D}" presName="hierChild4" presStyleCnt="0"/>
      <dgm:spPr/>
    </dgm:pt>
    <dgm:pt modelId="{45BFBEED-9FD1-4669-81D8-87DF97672621}" type="pres">
      <dgm:prSet presAssocID="{3AC2B84B-66B9-4ABB-A623-05B8211AC70D}" presName="hierChild5" presStyleCnt="0"/>
      <dgm:spPr/>
    </dgm:pt>
    <dgm:pt modelId="{9DFE61AF-77B2-47F8-97E8-7BF42BA8994A}" type="pres">
      <dgm:prSet presAssocID="{89B0F9E1-4E19-467A-96CD-74E51A00ECF8}" presName="Name28" presStyleLbl="parChTrans1D2" presStyleIdx="4" presStyleCnt="8"/>
      <dgm:spPr/>
      <dgm:t>
        <a:bodyPr/>
        <a:lstStyle/>
        <a:p>
          <a:endParaRPr lang="en-IN"/>
        </a:p>
      </dgm:t>
    </dgm:pt>
    <dgm:pt modelId="{ADD7BC9A-307F-4BD8-B9A5-144A55207B67}" type="pres">
      <dgm:prSet presAssocID="{2E77E6F5-E1A4-4FD0-B1E4-71B4B7AC700F}" presName="hierRoot2" presStyleCnt="0">
        <dgm:presLayoutVars>
          <dgm:hierBranch val="init"/>
        </dgm:presLayoutVars>
      </dgm:prSet>
      <dgm:spPr/>
    </dgm:pt>
    <dgm:pt modelId="{46819DA9-09FB-4709-B30D-6890005CF075}" type="pres">
      <dgm:prSet presAssocID="{2E77E6F5-E1A4-4FD0-B1E4-71B4B7AC700F}" presName="rootComposite2" presStyleCnt="0"/>
      <dgm:spPr/>
    </dgm:pt>
    <dgm:pt modelId="{9B1D53A0-5540-4C77-BCC4-2C3D47F661BB}" type="pres">
      <dgm:prSet presAssocID="{2E77E6F5-E1A4-4FD0-B1E4-71B4B7AC700F}" presName="rootText2" presStyleLbl="alignAcc1" presStyleIdx="0" presStyleCnt="0">
        <dgm:presLayoutVars>
          <dgm:chPref val="3"/>
        </dgm:presLayoutVars>
      </dgm:prSet>
      <dgm:spPr/>
      <dgm:t>
        <a:bodyPr/>
        <a:lstStyle/>
        <a:p>
          <a:endParaRPr lang="en-IN"/>
        </a:p>
      </dgm:t>
    </dgm:pt>
    <dgm:pt modelId="{3A455F84-5473-479E-AD5D-F0F2CBD812DA}" type="pres">
      <dgm:prSet presAssocID="{2E77E6F5-E1A4-4FD0-B1E4-71B4B7AC700F}" presName="topArc2" presStyleLbl="parChTrans1D1" presStyleIdx="10" presStyleCnt="18"/>
      <dgm:spPr/>
    </dgm:pt>
    <dgm:pt modelId="{6DCFAD75-83AC-4F54-8761-DDBA61C416AC}" type="pres">
      <dgm:prSet presAssocID="{2E77E6F5-E1A4-4FD0-B1E4-71B4B7AC700F}" presName="bottomArc2" presStyleLbl="parChTrans1D1" presStyleIdx="11" presStyleCnt="18"/>
      <dgm:spPr/>
    </dgm:pt>
    <dgm:pt modelId="{471BD83B-85C6-40EB-B53B-3F4CA895F299}" type="pres">
      <dgm:prSet presAssocID="{2E77E6F5-E1A4-4FD0-B1E4-71B4B7AC700F}" presName="topConnNode2" presStyleLbl="node2" presStyleIdx="0" presStyleCnt="0"/>
      <dgm:spPr/>
      <dgm:t>
        <a:bodyPr/>
        <a:lstStyle/>
        <a:p>
          <a:endParaRPr lang="en-IN"/>
        </a:p>
      </dgm:t>
    </dgm:pt>
    <dgm:pt modelId="{CB7E3F67-25A1-411D-B6A5-898CA1A01D53}" type="pres">
      <dgm:prSet presAssocID="{2E77E6F5-E1A4-4FD0-B1E4-71B4B7AC700F}" presName="hierChild4" presStyleCnt="0"/>
      <dgm:spPr/>
    </dgm:pt>
    <dgm:pt modelId="{5D121AF1-4442-49CE-B00D-C718A22F45BC}" type="pres">
      <dgm:prSet presAssocID="{2E77E6F5-E1A4-4FD0-B1E4-71B4B7AC700F}" presName="hierChild5" presStyleCnt="0"/>
      <dgm:spPr/>
    </dgm:pt>
    <dgm:pt modelId="{0546DCE2-E77C-4C78-9F8D-2559D608F9D7}" type="pres">
      <dgm:prSet presAssocID="{0A2A4DCF-BE42-449B-A632-F98A8A3B7E44}" presName="Name28" presStyleLbl="parChTrans1D2" presStyleIdx="5" presStyleCnt="8"/>
      <dgm:spPr/>
      <dgm:t>
        <a:bodyPr/>
        <a:lstStyle/>
        <a:p>
          <a:endParaRPr lang="en-IN"/>
        </a:p>
      </dgm:t>
    </dgm:pt>
    <dgm:pt modelId="{1791666B-5598-4F19-A9D5-C49D6DAC27C7}" type="pres">
      <dgm:prSet presAssocID="{D1816A88-5259-4049-A231-A3EEE8B1FC56}" presName="hierRoot2" presStyleCnt="0">
        <dgm:presLayoutVars>
          <dgm:hierBranch val="init"/>
        </dgm:presLayoutVars>
      </dgm:prSet>
      <dgm:spPr/>
    </dgm:pt>
    <dgm:pt modelId="{276B3B20-D021-4A20-8FDD-95BED80B5867}" type="pres">
      <dgm:prSet presAssocID="{D1816A88-5259-4049-A231-A3EEE8B1FC56}" presName="rootComposite2" presStyleCnt="0"/>
      <dgm:spPr/>
    </dgm:pt>
    <dgm:pt modelId="{ABE3ABD3-766E-4C51-9308-1CFEB45A4689}" type="pres">
      <dgm:prSet presAssocID="{D1816A88-5259-4049-A231-A3EEE8B1FC56}" presName="rootText2" presStyleLbl="alignAcc1" presStyleIdx="0" presStyleCnt="0">
        <dgm:presLayoutVars>
          <dgm:chPref val="3"/>
        </dgm:presLayoutVars>
      </dgm:prSet>
      <dgm:spPr/>
      <dgm:t>
        <a:bodyPr/>
        <a:lstStyle/>
        <a:p>
          <a:endParaRPr lang="en-IN"/>
        </a:p>
      </dgm:t>
    </dgm:pt>
    <dgm:pt modelId="{4358671D-199F-4AEC-A4BC-719AF33A78DC}" type="pres">
      <dgm:prSet presAssocID="{D1816A88-5259-4049-A231-A3EEE8B1FC56}" presName="topArc2" presStyleLbl="parChTrans1D1" presStyleIdx="12" presStyleCnt="18"/>
      <dgm:spPr/>
    </dgm:pt>
    <dgm:pt modelId="{D12FF490-C1D8-4194-A55F-C1BA0083C081}" type="pres">
      <dgm:prSet presAssocID="{D1816A88-5259-4049-A231-A3EEE8B1FC56}" presName="bottomArc2" presStyleLbl="parChTrans1D1" presStyleIdx="13" presStyleCnt="18"/>
      <dgm:spPr/>
    </dgm:pt>
    <dgm:pt modelId="{BDAB6996-B9C6-4C52-891C-CA8D419C6172}" type="pres">
      <dgm:prSet presAssocID="{D1816A88-5259-4049-A231-A3EEE8B1FC56}" presName="topConnNode2" presStyleLbl="node2" presStyleIdx="0" presStyleCnt="0"/>
      <dgm:spPr/>
      <dgm:t>
        <a:bodyPr/>
        <a:lstStyle/>
        <a:p>
          <a:endParaRPr lang="en-IN"/>
        </a:p>
      </dgm:t>
    </dgm:pt>
    <dgm:pt modelId="{FDDA330D-F3E0-42E3-B21B-5520E73FE979}" type="pres">
      <dgm:prSet presAssocID="{D1816A88-5259-4049-A231-A3EEE8B1FC56}" presName="hierChild4" presStyleCnt="0"/>
      <dgm:spPr/>
    </dgm:pt>
    <dgm:pt modelId="{9DF69D63-09C0-44C8-80FD-41A74F8BB175}" type="pres">
      <dgm:prSet presAssocID="{D1816A88-5259-4049-A231-A3EEE8B1FC56}" presName="hierChild5" presStyleCnt="0"/>
      <dgm:spPr/>
    </dgm:pt>
    <dgm:pt modelId="{E795F65F-0385-4106-8F14-BD3DE5968AA4}" type="pres">
      <dgm:prSet presAssocID="{A3F8F20C-8086-4AA2-A8D4-7A17F1AA6CAE}" presName="Name28" presStyleLbl="parChTrans1D2" presStyleIdx="6" presStyleCnt="8"/>
      <dgm:spPr/>
      <dgm:t>
        <a:bodyPr/>
        <a:lstStyle/>
        <a:p>
          <a:endParaRPr lang="en-IN"/>
        </a:p>
      </dgm:t>
    </dgm:pt>
    <dgm:pt modelId="{2A4E6F01-3CA0-4BE9-9E35-2A16A3422839}" type="pres">
      <dgm:prSet presAssocID="{0EB4C257-FA4B-4758-B6DD-53773B0E56AF}" presName="hierRoot2" presStyleCnt="0">
        <dgm:presLayoutVars>
          <dgm:hierBranch val="init"/>
        </dgm:presLayoutVars>
      </dgm:prSet>
      <dgm:spPr/>
    </dgm:pt>
    <dgm:pt modelId="{B8EFDD29-6F32-4323-A38F-90852BBCD5F6}" type="pres">
      <dgm:prSet presAssocID="{0EB4C257-FA4B-4758-B6DD-53773B0E56AF}" presName="rootComposite2" presStyleCnt="0"/>
      <dgm:spPr/>
    </dgm:pt>
    <dgm:pt modelId="{BE7DA8F4-27DD-498C-B98E-63AAA48A2E08}" type="pres">
      <dgm:prSet presAssocID="{0EB4C257-FA4B-4758-B6DD-53773B0E56AF}" presName="rootText2" presStyleLbl="alignAcc1" presStyleIdx="0" presStyleCnt="0">
        <dgm:presLayoutVars>
          <dgm:chPref val="3"/>
        </dgm:presLayoutVars>
      </dgm:prSet>
      <dgm:spPr/>
      <dgm:t>
        <a:bodyPr/>
        <a:lstStyle/>
        <a:p>
          <a:endParaRPr lang="en-IN"/>
        </a:p>
      </dgm:t>
    </dgm:pt>
    <dgm:pt modelId="{E9BA79A6-0EAE-4200-A1AB-2433D91D8AE6}" type="pres">
      <dgm:prSet presAssocID="{0EB4C257-FA4B-4758-B6DD-53773B0E56AF}" presName="topArc2" presStyleLbl="parChTrans1D1" presStyleIdx="14" presStyleCnt="18"/>
      <dgm:spPr/>
    </dgm:pt>
    <dgm:pt modelId="{3F047FA3-EB34-41F3-B4C7-B6BA017AC9F5}" type="pres">
      <dgm:prSet presAssocID="{0EB4C257-FA4B-4758-B6DD-53773B0E56AF}" presName="bottomArc2" presStyleLbl="parChTrans1D1" presStyleIdx="15" presStyleCnt="18"/>
      <dgm:spPr/>
    </dgm:pt>
    <dgm:pt modelId="{E13FBDE0-34BA-4A28-A757-5FC9DE8646EB}" type="pres">
      <dgm:prSet presAssocID="{0EB4C257-FA4B-4758-B6DD-53773B0E56AF}" presName="topConnNode2" presStyleLbl="node2" presStyleIdx="0" presStyleCnt="0"/>
      <dgm:spPr/>
      <dgm:t>
        <a:bodyPr/>
        <a:lstStyle/>
        <a:p>
          <a:endParaRPr lang="en-IN"/>
        </a:p>
      </dgm:t>
    </dgm:pt>
    <dgm:pt modelId="{30864EA2-4345-4ADE-9A00-71013D413BEF}" type="pres">
      <dgm:prSet presAssocID="{0EB4C257-FA4B-4758-B6DD-53773B0E56AF}" presName="hierChild4" presStyleCnt="0"/>
      <dgm:spPr/>
    </dgm:pt>
    <dgm:pt modelId="{2A0B1D87-7F2B-4B43-B3EE-157667D39D4D}" type="pres">
      <dgm:prSet presAssocID="{0EB4C257-FA4B-4758-B6DD-53773B0E56AF}" presName="hierChild5" presStyleCnt="0"/>
      <dgm:spPr/>
    </dgm:pt>
    <dgm:pt modelId="{67AB79CD-5223-4536-8913-A6A9834BA826}" type="pres">
      <dgm:prSet presAssocID="{3B4F78E9-A85C-492F-B3EF-FD85191BE976}" presName="hierChild3" presStyleCnt="0"/>
      <dgm:spPr/>
    </dgm:pt>
    <dgm:pt modelId="{14DC33A8-CAEF-4D98-9F05-557DF9CC7C19}" type="pres">
      <dgm:prSet presAssocID="{DD6AE3AE-464E-4F6F-9581-DA9ABBF70217}" presName="Name101" presStyleLbl="parChTrans1D2" presStyleIdx="7" presStyleCnt="8"/>
      <dgm:spPr/>
      <dgm:t>
        <a:bodyPr/>
        <a:lstStyle/>
        <a:p>
          <a:endParaRPr lang="en-IN"/>
        </a:p>
      </dgm:t>
    </dgm:pt>
    <dgm:pt modelId="{53135D49-9F1C-4D02-8CD1-63E023FC597C}" type="pres">
      <dgm:prSet presAssocID="{65868AFE-53F0-4F6E-B1F5-B3A83D5ED7D2}" presName="hierRoot3" presStyleCnt="0">
        <dgm:presLayoutVars>
          <dgm:hierBranch val="init"/>
        </dgm:presLayoutVars>
      </dgm:prSet>
      <dgm:spPr/>
    </dgm:pt>
    <dgm:pt modelId="{3F3A8796-95FF-4004-AEDB-AB5FD4C8F488}" type="pres">
      <dgm:prSet presAssocID="{65868AFE-53F0-4F6E-B1F5-B3A83D5ED7D2}" presName="rootComposite3" presStyleCnt="0"/>
      <dgm:spPr/>
    </dgm:pt>
    <dgm:pt modelId="{BFAD4359-594B-47E9-97B4-7EAB9EF72998}" type="pres">
      <dgm:prSet presAssocID="{65868AFE-53F0-4F6E-B1F5-B3A83D5ED7D2}" presName="rootText3" presStyleLbl="alignAcc1" presStyleIdx="0" presStyleCnt="0">
        <dgm:presLayoutVars>
          <dgm:chPref val="3"/>
        </dgm:presLayoutVars>
      </dgm:prSet>
      <dgm:spPr/>
      <dgm:t>
        <a:bodyPr/>
        <a:lstStyle/>
        <a:p>
          <a:endParaRPr lang="en-IN"/>
        </a:p>
      </dgm:t>
    </dgm:pt>
    <dgm:pt modelId="{FAA4105C-C837-4DDA-AAA2-E6E3925B4A9F}" type="pres">
      <dgm:prSet presAssocID="{65868AFE-53F0-4F6E-B1F5-B3A83D5ED7D2}" presName="topArc3" presStyleLbl="parChTrans1D1" presStyleIdx="16" presStyleCnt="18"/>
      <dgm:spPr/>
    </dgm:pt>
    <dgm:pt modelId="{AD44F687-9E70-4B5A-8162-1C219E5E241C}" type="pres">
      <dgm:prSet presAssocID="{65868AFE-53F0-4F6E-B1F5-B3A83D5ED7D2}" presName="bottomArc3" presStyleLbl="parChTrans1D1" presStyleIdx="17" presStyleCnt="18"/>
      <dgm:spPr/>
    </dgm:pt>
    <dgm:pt modelId="{0BEEE78C-019B-478C-9E88-819739CD7FF3}" type="pres">
      <dgm:prSet presAssocID="{65868AFE-53F0-4F6E-B1F5-B3A83D5ED7D2}" presName="topConnNode3" presStyleLbl="asst1" presStyleIdx="0" presStyleCnt="0"/>
      <dgm:spPr/>
      <dgm:t>
        <a:bodyPr/>
        <a:lstStyle/>
        <a:p>
          <a:endParaRPr lang="en-IN"/>
        </a:p>
      </dgm:t>
    </dgm:pt>
    <dgm:pt modelId="{C2C36F0C-A7CA-4FB0-8C8D-9E650EE490E2}" type="pres">
      <dgm:prSet presAssocID="{65868AFE-53F0-4F6E-B1F5-B3A83D5ED7D2}" presName="hierChild6" presStyleCnt="0"/>
      <dgm:spPr/>
    </dgm:pt>
    <dgm:pt modelId="{8589C92C-5B73-4DF5-8B53-D16B7A5AE41F}" type="pres">
      <dgm:prSet presAssocID="{65868AFE-53F0-4F6E-B1F5-B3A83D5ED7D2}" presName="hierChild7" presStyleCnt="0"/>
      <dgm:spPr/>
    </dgm:pt>
  </dgm:ptLst>
  <dgm:cxnLst>
    <dgm:cxn modelId="{8216ACC8-6E09-4575-8978-EDDA9FC7AEAD}" type="presOf" srcId="{F24124F4-0434-4440-91BC-A2B07BC510D1}" destId="{FEB807BE-AF1E-4D9E-8F8D-D6639D110F38}" srcOrd="1" destOrd="0" presId="urn:microsoft.com/office/officeart/2008/layout/HalfCircleOrganizationChart"/>
    <dgm:cxn modelId="{FC0AA148-E0C5-4316-ADF6-2538ADCA9DE0}" type="presOf" srcId="{DD6AE3AE-464E-4F6F-9581-DA9ABBF70217}" destId="{14DC33A8-CAEF-4D98-9F05-557DF9CC7C19}" srcOrd="0" destOrd="0" presId="urn:microsoft.com/office/officeart/2008/layout/HalfCircleOrganizationChart"/>
    <dgm:cxn modelId="{036BEB06-4C64-4ECC-901E-09BCA4159273}" type="presOf" srcId="{1F578FAD-6825-4AA6-8665-DEFD4A26CB1F}" destId="{EFDE0D6B-18A9-4035-82AC-DFE13212B9EC}" srcOrd="1" destOrd="0" presId="urn:microsoft.com/office/officeart/2008/layout/HalfCircleOrganizationChart"/>
    <dgm:cxn modelId="{AE7D76D0-8A87-4D1E-AD90-5C6DC412FED2}" type="presOf" srcId="{4635C4B9-7433-4F31-B2CB-FAF15D29014F}" destId="{C5C6BCE1-C358-4119-8200-065B0C58B2AD}" srcOrd="0" destOrd="0" presId="urn:microsoft.com/office/officeart/2008/layout/HalfCircleOrganizationChart"/>
    <dgm:cxn modelId="{330BEAC7-7BBC-4D21-9605-D8C1FBA08610}" type="presOf" srcId="{3AC2B84B-66B9-4ABB-A623-05B8211AC70D}" destId="{BB34AB45-5CE9-4733-8238-D81019CF478F}" srcOrd="1" destOrd="0" presId="urn:microsoft.com/office/officeart/2008/layout/HalfCircleOrganizationChart"/>
    <dgm:cxn modelId="{5ACA9BE0-F883-491E-BBDD-F52736812F42}" type="presOf" srcId="{263BEDE1-F083-482F-AA28-0B39D16E5E9A}" destId="{ECD72097-2295-4C67-9118-F278032BEDD7}" srcOrd="0" destOrd="0" presId="urn:microsoft.com/office/officeart/2008/layout/HalfCircleOrganizationChart"/>
    <dgm:cxn modelId="{71F422AC-4AB4-418C-97EE-4D8C89C7D6BA}" type="presOf" srcId="{899DAE04-532A-4E75-8FE8-FCBB53CE5DF7}" destId="{10E0F07F-5B45-4F62-841E-5F428F2CF195}" srcOrd="0" destOrd="0" presId="urn:microsoft.com/office/officeart/2008/layout/HalfCircleOrganizationChart"/>
    <dgm:cxn modelId="{566F588E-28D1-4760-86AE-A1D1EC80097B}" type="presOf" srcId="{2E77E6F5-E1A4-4FD0-B1E4-71B4B7AC700F}" destId="{471BD83B-85C6-40EB-B53B-3F4CA895F299}" srcOrd="1" destOrd="0" presId="urn:microsoft.com/office/officeart/2008/layout/HalfCircleOrganizationChart"/>
    <dgm:cxn modelId="{994A9033-8FE0-4F95-B914-82F974ADFF94}" type="presOf" srcId="{D1816A88-5259-4049-A231-A3EEE8B1FC56}" destId="{BDAB6996-B9C6-4C52-891C-CA8D419C6172}" srcOrd="1" destOrd="0" presId="urn:microsoft.com/office/officeart/2008/layout/HalfCircleOrganizationChart"/>
    <dgm:cxn modelId="{4CCD23E7-D9FF-493E-A9E2-9497B27BA590}" type="presOf" srcId="{3B4F78E9-A85C-492F-B3EF-FD85191BE976}" destId="{C537A6FA-16AD-4016-82CD-CF6C3933D6F3}" srcOrd="1" destOrd="0" presId="urn:microsoft.com/office/officeart/2008/layout/HalfCircleOrganizationChart"/>
    <dgm:cxn modelId="{91931A5C-52F2-4345-B969-A803CAACEDB4}" type="presOf" srcId="{3B4F78E9-A85C-492F-B3EF-FD85191BE976}" destId="{981FD024-AF85-4E83-BC0F-886D9F57861A}" srcOrd="0" destOrd="0" presId="urn:microsoft.com/office/officeart/2008/layout/HalfCircleOrganizationChart"/>
    <dgm:cxn modelId="{90FE262E-8031-4000-9A3A-90C980D46EFF}" srcId="{3B4F78E9-A85C-492F-B3EF-FD85191BE976}" destId="{D1816A88-5259-4049-A231-A3EEE8B1FC56}" srcOrd="6" destOrd="0" parTransId="{0A2A4DCF-BE42-449B-A632-F98A8A3B7E44}" sibTransId="{73E76B11-FADD-4CCE-BF62-BC92B35456C6}"/>
    <dgm:cxn modelId="{1B7F2B2A-D5D2-4541-9A53-39C8A08885E3}" type="presOf" srcId="{33FA3844-A8CC-49F7-9065-C964FDB6AAC2}" destId="{4DA1EFBC-3A55-4C84-B822-B1F71F021548}" srcOrd="0" destOrd="0" presId="urn:microsoft.com/office/officeart/2008/layout/HalfCircleOrganizationChart"/>
    <dgm:cxn modelId="{F97C8047-781A-4E33-B4FA-F8FA8F222511}" srcId="{3B4F78E9-A85C-492F-B3EF-FD85191BE976}" destId="{65868AFE-53F0-4F6E-B1F5-B3A83D5ED7D2}" srcOrd="0" destOrd="0" parTransId="{DD6AE3AE-464E-4F6F-9581-DA9ABBF70217}" sibTransId="{CB70EBE1-FDAF-41D2-9B3E-C2C148C65593}"/>
    <dgm:cxn modelId="{268B89E6-2986-4314-8381-D4CA7A85846C}" type="presOf" srcId="{494C307A-BFE7-492D-B7D3-C403B6892529}" destId="{A1B5863E-1840-4701-8767-6FA5C4AA45C4}" srcOrd="0" destOrd="0" presId="urn:microsoft.com/office/officeart/2008/layout/HalfCircleOrganizationChart"/>
    <dgm:cxn modelId="{C2F6EF26-2EC1-4D9A-9C17-F24FA40084E0}" srcId="{33FA3844-A8CC-49F7-9065-C964FDB6AAC2}" destId="{3B4F78E9-A85C-492F-B3EF-FD85191BE976}" srcOrd="0" destOrd="0" parTransId="{B6FE6D50-BE10-4332-86C0-AA4D0A874CE1}" sibTransId="{1693785C-4230-4CD4-B014-9167A42F9088}"/>
    <dgm:cxn modelId="{1845A55A-E529-4644-AF8D-5D5E18621E3C}" type="presOf" srcId="{0EB4C257-FA4B-4758-B6DD-53773B0E56AF}" destId="{BE7DA8F4-27DD-498C-B98E-63AAA48A2E08}" srcOrd="0" destOrd="0" presId="urn:microsoft.com/office/officeart/2008/layout/HalfCircleOrganizationChart"/>
    <dgm:cxn modelId="{424DD8F4-666B-4694-88E8-256450744E32}" type="presOf" srcId="{3AC2B84B-66B9-4ABB-A623-05B8211AC70D}" destId="{B4684F37-B162-4D9C-8169-AFBAE52B88C1}" srcOrd="0" destOrd="0" presId="urn:microsoft.com/office/officeart/2008/layout/HalfCircleOrganizationChart"/>
    <dgm:cxn modelId="{70CC0F6E-FCD7-4F67-A860-5069E0733AC8}" type="presOf" srcId="{65868AFE-53F0-4F6E-B1F5-B3A83D5ED7D2}" destId="{BFAD4359-594B-47E9-97B4-7EAB9EF72998}" srcOrd="0" destOrd="0" presId="urn:microsoft.com/office/officeart/2008/layout/HalfCircleOrganizationChart"/>
    <dgm:cxn modelId="{B2D79C75-F4F1-4D6C-BA7A-7C1BF9D1FA0B}" type="presOf" srcId="{F24124F4-0434-4440-91BC-A2B07BC510D1}" destId="{8FE17CE4-E31C-4264-83C6-C79DF792F571}" srcOrd="0" destOrd="0" presId="urn:microsoft.com/office/officeart/2008/layout/HalfCircleOrganizationChart"/>
    <dgm:cxn modelId="{F9666EEA-7861-4D40-BC23-8631AABD7EC8}" type="presOf" srcId="{D1816A88-5259-4049-A231-A3EEE8B1FC56}" destId="{ABE3ABD3-766E-4C51-9308-1CFEB45A4689}" srcOrd="0" destOrd="0" presId="urn:microsoft.com/office/officeart/2008/layout/HalfCircleOrganizationChart"/>
    <dgm:cxn modelId="{E921A4B3-1418-49C3-91CD-D5688D11DBF6}" type="presOf" srcId="{899DAE04-532A-4E75-8FE8-FCBB53CE5DF7}" destId="{1A83B532-5368-43F9-8C95-270984C2BE7E}" srcOrd="1" destOrd="0" presId="urn:microsoft.com/office/officeart/2008/layout/HalfCircleOrganizationChart"/>
    <dgm:cxn modelId="{F48E1DCE-08AF-4409-B989-BB326120E97D}" type="presOf" srcId="{EF1FBAEC-4CE5-4F78-9053-04AAE5053CB4}" destId="{83EFFA3F-711A-4E32-8160-B2EA97754705}" srcOrd="0" destOrd="0" presId="urn:microsoft.com/office/officeart/2008/layout/HalfCircleOrganizationChart"/>
    <dgm:cxn modelId="{9D31D015-9155-4894-8916-07AEE5545D98}" srcId="{3B4F78E9-A85C-492F-B3EF-FD85191BE976}" destId="{899DAE04-532A-4E75-8FE8-FCBB53CE5DF7}" srcOrd="1" destOrd="0" parTransId="{EF1FBAEC-4CE5-4F78-9053-04AAE5053CB4}" sibTransId="{3EE581C0-A8B4-460F-BE23-BAC7AC2753EE}"/>
    <dgm:cxn modelId="{98BAEAB6-C51E-4486-8F08-AE56F2915254}" srcId="{3B4F78E9-A85C-492F-B3EF-FD85191BE976}" destId="{F24124F4-0434-4440-91BC-A2B07BC510D1}" srcOrd="3" destOrd="0" parTransId="{494C307A-BFE7-492D-B7D3-C403B6892529}" sibTransId="{B2F833CF-B3CB-4445-BFF6-BA18B2EE6DC3}"/>
    <dgm:cxn modelId="{199D5B64-9933-4090-9565-60C8F41610C2}" srcId="{3B4F78E9-A85C-492F-B3EF-FD85191BE976}" destId="{0EB4C257-FA4B-4758-B6DD-53773B0E56AF}" srcOrd="7" destOrd="0" parTransId="{A3F8F20C-8086-4AA2-A8D4-7A17F1AA6CAE}" sibTransId="{185E0B1B-E41F-4EF8-BF7B-375ED3F8A3C8}"/>
    <dgm:cxn modelId="{449F9BCC-F1BB-4B8C-A3A6-B998CED3EBC1}" type="presOf" srcId="{89B0F9E1-4E19-467A-96CD-74E51A00ECF8}" destId="{9DFE61AF-77B2-47F8-97E8-7BF42BA8994A}" srcOrd="0" destOrd="0" presId="urn:microsoft.com/office/officeart/2008/layout/HalfCircleOrganizationChart"/>
    <dgm:cxn modelId="{06D3FD74-E525-461B-A242-E1794297FBEE}" type="presOf" srcId="{2E77E6F5-E1A4-4FD0-B1E4-71B4B7AC700F}" destId="{9B1D53A0-5540-4C77-BCC4-2C3D47F661BB}" srcOrd="0" destOrd="0" presId="urn:microsoft.com/office/officeart/2008/layout/HalfCircleOrganizationChart"/>
    <dgm:cxn modelId="{94D4ED3F-E632-40B3-8D48-B0FA31F3935D}" srcId="{3B4F78E9-A85C-492F-B3EF-FD85191BE976}" destId="{1F578FAD-6825-4AA6-8665-DEFD4A26CB1F}" srcOrd="2" destOrd="0" parTransId="{263BEDE1-F083-482F-AA28-0B39D16E5E9A}" sibTransId="{55A980CD-A536-4886-A329-603938316513}"/>
    <dgm:cxn modelId="{DF4CD852-2DE7-473C-88DF-C6D2E87E054B}" type="presOf" srcId="{A3F8F20C-8086-4AA2-A8D4-7A17F1AA6CAE}" destId="{E795F65F-0385-4106-8F14-BD3DE5968AA4}" srcOrd="0" destOrd="0" presId="urn:microsoft.com/office/officeart/2008/layout/HalfCircleOrganizationChart"/>
    <dgm:cxn modelId="{A3E00E50-B8A7-402A-92B1-375879AD4A3B}" type="presOf" srcId="{0A2A4DCF-BE42-449B-A632-F98A8A3B7E44}" destId="{0546DCE2-E77C-4C78-9F8D-2559D608F9D7}" srcOrd="0" destOrd="0" presId="urn:microsoft.com/office/officeart/2008/layout/HalfCircleOrganizationChart"/>
    <dgm:cxn modelId="{3280ED87-137F-429C-9F22-0947F9B5B9D8}" srcId="{3B4F78E9-A85C-492F-B3EF-FD85191BE976}" destId="{2E77E6F5-E1A4-4FD0-B1E4-71B4B7AC700F}" srcOrd="5" destOrd="0" parTransId="{89B0F9E1-4E19-467A-96CD-74E51A00ECF8}" sibTransId="{26B75C45-BC16-4AA4-BFEF-E53087782479}"/>
    <dgm:cxn modelId="{E553762E-642E-4EFC-BEC5-940360408125}" srcId="{3B4F78E9-A85C-492F-B3EF-FD85191BE976}" destId="{3AC2B84B-66B9-4ABB-A623-05B8211AC70D}" srcOrd="4" destOrd="0" parTransId="{4635C4B9-7433-4F31-B2CB-FAF15D29014F}" sibTransId="{96202B08-9D01-4204-B92D-06367FD01924}"/>
    <dgm:cxn modelId="{2F9DCC60-E0F5-4F5A-98D7-BA42C89B6EC3}" type="presOf" srcId="{65868AFE-53F0-4F6E-B1F5-B3A83D5ED7D2}" destId="{0BEEE78C-019B-478C-9E88-819739CD7FF3}" srcOrd="1" destOrd="0" presId="urn:microsoft.com/office/officeart/2008/layout/HalfCircleOrganizationChart"/>
    <dgm:cxn modelId="{A61668E3-E009-42EA-8AD8-B1947DC785A5}" type="presOf" srcId="{0EB4C257-FA4B-4758-B6DD-53773B0E56AF}" destId="{E13FBDE0-34BA-4A28-A757-5FC9DE8646EB}" srcOrd="1" destOrd="0" presId="urn:microsoft.com/office/officeart/2008/layout/HalfCircleOrganizationChart"/>
    <dgm:cxn modelId="{18724FB1-1243-49D8-A6BA-74374C74BD28}" type="presOf" srcId="{1F578FAD-6825-4AA6-8665-DEFD4A26CB1F}" destId="{F1AC825D-51E3-466D-A554-F493B615E5C2}" srcOrd="0" destOrd="0" presId="urn:microsoft.com/office/officeart/2008/layout/HalfCircleOrganizationChart"/>
    <dgm:cxn modelId="{A18A2521-297A-4B08-890A-67250290A2C6}" type="presParOf" srcId="{4DA1EFBC-3A55-4C84-B822-B1F71F021548}" destId="{C4ADB80F-80CF-4C2D-8C9C-436A7C0AA150}" srcOrd="0" destOrd="0" presId="urn:microsoft.com/office/officeart/2008/layout/HalfCircleOrganizationChart"/>
    <dgm:cxn modelId="{1E705D7C-0194-419B-8955-3B1A87C61DB5}" type="presParOf" srcId="{C4ADB80F-80CF-4C2D-8C9C-436A7C0AA150}" destId="{698E612D-B0CD-4EA9-B9C8-917852791A2D}" srcOrd="0" destOrd="0" presId="urn:microsoft.com/office/officeart/2008/layout/HalfCircleOrganizationChart"/>
    <dgm:cxn modelId="{24FC0D30-5193-4687-9D09-DA0998BF8B3B}" type="presParOf" srcId="{698E612D-B0CD-4EA9-B9C8-917852791A2D}" destId="{981FD024-AF85-4E83-BC0F-886D9F57861A}" srcOrd="0" destOrd="0" presId="urn:microsoft.com/office/officeart/2008/layout/HalfCircleOrganizationChart"/>
    <dgm:cxn modelId="{34833EF9-A30D-445D-97CF-B5092C7B5639}" type="presParOf" srcId="{698E612D-B0CD-4EA9-B9C8-917852791A2D}" destId="{DABB9355-51B0-45B5-B606-3EE46478AE4A}" srcOrd="1" destOrd="0" presId="urn:microsoft.com/office/officeart/2008/layout/HalfCircleOrganizationChart"/>
    <dgm:cxn modelId="{6CB57AE5-791D-4D94-A4EF-4EB564139CBC}" type="presParOf" srcId="{698E612D-B0CD-4EA9-B9C8-917852791A2D}" destId="{67868D9B-D34F-4E57-AF26-63837F436102}" srcOrd="2" destOrd="0" presId="urn:microsoft.com/office/officeart/2008/layout/HalfCircleOrganizationChart"/>
    <dgm:cxn modelId="{1E039F4E-7860-4FDC-A035-C70BF186F13B}" type="presParOf" srcId="{698E612D-B0CD-4EA9-B9C8-917852791A2D}" destId="{C537A6FA-16AD-4016-82CD-CF6C3933D6F3}" srcOrd="3" destOrd="0" presId="urn:microsoft.com/office/officeart/2008/layout/HalfCircleOrganizationChart"/>
    <dgm:cxn modelId="{2478B308-DB66-48A5-BD74-F939EBAE8B22}" type="presParOf" srcId="{C4ADB80F-80CF-4C2D-8C9C-436A7C0AA150}" destId="{16770373-1F48-43F8-BE19-BFB50B270CB8}" srcOrd="1" destOrd="0" presId="urn:microsoft.com/office/officeart/2008/layout/HalfCircleOrganizationChart"/>
    <dgm:cxn modelId="{2DA3BF9E-A8D3-4F32-A696-74C561129F27}" type="presParOf" srcId="{16770373-1F48-43F8-BE19-BFB50B270CB8}" destId="{83EFFA3F-711A-4E32-8160-B2EA97754705}" srcOrd="0" destOrd="0" presId="urn:microsoft.com/office/officeart/2008/layout/HalfCircleOrganizationChart"/>
    <dgm:cxn modelId="{BF0C2D08-0047-4997-A104-F4FC3E400B2B}" type="presParOf" srcId="{16770373-1F48-43F8-BE19-BFB50B270CB8}" destId="{7A758E3E-FD7F-47B3-A247-121FE83AACCF}" srcOrd="1" destOrd="0" presId="urn:microsoft.com/office/officeart/2008/layout/HalfCircleOrganizationChart"/>
    <dgm:cxn modelId="{9088A689-B7A0-42DF-ACA0-9D61473A0818}" type="presParOf" srcId="{7A758E3E-FD7F-47B3-A247-121FE83AACCF}" destId="{E201C889-3A63-4677-A561-98CFF5CF3904}" srcOrd="0" destOrd="0" presId="urn:microsoft.com/office/officeart/2008/layout/HalfCircleOrganizationChart"/>
    <dgm:cxn modelId="{FFAFFDFC-3B8A-453D-A7AA-109B9C87C0F6}" type="presParOf" srcId="{E201C889-3A63-4677-A561-98CFF5CF3904}" destId="{10E0F07F-5B45-4F62-841E-5F428F2CF195}" srcOrd="0" destOrd="0" presId="urn:microsoft.com/office/officeart/2008/layout/HalfCircleOrganizationChart"/>
    <dgm:cxn modelId="{F05DCB64-089E-4478-BB42-04228987422E}" type="presParOf" srcId="{E201C889-3A63-4677-A561-98CFF5CF3904}" destId="{5FB5C9DB-9703-41D3-BA47-34E402193D2C}" srcOrd="1" destOrd="0" presId="urn:microsoft.com/office/officeart/2008/layout/HalfCircleOrganizationChart"/>
    <dgm:cxn modelId="{3B60B69F-CB0C-4814-AF14-B16C57B6F0B8}" type="presParOf" srcId="{E201C889-3A63-4677-A561-98CFF5CF3904}" destId="{A8BAD628-D6DF-4B96-A1E6-D4BAF32599AB}" srcOrd="2" destOrd="0" presId="urn:microsoft.com/office/officeart/2008/layout/HalfCircleOrganizationChart"/>
    <dgm:cxn modelId="{C9DA3ECB-F247-4336-B7E4-A9438D62D685}" type="presParOf" srcId="{E201C889-3A63-4677-A561-98CFF5CF3904}" destId="{1A83B532-5368-43F9-8C95-270984C2BE7E}" srcOrd="3" destOrd="0" presId="urn:microsoft.com/office/officeart/2008/layout/HalfCircleOrganizationChart"/>
    <dgm:cxn modelId="{FD034D09-9331-4F09-9A2E-1B8E7C4024DB}" type="presParOf" srcId="{7A758E3E-FD7F-47B3-A247-121FE83AACCF}" destId="{8660C293-08E2-4F4A-82D7-6D64B393A614}" srcOrd="1" destOrd="0" presId="urn:microsoft.com/office/officeart/2008/layout/HalfCircleOrganizationChart"/>
    <dgm:cxn modelId="{F9D1A6F4-80E8-41CE-8A8A-67904CB966C2}" type="presParOf" srcId="{7A758E3E-FD7F-47B3-A247-121FE83AACCF}" destId="{84D6E250-CC24-422D-9805-9CD2FAC1F253}" srcOrd="2" destOrd="0" presId="urn:microsoft.com/office/officeart/2008/layout/HalfCircleOrganizationChart"/>
    <dgm:cxn modelId="{550E34B7-0161-456E-98A4-30AD98B783FF}" type="presParOf" srcId="{16770373-1F48-43F8-BE19-BFB50B270CB8}" destId="{ECD72097-2295-4C67-9118-F278032BEDD7}" srcOrd="2" destOrd="0" presId="urn:microsoft.com/office/officeart/2008/layout/HalfCircleOrganizationChart"/>
    <dgm:cxn modelId="{0C140440-9637-4190-90EF-0C6CBF0A11AA}" type="presParOf" srcId="{16770373-1F48-43F8-BE19-BFB50B270CB8}" destId="{F91FDAF1-4CE4-48D4-8A5B-C766C50FEA85}" srcOrd="3" destOrd="0" presId="urn:microsoft.com/office/officeart/2008/layout/HalfCircleOrganizationChart"/>
    <dgm:cxn modelId="{2E74B547-CBBA-4181-B88B-67FD8DF2DC29}" type="presParOf" srcId="{F91FDAF1-4CE4-48D4-8A5B-C766C50FEA85}" destId="{26D16E65-6841-4C06-A96A-552C0426CF1E}" srcOrd="0" destOrd="0" presId="urn:microsoft.com/office/officeart/2008/layout/HalfCircleOrganizationChart"/>
    <dgm:cxn modelId="{58DF8A0D-2491-4440-93DA-BE475425EBB9}" type="presParOf" srcId="{26D16E65-6841-4C06-A96A-552C0426CF1E}" destId="{F1AC825D-51E3-466D-A554-F493B615E5C2}" srcOrd="0" destOrd="0" presId="urn:microsoft.com/office/officeart/2008/layout/HalfCircleOrganizationChart"/>
    <dgm:cxn modelId="{8B1D20CA-62B1-40ED-A909-B242ACD9C3E1}" type="presParOf" srcId="{26D16E65-6841-4C06-A96A-552C0426CF1E}" destId="{0CB9DAC0-5F6F-48BB-B76A-7727E57CA8E8}" srcOrd="1" destOrd="0" presId="urn:microsoft.com/office/officeart/2008/layout/HalfCircleOrganizationChart"/>
    <dgm:cxn modelId="{46191D76-FCCA-4FD3-9708-DB564188CB99}" type="presParOf" srcId="{26D16E65-6841-4C06-A96A-552C0426CF1E}" destId="{4149565F-8DE4-42E9-AFB7-05EDB844CD38}" srcOrd="2" destOrd="0" presId="urn:microsoft.com/office/officeart/2008/layout/HalfCircleOrganizationChart"/>
    <dgm:cxn modelId="{603DF496-9FDB-460C-9DBB-24D860536648}" type="presParOf" srcId="{26D16E65-6841-4C06-A96A-552C0426CF1E}" destId="{EFDE0D6B-18A9-4035-82AC-DFE13212B9EC}" srcOrd="3" destOrd="0" presId="urn:microsoft.com/office/officeart/2008/layout/HalfCircleOrganizationChart"/>
    <dgm:cxn modelId="{73C0BBEB-4C9A-41B8-859C-CB7658CAC4B7}" type="presParOf" srcId="{F91FDAF1-4CE4-48D4-8A5B-C766C50FEA85}" destId="{26A0E604-3D93-46E7-B581-1CD2E5530245}" srcOrd="1" destOrd="0" presId="urn:microsoft.com/office/officeart/2008/layout/HalfCircleOrganizationChart"/>
    <dgm:cxn modelId="{B59F0D71-1977-4DB3-8D9A-1549BBFC275A}" type="presParOf" srcId="{F91FDAF1-4CE4-48D4-8A5B-C766C50FEA85}" destId="{51722190-D6A5-49A5-BFFC-006DB6287A9E}" srcOrd="2" destOrd="0" presId="urn:microsoft.com/office/officeart/2008/layout/HalfCircleOrganizationChart"/>
    <dgm:cxn modelId="{9BD60EBC-9F0C-41F7-BEF3-EEB5705560C9}" type="presParOf" srcId="{16770373-1F48-43F8-BE19-BFB50B270CB8}" destId="{A1B5863E-1840-4701-8767-6FA5C4AA45C4}" srcOrd="4" destOrd="0" presId="urn:microsoft.com/office/officeart/2008/layout/HalfCircleOrganizationChart"/>
    <dgm:cxn modelId="{9E580D4D-F0D8-4EB5-9F3A-946060883577}" type="presParOf" srcId="{16770373-1F48-43F8-BE19-BFB50B270CB8}" destId="{78419A1C-3E2F-4FB7-B8B9-7183F7A1A38F}" srcOrd="5" destOrd="0" presId="urn:microsoft.com/office/officeart/2008/layout/HalfCircleOrganizationChart"/>
    <dgm:cxn modelId="{FC91D907-93BB-412D-9C55-A2A88EF5A8D0}" type="presParOf" srcId="{78419A1C-3E2F-4FB7-B8B9-7183F7A1A38F}" destId="{15541B15-BEA3-4A6F-A3EE-72C51CCB48EF}" srcOrd="0" destOrd="0" presId="urn:microsoft.com/office/officeart/2008/layout/HalfCircleOrganizationChart"/>
    <dgm:cxn modelId="{3A07C6F0-C790-453A-9242-A98C047FAD83}" type="presParOf" srcId="{15541B15-BEA3-4A6F-A3EE-72C51CCB48EF}" destId="{8FE17CE4-E31C-4264-83C6-C79DF792F571}" srcOrd="0" destOrd="0" presId="urn:microsoft.com/office/officeart/2008/layout/HalfCircleOrganizationChart"/>
    <dgm:cxn modelId="{ED1575DE-9D3F-49FC-BED1-34B4AE6E3BA0}" type="presParOf" srcId="{15541B15-BEA3-4A6F-A3EE-72C51CCB48EF}" destId="{E3EE3840-46A9-4EDA-B674-737497F46BF4}" srcOrd="1" destOrd="0" presId="urn:microsoft.com/office/officeart/2008/layout/HalfCircleOrganizationChart"/>
    <dgm:cxn modelId="{0536F9BB-052A-459E-AFF6-BB4F17D66563}" type="presParOf" srcId="{15541B15-BEA3-4A6F-A3EE-72C51CCB48EF}" destId="{B7D9C398-9655-4016-B652-E62E25B0C868}" srcOrd="2" destOrd="0" presId="urn:microsoft.com/office/officeart/2008/layout/HalfCircleOrganizationChart"/>
    <dgm:cxn modelId="{91774008-2BA5-4071-84FE-444F1A3D8DCD}" type="presParOf" srcId="{15541B15-BEA3-4A6F-A3EE-72C51CCB48EF}" destId="{FEB807BE-AF1E-4D9E-8F8D-D6639D110F38}" srcOrd="3" destOrd="0" presId="urn:microsoft.com/office/officeart/2008/layout/HalfCircleOrganizationChart"/>
    <dgm:cxn modelId="{B392B4C3-85F9-48EA-BF8E-ACD628F256F7}" type="presParOf" srcId="{78419A1C-3E2F-4FB7-B8B9-7183F7A1A38F}" destId="{9AD67BAC-CDA2-4CE1-A7D3-D1B83810D42E}" srcOrd="1" destOrd="0" presId="urn:microsoft.com/office/officeart/2008/layout/HalfCircleOrganizationChart"/>
    <dgm:cxn modelId="{6B610543-EDD0-4D3E-8811-5FDB5D9F5F69}" type="presParOf" srcId="{78419A1C-3E2F-4FB7-B8B9-7183F7A1A38F}" destId="{A10E0CD1-0103-4E62-9AF9-0DD24480FEDB}" srcOrd="2" destOrd="0" presId="urn:microsoft.com/office/officeart/2008/layout/HalfCircleOrganizationChart"/>
    <dgm:cxn modelId="{1926CE0E-9CED-464F-80A0-8F1F1E9EA1C9}" type="presParOf" srcId="{16770373-1F48-43F8-BE19-BFB50B270CB8}" destId="{C5C6BCE1-C358-4119-8200-065B0C58B2AD}" srcOrd="6" destOrd="0" presId="urn:microsoft.com/office/officeart/2008/layout/HalfCircleOrganizationChart"/>
    <dgm:cxn modelId="{AE536A16-C4BD-4A61-B8A8-81A38D0A3991}" type="presParOf" srcId="{16770373-1F48-43F8-BE19-BFB50B270CB8}" destId="{477FB65F-CECF-495A-956C-5E3271DAECD5}" srcOrd="7" destOrd="0" presId="urn:microsoft.com/office/officeart/2008/layout/HalfCircleOrganizationChart"/>
    <dgm:cxn modelId="{E2C1D3FF-97FE-4ABF-B2C5-C6F3F2CA1D89}" type="presParOf" srcId="{477FB65F-CECF-495A-956C-5E3271DAECD5}" destId="{5718D1FA-6BDE-43A0-85F4-947050C50DF5}" srcOrd="0" destOrd="0" presId="urn:microsoft.com/office/officeart/2008/layout/HalfCircleOrganizationChart"/>
    <dgm:cxn modelId="{DD5FA4E5-F445-4F3A-828D-02A7BF6CFD90}" type="presParOf" srcId="{5718D1FA-6BDE-43A0-85F4-947050C50DF5}" destId="{B4684F37-B162-4D9C-8169-AFBAE52B88C1}" srcOrd="0" destOrd="0" presId="urn:microsoft.com/office/officeart/2008/layout/HalfCircleOrganizationChart"/>
    <dgm:cxn modelId="{BE891048-DCAD-428C-A8B0-1F9B8820F5E3}" type="presParOf" srcId="{5718D1FA-6BDE-43A0-85F4-947050C50DF5}" destId="{4C377640-221D-4471-AD6F-944B3FA2538C}" srcOrd="1" destOrd="0" presId="urn:microsoft.com/office/officeart/2008/layout/HalfCircleOrganizationChart"/>
    <dgm:cxn modelId="{62C60FDC-0912-4884-8B85-6D103579985C}" type="presParOf" srcId="{5718D1FA-6BDE-43A0-85F4-947050C50DF5}" destId="{583A53FB-BDEC-482F-BC99-C3E3B04AF52C}" srcOrd="2" destOrd="0" presId="urn:microsoft.com/office/officeart/2008/layout/HalfCircleOrganizationChart"/>
    <dgm:cxn modelId="{A22230A0-3AFE-43F9-8014-5A4F97FDFD90}" type="presParOf" srcId="{5718D1FA-6BDE-43A0-85F4-947050C50DF5}" destId="{BB34AB45-5CE9-4733-8238-D81019CF478F}" srcOrd="3" destOrd="0" presId="urn:microsoft.com/office/officeart/2008/layout/HalfCircleOrganizationChart"/>
    <dgm:cxn modelId="{E25EC1F9-7A0C-4E0D-A8E1-839DCF45A0FD}" type="presParOf" srcId="{477FB65F-CECF-495A-956C-5E3271DAECD5}" destId="{3A1A71EE-F2D4-426E-91AE-5FAFC84413B4}" srcOrd="1" destOrd="0" presId="urn:microsoft.com/office/officeart/2008/layout/HalfCircleOrganizationChart"/>
    <dgm:cxn modelId="{CB1463EE-DF67-4291-BD50-807FE57FDF3C}" type="presParOf" srcId="{477FB65F-CECF-495A-956C-5E3271DAECD5}" destId="{45BFBEED-9FD1-4669-81D8-87DF97672621}" srcOrd="2" destOrd="0" presId="urn:microsoft.com/office/officeart/2008/layout/HalfCircleOrganizationChart"/>
    <dgm:cxn modelId="{F225315D-8DE3-48E5-843A-595DD98834D2}" type="presParOf" srcId="{16770373-1F48-43F8-BE19-BFB50B270CB8}" destId="{9DFE61AF-77B2-47F8-97E8-7BF42BA8994A}" srcOrd="8" destOrd="0" presId="urn:microsoft.com/office/officeart/2008/layout/HalfCircleOrganizationChart"/>
    <dgm:cxn modelId="{B99EDE6C-BCEC-4F4E-86D3-941100A59057}" type="presParOf" srcId="{16770373-1F48-43F8-BE19-BFB50B270CB8}" destId="{ADD7BC9A-307F-4BD8-B9A5-144A55207B67}" srcOrd="9" destOrd="0" presId="urn:microsoft.com/office/officeart/2008/layout/HalfCircleOrganizationChart"/>
    <dgm:cxn modelId="{032C9B1F-3573-4568-8C7D-340C636770EE}" type="presParOf" srcId="{ADD7BC9A-307F-4BD8-B9A5-144A55207B67}" destId="{46819DA9-09FB-4709-B30D-6890005CF075}" srcOrd="0" destOrd="0" presId="urn:microsoft.com/office/officeart/2008/layout/HalfCircleOrganizationChart"/>
    <dgm:cxn modelId="{1A37D0AD-1E6D-47FE-A8E0-5CBCBC3153E4}" type="presParOf" srcId="{46819DA9-09FB-4709-B30D-6890005CF075}" destId="{9B1D53A0-5540-4C77-BCC4-2C3D47F661BB}" srcOrd="0" destOrd="0" presId="urn:microsoft.com/office/officeart/2008/layout/HalfCircleOrganizationChart"/>
    <dgm:cxn modelId="{679B782E-9443-47BD-ACA4-625D98223A86}" type="presParOf" srcId="{46819DA9-09FB-4709-B30D-6890005CF075}" destId="{3A455F84-5473-479E-AD5D-F0F2CBD812DA}" srcOrd="1" destOrd="0" presId="urn:microsoft.com/office/officeart/2008/layout/HalfCircleOrganizationChart"/>
    <dgm:cxn modelId="{AF0E3F13-9E94-4A58-A46A-14E173938EE5}" type="presParOf" srcId="{46819DA9-09FB-4709-B30D-6890005CF075}" destId="{6DCFAD75-83AC-4F54-8761-DDBA61C416AC}" srcOrd="2" destOrd="0" presId="urn:microsoft.com/office/officeart/2008/layout/HalfCircleOrganizationChart"/>
    <dgm:cxn modelId="{54178A01-2B3E-41CE-A947-C071213D5E1E}" type="presParOf" srcId="{46819DA9-09FB-4709-B30D-6890005CF075}" destId="{471BD83B-85C6-40EB-B53B-3F4CA895F299}" srcOrd="3" destOrd="0" presId="urn:microsoft.com/office/officeart/2008/layout/HalfCircleOrganizationChart"/>
    <dgm:cxn modelId="{B42F83E5-94F8-44D5-B710-04C6A4A71413}" type="presParOf" srcId="{ADD7BC9A-307F-4BD8-B9A5-144A55207B67}" destId="{CB7E3F67-25A1-411D-B6A5-898CA1A01D53}" srcOrd="1" destOrd="0" presId="urn:microsoft.com/office/officeart/2008/layout/HalfCircleOrganizationChart"/>
    <dgm:cxn modelId="{CACCD00D-3161-4EA5-B52A-D6EFECFAA711}" type="presParOf" srcId="{ADD7BC9A-307F-4BD8-B9A5-144A55207B67}" destId="{5D121AF1-4442-49CE-B00D-C718A22F45BC}" srcOrd="2" destOrd="0" presId="urn:microsoft.com/office/officeart/2008/layout/HalfCircleOrganizationChart"/>
    <dgm:cxn modelId="{089D2489-FE21-4E8D-B1DD-D7573B62ECBB}" type="presParOf" srcId="{16770373-1F48-43F8-BE19-BFB50B270CB8}" destId="{0546DCE2-E77C-4C78-9F8D-2559D608F9D7}" srcOrd="10" destOrd="0" presId="urn:microsoft.com/office/officeart/2008/layout/HalfCircleOrganizationChart"/>
    <dgm:cxn modelId="{46F25E57-EB08-41E0-A564-6664FEAC7B19}" type="presParOf" srcId="{16770373-1F48-43F8-BE19-BFB50B270CB8}" destId="{1791666B-5598-4F19-A9D5-C49D6DAC27C7}" srcOrd="11" destOrd="0" presId="urn:microsoft.com/office/officeart/2008/layout/HalfCircleOrganizationChart"/>
    <dgm:cxn modelId="{DD84CAC6-AAF7-4EAE-BB17-32D8C5B3AA53}" type="presParOf" srcId="{1791666B-5598-4F19-A9D5-C49D6DAC27C7}" destId="{276B3B20-D021-4A20-8FDD-95BED80B5867}" srcOrd="0" destOrd="0" presId="urn:microsoft.com/office/officeart/2008/layout/HalfCircleOrganizationChart"/>
    <dgm:cxn modelId="{397C8C87-C66F-41BB-9AEE-02DF6A80087B}" type="presParOf" srcId="{276B3B20-D021-4A20-8FDD-95BED80B5867}" destId="{ABE3ABD3-766E-4C51-9308-1CFEB45A4689}" srcOrd="0" destOrd="0" presId="urn:microsoft.com/office/officeart/2008/layout/HalfCircleOrganizationChart"/>
    <dgm:cxn modelId="{C4EDFD02-D25A-4414-BF8B-18E95A118E48}" type="presParOf" srcId="{276B3B20-D021-4A20-8FDD-95BED80B5867}" destId="{4358671D-199F-4AEC-A4BC-719AF33A78DC}" srcOrd="1" destOrd="0" presId="urn:microsoft.com/office/officeart/2008/layout/HalfCircleOrganizationChart"/>
    <dgm:cxn modelId="{28CAD9AF-6637-4F89-B38E-036B06E3A8F5}" type="presParOf" srcId="{276B3B20-D021-4A20-8FDD-95BED80B5867}" destId="{D12FF490-C1D8-4194-A55F-C1BA0083C081}" srcOrd="2" destOrd="0" presId="urn:microsoft.com/office/officeart/2008/layout/HalfCircleOrganizationChart"/>
    <dgm:cxn modelId="{6522FA63-34DA-44AA-9FA7-D7321996DB9E}" type="presParOf" srcId="{276B3B20-D021-4A20-8FDD-95BED80B5867}" destId="{BDAB6996-B9C6-4C52-891C-CA8D419C6172}" srcOrd="3" destOrd="0" presId="urn:microsoft.com/office/officeart/2008/layout/HalfCircleOrganizationChart"/>
    <dgm:cxn modelId="{29869685-6EF3-49D7-A4A7-5308571D1279}" type="presParOf" srcId="{1791666B-5598-4F19-A9D5-C49D6DAC27C7}" destId="{FDDA330D-F3E0-42E3-B21B-5520E73FE979}" srcOrd="1" destOrd="0" presId="urn:microsoft.com/office/officeart/2008/layout/HalfCircleOrganizationChart"/>
    <dgm:cxn modelId="{1D284045-0B80-49DE-AC73-19D237BFEE28}" type="presParOf" srcId="{1791666B-5598-4F19-A9D5-C49D6DAC27C7}" destId="{9DF69D63-09C0-44C8-80FD-41A74F8BB175}" srcOrd="2" destOrd="0" presId="urn:microsoft.com/office/officeart/2008/layout/HalfCircleOrganizationChart"/>
    <dgm:cxn modelId="{F883C063-C2D5-4964-B47C-6AC31F317C12}" type="presParOf" srcId="{16770373-1F48-43F8-BE19-BFB50B270CB8}" destId="{E795F65F-0385-4106-8F14-BD3DE5968AA4}" srcOrd="12" destOrd="0" presId="urn:microsoft.com/office/officeart/2008/layout/HalfCircleOrganizationChart"/>
    <dgm:cxn modelId="{805C4CB7-C7F5-4B6A-A156-61D747B6B4B0}" type="presParOf" srcId="{16770373-1F48-43F8-BE19-BFB50B270CB8}" destId="{2A4E6F01-3CA0-4BE9-9E35-2A16A3422839}" srcOrd="13" destOrd="0" presId="urn:microsoft.com/office/officeart/2008/layout/HalfCircleOrganizationChart"/>
    <dgm:cxn modelId="{0FBA122F-E629-4885-984F-2699E0ACCCD0}" type="presParOf" srcId="{2A4E6F01-3CA0-4BE9-9E35-2A16A3422839}" destId="{B8EFDD29-6F32-4323-A38F-90852BBCD5F6}" srcOrd="0" destOrd="0" presId="urn:microsoft.com/office/officeart/2008/layout/HalfCircleOrganizationChart"/>
    <dgm:cxn modelId="{0EB2BB13-9973-438B-8066-550600A96ABF}" type="presParOf" srcId="{B8EFDD29-6F32-4323-A38F-90852BBCD5F6}" destId="{BE7DA8F4-27DD-498C-B98E-63AAA48A2E08}" srcOrd="0" destOrd="0" presId="urn:microsoft.com/office/officeart/2008/layout/HalfCircleOrganizationChart"/>
    <dgm:cxn modelId="{296AC804-D9C0-4CC3-A3D1-B802C9ACE489}" type="presParOf" srcId="{B8EFDD29-6F32-4323-A38F-90852BBCD5F6}" destId="{E9BA79A6-0EAE-4200-A1AB-2433D91D8AE6}" srcOrd="1" destOrd="0" presId="urn:microsoft.com/office/officeart/2008/layout/HalfCircleOrganizationChart"/>
    <dgm:cxn modelId="{634A9966-CA6A-4B48-96A4-3433A543AFA3}" type="presParOf" srcId="{B8EFDD29-6F32-4323-A38F-90852BBCD5F6}" destId="{3F047FA3-EB34-41F3-B4C7-B6BA017AC9F5}" srcOrd="2" destOrd="0" presId="urn:microsoft.com/office/officeart/2008/layout/HalfCircleOrganizationChart"/>
    <dgm:cxn modelId="{F06C3CEC-090D-4959-B746-7085943B9D6E}" type="presParOf" srcId="{B8EFDD29-6F32-4323-A38F-90852BBCD5F6}" destId="{E13FBDE0-34BA-4A28-A757-5FC9DE8646EB}" srcOrd="3" destOrd="0" presId="urn:microsoft.com/office/officeart/2008/layout/HalfCircleOrganizationChart"/>
    <dgm:cxn modelId="{E14E1BE0-FCC8-442B-863A-342922254FC2}" type="presParOf" srcId="{2A4E6F01-3CA0-4BE9-9E35-2A16A3422839}" destId="{30864EA2-4345-4ADE-9A00-71013D413BEF}" srcOrd="1" destOrd="0" presId="urn:microsoft.com/office/officeart/2008/layout/HalfCircleOrganizationChart"/>
    <dgm:cxn modelId="{752398A0-7210-4205-ADA2-1F44FFA3597C}" type="presParOf" srcId="{2A4E6F01-3CA0-4BE9-9E35-2A16A3422839}" destId="{2A0B1D87-7F2B-4B43-B3EE-157667D39D4D}" srcOrd="2" destOrd="0" presId="urn:microsoft.com/office/officeart/2008/layout/HalfCircleOrganizationChart"/>
    <dgm:cxn modelId="{13C5AE24-DA8C-40FB-A32D-CD62803591A8}" type="presParOf" srcId="{C4ADB80F-80CF-4C2D-8C9C-436A7C0AA150}" destId="{67AB79CD-5223-4536-8913-A6A9834BA826}" srcOrd="2" destOrd="0" presId="urn:microsoft.com/office/officeart/2008/layout/HalfCircleOrganizationChart"/>
    <dgm:cxn modelId="{B88A57FB-A0C1-4AC4-8F7D-929B2999E18A}" type="presParOf" srcId="{67AB79CD-5223-4536-8913-A6A9834BA826}" destId="{14DC33A8-CAEF-4D98-9F05-557DF9CC7C19}" srcOrd="0" destOrd="0" presId="urn:microsoft.com/office/officeart/2008/layout/HalfCircleOrganizationChart"/>
    <dgm:cxn modelId="{3F09F156-D84C-4DAD-AA72-65F4BA0BEAF0}" type="presParOf" srcId="{67AB79CD-5223-4536-8913-A6A9834BA826}" destId="{53135D49-9F1C-4D02-8CD1-63E023FC597C}" srcOrd="1" destOrd="0" presId="urn:microsoft.com/office/officeart/2008/layout/HalfCircleOrganizationChart"/>
    <dgm:cxn modelId="{D1DD1566-D02F-4B7E-9DF3-0468616C5E15}" type="presParOf" srcId="{53135D49-9F1C-4D02-8CD1-63E023FC597C}" destId="{3F3A8796-95FF-4004-AEDB-AB5FD4C8F488}" srcOrd="0" destOrd="0" presId="urn:microsoft.com/office/officeart/2008/layout/HalfCircleOrganizationChart"/>
    <dgm:cxn modelId="{0CF89E7F-10DE-410F-A231-C62A1E17FD12}" type="presParOf" srcId="{3F3A8796-95FF-4004-AEDB-AB5FD4C8F488}" destId="{BFAD4359-594B-47E9-97B4-7EAB9EF72998}" srcOrd="0" destOrd="0" presId="urn:microsoft.com/office/officeart/2008/layout/HalfCircleOrganizationChart"/>
    <dgm:cxn modelId="{87294232-F4E3-4B2F-ADA5-4A2974016389}" type="presParOf" srcId="{3F3A8796-95FF-4004-AEDB-AB5FD4C8F488}" destId="{FAA4105C-C837-4DDA-AAA2-E6E3925B4A9F}" srcOrd="1" destOrd="0" presId="urn:microsoft.com/office/officeart/2008/layout/HalfCircleOrganizationChart"/>
    <dgm:cxn modelId="{E01BD6DA-A491-4791-A494-1C3A1D19CFA1}" type="presParOf" srcId="{3F3A8796-95FF-4004-AEDB-AB5FD4C8F488}" destId="{AD44F687-9E70-4B5A-8162-1C219E5E241C}" srcOrd="2" destOrd="0" presId="urn:microsoft.com/office/officeart/2008/layout/HalfCircleOrganizationChart"/>
    <dgm:cxn modelId="{A4155D4E-1DC7-4537-8FCF-7E5B835AA940}" type="presParOf" srcId="{3F3A8796-95FF-4004-AEDB-AB5FD4C8F488}" destId="{0BEEE78C-019B-478C-9E88-819739CD7FF3}" srcOrd="3" destOrd="0" presId="urn:microsoft.com/office/officeart/2008/layout/HalfCircleOrganizationChart"/>
    <dgm:cxn modelId="{9C831031-43F8-40C8-AA53-2A63F63CE44C}" type="presParOf" srcId="{53135D49-9F1C-4D02-8CD1-63E023FC597C}" destId="{C2C36F0C-A7CA-4FB0-8C8D-9E650EE490E2}" srcOrd="1" destOrd="0" presId="urn:microsoft.com/office/officeart/2008/layout/HalfCircleOrganizationChart"/>
    <dgm:cxn modelId="{30EAD246-F56A-4647-8A3A-84352CD10C5C}" type="presParOf" srcId="{53135D49-9F1C-4D02-8CD1-63E023FC597C}" destId="{8589C92C-5B73-4DF5-8B53-D16B7A5AE41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A3844-A8CC-49F7-9065-C964FDB6AAC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3B4F78E9-A85C-492F-B3EF-FD85191BE976}">
      <dgm:prSet phldrT="[Text]"/>
      <dgm:spPr/>
      <dgm:t>
        <a:bodyPr/>
        <a:lstStyle/>
        <a:p>
          <a:r>
            <a:rPr lang="en-IN" dirty="0" smtClean="0">
              <a:solidFill>
                <a:schemeClr val="bg1"/>
              </a:solidFill>
            </a:rPr>
            <a:t>Product</a:t>
          </a:r>
          <a:endParaRPr lang="en-IN" dirty="0">
            <a:solidFill>
              <a:schemeClr val="bg1"/>
            </a:solidFill>
          </a:endParaRPr>
        </a:p>
      </dgm:t>
    </dgm:pt>
    <dgm:pt modelId="{B6FE6D50-BE10-4332-86C0-AA4D0A874CE1}" type="parTrans" cxnId="{C2F6EF26-2EC1-4D9A-9C17-F24FA40084E0}">
      <dgm:prSet/>
      <dgm:spPr/>
      <dgm:t>
        <a:bodyPr/>
        <a:lstStyle/>
        <a:p>
          <a:endParaRPr lang="en-IN"/>
        </a:p>
      </dgm:t>
    </dgm:pt>
    <dgm:pt modelId="{1693785C-4230-4CD4-B014-9167A42F9088}" type="sibTrans" cxnId="{C2F6EF26-2EC1-4D9A-9C17-F24FA40084E0}">
      <dgm:prSet/>
      <dgm:spPr/>
      <dgm:t>
        <a:bodyPr/>
        <a:lstStyle/>
        <a:p>
          <a:endParaRPr lang="en-IN"/>
        </a:p>
      </dgm:t>
    </dgm:pt>
    <dgm:pt modelId="{65868AFE-53F0-4F6E-B1F5-B3A83D5ED7D2}" type="asst">
      <dgm:prSet phldrT="[Text]"/>
      <dgm:spPr/>
      <dgm:t>
        <a:bodyPr/>
        <a:lstStyle/>
        <a:p>
          <a:r>
            <a:rPr lang="en-IN" dirty="0" smtClean="0">
              <a:solidFill>
                <a:schemeClr val="bg1"/>
              </a:solidFill>
            </a:rPr>
            <a:t>Id </a:t>
          </a:r>
          <a:r>
            <a:rPr lang="en-IN" dirty="0" smtClean="0">
              <a:solidFill>
                <a:schemeClr val="bg1">
                  <a:lumMod val="85000"/>
                </a:schemeClr>
              </a:solidFill>
            </a:rPr>
            <a:t>(PK)</a:t>
          </a:r>
          <a:endParaRPr lang="en-IN" dirty="0">
            <a:solidFill>
              <a:schemeClr val="bg1">
                <a:lumMod val="85000"/>
              </a:schemeClr>
            </a:solidFill>
          </a:endParaRPr>
        </a:p>
      </dgm:t>
    </dgm:pt>
    <dgm:pt modelId="{DD6AE3AE-464E-4F6F-9581-DA9ABBF70217}" type="parTrans" cxnId="{F97C8047-781A-4E33-B4FA-F8FA8F222511}">
      <dgm:prSet/>
      <dgm:spPr/>
      <dgm:t>
        <a:bodyPr/>
        <a:lstStyle/>
        <a:p>
          <a:endParaRPr lang="en-IN"/>
        </a:p>
      </dgm:t>
    </dgm:pt>
    <dgm:pt modelId="{CB70EBE1-FDAF-41D2-9B3E-C2C148C65593}" type="sibTrans" cxnId="{F97C8047-781A-4E33-B4FA-F8FA8F222511}">
      <dgm:prSet/>
      <dgm:spPr/>
      <dgm:t>
        <a:bodyPr/>
        <a:lstStyle/>
        <a:p>
          <a:endParaRPr lang="en-IN"/>
        </a:p>
      </dgm:t>
    </dgm:pt>
    <dgm:pt modelId="{899DAE04-532A-4E75-8FE8-FCBB53CE5DF7}">
      <dgm:prSet phldrT="[Text]"/>
      <dgm:spPr/>
      <dgm:t>
        <a:bodyPr/>
        <a:lstStyle/>
        <a:p>
          <a:r>
            <a:rPr lang="en-IN" dirty="0" smtClean="0">
              <a:solidFill>
                <a:schemeClr val="bg1"/>
              </a:solidFill>
            </a:rPr>
            <a:t>Brand</a:t>
          </a:r>
          <a:endParaRPr lang="en-IN" dirty="0">
            <a:solidFill>
              <a:schemeClr val="bg1"/>
            </a:solidFill>
          </a:endParaRPr>
        </a:p>
      </dgm:t>
    </dgm:pt>
    <dgm:pt modelId="{EF1FBAEC-4CE5-4F78-9053-04AAE5053CB4}" type="parTrans" cxnId="{9D31D015-9155-4894-8916-07AEE5545D98}">
      <dgm:prSet/>
      <dgm:spPr/>
      <dgm:t>
        <a:bodyPr/>
        <a:lstStyle/>
        <a:p>
          <a:endParaRPr lang="en-IN"/>
        </a:p>
      </dgm:t>
    </dgm:pt>
    <dgm:pt modelId="{3EE581C0-A8B4-460F-BE23-BAC7AC2753EE}" type="sibTrans" cxnId="{9D31D015-9155-4894-8916-07AEE5545D98}">
      <dgm:prSet/>
      <dgm:spPr/>
      <dgm:t>
        <a:bodyPr/>
        <a:lstStyle/>
        <a:p>
          <a:endParaRPr lang="en-IN"/>
        </a:p>
      </dgm:t>
    </dgm:pt>
    <dgm:pt modelId="{1F578FAD-6825-4AA6-8665-DEFD4A26CB1F}">
      <dgm:prSet phldrT="[Text]"/>
      <dgm:spPr/>
      <dgm:t>
        <a:bodyPr/>
        <a:lstStyle/>
        <a:p>
          <a:r>
            <a:rPr lang="en-IN" dirty="0" smtClean="0">
              <a:solidFill>
                <a:schemeClr val="bg1"/>
              </a:solidFill>
            </a:rPr>
            <a:t>Model</a:t>
          </a:r>
          <a:endParaRPr lang="en-IN" dirty="0">
            <a:solidFill>
              <a:schemeClr val="bg1"/>
            </a:solidFill>
          </a:endParaRPr>
        </a:p>
      </dgm:t>
    </dgm:pt>
    <dgm:pt modelId="{263BEDE1-F083-482F-AA28-0B39D16E5E9A}" type="parTrans" cxnId="{94D4ED3F-E632-40B3-8D48-B0FA31F3935D}">
      <dgm:prSet/>
      <dgm:spPr/>
      <dgm:t>
        <a:bodyPr/>
        <a:lstStyle/>
        <a:p>
          <a:endParaRPr lang="en-IN"/>
        </a:p>
      </dgm:t>
    </dgm:pt>
    <dgm:pt modelId="{55A980CD-A536-4886-A329-603938316513}" type="sibTrans" cxnId="{94D4ED3F-E632-40B3-8D48-B0FA31F3935D}">
      <dgm:prSet/>
      <dgm:spPr/>
      <dgm:t>
        <a:bodyPr/>
        <a:lstStyle/>
        <a:p>
          <a:endParaRPr lang="en-IN"/>
        </a:p>
      </dgm:t>
    </dgm:pt>
    <dgm:pt modelId="{F24124F4-0434-4440-91BC-A2B07BC510D1}">
      <dgm:prSet phldrT="[Text]"/>
      <dgm:spPr/>
      <dgm:t>
        <a:bodyPr/>
        <a:lstStyle/>
        <a:p>
          <a:r>
            <a:rPr lang="en-IN" dirty="0" smtClean="0">
              <a:solidFill>
                <a:schemeClr val="bg1"/>
              </a:solidFill>
            </a:rPr>
            <a:t>Category</a:t>
          </a:r>
          <a:endParaRPr lang="en-IN" dirty="0">
            <a:solidFill>
              <a:schemeClr val="bg1"/>
            </a:solidFill>
          </a:endParaRPr>
        </a:p>
      </dgm:t>
    </dgm:pt>
    <dgm:pt modelId="{494C307A-BFE7-492D-B7D3-C403B6892529}" type="parTrans" cxnId="{98BAEAB6-C51E-4486-8F08-AE56F2915254}">
      <dgm:prSet/>
      <dgm:spPr/>
      <dgm:t>
        <a:bodyPr/>
        <a:lstStyle/>
        <a:p>
          <a:endParaRPr lang="en-IN"/>
        </a:p>
      </dgm:t>
    </dgm:pt>
    <dgm:pt modelId="{B2F833CF-B3CB-4445-BFF6-BA18B2EE6DC3}" type="sibTrans" cxnId="{98BAEAB6-C51E-4486-8F08-AE56F2915254}">
      <dgm:prSet/>
      <dgm:spPr/>
      <dgm:t>
        <a:bodyPr/>
        <a:lstStyle/>
        <a:p>
          <a:endParaRPr lang="en-IN"/>
        </a:p>
      </dgm:t>
    </dgm:pt>
    <dgm:pt modelId="{E5DD6D2C-8A88-4CC9-9DB6-F0314328ECEA}">
      <dgm:prSet phldrT="[Text]"/>
      <dgm:spPr/>
      <dgm:t>
        <a:bodyPr/>
        <a:lstStyle/>
        <a:p>
          <a:r>
            <a:rPr lang="en-IN" dirty="0" smtClean="0">
              <a:solidFill>
                <a:schemeClr val="bg1"/>
              </a:solidFill>
            </a:rPr>
            <a:t>Price</a:t>
          </a:r>
          <a:endParaRPr lang="en-IN" dirty="0">
            <a:solidFill>
              <a:schemeClr val="bg1"/>
            </a:solidFill>
          </a:endParaRPr>
        </a:p>
      </dgm:t>
    </dgm:pt>
    <dgm:pt modelId="{D0FFF026-038F-4035-82F8-0880698CF9A8}" type="parTrans" cxnId="{B9FE9BCF-97F6-4059-B830-5EE606A2D684}">
      <dgm:prSet/>
      <dgm:spPr/>
      <dgm:t>
        <a:bodyPr/>
        <a:lstStyle/>
        <a:p>
          <a:endParaRPr lang="en-IN"/>
        </a:p>
      </dgm:t>
    </dgm:pt>
    <dgm:pt modelId="{558C54D8-A21E-46DD-8F17-73774223A64E}" type="sibTrans" cxnId="{B9FE9BCF-97F6-4059-B830-5EE606A2D684}">
      <dgm:prSet/>
      <dgm:spPr/>
      <dgm:t>
        <a:bodyPr/>
        <a:lstStyle/>
        <a:p>
          <a:endParaRPr lang="en-IN"/>
        </a:p>
      </dgm:t>
    </dgm:pt>
    <dgm:pt modelId="{C1FB44E6-8867-40AF-9D77-2FEC9248615E}">
      <dgm:prSet phldrT="[Text]"/>
      <dgm:spPr/>
      <dgm:t>
        <a:bodyPr/>
        <a:lstStyle/>
        <a:p>
          <a:r>
            <a:rPr lang="en-IN" dirty="0" smtClean="0">
              <a:solidFill>
                <a:schemeClr val="bg1"/>
              </a:solidFill>
            </a:rPr>
            <a:t>Stock</a:t>
          </a:r>
          <a:endParaRPr lang="en-IN" dirty="0">
            <a:solidFill>
              <a:schemeClr val="bg1"/>
            </a:solidFill>
          </a:endParaRPr>
        </a:p>
      </dgm:t>
    </dgm:pt>
    <dgm:pt modelId="{A9509BD6-3C89-481F-8BCA-69B4B4F9B70D}" type="parTrans" cxnId="{E8244B67-8E9F-4794-AF64-525242FDBC3E}">
      <dgm:prSet/>
      <dgm:spPr/>
      <dgm:t>
        <a:bodyPr/>
        <a:lstStyle/>
        <a:p>
          <a:endParaRPr lang="en-IN"/>
        </a:p>
      </dgm:t>
    </dgm:pt>
    <dgm:pt modelId="{8733C171-59C5-4575-BD97-71818BDBDEA1}" type="sibTrans" cxnId="{E8244B67-8E9F-4794-AF64-525242FDBC3E}">
      <dgm:prSet/>
      <dgm:spPr/>
      <dgm:t>
        <a:bodyPr/>
        <a:lstStyle/>
        <a:p>
          <a:endParaRPr lang="en-IN"/>
        </a:p>
      </dgm:t>
    </dgm:pt>
    <dgm:pt modelId="{4DA1EFBC-3A55-4C84-B822-B1F71F021548}" type="pres">
      <dgm:prSet presAssocID="{33FA3844-A8CC-49F7-9065-C964FDB6AAC2}" presName="Name0" presStyleCnt="0">
        <dgm:presLayoutVars>
          <dgm:orgChart val="1"/>
          <dgm:chPref val="1"/>
          <dgm:dir/>
          <dgm:animOne val="branch"/>
          <dgm:animLvl val="lvl"/>
          <dgm:resizeHandles/>
        </dgm:presLayoutVars>
      </dgm:prSet>
      <dgm:spPr/>
      <dgm:t>
        <a:bodyPr/>
        <a:lstStyle/>
        <a:p>
          <a:endParaRPr lang="en-IN"/>
        </a:p>
      </dgm:t>
    </dgm:pt>
    <dgm:pt modelId="{C4ADB80F-80CF-4C2D-8C9C-436A7C0AA150}" type="pres">
      <dgm:prSet presAssocID="{3B4F78E9-A85C-492F-B3EF-FD85191BE976}" presName="hierRoot1" presStyleCnt="0">
        <dgm:presLayoutVars>
          <dgm:hierBranch val="init"/>
        </dgm:presLayoutVars>
      </dgm:prSet>
      <dgm:spPr/>
    </dgm:pt>
    <dgm:pt modelId="{698E612D-B0CD-4EA9-B9C8-917852791A2D}" type="pres">
      <dgm:prSet presAssocID="{3B4F78E9-A85C-492F-B3EF-FD85191BE976}" presName="rootComposite1" presStyleCnt="0"/>
      <dgm:spPr/>
    </dgm:pt>
    <dgm:pt modelId="{981FD024-AF85-4E83-BC0F-886D9F57861A}" type="pres">
      <dgm:prSet presAssocID="{3B4F78E9-A85C-492F-B3EF-FD85191BE976}" presName="rootText1" presStyleLbl="alignAcc1" presStyleIdx="0" presStyleCnt="0">
        <dgm:presLayoutVars>
          <dgm:chPref val="3"/>
        </dgm:presLayoutVars>
      </dgm:prSet>
      <dgm:spPr/>
      <dgm:t>
        <a:bodyPr/>
        <a:lstStyle/>
        <a:p>
          <a:endParaRPr lang="en-IN"/>
        </a:p>
      </dgm:t>
    </dgm:pt>
    <dgm:pt modelId="{DABB9355-51B0-45B5-B606-3EE46478AE4A}" type="pres">
      <dgm:prSet presAssocID="{3B4F78E9-A85C-492F-B3EF-FD85191BE976}" presName="topArc1" presStyleLbl="parChTrans1D1" presStyleIdx="0" presStyleCnt="14"/>
      <dgm:spPr/>
    </dgm:pt>
    <dgm:pt modelId="{67868D9B-D34F-4E57-AF26-63837F436102}" type="pres">
      <dgm:prSet presAssocID="{3B4F78E9-A85C-492F-B3EF-FD85191BE976}" presName="bottomArc1" presStyleLbl="parChTrans1D1" presStyleIdx="1" presStyleCnt="14"/>
      <dgm:spPr/>
    </dgm:pt>
    <dgm:pt modelId="{C537A6FA-16AD-4016-82CD-CF6C3933D6F3}" type="pres">
      <dgm:prSet presAssocID="{3B4F78E9-A85C-492F-B3EF-FD85191BE976}" presName="topConnNode1" presStyleLbl="node1" presStyleIdx="0" presStyleCnt="0"/>
      <dgm:spPr/>
      <dgm:t>
        <a:bodyPr/>
        <a:lstStyle/>
        <a:p>
          <a:endParaRPr lang="en-IN"/>
        </a:p>
      </dgm:t>
    </dgm:pt>
    <dgm:pt modelId="{16770373-1F48-43F8-BE19-BFB50B270CB8}" type="pres">
      <dgm:prSet presAssocID="{3B4F78E9-A85C-492F-B3EF-FD85191BE976}" presName="hierChild2" presStyleCnt="0"/>
      <dgm:spPr/>
    </dgm:pt>
    <dgm:pt modelId="{83EFFA3F-711A-4E32-8160-B2EA97754705}" type="pres">
      <dgm:prSet presAssocID="{EF1FBAEC-4CE5-4F78-9053-04AAE5053CB4}" presName="Name28" presStyleLbl="parChTrans1D2" presStyleIdx="0" presStyleCnt="6"/>
      <dgm:spPr/>
      <dgm:t>
        <a:bodyPr/>
        <a:lstStyle/>
        <a:p>
          <a:endParaRPr lang="en-IN"/>
        </a:p>
      </dgm:t>
    </dgm:pt>
    <dgm:pt modelId="{7A758E3E-FD7F-47B3-A247-121FE83AACCF}" type="pres">
      <dgm:prSet presAssocID="{899DAE04-532A-4E75-8FE8-FCBB53CE5DF7}" presName="hierRoot2" presStyleCnt="0">
        <dgm:presLayoutVars>
          <dgm:hierBranch val="init"/>
        </dgm:presLayoutVars>
      </dgm:prSet>
      <dgm:spPr/>
    </dgm:pt>
    <dgm:pt modelId="{E201C889-3A63-4677-A561-98CFF5CF3904}" type="pres">
      <dgm:prSet presAssocID="{899DAE04-532A-4E75-8FE8-FCBB53CE5DF7}" presName="rootComposite2" presStyleCnt="0"/>
      <dgm:spPr/>
    </dgm:pt>
    <dgm:pt modelId="{10E0F07F-5B45-4F62-841E-5F428F2CF195}" type="pres">
      <dgm:prSet presAssocID="{899DAE04-532A-4E75-8FE8-FCBB53CE5DF7}" presName="rootText2" presStyleLbl="alignAcc1" presStyleIdx="0" presStyleCnt="0">
        <dgm:presLayoutVars>
          <dgm:chPref val="3"/>
        </dgm:presLayoutVars>
      </dgm:prSet>
      <dgm:spPr/>
      <dgm:t>
        <a:bodyPr/>
        <a:lstStyle/>
        <a:p>
          <a:endParaRPr lang="en-IN"/>
        </a:p>
      </dgm:t>
    </dgm:pt>
    <dgm:pt modelId="{5FB5C9DB-9703-41D3-BA47-34E402193D2C}" type="pres">
      <dgm:prSet presAssocID="{899DAE04-532A-4E75-8FE8-FCBB53CE5DF7}" presName="topArc2" presStyleLbl="parChTrans1D1" presStyleIdx="2" presStyleCnt="14"/>
      <dgm:spPr/>
    </dgm:pt>
    <dgm:pt modelId="{A8BAD628-D6DF-4B96-A1E6-D4BAF32599AB}" type="pres">
      <dgm:prSet presAssocID="{899DAE04-532A-4E75-8FE8-FCBB53CE5DF7}" presName="bottomArc2" presStyleLbl="parChTrans1D1" presStyleIdx="3" presStyleCnt="14"/>
      <dgm:spPr/>
    </dgm:pt>
    <dgm:pt modelId="{1A83B532-5368-43F9-8C95-270984C2BE7E}" type="pres">
      <dgm:prSet presAssocID="{899DAE04-532A-4E75-8FE8-FCBB53CE5DF7}" presName="topConnNode2" presStyleLbl="node2" presStyleIdx="0" presStyleCnt="0"/>
      <dgm:spPr/>
      <dgm:t>
        <a:bodyPr/>
        <a:lstStyle/>
        <a:p>
          <a:endParaRPr lang="en-IN"/>
        </a:p>
      </dgm:t>
    </dgm:pt>
    <dgm:pt modelId="{8660C293-08E2-4F4A-82D7-6D64B393A614}" type="pres">
      <dgm:prSet presAssocID="{899DAE04-532A-4E75-8FE8-FCBB53CE5DF7}" presName="hierChild4" presStyleCnt="0"/>
      <dgm:spPr/>
    </dgm:pt>
    <dgm:pt modelId="{84D6E250-CC24-422D-9805-9CD2FAC1F253}" type="pres">
      <dgm:prSet presAssocID="{899DAE04-532A-4E75-8FE8-FCBB53CE5DF7}" presName="hierChild5" presStyleCnt="0"/>
      <dgm:spPr/>
    </dgm:pt>
    <dgm:pt modelId="{ECD72097-2295-4C67-9118-F278032BEDD7}" type="pres">
      <dgm:prSet presAssocID="{263BEDE1-F083-482F-AA28-0B39D16E5E9A}" presName="Name28" presStyleLbl="parChTrans1D2" presStyleIdx="1" presStyleCnt="6"/>
      <dgm:spPr/>
      <dgm:t>
        <a:bodyPr/>
        <a:lstStyle/>
        <a:p>
          <a:endParaRPr lang="en-IN"/>
        </a:p>
      </dgm:t>
    </dgm:pt>
    <dgm:pt modelId="{F91FDAF1-4CE4-48D4-8A5B-C766C50FEA85}" type="pres">
      <dgm:prSet presAssocID="{1F578FAD-6825-4AA6-8665-DEFD4A26CB1F}" presName="hierRoot2" presStyleCnt="0">
        <dgm:presLayoutVars>
          <dgm:hierBranch val="init"/>
        </dgm:presLayoutVars>
      </dgm:prSet>
      <dgm:spPr/>
    </dgm:pt>
    <dgm:pt modelId="{26D16E65-6841-4C06-A96A-552C0426CF1E}" type="pres">
      <dgm:prSet presAssocID="{1F578FAD-6825-4AA6-8665-DEFD4A26CB1F}" presName="rootComposite2" presStyleCnt="0"/>
      <dgm:spPr/>
    </dgm:pt>
    <dgm:pt modelId="{F1AC825D-51E3-466D-A554-F493B615E5C2}" type="pres">
      <dgm:prSet presAssocID="{1F578FAD-6825-4AA6-8665-DEFD4A26CB1F}" presName="rootText2" presStyleLbl="alignAcc1" presStyleIdx="0" presStyleCnt="0">
        <dgm:presLayoutVars>
          <dgm:chPref val="3"/>
        </dgm:presLayoutVars>
      </dgm:prSet>
      <dgm:spPr/>
      <dgm:t>
        <a:bodyPr/>
        <a:lstStyle/>
        <a:p>
          <a:endParaRPr lang="en-IN"/>
        </a:p>
      </dgm:t>
    </dgm:pt>
    <dgm:pt modelId="{0CB9DAC0-5F6F-48BB-B76A-7727E57CA8E8}" type="pres">
      <dgm:prSet presAssocID="{1F578FAD-6825-4AA6-8665-DEFD4A26CB1F}" presName="topArc2" presStyleLbl="parChTrans1D1" presStyleIdx="4" presStyleCnt="14"/>
      <dgm:spPr/>
    </dgm:pt>
    <dgm:pt modelId="{4149565F-8DE4-42E9-AFB7-05EDB844CD38}" type="pres">
      <dgm:prSet presAssocID="{1F578FAD-6825-4AA6-8665-DEFD4A26CB1F}" presName="bottomArc2" presStyleLbl="parChTrans1D1" presStyleIdx="5" presStyleCnt="14"/>
      <dgm:spPr/>
    </dgm:pt>
    <dgm:pt modelId="{EFDE0D6B-18A9-4035-82AC-DFE13212B9EC}" type="pres">
      <dgm:prSet presAssocID="{1F578FAD-6825-4AA6-8665-DEFD4A26CB1F}" presName="topConnNode2" presStyleLbl="node2" presStyleIdx="0" presStyleCnt="0"/>
      <dgm:spPr/>
      <dgm:t>
        <a:bodyPr/>
        <a:lstStyle/>
        <a:p>
          <a:endParaRPr lang="en-IN"/>
        </a:p>
      </dgm:t>
    </dgm:pt>
    <dgm:pt modelId="{26A0E604-3D93-46E7-B581-1CD2E5530245}" type="pres">
      <dgm:prSet presAssocID="{1F578FAD-6825-4AA6-8665-DEFD4A26CB1F}" presName="hierChild4" presStyleCnt="0"/>
      <dgm:spPr/>
    </dgm:pt>
    <dgm:pt modelId="{51722190-D6A5-49A5-BFFC-006DB6287A9E}" type="pres">
      <dgm:prSet presAssocID="{1F578FAD-6825-4AA6-8665-DEFD4A26CB1F}" presName="hierChild5" presStyleCnt="0"/>
      <dgm:spPr/>
    </dgm:pt>
    <dgm:pt modelId="{A1B5863E-1840-4701-8767-6FA5C4AA45C4}" type="pres">
      <dgm:prSet presAssocID="{494C307A-BFE7-492D-B7D3-C403B6892529}" presName="Name28" presStyleLbl="parChTrans1D2" presStyleIdx="2" presStyleCnt="6"/>
      <dgm:spPr/>
      <dgm:t>
        <a:bodyPr/>
        <a:lstStyle/>
        <a:p>
          <a:endParaRPr lang="en-IN"/>
        </a:p>
      </dgm:t>
    </dgm:pt>
    <dgm:pt modelId="{78419A1C-3E2F-4FB7-B8B9-7183F7A1A38F}" type="pres">
      <dgm:prSet presAssocID="{F24124F4-0434-4440-91BC-A2B07BC510D1}" presName="hierRoot2" presStyleCnt="0">
        <dgm:presLayoutVars>
          <dgm:hierBranch val="init"/>
        </dgm:presLayoutVars>
      </dgm:prSet>
      <dgm:spPr/>
    </dgm:pt>
    <dgm:pt modelId="{15541B15-BEA3-4A6F-A3EE-72C51CCB48EF}" type="pres">
      <dgm:prSet presAssocID="{F24124F4-0434-4440-91BC-A2B07BC510D1}" presName="rootComposite2" presStyleCnt="0"/>
      <dgm:spPr/>
    </dgm:pt>
    <dgm:pt modelId="{8FE17CE4-E31C-4264-83C6-C79DF792F571}" type="pres">
      <dgm:prSet presAssocID="{F24124F4-0434-4440-91BC-A2B07BC510D1}" presName="rootText2" presStyleLbl="alignAcc1" presStyleIdx="0" presStyleCnt="0">
        <dgm:presLayoutVars>
          <dgm:chPref val="3"/>
        </dgm:presLayoutVars>
      </dgm:prSet>
      <dgm:spPr/>
      <dgm:t>
        <a:bodyPr/>
        <a:lstStyle/>
        <a:p>
          <a:endParaRPr lang="en-IN"/>
        </a:p>
      </dgm:t>
    </dgm:pt>
    <dgm:pt modelId="{E3EE3840-46A9-4EDA-B674-737497F46BF4}" type="pres">
      <dgm:prSet presAssocID="{F24124F4-0434-4440-91BC-A2B07BC510D1}" presName="topArc2" presStyleLbl="parChTrans1D1" presStyleIdx="6" presStyleCnt="14"/>
      <dgm:spPr/>
    </dgm:pt>
    <dgm:pt modelId="{B7D9C398-9655-4016-B652-E62E25B0C868}" type="pres">
      <dgm:prSet presAssocID="{F24124F4-0434-4440-91BC-A2B07BC510D1}" presName="bottomArc2" presStyleLbl="parChTrans1D1" presStyleIdx="7" presStyleCnt="14"/>
      <dgm:spPr/>
    </dgm:pt>
    <dgm:pt modelId="{FEB807BE-AF1E-4D9E-8F8D-D6639D110F38}" type="pres">
      <dgm:prSet presAssocID="{F24124F4-0434-4440-91BC-A2B07BC510D1}" presName="topConnNode2" presStyleLbl="node2" presStyleIdx="0" presStyleCnt="0"/>
      <dgm:spPr/>
      <dgm:t>
        <a:bodyPr/>
        <a:lstStyle/>
        <a:p>
          <a:endParaRPr lang="en-IN"/>
        </a:p>
      </dgm:t>
    </dgm:pt>
    <dgm:pt modelId="{9AD67BAC-CDA2-4CE1-A7D3-D1B83810D42E}" type="pres">
      <dgm:prSet presAssocID="{F24124F4-0434-4440-91BC-A2B07BC510D1}" presName="hierChild4" presStyleCnt="0"/>
      <dgm:spPr/>
    </dgm:pt>
    <dgm:pt modelId="{A10E0CD1-0103-4E62-9AF9-0DD24480FEDB}" type="pres">
      <dgm:prSet presAssocID="{F24124F4-0434-4440-91BC-A2B07BC510D1}" presName="hierChild5" presStyleCnt="0"/>
      <dgm:spPr/>
    </dgm:pt>
    <dgm:pt modelId="{2D0BFC4E-CC70-4866-81C4-96ADC3ACE557}" type="pres">
      <dgm:prSet presAssocID="{D0FFF026-038F-4035-82F8-0880698CF9A8}" presName="Name28" presStyleLbl="parChTrans1D2" presStyleIdx="3" presStyleCnt="6"/>
      <dgm:spPr/>
      <dgm:t>
        <a:bodyPr/>
        <a:lstStyle/>
        <a:p>
          <a:endParaRPr lang="en-IN"/>
        </a:p>
      </dgm:t>
    </dgm:pt>
    <dgm:pt modelId="{02299062-CDBD-4E9C-9DD5-D5F39E5D86DF}" type="pres">
      <dgm:prSet presAssocID="{E5DD6D2C-8A88-4CC9-9DB6-F0314328ECEA}" presName="hierRoot2" presStyleCnt="0">
        <dgm:presLayoutVars>
          <dgm:hierBranch val="init"/>
        </dgm:presLayoutVars>
      </dgm:prSet>
      <dgm:spPr/>
    </dgm:pt>
    <dgm:pt modelId="{2B53678B-1178-450C-861A-413E3FE74359}" type="pres">
      <dgm:prSet presAssocID="{E5DD6D2C-8A88-4CC9-9DB6-F0314328ECEA}" presName="rootComposite2" presStyleCnt="0"/>
      <dgm:spPr/>
    </dgm:pt>
    <dgm:pt modelId="{D3AAE08C-6F2E-4CBC-AEE3-BFFCD3AE89E4}" type="pres">
      <dgm:prSet presAssocID="{E5DD6D2C-8A88-4CC9-9DB6-F0314328ECEA}" presName="rootText2" presStyleLbl="alignAcc1" presStyleIdx="0" presStyleCnt="0">
        <dgm:presLayoutVars>
          <dgm:chPref val="3"/>
        </dgm:presLayoutVars>
      </dgm:prSet>
      <dgm:spPr/>
      <dgm:t>
        <a:bodyPr/>
        <a:lstStyle/>
        <a:p>
          <a:endParaRPr lang="en-IN"/>
        </a:p>
      </dgm:t>
    </dgm:pt>
    <dgm:pt modelId="{AF9136E1-B1B8-4A3E-B64C-BDECAD7D1C62}" type="pres">
      <dgm:prSet presAssocID="{E5DD6D2C-8A88-4CC9-9DB6-F0314328ECEA}" presName="topArc2" presStyleLbl="parChTrans1D1" presStyleIdx="8" presStyleCnt="14"/>
      <dgm:spPr/>
    </dgm:pt>
    <dgm:pt modelId="{64E34AC8-258D-486D-AFAB-47CA98F6757A}" type="pres">
      <dgm:prSet presAssocID="{E5DD6D2C-8A88-4CC9-9DB6-F0314328ECEA}" presName="bottomArc2" presStyleLbl="parChTrans1D1" presStyleIdx="9" presStyleCnt="14"/>
      <dgm:spPr/>
    </dgm:pt>
    <dgm:pt modelId="{AE22AF81-111C-4094-970B-7121D4F8A58B}" type="pres">
      <dgm:prSet presAssocID="{E5DD6D2C-8A88-4CC9-9DB6-F0314328ECEA}" presName="topConnNode2" presStyleLbl="node2" presStyleIdx="0" presStyleCnt="0"/>
      <dgm:spPr/>
      <dgm:t>
        <a:bodyPr/>
        <a:lstStyle/>
        <a:p>
          <a:endParaRPr lang="en-IN"/>
        </a:p>
      </dgm:t>
    </dgm:pt>
    <dgm:pt modelId="{55206D33-53E9-4CF2-81FA-9603E7C8A2D8}" type="pres">
      <dgm:prSet presAssocID="{E5DD6D2C-8A88-4CC9-9DB6-F0314328ECEA}" presName="hierChild4" presStyleCnt="0"/>
      <dgm:spPr/>
    </dgm:pt>
    <dgm:pt modelId="{00BAA9CC-4F51-4D90-BB4E-1BDD6CCC1890}" type="pres">
      <dgm:prSet presAssocID="{E5DD6D2C-8A88-4CC9-9DB6-F0314328ECEA}" presName="hierChild5" presStyleCnt="0"/>
      <dgm:spPr/>
    </dgm:pt>
    <dgm:pt modelId="{7E87862B-CB66-4238-AFE7-B5B154C68D76}" type="pres">
      <dgm:prSet presAssocID="{A9509BD6-3C89-481F-8BCA-69B4B4F9B70D}" presName="Name28" presStyleLbl="parChTrans1D2" presStyleIdx="4" presStyleCnt="6"/>
      <dgm:spPr/>
      <dgm:t>
        <a:bodyPr/>
        <a:lstStyle/>
        <a:p>
          <a:endParaRPr lang="en-IN"/>
        </a:p>
      </dgm:t>
    </dgm:pt>
    <dgm:pt modelId="{2D2D944C-6A3F-4DBD-A932-D3FA06D458BC}" type="pres">
      <dgm:prSet presAssocID="{C1FB44E6-8867-40AF-9D77-2FEC9248615E}" presName="hierRoot2" presStyleCnt="0">
        <dgm:presLayoutVars>
          <dgm:hierBranch val="init"/>
        </dgm:presLayoutVars>
      </dgm:prSet>
      <dgm:spPr/>
    </dgm:pt>
    <dgm:pt modelId="{514F2E2E-6C99-4DD2-AB6A-46598B3DC663}" type="pres">
      <dgm:prSet presAssocID="{C1FB44E6-8867-40AF-9D77-2FEC9248615E}" presName="rootComposite2" presStyleCnt="0"/>
      <dgm:spPr/>
    </dgm:pt>
    <dgm:pt modelId="{F2A2E980-F73D-4F8F-B3F2-99512DB6B5DD}" type="pres">
      <dgm:prSet presAssocID="{C1FB44E6-8867-40AF-9D77-2FEC9248615E}" presName="rootText2" presStyleLbl="alignAcc1" presStyleIdx="0" presStyleCnt="0">
        <dgm:presLayoutVars>
          <dgm:chPref val="3"/>
        </dgm:presLayoutVars>
      </dgm:prSet>
      <dgm:spPr/>
      <dgm:t>
        <a:bodyPr/>
        <a:lstStyle/>
        <a:p>
          <a:endParaRPr lang="en-IN"/>
        </a:p>
      </dgm:t>
    </dgm:pt>
    <dgm:pt modelId="{B954ADF8-8D87-4EEE-829B-E8A5387641A0}" type="pres">
      <dgm:prSet presAssocID="{C1FB44E6-8867-40AF-9D77-2FEC9248615E}" presName="topArc2" presStyleLbl="parChTrans1D1" presStyleIdx="10" presStyleCnt="14"/>
      <dgm:spPr/>
    </dgm:pt>
    <dgm:pt modelId="{219B249D-8DC9-4245-BF13-6AE1DAB561C7}" type="pres">
      <dgm:prSet presAssocID="{C1FB44E6-8867-40AF-9D77-2FEC9248615E}" presName="bottomArc2" presStyleLbl="parChTrans1D1" presStyleIdx="11" presStyleCnt="14"/>
      <dgm:spPr/>
    </dgm:pt>
    <dgm:pt modelId="{270145C9-B085-48FD-B2F4-28029F9C4FFF}" type="pres">
      <dgm:prSet presAssocID="{C1FB44E6-8867-40AF-9D77-2FEC9248615E}" presName="topConnNode2" presStyleLbl="node2" presStyleIdx="0" presStyleCnt="0"/>
      <dgm:spPr/>
      <dgm:t>
        <a:bodyPr/>
        <a:lstStyle/>
        <a:p>
          <a:endParaRPr lang="en-IN"/>
        </a:p>
      </dgm:t>
    </dgm:pt>
    <dgm:pt modelId="{701FFFB3-05C3-48B5-AAFB-68CC44FC8739}" type="pres">
      <dgm:prSet presAssocID="{C1FB44E6-8867-40AF-9D77-2FEC9248615E}" presName="hierChild4" presStyleCnt="0"/>
      <dgm:spPr/>
    </dgm:pt>
    <dgm:pt modelId="{4F880DC1-0A30-41B8-BC20-89C08B44462E}" type="pres">
      <dgm:prSet presAssocID="{C1FB44E6-8867-40AF-9D77-2FEC9248615E}" presName="hierChild5" presStyleCnt="0"/>
      <dgm:spPr/>
    </dgm:pt>
    <dgm:pt modelId="{67AB79CD-5223-4536-8913-A6A9834BA826}" type="pres">
      <dgm:prSet presAssocID="{3B4F78E9-A85C-492F-B3EF-FD85191BE976}" presName="hierChild3" presStyleCnt="0"/>
      <dgm:spPr/>
    </dgm:pt>
    <dgm:pt modelId="{14DC33A8-CAEF-4D98-9F05-557DF9CC7C19}" type="pres">
      <dgm:prSet presAssocID="{DD6AE3AE-464E-4F6F-9581-DA9ABBF70217}" presName="Name101" presStyleLbl="parChTrans1D2" presStyleIdx="5" presStyleCnt="6"/>
      <dgm:spPr/>
      <dgm:t>
        <a:bodyPr/>
        <a:lstStyle/>
        <a:p>
          <a:endParaRPr lang="en-IN"/>
        </a:p>
      </dgm:t>
    </dgm:pt>
    <dgm:pt modelId="{53135D49-9F1C-4D02-8CD1-63E023FC597C}" type="pres">
      <dgm:prSet presAssocID="{65868AFE-53F0-4F6E-B1F5-B3A83D5ED7D2}" presName="hierRoot3" presStyleCnt="0">
        <dgm:presLayoutVars>
          <dgm:hierBranch val="init"/>
        </dgm:presLayoutVars>
      </dgm:prSet>
      <dgm:spPr/>
    </dgm:pt>
    <dgm:pt modelId="{3F3A8796-95FF-4004-AEDB-AB5FD4C8F488}" type="pres">
      <dgm:prSet presAssocID="{65868AFE-53F0-4F6E-B1F5-B3A83D5ED7D2}" presName="rootComposite3" presStyleCnt="0"/>
      <dgm:spPr/>
    </dgm:pt>
    <dgm:pt modelId="{BFAD4359-594B-47E9-97B4-7EAB9EF72998}" type="pres">
      <dgm:prSet presAssocID="{65868AFE-53F0-4F6E-B1F5-B3A83D5ED7D2}" presName="rootText3" presStyleLbl="alignAcc1" presStyleIdx="0" presStyleCnt="0">
        <dgm:presLayoutVars>
          <dgm:chPref val="3"/>
        </dgm:presLayoutVars>
      </dgm:prSet>
      <dgm:spPr/>
      <dgm:t>
        <a:bodyPr/>
        <a:lstStyle/>
        <a:p>
          <a:endParaRPr lang="en-IN"/>
        </a:p>
      </dgm:t>
    </dgm:pt>
    <dgm:pt modelId="{FAA4105C-C837-4DDA-AAA2-E6E3925B4A9F}" type="pres">
      <dgm:prSet presAssocID="{65868AFE-53F0-4F6E-B1F5-B3A83D5ED7D2}" presName="topArc3" presStyleLbl="parChTrans1D1" presStyleIdx="12" presStyleCnt="14"/>
      <dgm:spPr/>
    </dgm:pt>
    <dgm:pt modelId="{AD44F687-9E70-4B5A-8162-1C219E5E241C}" type="pres">
      <dgm:prSet presAssocID="{65868AFE-53F0-4F6E-B1F5-B3A83D5ED7D2}" presName="bottomArc3" presStyleLbl="parChTrans1D1" presStyleIdx="13" presStyleCnt="14"/>
      <dgm:spPr/>
    </dgm:pt>
    <dgm:pt modelId="{0BEEE78C-019B-478C-9E88-819739CD7FF3}" type="pres">
      <dgm:prSet presAssocID="{65868AFE-53F0-4F6E-B1F5-B3A83D5ED7D2}" presName="topConnNode3" presStyleLbl="asst1" presStyleIdx="0" presStyleCnt="0"/>
      <dgm:spPr/>
      <dgm:t>
        <a:bodyPr/>
        <a:lstStyle/>
        <a:p>
          <a:endParaRPr lang="en-IN"/>
        </a:p>
      </dgm:t>
    </dgm:pt>
    <dgm:pt modelId="{C2C36F0C-A7CA-4FB0-8C8D-9E650EE490E2}" type="pres">
      <dgm:prSet presAssocID="{65868AFE-53F0-4F6E-B1F5-B3A83D5ED7D2}" presName="hierChild6" presStyleCnt="0"/>
      <dgm:spPr/>
    </dgm:pt>
    <dgm:pt modelId="{8589C92C-5B73-4DF5-8B53-D16B7A5AE41F}" type="pres">
      <dgm:prSet presAssocID="{65868AFE-53F0-4F6E-B1F5-B3A83D5ED7D2}" presName="hierChild7" presStyleCnt="0"/>
      <dgm:spPr/>
    </dgm:pt>
  </dgm:ptLst>
  <dgm:cxnLst>
    <dgm:cxn modelId="{C412E55D-E647-4967-BF6C-848F66AA2F78}" type="presOf" srcId="{494C307A-BFE7-492D-B7D3-C403B6892529}" destId="{A1B5863E-1840-4701-8767-6FA5C4AA45C4}" srcOrd="0" destOrd="0" presId="urn:microsoft.com/office/officeart/2008/layout/HalfCircleOrganizationChart"/>
    <dgm:cxn modelId="{EDB98E06-F671-48C6-AD9E-9518B240383E}" type="presOf" srcId="{F24124F4-0434-4440-91BC-A2B07BC510D1}" destId="{8FE17CE4-E31C-4264-83C6-C79DF792F571}" srcOrd="0" destOrd="0" presId="urn:microsoft.com/office/officeart/2008/layout/HalfCircleOrganizationChart"/>
    <dgm:cxn modelId="{15B8E301-DE7F-4896-B16B-DF18DAB140A8}" type="presOf" srcId="{C1FB44E6-8867-40AF-9D77-2FEC9248615E}" destId="{F2A2E980-F73D-4F8F-B3F2-99512DB6B5DD}" srcOrd="0" destOrd="0" presId="urn:microsoft.com/office/officeart/2008/layout/HalfCircleOrganizationChart"/>
    <dgm:cxn modelId="{F58D7FDF-50F0-4A08-B9C7-8100F62F7E39}" type="presOf" srcId="{EF1FBAEC-4CE5-4F78-9053-04AAE5053CB4}" destId="{83EFFA3F-711A-4E32-8160-B2EA97754705}" srcOrd="0" destOrd="0" presId="urn:microsoft.com/office/officeart/2008/layout/HalfCircleOrganizationChart"/>
    <dgm:cxn modelId="{EA1C8F1A-891E-4ABD-94FE-FD6AF2AE7DE8}" type="presOf" srcId="{263BEDE1-F083-482F-AA28-0B39D16E5E9A}" destId="{ECD72097-2295-4C67-9118-F278032BEDD7}" srcOrd="0" destOrd="0" presId="urn:microsoft.com/office/officeart/2008/layout/HalfCircleOrganizationChart"/>
    <dgm:cxn modelId="{98FD0F5D-B93E-440A-B009-750661EFC8C2}" type="presOf" srcId="{65868AFE-53F0-4F6E-B1F5-B3A83D5ED7D2}" destId="{BFAD4359-594B-47E9-97B4-7EAB9EF72998}" srcOrd="0" destOrd="0" presId="urn:microsoft.com/office/officeart/2008/layout/HalfCircleOrganizationChart"/>
    <dgm:cxn modelId="{9D31D015-9155-4894-8916-07AEE5545D98}" srcId="{3B4F78E9-A85C-492F-B3EF-FD85191BE976}" destId="{899DAE04-532A-4E75-8FE8-FCBB53CE5DF7}" srcOrd="1" destOrd="0" parTransId="{EF1FBAEC-4CE5-4F78-9053-04AAE5053CB4}" sibTransId="{3EE581C0-A8B4-460F-BE23-BAC7AC2753EE}"/>
    <dgm:cxn modelId="{3AA4A48C-BE28-4148-BD2F-DE8A41F13525}" type="presOf" srcId="{E5DD6D2C-8A88-4CC9-9DB6-F0314328ECEA}" destId="{D3AAE08C-6F2E-4CBC-AEE3-BFFCD3AE89E4}" srcOrd="0" destOrd="0" presId="urn:microsoft.com/office/officeart/2008/layout/HalfCircleOrganizationChart"/>
    <dgm:cxn modelId="{B9FE9BCF-97F6-4059-B830-5EE606A2D684}" srcId="{3B4F78E9-A85C-492F-B3EF-FD85191BE976}" destId="{E5DD6D2C-8A88-4CC9-9DB6-F0314328ECEA}" srcOrd="4" destOrd="0" parTransId="{D0FFF026-038F-4035-82F8-0880698CF9A8}" sibTransId="{558C54D8-A21E-46DD-8F17-73774223A64E}"/>
    <dgm:cxn modelId="{E8244B67-8E9F-4794-AF64-525242FDBC3E}" srcId="{3B4F78E9-A85C-492F-B3EF-FD85191BE976}" destId="{C1FB44E6-8867-40AF-9D77-2FEC9248615E}" srcOrd="5" destOrd="0" parTransId="{A9509BD6-3C89-481F-8BCA-69B4B4F9B70D}" sibTransId="{8733C171-59C5-4575-BD97-71818BDBDEA1}"/>
    <dgm:cxn modelId="{79C10696-14D0-4421-B702-6EFABBAE7813}" type="presOf" srcId="{899DAE04-532A-4E75-8FE8-FCBB53CE5DF7}" destId="{10E0F07F-5B45-4F62-841E-5F428F2CF195}" srcOrd="0" destOrd="0" presId="urn:microsoft.com/office/officeart/2008/layout/HalfCircleOrganizationChart"/>
    <dgm:cxn modelId="{BC106E13-63BA-4FC3-AA93-29B60F30112D}" type="presOf" srcId="{A9509BD6-3C89-481F-8BCA-69B4B4F9B70D}" destId="{7E87862B-CB66-4238-AFE7-B5B154C68D76}" srcOrd="0" destOrd="0" presId="urn:microsoft.com/office/officeart/2008/layout/HalfCircleOrganizationChart"/>
    <dgm:cxn modelId="{A2B73D65-D7AB-461F-A9F7-62441A6928D4}" type="presOf" srcId="{1F578FAD-6825-4AA6-8665-DEFD4A26CB1F}" destId="{F1AC825D-51E3-466D-A554-F493B615E5C2}" srcOrd="0" destOrd="0" presId="urn:microsoft.com/office/officeart/2008/layout/HalfCircleOrganizationChart"/>
    <dgm:cxn modelId="{98BAEAB6-C51E-4486-8F08-AE56F2915254}" srcId="{3B4F78E9-A85C-492F-B3EF-FD85191BE976}" destId="{F24124F4-0434-4440-91BC-A2B07BC510D1}" srcOrd="3" destOrd="0" parTransId="{494C307A-BFE7-492D-B7D3-C403B6892529}" sibTransId="{B2F833CF-B3CB-4445-BFF6-BA18B2EE6DC3}"/>
    <dgm:cxn modelId="{C2F6EF26-2EC1-4D9A-9C17-F24FA40084E0}" srcId="{33FA3844-A8CC-49F7-9065-C964FDB6AAC2}" destId="{3B4F78E9-A85C-492F-B3EF-FD85191BE976}" srcOrd="0" destOrd="0" parTransId="{B6FE6D50-BE10-4332-86C0-AA4D0A874CE1}" sibTransId="{1693785C-4230-4CD4-B014-9167A42F9088}"/>
    <dgm:cxn modelId="{F22D32A0-C80C-4792-8F47-16748CBF26D3}" type="presOf" srcId="{DD6AE3AE-464E-4F6F-9581-DA9ABBF70217}" destId="{14DC33A8-CAEF-4D98-9F05-557DF9CC7C19}" srcOrd="0" destOrd="0" presId="urn:microsoft.com/office/officeart/2008/layout/HalfCircleOrganizationChart"/>
    <dgm:cxn modelId="{94D4ED3F-E632-40B3-8D48-B0FA31F3935D}" srcId="{3B4F78E9-A85C-492F-B3EF-FD85191BE976}" destId="{1F578FAD-6825-4AA6-8665-DEFD4A26CB1F}" srcOrd="2" destOrd="0" parTransId="{263BEDE1-F083-482F-AA28-0B39D16E5E9A}" sibTransId="{55A980CD-A536-4886-A329-603938316513}"/>
    <dgm:cxn modelId="{093CAD54-B072-419E-B9F4-5E24F991AF76}" type="presOf" srcId="{F24124F4-0434-4440-91BC-A2B07BC510D1}" destId="{FEB807BE-AF1E-4D9E-8F8D-D6639D110F38}" srcOrd="1" destOrd="0" presId="urn:microsoft.com/office/officeart/2008/layout/HalfCircleOrganizationChart"/>
    <dgm:cxn modelId="{0C7117B4-E246-474D-94AE-11C6759C6A28}" type="presOf" srcId="{3B4F78E9-A85C-492F-B3EF-FD85191BE976}" destId="{981FD024-AF85-4E83-BC0F-886D9F57861A}" srcOrd="0" destOrd="0" presId="urn:microsoft.com/office/officeart/2008/layout/HalfCircleOrganizationChart"/>
    <dgm:cxn modelId="{F97C8047-781A-4E33-B4FA-F8FA8F222511}" srcId="{3B4F78E9-A85C-492F-B3EF-FD85191BE976}" destId="{65868AFE-53F0-4F6E-B1F5-B3A83D5ED7D2}" srcOrd="0" destOrd="0" parTransId="{DD6AE3AE-464E-4F6F-9581-DA9ABBF70217}" sibTransId="{CB70EBE1-FDAF-41D2-9B3E-C2C148C65593}"/>
    <dgm:cxn modelId="{60542E8A-06D1-439F-82BC-E3DEBF999153}" type="presOf" srcId="{3B4F78E9-A85C-492F-B3EF-FD85191BE976}" destId="{C537A6FA-16AD-4016-82CD-CF6C3933D6F3}" srcOrd="1" destOrd="0" presId="urn:microsoft.com/office/officeart/2008/layout/HalfCircleOrganizationChart"/>
    <dgm:cxn modelId="{45392285-4F0E-4154-9BC3-7DE250E3E6F5}" type="presOf" srcId="{65868AFE-53F0-4F6E-B1F5-B3A83D5ED7D2}" destId="{0BEEE78C-019B-478C-9E88-819739CD7FF3}" srcOrd="1" destOrd="0" presId="urn:microsoft.com/office/officeart/2008/layout/HalfCircleOrganizationChart"/>
    <dgm:cxn modelId="{45531E18-314F-48AE-9172-4ABD0BEC2716}" type="presOf" srcId="{D0FFF026-038F-4035-82F8-0880698CF9A8}" destId="{2D0BFC4E-CC70-4866-81C4-96ADC3ACE557}" srcOrd="0" destOrd="0" presId="urn:microsoft.com/office/officeart/2008/layout/HalfCircleOrganizationChart"/>
    <dgm:cxn modelId="{96B4634F-7E9C-4428-96DD-6EF916E76511}" type="presOf" srcId="{C1FB44E6-8867-40AF-9D77-2FEC9248615E}" destId="{270145C9-B085-48FD-B2F4-28029F9C4FFF}" srcOrd="1" destOrd="0" presId="urn:microsoft.com/office/officeart/2008/layout/HalfCircleOrganizationChart"/>
    <dgm:cxn modelId="{2827CC92-C770-4D7A-9843-CD3AFF44B62F}" type="presOf" srcId="{33FA3844-A8CC-49F7-9065-C964FDB6AAC2}" destId="{4DA1EFBC-3A55-4C84-B822-B1F71F021548}" srcOrd="0" destOrd="0" presId="urn:microsoft.com/office/officeart/2008/layout/HalfCircleOrganizationChart"/>
    <dgm:cxn modelId="{C2EB7E97-253A-47FC-AACF-35AB3C7CD8A8}" type="presOf" srcId="{E5DD6D2C-8A88-4CC9-9DB6-F0314328ECEA}" destId="{AE22AF81-111C-4094-970B-7121D4F8A58B}" srcOrd="1" destOrd="0" presId="urn:microsoft.com/office/officeart/2008/layout/HalfCircleOrganizationChart"/>
    <dgm:cxn modelId="{B6679174-D92C-44F8-A852-26C55038521D}" type="presOf" srcId="{899DAE04-532A-4E75-8FE8-FCBB53CE5DF7}" destId="{1A83B532-5368-43F9-8C95-270984C2BE7E}" srcOrd="1" destOrd="0" presId="urn:microsoft.com/office/officeart/2008/layout/HalfCircleOrganizationChart"/>
    <dgm:cxn modelId="{C8B261DE-F6EC-4D1C-957F-15614C060B71}" type="presOf" srcId="{1F578FAD-6825-4AA6-8665-DEFD4A26CB1F}" destId="{EFDE0D6B-18A9-4035-82AC-DFE13212B9EC}" srcOrd="1" destOrd="0" presId="urn:microsoft.com/office/officeart/2008/layout/HalfCircleOrganizationChart"/>
    <dgm:cxn modelId="{36BEE6EC-6884-4265-8A7B-029E8901B62F}" type="presParOf" srcId="{4DA1EFBC-3A55-4C84-B822-B1F71F021548}" destId="{C4ADB80F-80CF-4C2D-8C9C-436A7C0AA150}" srcOrd="0" destOrd="0" presId="urn:microsoft.com/office/officeart/2008/layout/HalfCircleOrganizationChart"/>
    <dgm:cxn modelId="{2577937C-53A6-4635-BAC0-E558599A75E7}" type="presParOf" srcId="{C4ADB80F-80CF-4C2D-8C9C-436A7C0AA150}" destId="{698E612D-B0CD-4EA9-B9C8-917852791A2D}" srcOrd="0" destOrd="0" presId="urn:microsoft.com/office/officeart/2008/layout/HalfCircleOrganizationChart"/>
    <dgm:cxn modelId="{13F753E9-70D4-4ECE-A78E-80A5C7BE2A7B}" type="presParOf" srcId="{698E612D-B0CD-4EA9-B9C8-917852791A2D}" destId="{981FD024-AF85-4E83-BC0F-886D9F57861A}" srcOrd="0" destOrd="0" presId="urn:microsoft.com/office/officeart/2008/layout/HalfCircleOrganizationChart"/>
    <dgm:cxn modelId="{F8EE3CD5-D015-44C0-80E3-58DA24796F17}" type="presParOf" srcId="{698E612D-B0CD-4EA9-B9C8-917852791A2D}" destId="{DABB9355-51B0-45B5-B606-3EE46478AE4A}" srcOrd="1" destOrd="0" presId="urn:microsoft.com/office/officeart/2008/layout/HalfCircleOrganizationChart"/>
    <dgm:cxn modelId="{66578EE3-8A15-43A4-9AFD-5032BAB486AA}" type="presParOf" srcId="{698E612D-B0CD-4EA9-B9C8-917852791A2D}" destId="{67868D9B-D34F-4E57-AF26-63837F436102}" srcOrd="2" destOrd="0" presId="urn:microsoft.com/office/officeart/2008/layout/HalfCircleOrganizationChart"/>
    <dgm:cxn modelId="{A49F1347-9CB2-4F79-9298-252F0290A7AE}" type="presParOf" srcId="{698E612D-B0CD-4EA9-B9C8-917852791A2D}" destId="{C537A6FA-16AD-4016-82CD-CF6C3933D6F3}" srcOrd="3" destOrd="0" presId="urn:microsoft.com/office/officeart/2008/layout/HalfCircleOrganizationChart"/>
    <dgm:cxn modelId="{E3F8D539-0FF7-4287-B926-5C64A3899194}" type="presParOf" srcId="{C4ADB80F-80CF-4C2D-8C9C-436A7C0AA150}" destId="{16770373-1F48-43F8-BE19-BFB50B270CB8}" srcOrd="1" destOrd="0" presId="urn:microsoft.com/office/officeart/2008/layout/HalfCircleOrganizationChart"/>
    <dgm:cxn modelId="{B273DAD2-B5F5-4EC9-A07E-BF9306B975CA}" type="presParOf" srcId="{16770373-1F48-43F8-BE19-BFB50B270CB8}" destId="{83EFFA3F-711A-4E32-8160-B2EA97754705}" srcOrd="0" destOrd="0" presId="urn:microsoft.com/office/officeart/2008/layout/HalfCircleOrganizationChart"/>
    <dgm:cxn modelId="{E212D8E3-B601-4A79-80C1-853155478ABD}" type="presParOf" srcId="{16770373-1F48-43F8-BE19-BFB50B270CB8}" destId="{7A758E3E-FD7F-47B3-A247-121FE83AACCF}" srcOrd="1" destOrd="0" presId="urn:microsoft.com/office/officeart/2008/layout/HalfCircleOrganizationChart"/>
    <dgm:cxn modelId="{C7194FFC-1251-49C8-AFFF-6280E90C4CBE}" type="presParOf" srcId="{7A758E3E-FD7F-47B3-A247-121FE83AACCF}" destId="{E201C889-3A63-4677-A561-98CFF5CF3904}" srcOrd="0" destOrd="0" presId="urn:microsoft.com/office/officeart/2008/layout/HalfCircleOrganizationChart"/>
    <dgm:cxn modelId="{D3BA0DB6-E73E-48FD-9770-C26EC9CAE854}" type="presParOf" srcId="{E201C889-3A63-4677-A561-98CFF5CF3904}" destId="{10E0F07F-5B45-4F62-841E-5F428F2CF195}" srcOrd="0" destOrd="0" presId="urn:microsoft.com/office/officeart/2008/layout/HalfCircleOrganizationChart"/>
    <dgm:cxn modelId="{77FF17B4-9F43-4448-A8D8-46CE0FEB58C0}" type="presParOf" srcId="{E201C889-3A63-4677-A561-98CFF5CF3904}" destId="{5FB5C9DB-9703-41D3-BA47-34E402193D2C}" srcOrd="1" destOrd="0" presId="urn:microsoft.com/office/officeart/2008/layout/HalfCircleOrganizationChart"/>
    <dgm:cxn modelId="{5AA1A20C-76D0-4AA2-B3B0-EA01A4F6B203}" type="presParOf" srcId="{E201C889-3A63-4677-A561-98CFF5CF3904}" destId="{A8BAD628-D6DF-4B96-A1E6-D4BAF32599AB}" srcOrd="2" destOrd="0" presId="urn:microsoft.com/office/officeart/2008/layout/HalfCircleOrganizationChart"/>
    <dgm:cxn modelId="{1FB821D1-919C-4850-94E4-E3E784AE4F90}" type="presParOf" srcId="{E201C889-3A63-4677-A561-98CFF5CF3904}" destId="{1A83B532-5368-43F9-8C95-270984C2BE7E}" srcOrd="3" destOrd="0" presId="urn:microsoft.com/office/officeart/2008/layout/HalfCircleOrganizationChart"/>
    <dgm:cxn modelId="{DB2A15F6-F20D-404D-9EAE-9A2A48BA7FBC}" type="presParOf" srcId="{7A758E3E-FD7F-47B3-A247-121FE83AACCF}" destId="{8660C293-08E2-4F4A-82D7-6D64B393A614}" srcOrd="1" destOrd="0" presId="urn:microsoft.com/office/officeart/2008/layout/HalfCircleOrganizationChart"/>
    <dgm:cxn modelId="{B6649AFF-CD78-4234-8E5D-4CE504BD3394}" type="presParOf" srcId="{7A758E3E-FD7F-47B3-A247-121FE83AACCF}" destId="{84D6E250-CC24-422D-9805-9CD2FAC1F253}" srcOrd="2" destOrd="0" presId="urn:microsoft.com/office/officeart/2008/layout/HalfCircleOrganizationChart"/>
    <dgm:cxn modelId="{28720DFF-E4A8-4CA0-B149-E6345A8EDF77}" type="presParOf" srcId="{16770373-1F48-43F8-BE19-BFB50B270CB8}" destId="{ECD72097-2295-4C67-9118-F278032BEDD7}" srcOrd="2" destOrd="0" presId="urn:microsoft.com/office/officeart/2008/layout/HalfCircleOrganizationChart"/>
    <dgm:cxn modelId="{8AB90762-1B19-4883-91C7-CFD54405D7A8}" type="presParOf" srcId="{16770373-1F48-43F8-BE19-BFB50B270CB8}" destId="{F91FDAF1-4CE4-48D4-8A5B-C766C50FEA85}" srcOrd="3" destOrd="0" presId="urn:microsoft.com/office/officeart/2008/layout/HalfCircleOrganizationChart"/>
    <dgm:cxn modelId="{A46F8D67-A985-4C0D-92F4-CC9D6B00064D}" type="presParOf" srcId="{F91FDAF1-4CE4-48D4-8A5B-C766C50FEA85}" destId="{26D16E65-6841-4C06-A96A-552C0426CF1E}" srcOrd="0" destOrd="0" presId="urn:microsoft.com/office/officeart/2008/layout/HalfCircleOrganizationChart"/>
    <dgm:cxn modelId="{07346F6E-67F7-4956-AE18-4C9FD2709CA6}" type="presParOf" srcId="{26D16E65-6841-4C06-A96A-552C0426CF1E}" destId="{F1AC825D-51E3-466D-A554-F493B615E5C2}" srcOrd="0" destOrd="0" presId="urn:microsoft.com/office/officeart/2008/layout/HalfCircleOrganizationChart"/>
    <dgm:cxn modelId="{A0457264-10EF-4970-AF35-42F98C0F4B93}" type="presParOf" srcId="{26D16E65-6841-4C06-A96A-552C0426CF1E}" destId="{0CB9DAC0-5F6F-48BB-B76A-7727E57CA8E8}" srcOrd="1" destOrd="0" presId="urn:microsoft.com/office/officeart/2008/layout/HalfCircleOrganizationChart"/>
    <dgm:cxn modelId="{0BB599E5-A6F0-43D1-9E10-B71272920A5B}" type="presParOf" srcId="{26D16E65-6841-4C06-A96A-552C0426CF1E}" destId="{4149565F-8DE4-42E9-AFB7-05EDB844CD38}" srcOrd="2" destOrd="0" presId="urn:microsoft.com/office/officeart/2008/layout/HalfCircleOrganizationChart"/>
    <dgm:cxn modelId="{105E22E1-39CD-4EA4-91FA-1B65ECA0158E}" type="presParOf" srcId="{26D16E65-6841-4C06-A96A-552C0426CF1E}" destId="{EFDE0D6B-18A9-4035-82AC-DFE13212B9EC}" srcOrd="3" destOrd="0" presId="urn:microsoft.com/office/officeart/2008/layout/HalfCircleOrganizationChart"/>
    <dgm:cxn modelId="{24CFD676-CE6D-4F8E-93EB-119019520763}" type="presParOf" srcId="{F91FDAF1-4CE4-48D4-8A5B-C766C50FEA85}" destId="{26A0E604-3D93-46E7-B581-1CD2E5530245}" srcOrd="1" destOrd="0" presId="urn:microsoft.com/office/officeart/2008/layout/HalfCircleOrganizationChart"/>
    <dgm:cxn modelId="{E29BBC82-32DB-41C6-B519-013E8743D119}" type="presParOf" srcId="{F91FDAF1-4CE4-48D4-8A5B-C766C50FEA85}" destId="{51722190-D6A5-49A5-BFFC-006DB6287A9E}" srcOrd="2" destOrd="0" presId="urn:microsoft.com/office/officeart/2008/layout/HalfCircleOrganizationChart"/>
    <dgm:cxn modelId="{A8D3C39D-3F1D-4A92-A5FC-ED31DDEDC834}" type="presParOf" srcId="{16770373-1F48-43F8-BE19-BFB50B270CB8}" destId="{A1B5863E-1840-4701-8767-6FA5C4AA45C4}" srcOrd="4" destOrd="0" presId="urn:microsoft.com/office/officeart/2008/layout/HalfCircleOrganizationChart"/>
    <dgm:cxn modelId="{AA8CF3AB-83A2-41A5-BE74-1E6F5CEDD41F}" type="presParOf" srcId="{16770373-1F48-43F8-BE19-BFB50B270CB8}" destId="{78419A1C-3E2F-4FB7-B8B9-7183F7A1A38F}" srcOrd="5" destOrd="0" presId="urn:microsoft.com/office/officeart/2008/layout/HalfCircleOrganizationChart"/>
    <dgm:cxn modelId="{DBDF55A5-1560-41DD-BEE0-3B6792C8219A}" type="presParOf" srcId="{78419A1C-3E2F-4FB7-B8B9-7183F7A1A38F}" destId="{15541B15-BEA3-4A6F-A3EE-72C51CCB48EF}" srcOrd="0" destOrd="0" presId="urn:microsoft.com/office/officeart/2008/layout/HalfCircleOrganizationChart"/>
    <dgm:cxn modelId="{FE67A25A-0A0B-48D0-9EC6-5C0D73E874FD}" type="presParOf" srcId="{15541B15-BEA3-4A6F-A3EE-72C51CCB48EF}" destId="{8FE17CE4-E31C-4264-83C6-C79DF792F571}" srcOrd="0" destOrd="0" presId="urn:microsoft.com/office/officeart/2008/layout/HalfCircleOrganizationChart"/>
    <dgm:cxn modelId="{7018226C-A936-4167-AD4F-56CD1BA60146}" type="presParOf" srcId="{15541B15-BEA3-4A6F-A3EE-72C51CCB48EF}" destId="{E3EE3840-46A9-4EDA-B674-737497F46BF4}" srcOrd="1" destOrd="0" presId="urn:microsoft.com/office/officeart/2008/layout/HalfCircleOrganizationChart"/>
    <dgm:cxn modelId="{A7275D97-5181-48EE-94B2-180DC3EF7AFD}" type="presParOf" srcId="{15541B15-BEA3-4A6F-A3EE-72C51CCB48EF}" destId="{B7D9C398-9655-4016-B652-E62E25B0C868}" srcOrd="2" destOrd="0" presId="urn:microsoft.com/office/officeart/2008/layout/HalfCircleOrganizationChart"/>
    <dgm:cxn modelId="{EB2DEDAF-A3CB-480C-AD5E-E8F5037C2E26}" type="presParOf" srcId="{15541B15-BEA3-4A6F-A3EE-72C51CCB48EF}" destId="{FEB807BE-AF1E-4D9E-8F8D-D6639D110F38}" srcOrd="3" destOrd="0" presId="urn:microsoft.com/office/officeart/2008/layout/HalfCircleOrganizationChart"/>
    <dgm:cxn modelId="{58403900-E984-4CC6-A68D-A23D41D06CD4}" type="presParOf" srcId="{78419A1C-3E2F-4FB7-B8B9-7183F7A1A38F}" destId="{9AD67BAC-CDA2-4CE1-A7D3-D1B83810D42E}" srcOrd="1" destOrd="0" presId="urn:microsoft.com/office/officeart/2008/layout/HalfCircleOrganizationChart"/>
    <dgm:cxn modelId="{94C2DC2D-ECE1-48EF-A46F-21BF41A29E26}" type="presParOf" srcId="{78419A1C-3E2F-4FB7-B8B9-7183F7A1A38F}" destId="{A10E0CD1-0103-4E62-9AF9-0DD24480FEDB}" srcOrd="2" destOrd="0" presId="urn:microsoft.com/office/officeart/2008/layout/HalfCircleOrganizationChart"/>
    <dgm:cxn modelId="{0F925AE6-3ABC-410B-9081-9D16E7551688}" type="presParOf" srcId="{16770373-1F48-43F8-BE19-BFB50B270CB8}" destId="{2D0BFC4E-CC70-4866-81C4-96ADC3ACE557}" srcOrd="6" destOrd="0" presId="urn:microsoft.com/office/officeart/2008/layout/HalfCircleOrganizationChart"/>
    <dgm:cxn modelId="{2C31F00B-C98A-4C18-9E5E-0FD66B1827D9}" type="presParOf" srcId="{16770373-1F48-43F8-BE19-BFB50B270CB8}" destId="{02299062-CDBD-4E9C-9DD5-D5F39E5D86DF}" srcOrd="7" destOrd="0" presId="urn:microsoft.com/office/officeart/2008/layout/HalfCircleOrganizationChart"/>
    <dgm:cxn modelId="{6398B3D5-6D0D-4DAC-9F7D-47E49AFE2227}" type="presParOf" srcId="{02299062-CDBD-4E9C-9DD5-D5F39E5D86DF}" destId="{2B53678B-1178-450C-861A-413E3FE74359}" srcOrd="0" destOrd="0" presId="urn:microsoft.com/office/officeart/2008/layout/HalfCircleOrganizationChart"/>
    <dgm:cxn modelId="{D1BFA179-6CE1-4FD3-A556-C2563A0B9908}" type="presParOf" srcId="{2B53678B-1178-450C-861A-413E3FE74359}" destId="{D3AAE08C-6F2E-4CBC-AEE3-BFFCD3AE89E4}" srcOrd="0" destOrd="0" presId="urn:microsoft.com/office/officeart/2008/layout/HalfCircleOrganizationChart"/>
    <dgm:cxn modelId="{14DE2C19-B003-4F54-9D6E-374CD3DE9BC2}" type="presParOf" srcId="{2B53678B-1178-450C-861A-413E3FE74359}" destId="{AF9136E1-B1B8-4A3E-B64C-BDECAD7D1C62}" srcOrd="1" destOrd="0" presId="urn:microsoft.com/office/officeart/2008/layout/HalfCircleOrganizationChart"/>
    <dgm:cxn modelId="{0B29CE83-EC96-4CA8-90E9-9700E4110726}" type="presParOf" srcId="{2B53678B-1178-450C-861A-413E3FE74359}" destId="{64E34AC8-258D-486D-AFAB-47CA98F6757A}" srcOrd="2" destOrd="0" presId="urn:microsoft.com/office/officeart/2008/layout/HalfCircleOrganizationChart"/>
    <dgm:cxn modelId="{D299DB74-960B-456A-8391-3E40CD6FF3A0}" type="presParOf" srcId="{2B53678B-1178-450C-861A-413E3FE74359}" destId="{AE22AF81-111C-4094-970B-7121D4F8A58B}" srcOrd="3" destOrd="0" presId="urn:microsoft.com/office/officeart/2008/layout/HalfCircleOrganizationChart"/>
    <dgm:cxn modelId="{8F17B685-373C-4CCF-810E-9017B503B680}" type="presParOf" srcId="{02299062-CDBD-4E9C-9DD5-D5F39E5D86DF}" destId="{55206D33-53E9-4CF2-81FA-9603E7C8A2D8}" srcOrd="1" destOrd="0" presId="urn:microsoft.com/office/officeart/2008/layout/HalfCircleOrganizationChart"/>
    <dgm:cxn modelId="{43194EBB-1F2A-44AF-9C93-F12AB41F8A7E}" type="presParOf" srcId="{02299062-CDBD-4E9C-9DD5-D5F39E5D86DF}" destId="{00BAA9CC-4F51-4D90-BB4E-1BDD6CCC1890}" srcOrd="2" destOrd="0" presId="urn:microsoft.com/office/officeart/2008/layout/HalfCircleOrganizationChart"/>
    <dgm:cxn modelId="{B429358A-BDF8-4010-9AB2-53604FEB733E}" type="presParOf" srcId="{16770373-1F48-43F8-BE19-BFB50B270CB8}" destId="{7E87862B-CB66-4238-AFE7-B5B154C68D76}" srcOrd="8" destOrd="0" presId="urn:microsoft.com/office/officeart/2008/layout/HalfCircleOrganizationChart"/>
    <dgm:cxn modelId="{5CB4BDE7-7DDF-4ADF-BE5E-F7041D83DC99}" type="presParOf" srcId="{16770373-1F48-43F8-BE19-BFB50B270CB8}" destId="{2D2D944C-6A3F-4DBD-A932-D3FA06D458BC}" srcOrd="9" destOrd="0" presId="urn:microsoft.com/office/officeart/2008/layout/HalfCircleOrganizationChart"/>
    <dgm:cxn modelId="{DF1F2B32-D214-4B17-B779-A85DEAD7EBEF}" type="presParOf" srcId="{2D2D944C-6A3F-4DBD-A932-D3FA06D458BC}" destId="{514F2E2E-6C99-4DD2-AB6A-46598B3DC663}" srcOrd="0" destOrd="0" presId="urn:microsoft.com/office/officeart/2008/layout/HalfCircleOrganizationChart"/>
    <dgm:cxn modelId="{14D87C1B-9A70-40C9-8450-D1FF47C007D8}" type="presParOf" srcId="{514F2E2E-6C99-4DD2-AB6A-46598B3DC663}" destId="{F2A2E980-F73D-4F8F-B3F2-99512DB6B5DD}" srcOrd="0" destOrd="0" presId="urn:microsoft.com/office/officeart/2008/layout/HalfCircleOrganizationChart"/>
    <dgm:cxn modelId="{6E5C103D-3653-4DCC-8BCA-9C0022314682}" type="presParOf" srcId="{514F2E2E-6C99-4DD2-AB6A-46598B3DC663}" destId="{B954ADF8-8D87-4EEE-829B-E8A5387641A0}" srcOrd="1" destOrd="0" presId="urn:microsoft.com/office/officeart/2008/layout/HalfCircleOrganizationChart"/>
    <dgm:cxn modelId="{7500F9CD-E1A2-4D29-88A9-EC35A90F6DA9}" type="presParOf" srcId="{514F2E2E-6C99-4DD2-AB6A-46598B3DC663}" destId="{219B249D-8DC9-4245-BF13-6AE1DAB561C7}" srcOrd="2" destOrd="0" presId="urn:microsoft.com/office/officeart/2008/layout/HalfCircleOrganizationChart"/>
    <dgm:cxn modelId="{36201E0A-CA6C-4A61-9CA3-CC3B5EA772DD}" type="presParOf" srcId="{514F2E2E-6C99-4DD2-AB6A-46598B3DC663}" destId="{270145C9-B085-48FD-B2F4-28029F9C4FFF}" srcOrd="3" destOrd="0" presId="urn:microsoft.com/office/officeart/2008/layout/HalfCircleOrganizationChart"/>
    <dgm:cxn modelId="{07739D38-72EF-4E34-8E5C-D068687E08F3}" type="presParOf" srcId="{2D2D944C-6A3F-4DBD-A932-D3FA06D458BC}" destId="{701FFFB3-05C3-48B5-AAFB-68CC44FC8739}" srcOrd="1" destOrd="0" presId="urn:microsoft.com/office/officeart/2008/layout/HalfCircleOrganizationChart"/>
    <dgm:cxn modelId="{5C931B62-ED84-4191-9630-6160DF4E3D2E}" type="presParOf" srcId="{2D2D944C-6A3F-4DBD-A932-D3FA06D458BC}" destId="{4F880DC1-0A30-41B8-BC20-89C08B44462E}" srcOrd="2" destOrd="0" presId="urn:microsoft.com/office/officeart/2008/layout/HalfCircleOrganizationChart"/>
    <dgm:cxn modelId="{5D317361-C6CB-48D5-AC34-8760AF3F66BD}" type="presParOf" srcId="{C4ADB80F-80CF-4C2D-8C9C-436A7C0AA150}" destId="{67AB79CD-5223-4536-8913-A6A9834BA826}" srcOrd="2" destOrd="0" presId="urn:microsoft.com/office/officeart/2008/layout/HalfCircleOrganizationChart"/>
    <dgm:cxn modelId="{7AA6FCF4-DDCD-4443-BC60-C7C07ABF9C36}" type="presParOf" srcId="{67AB79CD-5223-4536-8913-A6A9834BA826}" destId="{14DC33A8-CAEF-4D98-9F05-557DF9CC7C19}" srcOrd="0" destOrd="0" presId="urn:microsoft.com/office/officeart/2008/layout/HalfCircleOrganizationChart"/>
    <dgm:cxn modelId="{0A42D277-6CCB-420F-8BE7-869A55751CF1}" type="presParOf" srcId="{67AB79CD-5223-4536-8913-A6A9834BA826}" destId="{53135D49-9F1C-4D02-8CD1-63E023FC597C}" srcOrd="1" destOrd="0" presId="urn:microsoft.com/office/officeart/2008/layout/HalfCircleOrganizationChart"/>
    <dgm:cxn modelId="{11461A06-80FF-4B55-9474-637569DB3512}" type="presParOf" srcId="{53135D49-9F1C-4D02-8CD1-63E023FC597C}" destId="{3F3A8796-95FF-4004-AEDB-AB5FD4C8F488}" srcOrd="0" destOrd="0" presId="urn:microsoft.com/office/officeart/2008/layout/HalfCircleOrganizationChart"/>
    <dgm:cxn modelId="{43CD391A-1A30-496E-9840-DB6757A0F02E}" type="presParOf" srcId="{3F3A8796-95FF-4004-AEDB-AB5FD4C8F488}" destId="{BFAD4359-594B-47E9-97B4-7EAB9EF72998}" srcOrd="0" destOrd="0" presId="urn:microsoft.com/office/officeart/2008/layout/HalfCircleOrganizationChart"/>
    <dgm:cxn modelId="{9229C4CA-2C96-47AC-BE68-303F309813A3}" type="presParOf" srcId="{3F3A8796-95FF-4004-AEDB-AB5FD4C8F488}" destId="{FAA4105C-C837-4DDA-AAA2-E6E3925B4A9F}" srcOrd="1" destOrd="0" presId="urn:microsoft.com/office/officeart/2008/layout/HalfCircleOrganizationChart"/>
    <dgm:cxn modelId="{BA693179-1680-44BD-8489-DE491A5C9DF6}" type="presParOf" srcId="{3F3A8796-95FF-4004-AEDB-AB5FD4C8F488}" destId="{AD44F687-9E70-4B5A-8162-1C219E5E241C}" srcOrd="2" destOrd="0" presId="urn:microsoft.com/office/officeart/2008/layout/HalfCircleOrganizationChart"/>
    <dgm:cxn modelId="{21DD8B3A-A807-4EFF-B57C-739CB722CD9D}" type="presParOf" srcId="{3F3A8796-95FF-4004-AEDB-AB5FD4C8F488}" destId="{0BEEE78C-019B-478C-9E88-819739CD7FF3}" srcOrd="3" destOrd="0" presId="urn:microsoft.com/office/officeart/2008/layout/HalfCircleOrganizationChart"/>
    <dgm:cxn modelId="{834F0E08-3AC0-4282-BD9D-50BE60833EDA}" type="presParOf" srcId="{53135D49-9F1C-4D02-8CD1-63E023FC597C}" destId="{C2C36F0C-A7CA-4FB0-8C8D-9E650EE490E2}" srcOrd="1" destOrd="0" presId="urn:microsoft.com/office/officeart/2008/layout/HalfCircleOrganizationChart"/>
    <dgm:cxn modelId="{15886F3E-066C-4A71-B0CB-D0FC85838005}" type="presParOf" srcId="{53135D49-9F1C-4D02-8CD1-63E023FC597C}" destId="{8589C92C-5B73-4DF5-8B53-D16B7A5AE41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A3844-A8CC-49F7-9065-C964FDB6AAC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3B4F78E9-A85C-492F-B3EF-FD85191BE976}">
      <dgm:prSet phldrT="[Text]"/>
      <dgm:spPr/>
      <dgm:t>
        <a:bodyPr/>
        <a:lstStyle/>
        <a:p>
          <a:r>
            <a:rPr lang="en-IN" dirty="0" smtClean="0">
              <a:solidFill>
                <a:schemeClr val="bg1"/>
              </a:solidFill>
            </a:rPr>
            <a:t>Supplier</a:t>
          </a:r>
          <a:endParaRPr lang="en-IN" dirty="0">
            <a:solidFill>
              <a:schemeClr val="bg1"/>
            </a:solidFill>
          </a:endParaRPr>
        </a:p>
      </dgm:t>
    </dgm:pt>
    <dgm:pt modelId="{B6FE6D50-BE10-4332-86C0-AA4D0A874CE1}" type="parTrans" cxnId="{C2F6EF26-2EC1-4D9A-9C17-F24FA40084E0}">
      <dgm:prSet/>
      <dgm:spPr/>
      <dgm:t>
        <a:bodyPr/>
        <a:lstStyle/>
        <a:p>
          <a:endParaRPr lang="en-IN"/>
        </a:p>
      </dgm:t>
    </dgm:pt>
    <dgm:pt modelId="{1693785C-4230-4CD4-B014-9167A42F9088}" type="sibTrans" cxnId="{C2F6EF26-2EC1-4D9A-9C17-F24FA40084E0}">
      <dgm:prSet/>
      <dgm:spPr/>
      <dgm:t>
        <a:bodyPr/>
        <a:lstStyle/>
        <a:p>
          <a:endParaRPr lang="en-IN"/>
        </a:p>
      </dgm:t>
    </dgm:pt>
    <dgm:pt modelId="{65868AFE-53F0-4F6E-B1F5-B3A83D5ED7D2}" type="asst">
      <dgm:prSet phldrT="[Text]"/>
      <dgm:spPr/>
      <dgm:t>
        <a:bodyPr/>
        <a:lstStyle/>
        <a:p>
          <a:r>
            <a:rPr lang="en-IN" dirty="0" smtClean="0">
              <a:solidFill>
                <a:schemeClr val="bg1"/>
              </a:solidFill>
            </a:rPr>
            <a:t>Id </a:t>
          </a:r>
          <a:r>
            <a:rPr lang="en-IN" dirty="0" smtClean="0">
              <a:solidFill>
                <a:schemeClr val="bg1">
                  <a:lumMod val="85000"/>
                </a:schemeClr>
              </a:solidFill>
            </a:rPr>
            <a:t>(PK)</a:t>
          </a:r>
          <a:endParaRPr lang="en-IN" dirty="0">
            <a:solidFill>
              <a:schemeClr val="bg1">
                <a:lumMod val="85000"/>
              </a:schemeClr>
            </a:solidFill>
          </a:endParaRPr>
        </a:p>
      </dgm:t>
    </dgm:pt>
    <dgm:pt modelId="{DD6AE3AE-464E-4F6F-9581-DA9ABBF70217}" type="parTrans" cxnId="{F97C8047-781A-4E33-B4FA-F8FA8F222511}">
      <dgm:prSet/>
      <dgm:spPr/>
      <dgm:t>
        <a:bodyPr/>
        <a:lstStyle/>
        <a:p>
          <a:endParaRPr lang="en-IN"/>
        </a:p>
      </dgm:t>
    </dgm:pt>
    <dgm:pt modelId="{CB70EBE1-FDAF-41D2-9B3E-C2C148C65593}" type="sibTrans" cxnId="{F97C8047-781A-4E33-B4FA-F8FA8F222511}">
      <dgm:prSet/>
      <dgm:spPr/>
      <dgm:t>
        <a:bodyPr/>
        <a:lstStyle/>
        <a:p>
          <a:endParaRPr lang="en-IN"/>
        </a:p>
      </dgm:t>
    </dgm:pt>
    <dgm:pt modelId="{899DAE04-532A-4E75-8FE8-FCBB53CE5DF7}">
      <dgm:prSet phldrT="[Text]"/>
      <dgm:spPr/>
      <dgm:t>
        <a:bodyPr/>
        <a:lstStyle/>
        <a:p>
          <a:r>
            <a:rPr lang="en-IN" dirty="0" smtClean="0">
              <a:solidFill>
                <a:schemeClr val="bg1"/>
              </a:solidFill>
            </a:rPr>
            <a:t>Seller Name</a:t>
          </a:r>
          <a:endParaRPr lang="en-IN" dirty="0">
            <a:solidFill>
              <a:schemeClr val="bg1"/>
            </a:solidFill>
          </a:endParaRPr>
        </a:p>
      </dgm:t>
    </dgm:pt>
    <dgm:pt modelId="{EF1FBAEC-4CE5-4F78-9053-04AAE5053CB4}" type="parTrans" cxnId="{9D31D015-9155-4894-8916-07AEE5545D98}">
      <dgm:prSet/>
      <dgm:spPr/>
      <dgm:t>
        <a:bodyPr/>
        <a:lstStyle/>
        <a:p>
          <a:endParaRPr lang="en-IN"/>
        </a:p>
      </dgm:t>
    </dgm:pt>
    <dgm:pt modelId="{3EE581C0-A8B4-460F-BE23-BAC7AC2753EE}" type="sibTrans" cxnId="{9D31D015-9155-4894-8916-07AEE5545D98}">
      <dgm:prSet/>
      <dgm:spPr/>
      <dgm:t>
        <a:bodyPr/>
        <a:lstStyle/>
        <a:p>
          <a:endParaRPr lang="en-IN"/>
        </a:p>
      </dgm:t>
    </dgm:pt>
    <dgm:pt modelId="{1F578FAD-6825-4AA6-8665-DEFD4A26CB1F}">
      <dgm:prSet phldrT="[Text]"/>
      <dgm:spPr/>
      <dgm:t>
        <a:bodyPr/>
        <a:lstStyle/>
        <a:p>
          <a:r>
            <a:rPr lang="en-IN" dirty="0" smtClean="0">
              <a:solidFill>
                <a:schemeClr val="bg1"/>
              </a:solidFill>
            </a:rPr>
            <a:t>Phone Number</a:t>
          </a:r>
          <a:endParaRPr lang="en-IN" dirty="0">
            <a:solidFill>
              <a:schemeClr val="bg1"/>
            </a:solidFill>
          </a:endParaRPr>
        </a:p>
      </dgm:t>
    </dgm:pt>
    <dgm:pt modelId="{263BEDE1-F083-482F-AA28-0B39D16E5E9A}" type="parTrans" cxnId="{94D4ED3F-E632-40B3-8D48-B0FA31F3935D}">
      <dgm:prSet/>
      <dgm:spPr/>
      <dgm:t>
        <a:bodyPr/>
        <a:lstStyle/>
        <a:p>
          <a:endParaRPr lang="en-IN"/>
        </a:p>
      </dgm:t>
    </dgm:pt>
    <dgm:pt modelId="{55A980CD-A536-4886-A329-603938316513}" type="sibTrans" cxnId="{94D4ED3F-E632-40B3-8D48-B0FA31F3935D}">
      <dgm:prSet/>
      <dgm:spPr/>
      <dgm:t>
        <a:bodyPr/>
        <a:lstStyle/>
        <a:p>
          <a:endParaRPr lang="en-IN"/>
        </a:p>
      </dgm:t>
    </dgm:pt>
    <dgm:pt modelId="{F24124F4-0434-4440-91BC-A2B07BC510D1}">
      <dgm:prSet phldrT="[Text]"/>
      <dgm:spPr/>
      <dgm:t>
        <a:bodyPr/>
        <a:lstStyle/>
        <a:p>
          <a:r>
            <a:rPr lang="en-IN" dirty="0" smtClean="0">
              <a:solidFill>
                <a:schemeClr val="bg1"/>
              </a:solidFill>
            </a:rPr>
            <a:t>Model</a:t>
          </a:r>
          <a:endParaRPr lang="en-IN" dirty="0">
            <a:solidFill>
              <a:schemeClr val="bg1"/>
            </a:solidFill>
          </a:endParaRPr>
        </a:p>
      </dgm:t>
    </dgm:pt>
    <dgm:pt modelId="{494C307A-BFE7-492D-B7D3-C403B6892529}" type="parTrans" cxnId="{98BAEAB6-C51E-4486-8F08-AE56F2915254}">
      <dgm:prSet/>
      <dgm:spPr/>
      <dgm:t>
        <a:bodyPr/>
        <a:lstStyle/>
        <a:p>
          <a:endParaRPr lang="en-IN"/>
        </a:p>
      </dgm:t>
    </dgm:pt>
    <dgm:pt modelId="{B2F833CF-B3CB-4445-BFF6-BA18B2EE6DC3}" type="sibTrans" cxnId="{98BAEAB6-C51E-4486-8F08-AE56F2915254}">
      <dgm:prSet/>
      <dgm:spPr/>
      <dgm:t>
        <a:bodyPr/>
        <a:lstStyle/>
        <a:p>
          <a:endParaRPr lang="en-IN"/>
        </a:p>
      </dgm:t>
    </dgm:pt>
    <dgm:pt modelId="{E5DD6D2C-8A88-4CC9-9DB6-F0314328ECEA}">
      <dgm:prSet phldrT="[Text]"/>
      <dgm:spPr/>
      <dgm:t>
        <a:bodyPr/>
        <a:lstStyle/>
        <a:p>
          <a:r>
            <a:rPr lang="en-IN" dirty="0" smtClean="0">
              <a:solidFill>
                <a:schemeClr val="bg1"/>
              </a:solidFill>
            </a:rPr>
            <a:t>Price</a:t>
          </a:r>
          <a:endParaRPr lang="en-IN" dirty="0">
            <a:solidFill>
              <a:schemeClr val="bg1"/>
            </a:solidFill>
          </a:endParaRPr>
        </a:p>
      </dgm:t>
    </dgm:pt>
    <dgm:pt modelId="{D0FFF026-038F-4035-82F8-0880698CF9A8}" type="parTrans" cxnId="{B9FE9BCF-97F6-4059-B830-5EE606A2D684}">
      <dgm:prSet/>
      <dgm:spPr/>
      <dgm:t>
        <a:bodyPr/>
        <a:lstStyle/>
        <a:p>
          <a:endParaRPr lang="en-IN"/>
        </a:p>
      </dgm:t>
    </dgm:pt>
    <dgm:pt modelId="{558C54D8-A21E-46DD-8F17-73774223A64E}" type="sibTrans" cxnId="{B9FE9BCF-97F6-4059-B830-5EE606A2D684}">
      <dgm:prSet/>
      <dgm:spPr/>
      <dgm:t>
        <a:bodyPr/>
        <a:lstStyle/>
        <a:p>
          <a:endParaRPr lang="en-IN"/>
        </a:p>
      </dgm:t>
    </dgm:pt>
    <dgm:pt modelId="{7D6178AB-00E4-45DE-9A2F-9AC622FE66BE}">
      <dgm:prSet phldrT="[Text]"/>
      <dgm:spPr/>
      <dgm:t>
        <a:bodyPr/>
        <a:lstStyle/>
        <a:p>
          <a:r>
            <a:rPr lang="en-IN" dirty="0" smtClean="0">
              <a:solidFill>
                <a:schemeClr val="bg1"/>
              </a:solidFill>
            </a:rPr>
            <a:t>Discount</a:t>
          </a:r>
          <a:endParaRPr lang="en-IN" dirty="0">
            <a:solidFill>
              <a:schemeClr val="bg1"/>
            </a:solidFill>
          </a:endParaRPr>
        </a:p>
      </dgm:t>
    </dgm:pt>
    <dgm:pt modelId="{429136AD-5F3B-4F3F-B92B-2ACC8C87526B}" type="parTrans" cxnId="{FF507511-F48C-45E7-AAD5-0523ED3B5B92}">
      <dgm:prSet/>
      <dgm:spPr/>
      <dgm:t>
        <a:bodyPr/>
        <a:lstStyle/>
        <a:p>
          <a:endParaRPr lang="en-IN"/>
        </a:p>
      </dgm:t>
    </dgm:pt>
    <dgm:pt modelId="{D9D513C9-F523-49AD-86C1-77C5A4661B78}" type="sibTrans" cxnId="{FF507511-F48C-45E7-AAD5-0523ED3B5B92}">
      <dgm:prSet/>
      <dgm:spPr/>
      <dgm:t>
        <a:bodyPr/>
        <a:lstStyle/>
        <a:p>
          <a:endParaRPr lang="en-IN"/>
        </a:p>
      </dgm:t>
    </dgm:pt>
    <dgm:pt modelId="{BB798452-3A0C-412F-A34E-7AC0B183F88A}">
      <dgm:prSet phldrT="[Text]"/>
      <dgm:spPr/>
      <dgm:t>
        <a:bodyPr/>
        <a:lstStyle/>
        <a:p>
          <a:r>
            <a:rPr lang="en-IN" dirty="0" smtClean="0">
              <a:solidFill>
                <a:schemeClr val="bg1"/>
              </a:solidFill>
            </a:rPr>
            <a:t>Quantity</a:t>
          </a:r>
          <a:endParaRPr lang="en-IN" dirty="0">
            <a:solidFill>
              <a:schemeClr val="bg1"/>
            </a:solidFill>
          </a:endParaRPr>
        </a:p>
      </dgm:t>
    </dgm:pt>
    <dgm:pt modelId="{BB588385-3CA9-4660-90EB-D79C3B932367}" type="parTrans" cxnId="{C8446BC5-6E47-4F08-96A1-7DAA5D152452}">
      <dgm:prSet/>
      <dgm:spPr/>
      <dgm:t>
        <a:bodyPr/>
        <a:lstStyle/>
        <a:p>
          <a:endParaRPr lang="en-IN"/>
        </a:p>
      </dgm:t>
    </dgm:pt>
    <dgm:pt modelId="{EF5BC982-C161-45CF-A43F-65ED1F6C7CD8}" type="sibTrans" cxnId="{C8446BC5-6E47-4F08-96A1-7DAA5D152452}">
      <dgm:prSet/>
      <dgm:spPr/>
      <dgm:t>
        <a:bodyPr/>
        <a:lstStyle/>
        <a:p>
          <a:endParaRPr lang="en-IN"/>
        </a:p>
      </dgm:t>
    </dgm:pt>
    <dgm:pt modelId="{537A7C1F-224B-480C-A59F-B600C0FA190C}">
      <dgm:prSet phldrT="[Text]"/>
      <dgm:spPr/>
      <dgm:t>
        <a:bodyPr/>
        <a:lstStyle/>
        <a:p>
          <a:r>
            <a:rPr lang="en-IN" dirty="0" smtClean="0">
              <a:solidFill>
                <a:schemeClr val="bg1"/>
              </a:solidFill>
            </a:rPr>
            <a:t>Cost</a:t>
          </a:r>
          <a:endParaRPr lang="en-IN" dirty="0">
            <a:solidFill>
              <a:schemeClr val="bg1"/>
            </a:solidFill>
          </a:endParaRPr>
        </a:p>
      </dgm:t>
    </dgm:pt>
    <dgm:pt modelId="{2E42CD28-2B76-4915-BF3E-36F6612C515C}" type="parTrans" cxnId="{9A9B909D-08FC-4D22-96DD-8D5D17F33762}">
      <dgm:prSet/>
      <dgm:spPr/>
      <dgm:t>
        <a:bodyPr/>
        <a:lstStyle/>
        <a:p>
          <a:endParaRPr lang="en-IN"/>
        </a:p>
      </dgm:t>
    </dgm:pt>
    <dgm:pt modelId="{C83926DD-D608-4A45-991A-6EF8733C3887}" type="sibTrans" cxnId="{9A9B909D-08FC-4D22-96DD-8D5D17F33762}">
      <dgm:prSet/>
      <dgm:spPr/>
      <dgm:t>
        <a:bodyPr/>
        <a:lstStyle/>
        <a:p>
          <a:endParaRPr lang="en-IN"/>
        </a:p>
      </dgm:t>
    </dgm:pt>
    <dgm:pt modelId="{4DA1EFBC-3A55-4C84-B822-B1F71F021548}" type="pres">
      <dgm:prSet presAssocID="{33FA3844-A8CC-49F7-9065-C964FDB6AAC2}" presName="Name0" presStyleCnt="0">
        <dgm:presLayoutVars>
          <dgm:orgChart val="1"/>
          <dgm:chPref val="1"/>
          <dgm:dir/>
          <dgm:animOne val="branch"/>
          <dgm:animLvl val="lvl"/>
          <dgm:resizeHandles/>
        </dgm:presLayoutVars>
      </dgm:prSet>
      <dgm:spPr/>
      <dgm:t>
        <a:bodyPr/>
        <a:lstStyle/>
        <a:p>
          <a:endParaRPr lang="en-IN"/>
        </a:p>
      </dgm:t>
    </dgm:pt>
    <dgm:pt modelId="{C4ADB80F-80CF-4C2D-8C9C-436A7C0AA150}" type="pres">
      <dgm:prSet presAssocID="{3B4F78E9-A85C-492F-B3EF-FD85191BE976}" presName="hierRoot1" presStyleCnt="0">
        <dgm:presLayoutVars>
          <dgm:hierBranch val="init"/>
        </dgm:presLayoutVars>
      </dgm:prSet>
      <dgm:spPr/>
    </dgm:pt>
    <dgm:pt modelId="{698E612D-B0CD-4EA9-B9C8-917852791A2D}" type="pres">
      <dgm:prSet presAssocID="{3B4F78E9-A85C-492F-B3EF-FD85191BE976}" presName="rootComposite1" presStyleCnt="0"/>
      <dgm:spPr/>
    </dgm:pt>
    <dgm:pt modelId="{981FD024-AF85-4E83-BC0F-886D9F57861A}" type="pres">
      <dgm:prSet presAssocID="{3B4F78E9-A85C-492F-B3EF-FD85191BE976}" presName="rootText1" presStyleLbl="alignAcc1" presStyleIdx="0" presStyleCnt="0">
        <dgm:presLayoutVars>
          <dgm:chPref val="3"/>
        </dgm:presLayoutVars>
      </dgm:prSet>
      <dgm:spPr/>
      <dgm:t>
        <a:bodyPr/>
        <a:lstStyle/>
        <a:p>
          <a:endParaRPr lang="en-IN"/>
        </a:p>
      </dgm:t>
    </dgm:pt>
    <dgm:pt modelId="{DABB9355-51B0-45B5-B606-3EE46478AE4A}" type="pres">
      <dgm:prSet presAssocID="{3B4F78E9-A85C-492F-B3EF-FD85191BE976}" presName="topArc1" presStyleLbl="parChTrans1D1" presStyleIdx="0" presStyleCnt="18"/>
      <dgm:spPr/>
    </dgm:pt>
    <dgm:pt modelId="{67868D9B-D34F-4E57-AF26-63837F436102}" type="pres">
      <dgm:prSet presAssocID="{3B4F78E9-A85C-492F-B3EF-FD85191BE976}" presName="bottomArc1" presStyleLbl="parChTrans1D1" presStyleIdx="1" presStyleCnt="18"/>
      <dgm:spPr/>
    </dgm:pt>
    <dgm:pt modelId="{C537A6FA-16AD-4016-82CD-CF6C3933D6F3}" type="pres">
      <dgm:prSet presAssocID="{3B4F78E9-A85C-492F-B3EF-FD85191BE976}" presName="topConnNode1" presStyleLbl="node1" presStyleIdx="0" presStyleCnt="0"/>
      <dgm:spPr/>
      <dgm:t>
        <a:bodyPr/>
        <a:lstStyle/>
        <a:p>
          <a:endParaRPr lang="en-IN"/>
        </a:p>
      </dgm:t>
    </dgm:pt>
    <dgm:pt modelId="{16770373-1F48-43F8-BE19-BFB50B270CB8}" type="pres">
      <dgm:prSet presAssocID="{3B4F78E9-A85C-492F-B3EF-FD85191BE976}" presName="hierChild2" presStyleCnt="0"/>
      <dgm:spPr/>
    </dgm:pt>
    <dgm:pt modelId="{83EFFA3F-711A-4E32-8160-B2EA97754705}" type="pres">
      <dgm:prSet presAssocID="{EF1FBAEC-4CE5-4F78-9053-04AAE5053CB4}" presName="Name28" presStyleLbl="parChTrans1D2" presStyleIdx="0" presStyleCnt="8"/>
      <dgm:spPr/>
      <dgm:t>
        <a:bodyPr/>
        <a:lstStyle/>
        <a:p>
          <a:endParaRPr lang="en-IN"/>
        </a:p>
      </dgm:t>
    </dgm:pt>
    <dgm:pt modelId="{7A758E3E-FD7F-47B3-A247-121FE83AACCF}" type="pres">
      <dgm:prSet presAssocID="{899DAE04-532A-4E75-8FE8-FCBB53CE5DF7}" presName="hierRoot2" presStyleCnt="0">
        <dgm:presLayoutVars>
          <dgm:hierBranch val="init"/>
        </dgm:presLayoutVars>
      </dgm:prSet>
      <dgm:spPr/>
    </dgm:pt>
    <dgm:pt modelId="{E201C889-3A63-4677-A561-98CFF5CF3904}" type="pres">
      <dgm:prSet presAssocID="{899DAE04-532A-4E75-8FE8-FCBB53CE5DF7}" presName="rootComposite2" presStyleCnt="0"/>
      <dgm:spPr/>
    </dgm:pt>
    <dgm:pt modelId="{10E0F07F-5B45-4F62-841E-5F428F2CF195}" type="pres">
      <dgm:prSet presAssocID="{899DAE04-532A-4E75-8FE8-FCBB53CE5DF7}" presName="rootText2" presStyleLbl="alignAcc1" presStyleIdx="0" presStyleCnt="0">
        <dgm:presLayoutVars>
          <dgm:chPref val="3"/>
        </dgm:presLayoutVars>
      </dgm:prSet>
      <dgm:spPr/>
      <dgm:t>
        <a:bodyPr/>
        <a:lstStyle/>
        <a:p>
          <a:endParaRPr lang="en-IN"/>
        </a:p>
      </dgm:t>
    </dgm:pt>
    <dgm:pt modelId="{5FB5C9DB-9703-41D3-BA47-34E402193D2C}" type="pres">
      <dgm:prSet presAssocID="{899DAE04-532A-4E75-8FE8-FCBB53CE5DF7}" presName="topArc2" presStyleLbl="parChTrans1D1" presStyleIdx="2" presStyleCnt="18"/>
      <dgm:spPr/>
    </dgm:pt>
    <dgm:pt modelId="{A8BAD628-D6DF-4B96-A1E6-D4BAF32599AB}" type="pres">
      <dgm:prSet presAssocID="{899DAE04-532A-4E75-8FE8-FCBB53CE5DF7}" presName="bottomArc2" presStyleLbl="parChTrans1D1" presStyleIdx="3" presStyleCnt="18"/>
      <dgm:spPr/>
    </dgm:pt>
    <dgm:pt modelId="{1A83B532-5368-43F9-8C95-270984C2BE7E}" type="pres">
      <dgm:prSet presAssocID="{899DAE04-532A-4E75-8FE8-FCBB53CE5DF7}" presName="topConnNode2" presStyleLbl="node2" presStyleIdx="0" presStyleCnt="0"/>
      <dgm:spPr/>
      <dgm:t>
        <a:bodyPr/>
        <a:lstStyle/>
        <a:p>
          <a:endParaRPr lang="en-IN"/>
        </a:p>
      </dgm:t>
    </dgm:pt>
    <dgm:pt modelId="{8660C293-08E2-4F4A-82D7-6D64B393A614}" type="pres">
      <dgm:prSet presAssocID="{899DAE04-532A-4E75-8FE8-FCBB53CE5DF7}" presName="hierChild4" presStyleCnt="0"/>
      <dgm:spPr/>
    </dgm:pt>
    <dgm:pt modelId="{84D6E250-CC24-422D-9805-9CD2FAC1F253}" type="pres">
      <dgm:prSet presAssocID="{899DAE04-532A-4E75-8FE8-FCBB53CE5DF7}" presName="hierChild5" presStyleCnt="0"/>
      <dgm:spPr/>
    </dgm:pt>
    <dgm:pt modelId="{ECD72097-2295-4C67-9118-F278032BEDD7}" type="pres">
      <dgm:prSet presAssocID="{263BEDE1-F083-482F-AA28-0B39D16E5E9A}" presName="Name28" presStyleLbl="parChTrans1D2" presStyleIdx="1" presStyleCnt="8"/>
      <dgm:spPr/>
      <dgm:t>
        <a:bodyPr/>
        <a:lstStyle/>
        <a:p>
          <a:endParaRPr lang="en-IN"/>
        </a:p>
      </dgm:t>
    </dgm:pt>
    <dgm:pt modelId="{F91FDAF1-4CE4-48D4-8A5B-C766C50FEA85}" type="pres">
      <dgm:prSet presAssocID="{1F578FAD-6825-4AA6-8665-DEFD4A26CB1F}" presName="hierRoot2" presStyleCnt="0">
        <dgm:presLayoutVars>
          <dgm:hierBranch val="init"/>
        </dgm:presLayoutVars>
      </dgm:prSet>
      <dgm:spPr/>
    </dgm:pt>
    <dgm:pt modelId="{26D16E65-6841-4C06-A96A-552C0426CF1E}" type="pres">
      <dgm:prSet presAssocID="{1F578FAD-6825-4AA6-8665-DEFD4A26CB1F}" presName="rootComposite2" presStyleCnt="0"/>
      <dgm:spPr/>
    </dgm:pt>
    <dgm:pt modelId="{F1AC825D-51E3-466D-A554-F493B615E5C2}" type="pres">
      <dgm:prSet presAssocID="{1F578FAD-6825-4AA6-8665-DEFD4A26CB1F}" presName="rootText2" presStyleLbl="alignAcc1" presStyleIdx="0" presStyleCnt="0">
        <dgm:presLayoutVars>
          <dgm:chPref val="3"/>
        </dgm:presLayoutVars>
      </dgm:prSet>
      <dgm:spPr/>
      <dgm:t>
        <a:bodyPr/>
        <a:lstStyle/>
        <a:p>
          <a:endParaRPr lang="en-IN"/>
        </a:p>
      </dgm:t>
    </dgm:pt>
    <dgm:pt modelId="{0CB9DAC0-5F6F-48BB-B76A-7727E57CA8E8}" type="pres">
      <dgm:prSet presAssocID="{1F578FAD-6825-4AA6-8665-DEFD4A26CB1F}" presName="topArc2" presStyleLbl="parChTrans1D1" presStyleIdx="4" presStyleCnt="18"/>
      <dgm:spPr/>
    </dgm:pt>
    <dgm:pt modelId="{4149565F-8DE4-42E9-AFB7-05EDB844CD38}" type="pres">
      <dgm:prSet presAssocID="{1F578FAD-6825-4AA6-8665-DEFD4A26CB1F}" presName="bottomArc2" presStyleLbl="parChTrans1D1" presStyleIdx="5" presStyleCnt="18"/>
      <dgm:spPr/>
    </dgm:pt>
    <dgm:pt modelId="{EFDE0D6B-18A9-4035-82AC-DFE13212B9EC}" type="pres">
      <dgm:prSet presAssocID="{1F578FAD-6825-4AA6-8665-DEFD4A26CB1F}" presName="topConnNode2" presStyleLbl="node2" presStyleIdx="0" presStyleCnt="0"/>
      <dgm:spPr/>
      <dgm:t>
        <a:bodyPr/>
        <a:lstStyle/>
        <a:p>
          <a:endParaRPr lang="en-IN"/>
        </a:p>
      </dgm:t>
    </dgm:pt>
    <dgm:pt modelId="{26A0E604-3D93-46E7-B581-1CD2E5530245}" type="pres">
      <dgm:prSet presAssocID="{1F578FAD-6825-4AA6-8665-DEFD4A26CB1F}" presName="hierChild4" presStyleCnt="0"/>
      <dgm:spPr/>
    </dgm:pt>
    <dgm:pt modelId="{51722190-D6A5-49A5-BFFC-006DB6287A9E}" type="pres">
      <dgm:prSet presAssocID="{1F578FAD-6825-4AA6-8665-DEFD4A26CB1F}" presName="hierChild5" presStyleCnt="0"/>
      <dgm:spPr/>
    </dgm:pt>
    <dgm:pt modelId="{A1B5863E-1840-4701-8767-6FA5C4AA45C4}" type="pres">
      <dgm:prSet presAssocID="{494C307A-BFE7-492D-B7D3-C403B6892529}" presName="Name28" presStyleLbl="parChTrans1D2" presStyleIdx="2" presStyleCnt="8"/>
      <dgm:spPr/>
      <dgm:t>
        <a:bodyPr/>
        <a:lstStyle/>
        <a:p>
          <a:endParaRPr lang="en-IN"/>
        </a:p>
      </dgm:t>
    </dgm:pt>
    <dgm:pt modelId="{78419A1C-3E2F-4FB7-B8B9-7183F7A1A38F}" type="pres">
      <dgm:prSet presAssocID="{F24124F4-0434-4440-91BC-A2B07BC510D1}" presName="hierRoot2" presStyleCnt="0">
        <dgm:presLayoutVars>
          <dgm:hierBranch val="init"/>
        </dgm:presLayoutVars>
      </dgm:prSet>
      <dgm:spPr/>
    </dgm:pt>
    <dgm:pt modelId="{15541B15-BEA3-4A6F-A3EE-72C51CCB48EF}" type="pres">
      <dgm:prSet presAssocID="{F24124F4-0434-4440-91BC-A2B07BC510D1}" presName="rootComposite2" presStyleCnt="0"/>
      <dgm:spPr/>
    </dgm:pt>
    <dgm:pt modelId="{8FE17CE4-E31C-4264-83C6-C79DF792F571}" type="pres">
      <dgm:prSet presAssocID="{F24124F4-0434-4440-91BC-A2B07BC510D1}" presName="rootText2" presStyleLbl="alignAcc1" presStyleIdx="0" presStyleCnt="0">
        <dgm:presLayoutVars>
          <dgm:chPref val="3"/>
        </dgm:presLayoutVars>
      </dgm:prSet>
      <dgm:spPr/>
      <dgm:t>
        <a:bodyPr/>
        <a:lstStyle/>
        <a:p>
          <a:endParaRPr lang="en-IN"/>
        </a:p>
      </dgm:t>
    </dgm:pt>
    <dgm:pt modelId="{E3EE3840-46A9-4EDA-B674-737497F46BF4}" type="pres">
      <dgm:prSet presAssocID="{F24124F4-0434-4440-91BC-A2B07BC510D1}" presName="topArc2" presStyleLbl="parChTrans1D1" presStyleIdx="6" presStyleCnt="18"/>
      <dgm:spPr/>
    </dgm:pt>
    <dgm:pt modelId="{B7D9C398-9655-4016-B652-E62E25B0C868}" type="pres">
      <dgm:prSet presAssocID="{F24124F4-0434-4440-91BC-A2B07BC510D1}" presName="bottomArc2" presStyleLbl="parChTrans1D1" presStyleIdx="7" presStyleCnt="18"/>
      <dgm:spPr/>
    </dgm:pt>
    <dgm:pt modelId="{FEB807BE-AF1E-4D9E-8F8D-D6639D110F38}" type="pres">
      <dgm:prSet presAssocID="{F24124F4-0434-4440-91BC-A2B07BC510D1}" presName="topConnNode2" presStyleLbl="node2" presStyleIdx="0" presStyleCnt="0"/>
      <dgm:spPr/>
      <dgm:t>
        <a:bodyPr/>
        <a:lstStyle/>
        <a:p>
          <a:endParaRPr lang="en-IN"/>
        </a:p>
      </dgm:t>
    </dgm:pt>
    <dgm:pt modelId="{9AD67BAC-CDA2-4CE1-A7D3-D1B83810D42E}" type="pres">
      <dgm:prSet presAssocID="{F24124F4-0434-4440-91BC-A2B07BC510D1}" presName="hierChild4" presStyleCnt="0"/>
      <dgm:spPr/>
    </dgm:pt>
    <dgm:pt modelId="{A10E0CD1-0103-4E62-9AF9-0DD24480FEDB}" type="pres">
      <dgm:prSet presAssocID="{F24124F4-0434-4440-91BC-A2B07BC510D1}" presName="hierChild5" presStyleCnt="0"/>
      <dgm:spPr/>
    </dgm:pt>
    <dgm:pt modelId="{2D0BFC4E-CC70-4866-81C4-96ADC3ACE557}" type="pres">
      <dgm:prSet presAssocID="{D0FFF026-038F-4035-82F8-0880698CF9A8}" presName="Name28" presStyleLbl="parChTrans1D2" presStyleIdx="3" presStyleCnt="8"/>
      <dgm:spPr/>
      <dgm:t>
        <a:bodyPr/>
        <a:lstStyle/>
        <a:p>
          <a:endParaRPr lang="en-IN"/>
        </a:p>
      </dgm:t>
    </dgm:pt>
    <dgm:pt modelId="{02299062-CDBD-4E9C-9DD5-D5F39E5D86DF}" type="pres">
      <dgm:prSet presAssocID="{E5DD6D2C-8A88-4CC9-9DB6-F0314328ECEA}" presName="hierRoot2" presStyleCnt="0">
        <dgm:presLayoutVars>
          <dgm:hierBranch val="init"/>
        </dgm:presLayoutVars>
      </dgm:prSet>
      <dgm:spPr/>
    </dgm:pt>
    <dgm:pt modelId="{2B53678B-1178-450C-861A-413E3FE74359}" type="pres">
      <dgm:prSet presAssocID="{E5DD6D2C-8A88-4CC9-9DB6-F0314328ECEA}" presName="rootComposite2" presStyleCnt="0"/>
      <dgm:spPr/>
    </dgm:pt>
    <dgm:pt modelId="{D3AAE08C-6F2E-4CBC-AEE3-BFFCD3AE89E4}" type="pres">
      <dgm:prSet presAssocID="{E5DD6D2C-8A88-4CC9-9DB6-F0314328ECEA}" presName="rootText2" presStyleLbl="alignAcc1" presStyleIdx="0" presStyleCnt="0">
        <dgm:presLayoutVars>
          <dgm:chPref val="3"/>
        </dgm:presLayoutVars>
      </dgm:prSet>
      <dgm:spPr/>
      <dgm:t>
        <a:bodyPr/>
        <a:lstStyle/>
        <a:p>
          <a:endParaRPr lang="en-IN"/>
        </a:p>
      </dgm:t>
    </dgm:pt>
    <dgm:pt modelId="{AF9136E1-B1B8-4A3E-B64C-BDECAD7D1C62}" type="pres">
      <dgm:prSet presAssocID="{E5DD6D2C-8A88-4CC9-9DB6-F0314328ECEA}" presName="topArc2" presStyleLbl="parChTrans1D1" presStyleIdx="8" presStyleCnt="18"/>
      <dgm:spPr/>
    </dgm:pt>
    <dgm:pt modelId="{64E34AC8-258D-486D-AFAB-47CA98F6757A}" type="pres">
      <dgm:prSet presAssocID="{E5DD6D2C-8A88-4CC9-9DB6-F0314328ECEA}" presName="bottomArc2" presStyleLbl="parChTrans1D1" presStyleIdx="9" presStyleCnt="18"/>
      <dgm:spPr/>
    </dgm:pt>
    <dgm:pt modelId="{AE22AF81-111C-4094-970B-7121D4F8A58B}" type="pres">
      <dgm:prSet presAssocID="{E5DD6D2C-8A88-4CC9-9DB6-F0314328ECEA}" presName="topConnNode2" presStyleLbl="node2" presStyleIdx="0" presStyleCnt="0"/>
      <dgm:spPr/>
      <dgm:t>
        <a:bodyPr/>
        <a:lstStyle/>
        <a:p>
          <a:endParaRPr lang="en-IN"/>
        </a:p>
      </dgm:t>
    </dgm:pt>
    <dgm:pt modelId="{55206D33-53E9-4CF2-81FA-9603E7C8A2D8}" type="pres">
      <dgm:prSet presAssocID="{E5DD6D2C-8A88-4CC9-9DB6-F0314328ECEA}" presName="hierChild4" presStyleCnt="0"/>
      <dgm:spPr/>
    </dgm:pt>
    <dgm:pt modelId="{00BAA9CC-4F51-4D90-BB4E-1BDD6CCC1890}" type="pres">
      <dgm:prSet presAssocID="{E5DD6D2C-8A88-4CC9-9DB6-F0314328ECEA}" presName="hierChild5" presStyleCnt="0"/>
      <dgm:spPr/>
    </dgm:pt>
    <dgm:pt modelId="{80685B66-0E7A-4490-BC80-DD147F1828DC}" type="pres">
      <dgm:prSet presAssocID="{429136AD-5F3B-4F3F-B92B-2ACC8C87526B}" presName="Name28" presStyleLbl="parChTrans1D2" presStyleIdx="4" presStyleCnt="8"/>
      <dgm:spPr/>
      <dgm:t>
        <a:bodyPr/>
        <a:lstStyle/>
        <a:p>
          <a:endParaRPr lang="en-IN"/>
        </a:p>
      </dgm:t>
    </dgm:pt>
    <dgm:pt modelId="{AA409A2F-2D03-4290-B033-8FB34151F29C}" type="pres">
      <dgm:prSet presAssocID="{7D6178AB-00E4-45DE-9A2F-9AC622FE66BE}" presName="hierRoot2" presStyleCnt="0">
        <dgm:presLayoutVars>
          <dgm:hierBranch val="init"/>
        </dgm:presLayoutVars>
      </dgm:prSet>
      <dgm:spPr/>
    </dgm:pt>
    <dgm:pt modelId="{1AAD76FE-7DA3-4ECA-956D-C9CAEC2FFCCA}" type="pres">
      <dgm:prSet presAssocID="{7D6178AB-00E4-45DE-9A2F-9AC622FE66BE}" presName="rootComposite2" presStyleCnt="0"/>
      <dgm:spPr/>
    </dgm:pt>
    <dgm:pt modelId="{EC3E7BA0-0287-4071-8D59-74B5240A86EB}" type="pres">
      <dgm:prSet presAssocID="{7D6178AB-00E4-45DE-9A2F-9AC622FE66BE}" presName="rootText2" presStyleLbl="alignAcc1" presStyleIdx="0" presStyleCnt="0">
        <dgm:presLayoutVars>
          <dgm:chPref val="3"/>
        </dgm:presLayoutVars>
      </dgm:prSet>
      <dgm:spPr/>
      <dgm:t>
        <a:bodyPr/>
        <a:lstStyle/>
        <a:p>
          <a:endParaRPr lang="en-IN"/>
        </a:p>
      </dgm:t>
    </dgm:pt>
    <dgm:pt modelId="{D2DE08AD-10AB-40E8-93B5-E232F1FCFADC}" type="pres">
      <dgm:prSet presAssocID="{7D6178AB-00E4-45DE-9A2F-9AC622FE66BE}" presName="topArc2" presStyleLbl="parChTrans1D1" presStyleIdx="10" presStyleCnt="18"/>
      <dgm:spPr/>
    </dgm:pt>
    <dgm:pt modelId="{F81F26F8-94F4-4DFB-8260-A119D5D6D5A8}" type="pres">
      <dgm:prSet presAssocID="{7D6178AB-00E4-45DE-9A2F-9AC622FE66BE}" presName="bottomArc2" presStyleLbl="parChTrans1D1" presStyleIdx="11" presStyleCnt="18"/>
      <dgm:spPr/>
    </dgm:pt>
    <dgm:pt modelId="{0C2C677A-88F3-4D06-9549-C4F6D816426E}" type="pres">
      <dgm:prSet presAssocID="{7D6178AB-00E4-45DE-9A2F-9AC622FE66BE}" presName="topConnNode2" presStyleLbl="node2" presStyleIdx="0" presStyleCnt="0"/>
      <dgm:spPr/>
      <dgm:t>
        <a:bodyPr/>
        <a:lstStyle/>
        <a:p>
          <a:endParaRPr lang="en-IN"/>
        </a:p>
      </dgm:t>
    </dgm:pt>
    <dgm:pt modelId="{B14AFCFE-F2A1-4DC0-BE82-D2F11541CA2C}" type="pres">
      <dgm:prSet presAssocID="{7D6178AB-00E4-45DE-9A2F-9AC622FE66BE}" presName="hierChild4" presStyleCnt="0"/>
      <dgm:spPr/>
    </dgm:pt>
    <dgm:pt modelId="{0B06A529-12B8-4C5C-81D8-17AA90041AC0}" type="pres">
      <dgm:prSet presAssocID="{7D6178AB-00E4-45DE-9A2F-9AC622FE66BE}" presName="hierChild5" presStyleCnt="0"/>
      <dgm:spPr/>
    </dgm:pt>
    <dgm:pt modelId="{058BF0A7-1024-47E6-9A27-5389D76E3C1C}" type="pres">
      <dgm:prSet presAssocID="{BB588385-3CA9-4660-90EB-D79C3B932367}" presName="Name28" presStyleLbl="parChTrans1D2" presStyleIdx="5" presStyleCnt="8"/>
      <dgm:spPr/>
      <dgm:t>
        <a:bodyPr/>
        <a:lstStyle/>
        <a:p>
          <a:endParaRPr lang="en-IN"/>
        </a:p>
      </dgm:t>
    </dgm:pt>
    <dgm:pt modelId="{9258FCE7-9261-460D-9B62-A68B49760344}" type="pres">
      <dgm:prSet presAssocID="{BB798452-3A0C-412F-A34E-7AC0B183F88A}" presName="hierRoot2" presStyleCnt="0">
        <dgm:presLayoutVars>
          <dgm:hierBranch val="init"/>
        </dgm:presLayoutVars>
      </dgm:prSet>
      <dgm:spPr/>
    </dgm:pt>
    <dgm:pt modelId="{C58A6C88-5274-4AAA-99DA-4D9866F51A8E}" type="pres">
      <dgm:prSet presAssocID="{BB798452-3A0C-412F-A34E-7AC0B183F88A}" presName="rootComposite2" presStyleCnt="0"/>
      <dgm:spPr/>
    </dgm:pt>
    <dgm:pt modelId="{F69CB096-FD25-4EEA-B7DF-A6B0E638623A}" type="pres">
      <dgm:prSet presAssocID="{BB798452-3A0C-412F-A34E-7AC0B183F88A}" presName="rootText2" presStyleLbl="alignAcc1" presStyleIdx="0" presStyleCnt="0">
        <dgm:presLayoutVars>
          <dgm:chPref val="3"/>
        </dgm:presLayoutVars>
      </dgm:prSet>
      <dgm:spPr/>
      <dgm:t>
        <a:bodyPr/>
        <a:lstStyle/>
        <a:p>
          <a:endParaRPr lang="en-IN"/>
        </a:p>
      </dgm:t>
    </dgm:pt>
    <dgm:pt modelId="{D3619F77-757F-4A47-9EC5-1B81DC848426}" type="pres">
      <dgm:prSet presAssocID="{BB798452-3A0C-412F-A34E-7AC0B183F88A}" presName="topArc2" presStyleLbl="parChTrans1D1" presStyleIdx="12" presStyleCnt="18"/>
      <dgm:spPr/>
    </dgm:pt>
    <dgm:pt modelId="{C6F40C99-5D06-4A7B-A41D-7459B3202BAB}" type="pres">
      <dgm:prSet presAssocID="{BB798452-3A0C-412F-A34E-7AC0B183F88A}" presName="bottomArc2" presStyleLbl="parChTrans1D1" presStyleIdx="13" presStyleCnt="18"/>
      <dgm:spPr/>
    </dgm:pt>
    <dgm:pt modelId="{AAED9680-8E04-4088-B1CF-4F02FF437356}" type="pres">
      <dgm:prSet presAssocID="{BB798452-3A0C-412F-A34E-7AC0B183F88A}" presName="topConnNode2" presStyleLbl="node2" presStyleIdx="0" presStyleCnt="0"/>
      <dgm:spPr/>
      <dgm:t>
        <a:bodyPr/>
        <a:lstStyle/>
        <a:p>
          <a:endParaRPr lang="en-IN"/>
        </a:p>
      </dgm:t>
    </dgm:pt>
    <dgm:pt modelId="{70CC85EC-56AD-45E0-B115-95BFDD1AF611}" type="pres">
      <dgm:prSet presAssocID="{BB798452-3A0C-412F-A34E-7AC0B183F88A}" presName="hierChild4" presStyleCnt="0"/>
      <dgm:spPr/>
    </dgm:pt>
    <dgm:pt modelId="{0DEE7026-8011-4313-A3A0-31E6B20A79E8}" type="pres">
      <dgm:prSet presAssocID="{BB798452-3A0C-412F-A34E-7AC0B183F88A}" presName="hierChild5" presStyleCnt="0"/>
      <dgm:spPr/>
    </dgm:pt>
    <dgm:pt modelId="{199572D4-F88E-4E2B-B733-F11C81CF2632}" type="pres">
      <dgm:prSet presAssocID="{2E42CD28-2B76-4915-BF3E-36F6612C515C}" presName="Name28" presStyleLbl="parChTrans1D2" presStyleIdx="6" presStyleCnt="8"/>
      <dgm:spPr/>
      <dgm:t>
        <a:bodyPr/>
        <a:lstStyle/>
        <a:p>
          <a:endParaRPr lang="en-IN"/>
        </a:p>
      </dgm:t>
    </dgm:pt>
    <dgm:pt modelId="{EFFBB4D9-83BD-4534-8CF4-5345DD6460D6}" type="pres">
      <dgm:prSet presAssocID="{537A7C1F-224B-480C-A59F-B600C0FA190C}" presName="hierRoot2" presStyleCnt="0">
        <dgm:presLayoutVars>
          <dgm:hierBranch val="init"/>
        </dgm:presLayoutVars>
      </dgm:prSet>
      <dgm:spPr/>
    </dgm:pt>
    <dgm:pt modelId="{14FA7586-F3EB-49DC-B67A-FA20D2209AC9}" type="pres">
      <dgm:prSet presAssocID="{537A7C1F-224B-480C-A59F-B600C0FA190C}" presName="rootComposite2" presStyleCnt="0"/>
      <dgm:spPr/>
    </dgm:pt>
    <dgm:pt modelId="{70B7F3D1-19D6-4667-98E0-9F057BF4BE06}" type="pres">
      <dgm:prSet presAssocID="{537A7C1F-224B-480C-A59F-B600C0FA190C}" presName="rootText2" presStyleLbl="alignAcc1" presStyleIdx="0" presStyleCnt="0">
        <dgm:presLayoutVars>
          <dgm:chPref val="3"/>
        </dgm:presLayoutVars>
      </dgm:prSet>
      <dgm:spPr/>
      <dgm:t>
        <a:bodyPr/>
        <a:lstStyle/>
        <a:p>
          <a:endParaRPr lang="en-IN"/>
        </a:p>
      </dgm:t>
    </dgm:pt>
    <dgm:pt modelId="{3C52315A-8AD1-455B-91E5-0DF641A2C34F}" type="pres">
      <dgm:prSet presAssocID="{537A7C1F-224B-480C-A59F-B600C0FA190C}" presName="topArc2" presStyleLbl="parChTrans1D1" presStyleIdx="14" presStyleCnt="18"/>
      <dgm:spPr/>
    </dgm:pt>
    <dgm:pt modelId="{77C4629E-2ABB-471F-AC1C-110FE5C51900}" type="pres">
      <dgm:prSet presAssocID="{537A7C1F-224B-480C-A59F-B600C0FA190C}" presName="bottomArc2" presStyleLbl="parChTrans1D1" presStyleIdx="15" presStyleCnt="18"/>
      <dgm:spPr/>
    </dgm:pt>
    <dgm:pt modelId="{EDECB665-E194-489F-A31F-5792D9A687AA}" type="pres">
      <dgm:prSet presAssocID="{537A7C1F-224B-480C-A59F-B600C0FA190C}" presName="topConnNode2" presStyleLbl="node2" presStyleIdx="0" presStyleCnt="0"/>
      <dgm:spPr/>
      <dgm:t>
        <a:bodyPr/>
        <a:lstStyle/>
        <a:p>
          <a:endParaRPr lang="en-IN"/>
        </a:p>
      </dgm:t>
    </dgm:pt>
    <dgm:pt modelId="{D9F28E4D-347E-4F4E-ABF6-D1E9B1BC74A4}" type="pres">
      <dgm:prSet presAssocID="{537A7C1F-224B-480C-A59F-B600C0FA190C}" presName="hierChild4" presStyleCnt="0"/>
      <dgm:spPr/>
    </dgm:pt>
    <dgm:pt modelId="{6EECB2F0-C08E-44D4-AF24-AF0DCE7C6D24}" type="pres">
      <dgm:prSet presAssocID="{537A7C1F-224B-480C-A59F-B600C0FA190C}" presName="hierChild5" presStyleCnt="0"/>
      <dgm:spPr/>
    </dgm:pt>
    <dgm:pt modelId="{67AB79CD-5223-4536-8913-A6A9834BA826}" type="pres">
      <dgm:prSet presAssocID="{3B4F78E9-A85C-492F-B3EF-FD85191BE976}" presName="hierChild3" presStyleCnt="0"/>
      <dgm:spPr/>
    </dgm:pt>
    <dgm:pt modelId="{14DC33A8-CAEF-4D98-9F05-557DF9CC7C19}" type="pres">
      <dgm:prSet presAssocID="{DD6AE3AE-464E-4F6F-9581-DA9ABBF70217}" presName="Name101" presStyleLbl="parChTrans1D2" presStyleIdx="7" presStyleCnt="8"/>
      <dgm:spPr/>
      <dgm:t>
        <a:bodyPr/>
        <a:lstStyle/>
        <a:p>
          <a:endParaRPr lang="en-IN"/>
        </a:p>
      </dgm:t>
    </dgm:pt>
    <dgm:pt modelId="{53135D49-9F1C-4D02-8CD1-63E023FC597C}" type="pres">
      <dgm:prSet presAssocID="{65868AFE-53F0-4F6E-B1F5-B3A83D5ED7D2}" presName="hierRoot3" presStyleCnt="0">
        <dgm:presLayoutVars>
          <dgm:hierBranch val="init"/>
        </dgm:presLayoutVars>
      </dgm:prSet>
      <dgm:spPr/>
    </dgm:pt>
    <dgm:pt modelId="{3F3A8796-95FF-4004-AEDB-AB5FD4C8F488}" type="pres">
      <dgm:prSet presAssocID="{65868AFE-53F0-4F6E-B1F5-B3A83D5ED7D2}" presName="rootComposite3" presStyleCnt="0"/>
      <dgm:spPr/>
    </dgm:pt>
    <dgm:pt modelId="{BFAD4359-594B-47E9-97B4-7EAB9EF72998}" type="pres">
      <dgm:prSet presAssocID="{65868AFE-53F0-4F6E-B1F5-B3A83D5ED7D2}" presName="rootText3" presStyleLbl="alignAcc1" presStyleIdx="0" presStyleCnt="0">
        <dgm:presLayoutVars>
          <dgm:chPref val="3"/>
        </dgm:presLayoutVars>
      </dgm:prSet>
      <dgm:spPr/>
      <dgm:t>
        <a:bodyPr/>
        <a:lstStyle/>
        <a:p>
          <a:endParaRPr lang="en-IN"/>
        </a:p>
      </dgm:t>
    </dgm:pt>
    <dgm:pt modelId="{FAA4105C-C837-4DDA-AAA2-E6E3925B4A9F}" type="pres">
      <dgm:prSet presAssocID="{65868AFE-53F0-4F6E-B1F5-B3A83D5ED7D2}" presName="topArc3" presStyleLbl="parChTrans1D1" presStyleIdx="16" presStyleCnt="18"/>
      <dgm:spPr/>
    </dgm:pt>
    <dgm:pt modelId="{AD44F687-9E70-4B5A-8162-1C219E5E241C}" type="pres">
      <dgm:prSet presAssocID="{65868AFE-53F0-4F6E-B1F5-B3A83D5ED7D2}" presName="bottomArc3" presStyleLbl="parChTrans1D1" presStyleIdx="17" presStyleCnt="18"/>
      <dgm:spPr/>
    </dgm:pt>
    <dgm:pt modelId="{0BEEE78C-019B-478C-9E88-819739CD7FF3}" type="pres">
      <dgm:prSet presAssocID="{65868AFE-53F0-4F6E-B1F5-B3A83D5ED7D2}" presName="topConnNode3" presStyleLbl="asst1" presStyleIdx="0" presStyleCnt="0"/>
      <dgm:spPr/>
      <dgm:t>
        <a:bodyPr/>
        <a:lstStyle/>
        <a:p>
          <a:endParaRPr lang="en-IN"/>
        </a:p>
      </dgm:t>
    </dgm:pt>
    <dgm:pt modelId="{C2C36F0C-A7CA-4FB0-8C8D-9E650EE490E2}" type="pres">
      <dgm:prSet presAssocID="{65868AFE-53F0-4F6E-B1F5-B3A83D5ED7D2}" presName="hierChild6" presStyleCnt="0"/>
      <dgm:spPr/>
    </dgm:pt>
    <dgm:pt modelId="{8589C92C-5B73-4DF5-8B53-D16B7A5AE41F}" type="pres">
      <dgm:prSet presAssocID="{65868AFE-53F0-4F6E-B1F5-B3A83D5ED7D2}" presName="hierChild7" presStyleCnt="0"/>
      <dgm:spPr/>
    </dgm:pt>
  </dgm:ptLst>
  <dgm:cxnLst>
    <dgm:cxn modelId="{7448B1F8-F3D4-4C60-BB4A-B4C548DAE0F0}" type="presOf" srcId="{263BEDE1-F083-482F-AA28-0B39D16E5E9A}" destId="{ECD72097-2295-4C67-9118-F278032BEDD7}" srcOrd="0" destOrd="0" presId="urn:microsoft.com/office/officeart/2008/layout/HalfCircleOrganizationChart"/>
    <dgm:cxn modelId="{CC922E3B-37BC-453C-8131-9AD73193C438}" type="presOf" srcId="{899DAE04-532A-4E75-8FE8-FCBB53CE5DF7}" destId="{10E0F07F-5B45-4F62-841E-5F428F2CF195}" srcOrd="0" destOrd="0" presId="urn:microsoft.com/office/officeart/2008/layout/HalfCircleOrganizationChart"/>
    <dgm:cxn modelId="{38929D10-DBB4-45AB-98B4-455854653FEE}" type="presOf" srcId="{BB588385-3CA9-4660-90EB-D79C3B932367}" destId="{058BF0A7-1024-47E6-9A27-5389D76E3C1C}" srcOrd="0" destOrd="0" presId="urn:microsoft.com/office/officeart/2008/layout/HalfCircleOrganizationChart"/>
    <dgm:cxn modelId="{EDBB0262-13CD-48E7-8352-AB81043A396A}" type="presOf" srcId="{65868AFE-53F0-4F6E-B1F5-B3A83D5ED7D2}" destId="{0BEEE78C-019B-478C-9E88-819739CD7FF3}" srcOrd="1" destOrd="0" presId="urn:microsoft.com/office/officeart/2008/layout/HalfCircleOrganizationChart"/>
    <dgm:cxn modelId="{FF507511-F48C-45E7-AAD5-0523ED3B5B92}" srcId="{3B4F78E9-A85C-492F-B3EF-FD85191BE976}" destId="{7D6178AB-00E4-45DE-9A2F-9AC622FE66BE}" srcOrd="5" destOrd="0" parTransId="{429136AD-5F3B-4F3F-B92B-2ACC8C87526B}" sibTransId="{D9D513C9-F523-49AD-86C1-77C5A4661B78}"/>
    <dgm:cxn modelId="{3541DFEA-FD13-4FE9-AF6B-31A5400DD497}" type="presOf" srcId="{3B4F78E9-A85C-492F-B3EF-FD85191BE976}" destId="{981FD024-AF85-4E83-BC0F-886D9F57861A}" srcOrd="0" destOrd="0" presId="urn:microsoft.com/office/officeart/2008/layout/HalfCircleOrganizationChart"/>
    <dgm:cxn modelId="{4D9BEE63-82A0-46EB-B54B-85BADE19CDE0}" type="presOf" srcId="{1F578FAD-6825-4AA6-8665-DEFD4A26CB1F}" destId="{F1AC825D-51E3-466D-A554-F493B615E5C2}" srcOrd="0" destOrd="0" presId="urn:microsoft.com/office/officeart/2008/layout/HalfCircleOrganizationChart"/>
    <dgm:cxn modelId="{A102F3D4-2FD9-433D-BB1F-F9555A035B52}" type="presOf" srcId="{BB798452-3A0C-412F-A34E-7AC0B183F88A}" destId="{AAED9680-8E04-4088-B1CF-4F02FF437356}" srcOrd="1" destOrd="0" presId="urn:microsoft.com/office/officeart/2008/layout/HalfCircleOrganizationChart"/>
    <dgm:cxn modelId="{DF1CBC0E-DFB0-4208-AA94-F57A184E0A44}" type="presOf" srcId="{E5DD6D2C-8A88-4CC9-9DB6-F0314328ECEA}" destId="{AE22AF81-111C-4094-970B-7121D4F8A58B}" srcOrd="1" destOrd="0" presId="urn:microsoft.com/office/officeart/2008/layout/HalfCircleOrganizationChart"/>
    <dgm:cxn modelId="{804424D2-9E21-4534-BC22-320738FA8B11}" type="presOf" srcId="{2E42CD28-2B76-4915-BF3E-36F6612C515C}" destId="{199572D4-F88E-4E2B-B733-F11C81CF2632}" srcOrd="0" destOrd="0" presId="urn:microsoft.com/office/officeart/2008/layout/HalfCircleOrganizationChart"/>
    <dgm:cxn modelId="{810C1F22-0DB6-4AB1-8BA1-A2814F914F6E}" type="presOf" srcId="{899DAE04-532A-4E75-8FE8-FCBB53CE5DF7}" destId="{1A83B532-5368-43F9-8C95-270984C2BE7E}" srcOrd="1" destOrd="0" presId="urn:microsoft.com/office/officeart/2008/layout/HalfCircleOrganizationChart"/>
    <dgm:cxn modelId="{D42DBDE1-F4D7-4DEC-A5FB-BF0E73545DD6}" type="presOf" srcId="{429136AD-5F3B-4F3F-B92B-2ACC8C87526B}" destId="{80685B66-0E7A-4490-BC80-DD147F1828DC}" srcOrd="0" destOrd="0" presId="urn:microsoft.com/office/officeart/2008/layout/HalfCircleOrganizationChart"/>
    <dgm:cxn modelId="{47914A23-84BB-490B-9534-E931D891E1ED}" type="presOf" srcId="{494C307A-BFE7-492D-B7D3-C403B6892529}" destId="{A1B5863E-1840-4701-8767-6FA5C4AA45C4}" srcOrd="0" destOrd="0" presId="urn:microsoft.com/office/officeart/2008/layout/HalfCircleOrganizationChart"/>
    <dgm:cxn modelId="{6B9673F5-8FC3-40F7-8070-D933FB021EAE}" type="presOf" srcId="{65868AFE-53F0-4F6E-B1F5-B3A83D5ED7D2}" destId="{BFAD4359-594B-47E9-97B4-7EAB9EF72998}" srcOrd="0" destOrd="0" presId="urn:microsoft.com/office/officeart/2008/layout/HalfCircleOrganizationChart"/>
    <dgm:cxn modelId="{9A9B909D-08FC-4D22-96DD-8D5D17F33762}" srcId="{3B4F78E9-A85C-492F-B3EF-FD85191BE976}" destId="{537A7C1F-224B-480C-A59F-B600C0FA190C}" srcOrd="7" destOrd="0" parTransId="{2E42CD28-2B76-4915-BF3E-36F6612C515C}" sibTransId="{C83926DD-D608-4A45-991A-6EF8733C3887}"/>
    <dgm:cxn modelId="{F97C8047-781A-4E33-B4FA-F8FA8F222511}" srcId="{3B4F78E9-A85C-492F-B3EF-FD85191BE976}" destId="{65868AFE-53F0-4F6E-B1F5-B3A83D5ED7D2}" srcOrd="0" destOrd="0" parTransId="{DD6AE3AE-464E-4F6F-9581-DA9ABBF70217}" sibTransId="{CB70EBE1-FDAF-41D2-9B3E-C2C148C65593}"/>
    <dgm:cxn modelId="{488E07EA-7096-40E1-A6DF-C03B60E43150}" type="presOf" srcId="{1F578FAD-6825-4AA6-8665-DEFD4A26CB1F}" destId="{EFDE0D6B-18A9-4035-82AC-DFE13212B9EC}" srcOrd="1" destOrd="0" presId="urn:microsoft.com/office/officeart/2008/layout/HalfCircleOrganizationChart"/>
    <dgm:cxn modelId="{C2F6EF26-2EC1-4D9A-9C17-F24FA40084E0}" srcId="{33FA3844-A8CC-49F7-9065-C964FDB6AAC2}" destId="{3B4F78E9-A85C-492F-B3EF-FD85191BE976}" srcOrd="0" destOrd="0" parTransId="{B6FE6D50-BE10-4332-86C0-AA4D0A874CE1}" sibTransId="{1693785C-4230-4CD4-B014-9167A42F9088}"/>
    <dgm:cxn modelId="{37FA95B3-EBB1-4649-81D7-77DEDD825EC8}" type="presOf" srcId="{537A7C1F-224B-480C-A59F-B600C0FA190C}" destId="{70B7F3D1-19D6-4667-98E0-9F057BF4BE06}" srcOrd="0" destOrd="0" presId="urn:microsoft.com/office/officeart/2008/layout/HalfCircleOrganizationChart"/>
    <dgm:cxn modelId="{C42AF76E-B1F2-4669-90DD-054C1E708BD4}" type="presOf" srcId="{537A7C1F-224B-480C-A59F-B600C0FA190C}" destId="{EDECB665-E194-489F-A31F-5792D9A687AA}" srcOrd="1" destOrd="0" presId="urn:microsoft.com/office/officeart/2008/layout/HalfCircleOrganizationChart"/>
    <dgm:cxn modelId="{51AD1058-B128-4CB6-B58C-A91C559FE17A}" type="presOf" srcId="{7D6178AB-00E4-45DE-9A2F-9AC622FE66BE}" destId="{0C2C677A-88F3-4D06-9549-C4F6D816426E}" srcOrd="1" destOrd="0" presId="urn:microsoft.com/office/officeart/2008/layout/HalfCircleOrganizationChart"/>
    <dgm:cxn modelId="{2BDBE60D-985A-4FD2-B8AC-CB4739EAAC06}" type="presOf" srcId="{EF1FBAEC-4CE5-4F78-9053-04AAE5053CB4}" destId="{83EFFA3F-711A-4E32-8160-B2EA97754705}" srcOrd="0" destOrd="0" presId="urn:microsoft.com/office/officeart/2008/layout/HalfCircleOrganizationChart"/>
    <dgm:cxn modelId="{D7404AD9-FB71-4734-8AE2-32859A7FC51C}" type="presOf" srcId="{D0FFF026-038F-4035-82F8-0880698CF9A8}" destId="{2D0BFC4E-CC70-4866-81C4-96ADC3ACE557}" srcOrd="0" destOrd="0" presId="urn:microsoft.com/office/officeart/2008/layout/HalfCircleOrganizationChart"/>
    <dgm:cxn modelId="{C8446BC5-6E47-4F08-96A1-7DAA5D152452}" srcId="{3B4F78E9-A85C-492F-B3EF-FD85191BE976}" destId="{BB798452-3A0C-412F-A34E-7AC0B183F88A}" srcOrd="6" destOrd="0" parTransId="{BB588385-3CA9-4660-90EB-D79C3B932367}" sibTransId="{EF5BC982-C161-45CF-A43F-65ED1F6C7CD8}"/>
    <dgm:cxn modelId="{9D31D015-9155-4894-8916-07AEE5545D98}" srcId="{3B4F78E9-A85C-492F-B3EF-FD85191BE976}" destId="{899DAE04-532A-4E75-8FE8-FCBB53CE5DF7}" srcOrd="1" destOrd="0" parTransId="{EF1FBAEC-4CE5-4F78-9053-04AAE5053CB4}" sibTransId="{3EE581C0-A8B4-460F-BE23-BAC7AC2753EE}"/>
    <dgm:cxn modelId="{FDBE3EC2-78B8-4539-90E4-0310566789A8}" type="presOf" srcId="{BB798452-3A0C-412F-A34E-7AC0B183F88A}" destId="{F69CB096-FD25-4EEA-B7DF-A6B0E638623A}" srcOrd="0" destOrd="0" presId="urn:microsoft.com/office/officeart/2008/layout/HalfCircleOrganizationChart"/>
    <dgm:cxn modelId="{98BAEAB6-C51E-4486-8F08-AE56F2915254}" srcId="{3B4F78E9-A85C-492F-B3EF-FD85191BE976}" destId="{F24124F4-0434-4440-91BC-A2B07BC510D1}" srcOrd="3" destOrd="0" parTransId="{494C307A-BFE7-492D-B7D3-C403B6892529}" sibTransId="{B2F833CF-B3CB-4445-BFF6-BA18B2EE6DC3}"/>
    <dgm:cxn modelId="{B9FE9BCF-97F6-4059-B830-5EE606A2D684}" srcId="{3B4F78E9-A85C-492F-B3EF-FD85191BE976}" destId="{E5DD6D2C-8A88-4CC9-9DB6-F0314328ECEA}" srcOrd="4" destOrd="0" parTransId="{D0FFF026-038F-4035-82F8-0880698CF9A8}" sibTransId="{558C54D8-A21E-46DD-8F17-73774223A64E}"/>
    <dgm:cxn modelId="{AFD8B0B3-6E11-46DF-8CD0-94DB11BE5585}" type="presOf" srcId="{E5DD6D2C-8A88-4CC9-9DB6-F0314328ECEA}" destId="{D3AAE08C-6F2E-4CBC-AEE3-BFFCD3AE89E4}" srcOrd="0" destOrd="0" presId="urn:microsoft.com/office/officeart/2008/layout/HalfCircleOrganizationChart"/>
    <dgm:cxn modelId="{7C5C9425-BCBA-4F0B-BA43-918404A47857}" type="presOf" srcId="{7D6178AB-00E4-45DE-9A2F-9AC622FE66BE}" destId="{EC3E7BA0-0287-4071-8D59-74B5240A86EB}" srcOrd="0" destOrd="0" presId="urn:microsoft.com/office/officeart/2008/layout/HalfCircleOrganizationChart"/>
    <dgm:cxn modelId="{94D4ED3F-E632-40B3-8D48-B0FA31F3935D}" srcId="{3B4F78E9-A85C-492F-B3EF-FD85191BE976}" destId="{1F578FAD-6825-4AA6-8665-DEFD4A26CB1F}" srcOrd="2" destOrd="0" parTransId="{263BEDE1-F083-482F-AA28-0B39D16E5E9A}" sibTransId="{55A980CD-A536-4886-A329-603938316513}"/>
    <dgm:cxn modelId="{CA573EFE-C196-4064-8519-3B27264A3B23}" type="presOf" srcId="{DD6AE3AE-464E-4F6F-9581-DA9ABBF70217}" destId="{14DC33A8-CAEF-4D98-9F05-557DF9CC7C19}" srcOrd="0" destOrd="0" presId="urn:microsoft.com/office/officeart/2008/layout/HalfCircleOrganizationChart"/>
    <dgm:cxn modelId="{47ED1EAF-ECDB-4510-835D-5DE5FD12B3A5}" type="presOf" srcId="{F24124F4-0434-4440-91BC-A2B07BC510D1}" destId="{FEB807BE-AF1E-4D9E-8F8D-D6639D110F38}" srcOrd="1" destOrd="0" presId="urn:microsoft.com/office/officeart/2008/layout/HalfCircleOrganizationChart"/>
    <dgm:cxn modelId="{998DA12F-92FE-4426-AEDD-6D564708522D}" type="presOf" srcId="{F24124F4-0434-4440-91BC-A2B07BC510D1}" destId="{8FE17CE4-E31C-4264-83C6-C79DF792F571}" srcOrd="0" destOrd="0" presId="urn:microsoft.com/office/officeart/2008/layout/HalfCircleOrganizationChart"/>
    <dgm:cxn modelId="{A87C3579-F4A5-4865-BB0D-ACB681FCDEEC}" type="presOf" srcId="{33FA3844-A8CC-49F7-9065-C964FDB6AAC2}" destId="{4DA1EFBC-3A55-4C84-B822-B1F71F021548}" srcOrd="0" destOrd="0" presId="urn:microsoft.com/office/officeart/2008/layout/HalfCircleOrganizationChart"/>
    <dgm:cxn modelId="{917839A4-2133-4175-A8F2-F84B60E8A577}" type="presOf" srcId="{3B4F78E9-A85C-492F-B3EF-FD85191BE976}" destId="{C537A6FA-16AD-4016-82CD-CF6C3933D6F3}" srcOrd="1" destOrd="0" presId="urn:microsoft.com/office/officeart/2008/layout/HalfCircleOrganizationChart"/>
    <dgm:cxn modelId="{CBD4366F-CBB5-4C6D-B8A9-B847D9013D50}" type="presParOf" srcId="{4DA1EFBC-3A55-4C84-B822-B1F71F021548}" destId="{C4ADB80F-80CF-4C2D-8C9C-436A7C0AA150}" srcOrd="0" destOrd="0" presId="urn:microsoft.com/office/officeart/2008/layout/HalfCircleOrganizationChart"/>
    <dgm:cxn modelId="{EC5811F6-0D74-4B1F-8233-22E73315FACF}" type="presParOf" srcId="{C4ADB80F-80CF-4C2D-8C9C-436A7C0AA150}" destId="{698E612D-B0CD-4EA9-B9C8-917852791A2D}" srcOrd="0" destOrd="0" presId="urn:microsoft.com/office/officeart/2008/layout/HalfCircleOrganizationChart"/>
    <dgm:cxn modelId="{C7680693-8B93-470B-AF4B-C56EF57A70B0}" type="presParOf" srcId="{698E612D-B0CD-4EA9-B9C8-917852791A2D}" destId="{981FD024-AF85-4E83-BC0F-886D9F57861A}" srcOrd="0" destOrd="0" presId="urn:microsoft.com/office/officeart/2008/layout/HalfCircleOrganizationChart"/>
    <dgm:cxn modelId="{1974668B-3258-4425-B511-C5DF716EF1AF}" type="presParOf" srcId="{698E612D-B0CD-4EA9-B9C8-917852791A2D}" destId="{DABB9355-51B0-45B5-B606-3EE46478AE4A}" srcOrd="1" destOrd="0" presId="urn:microsoft.com/office/officeart/2008/layout/HalfCircleOrganizationChart"/>
    <dgm:cxn modelId="{00D5AC58-7F33-4203-B1BA-363AF05C65C5}" type="presParOf" srcId="{698E612D-B0CD-4EA9-B9C8-917852791A2D}" destId="{67868D9B-D34F-4E57-AF26-63837F436102}" srcOrd="2" destOrd="0" presId="urn:microsoft.com/office/officeart/2008/layout/HalfCircleOrganizationChart"/>
    <dgm:cxn modelId="{B3E30913-8660-4E63-8860-82BDBF833CD8}" type="presParOf" srcId="{698E612D-B0CD-4EA9-B9C8-917852791A2D}" destId="{C537A6FA-16AD-4016-82CD-CF6C3933D6F3}" srcOrd="3" destOrd="0" presId="urn:microsoft.com/office/officeart/2008/layout/HalfCircleOrganizationChart"/>
    <dgm:cxn modelId="{FEF2DD6F-CD8C-45AC-ABAF-36FD870AA8DD}" type="presParOf" srcId="{C4ADB80F-80CF-4C2D-8C9C-436A7C0AA150}" destId="{16770373-1F48-43F8-BE19-BFB50B270CB8}" srcOrd="1" destOrd="0" presId="urn:microsoft.com/office/officeart/2008/layout/HalfCircleOrganizationChart"/>
    <dgm:cxn modelId="{36F28576-942D-456E-8C13-0E71EBDC15BD}" type="presParOf" srcId="{16770373-1F48-43F8-BE19-BFB50B270CB8}" destId="{83EFFA3F-711A-4E32-8160-B2EA97754705}" srcOrd="0" destOrd="0" presId="urn:microsoft.com/office/officeart/2008/layout/HalfCircleOrganizationChart"/>
    <dgm:cxn modelId="{E892B4DC-1791-4905-BECE-87B3647329D8}" type="presParOf" srcId="{16770373-1F48-43F8-BE19-BFB50B270CB8}" destId="{7A758E3E-FD7F-47B3-A247-121FE83AACCF}" srcOrd="1" destOrd="0" presId="urn:microsoft.com/office/officeart/2008/layout/HalfCircleOrganizationChart"/>
    <dgm:cxn modelId="{80E2AC6F-EC6E-4D41-A82F-65A40D9EA536}" type="presParOf" srcId="{7A758E3E-FD7F-47B3-A247-121FE83AACCF}" destId="{E201C889-3A63-4677-A561-98CFF5CF3904}" srcOrd="0" destOrd="0" presId="urn:microsoft.com/office/officeart/2008/layout/HalfCircleOrganizationChart"/>
    <dgm:cxn modelId="{EA4FE3A3-B1E0-4DEC-AA9D-45AEE18526F1}" type="presParOf" srcId="{E201C889-3A63-4677-A561-98CFF5CF3904}" destId="{10E0F07F-5B45-4F62-841E-5F428F2CF195}" srcOrd="0" destOrd="0" presId="urn:microsoft.com/office/officeart/2008/layout/HalfCircleOrganizationChart"/>
    <dgm:cxn modelId="{586F94D3-403B-4720-8247-2767D160B3A0}" type="presParOf" srcId="{E201C889-3A63-4677-A561-98CFF5CF3904}" destId="{5FB5C9DB-9703-41D3-BA47-34E402193D2C}" srcOrd="1" destOrd="0" presId="urn:microsoft.com/office/officeart/2008/layout/HalfCircleOrganizationChart"/>
    <dgm:cxn modelId="{0384F74A-E3B4-4F45-AC70-88AC64C4706D}" type="presParOf" srcId="{E201C889-3A63-4677-A561-98CFF5CF3904}" destId="{A8BAD628-D6DF-4B96-A1E6-D4BAF32599AB}" srcOrd="2" destOrd="0" presId="urn:microsoft.com/office/officeart/2008/layout/HalfCircleOrganizationChart"/>
    <dgm:cxn modelId="{528AE8B4-4E03-4FEE-9097-8A98CC66C31F}" type="presParOf" srcId="{E201C889-3A63-4677-A561-98CFF5CF3904}" destId="{1A83B532-5368-43F9-8C95-270984C2BE7E}" srcOrd="3" destOrd="0" presId="urn:microsoft.com/office/officeart/2008/layout/HalfCircleOrganizationChart"/>
    <dgm:cxn modelId="{CC55EA26-131E-40E9-9A08-086B96B03D02}" type="presParOf" srcId="{7A758E3E-FD7F-47B3-A247-121FE83AACCF}" destId="{8660C293-08E2-4F4A-82D7-6D64B393A614}" srcOrd="1" destOrd="0" presId="urn:microsoft.com/office/officeart/2008/layout/HalfCircleOrganizationChart"/>
    <dgm:cxn modelId="{2CA3E858-D391-4559-A2C8-F7DA4CAD027B}" type="presParOf" srcId="{7A758E3E-FD7F-47B3-A247-121FE83AACCF}" destId="{84D6E250-CC24-422D-9805-9CD2FAC1F253}" srcOrd="2" destOrd="0" presId="urn:microsoft.com/office/officeart/2008/layout/HalfCircleOrganizationChart"/>
    <dgm:cxn modelId="{3B8119B9-9FBB-4C34-9B7D-075DDBF0FCFF}" type="presParOf" srcId="{16770373-1F48-43F8-BE19-BFB50B270CB8}" destId="{ECD72097-2295-4C67-9118-F278032BEDD7}" srcOrd="2" destOrd="0" presId="urn:microsoft.com/office/officeart/2008/layout/HalfCircleOrganizationChart"/>
    <dgm:cxn modelId="{CEE98323-6DFC-4C84-9EA8-0E6EDFBED57F}" type="presParOf" srcId="{16770373-1F48-43F8-BE19-BFB50B270CB8}" destId="{F91FDAF1-4CE4-48D4-8A5B-C766C50FEA85}" srcOrd="3" destOrd="0" presId="urn:microsoft.com/office/officeart/2008/layout/HalfCircleOrganizationChart"/>
    <dgm:cxn modelId="{3352381C-4BD5-419A-A7EF-5A4C0FA3F580}" type="presParOf" srcId="{F91FDAF1-4CE4-48D4-8A5B-C766C50FEA85}" destId="{26D16E65-6841-4C06-A96A-552C0426CF1E}" srcOrd="0" destOrd="0" presId="urn:microsoft.com/office/officeart/2008/layout/HalfCircleOrganizationChart"/>
    <dgm:cxn modelId="{7B364F98-6C0A-4F4D-B365-7C25689E8805}" type="presParOf" srcId="{26D16E65-6841-4C06-A96A-552C0426CF1E}" destId="{F1AC825D-51E3-466D-A554-F493B615E5C2}" srcOrd="0" destOrd="0" presId="urn:microsoft.com/office/officeart/2008/layout/HalfCircleOrganizationChart"/>
    <dgm:cxn modelId="{16F7CB82-B16F-4D6A-B9DD-A9DF243B09D8}" type="presParOf" srcId="{26D16E65-6841-4C06-A96A-552C0426CF1E}" destId="{0CB9DAC0-5F6F-48BB-B76A-7727E57CA8E8}" srcOrd="1" destOrd="0" presId="urn:microsoft.com/office/officeart/2008/layout/HalfCircleOrganizationChart"/>
    <dgm:cxn modelId="{4CEB170C-AB40-49B8-9423-9886E74642B4}" type="presParOf" srcId="{26D16E65-6841-4C06-A96A-552C0426CF1E}" destId="{4149565F-8DE4-42E9-AFB7-05EDB844CD38}" srcOrd="2" destOrd="0" presId="urn:microsoft.com/office/officeart/2008/layout/HalfCircleOrganizationChart"/>
    <dgm:cxn modelId="{A11F3E59-CC04-4C6B-B5BB-D885C8550409}" type="presParOf" srcId="{26D16E65-6841-4C06-A96A-552C0426CF1E}" destId="{EFDE0D6B-18A9-4035-82AC-DFE13212B9EC}" srcOrd="3" destOrd="0" presId="urn:microsoft.com/office/officeart/2008/layout/HalfCircleOrganizationChart"/>
    <dgm:cxn modelId="{6321AFDF-EFFA-43D5-91CC-812404823D7C}" type="presParOf" srcId="{F91FDAF1-4CE4-48D4-8A5B-C766C50FEA85}" destId="{26A0E604-3D93-46E7-B581-1CD2E5530245}" srcOrd="1" destOrd="0" presId="urn:microsoft.com/office/officeart/2008/layout/HalfCircleOrganizationChart"/>
    <dgm:cxn modelId="{2A8DB88D-5006-4B78-B45A-38B1DEEFD770}" type="presParOf" srcId="{F91FDAF1-4CE4-48D4-8A5B-C766C50FEA85}" destId="{51722190-D6A5-49A5-BFFC-006DB6287A9E}" srcOrd="2" destOrd="0" presId="urn:microsoft.com/office/officeart/2008/layout/HalfCircleOrganizationChart"/>
    <dgm:cxn modelId="{7FA1C366-23AD-461A-AEF3-89B4B5963C7F}" type="presParOf" srcId="{16770373-1F48-43F8-BE19-BFB50B270CB8}" destId="{A1B5863E-1840-4701-8767-6FA5C4AA45C4}" srcOrd="4" destOrd="0" presId="urn:microsoft.com/office/officeart/2008/layout/HalfCircleOrganizationChart"/>
    <dgm:cxn modelId="{65195D6A-D882-4DA5-98A4-38192AF9DC55}" type="presParOf" srcId="{16770373-1F48-43F8-BE19-BFB50B270CB8}" destId="{78419A1C-3E2F-4FB7-B8B9-7183F7A1A38F}" srcOrd="5" destOrd="0" presId="urn:microsoft.com/office/officeart/2008/layout/HalfCircleOrganizationChart"/>
    <dgm:cxn modelId="{01D567A1-B0E4-4EAF-9A81-DD1B6F4AFA6B}" type="presParOf" srcId="{78419A1C-3E2F-4FB7-B8B9-7183F7A1A38F}" destId="{15541B15-BEA3-4A6F-A3EE-72C51CCB48EF}" srcOrd="0" destOrd="0" presId="urn:microsoft.com/office/officeart/2008/layout/HalfCircleOrganizationChart"/>
    <dgm:cxn modelId="{D9D34EB6-A1C9-4D6B-991B-4C6F6EF83E0D}" type="presParOf" srcId="{15541B15-BEA3-4A6F-A3EE-72C51CCB48EF}" destId="{8FE17CE4-E31C-4264-83C6-C79DF792F571}" srcOrd="0" destOrd="0" presId="urn:microsoft.com/office/officeart/2008/layout/HalfCircleOrganizationChart"/>
    <dgm:cxn modelId="{7B89A34C-1F62-4552-BC36-4D4230C388CA}" type="presParOf" srcId="{15541B15-BEA3-4A6F-A3EE-72C51CCB48EF}" destId="{E3EE3840-46A9-4EDA-B674-737497F46BF4}" srcOrd="1" destOrd="0" presId="urn:microsoft.com/office/officeart/2008/layout/HalfCircleOrganizationChart"/>
    <dgm:cxn modelId="{6210F393-27B4-44F8-965B-BEE50A5F8644}" type="presParOf" srcId="{15541B15-BEA3-4A6F-A3EE-72C51CCB48EF}" destId="{B7D9C398-9655-4016-B652-E62E25B0C868}" srcOrd="2" destOrd="0" presId="urn:microsoft.com/office/officeart/2008/layout/HalfCircleOrganizationChart"/>
    <dgm:cxn modelId="{DAEAA4DB-8F35-43AD-9C9E-0DBDF3C9AFAA}" type="presParOf" srcId="{15541B15-BEA3-4A6F-A3EE-72C51CCB48EF}" destId="{FEB807BE-AF1E-4D9E-8F8D-D6639D110F38}" srcOrd="3" destOrd="0" presId="urn:microsoft.com/office/officeart/2008/layout/HalfCircleOrganizationChart"/>
    <dgm:cxn modelId="{0294F386-7492-47E7-B872-848FBFAD5957}" type="presParOf" srcId="{78419A1C-3E2F-4FB7-B8B9-7183F7A1A38F}" destId="{9AD67BAC-CDA2-4CE1-A7D3-D1B83810D42E}" srcOrd="1" destOrd="0" presId="urn:microsoft.com/office/officeart/2008/layout/HalfCircleOrganizationChart"/>
    <dgm:cxn modelId="{DE72594A-69FD-49E7-8608-C40D424C1FF8}" type="presParOf" srcId="{78419A1C-3E2F-4FB7-B8B9-7183F7A1A38F}" destId="{A10E0CD1-0103-4E62-9AF9-0DD24480FEDB}" srcOrd="2" destOrd="0" presId="urn:microsoft.com/office/officeart/2008/layout/HalfCircleOrganizationChart"/>
    <dgm:cxn modelId="{6125F161-AA53-49B5-B91E-2E0305B82585}" type="presParOf" srcId="{16770373-1F48-43F8-BE19-BFB50B270CB8}" destId="{2D0BFC4E-CC70-4866-81C4-96ADC3ACE557}" srcOrd="6" destOrd="0" presId="urn:microsoft.com/office/officeart/2008/layout/HalfCircleOrganizationChart"/>
    <dgm:cxn modelId="{26B56003-2DB5-407F-971C-92EC6D6D9F90}" type="presParOf" srcId="{16770373-1F48-43F8-BE19-BFB50B270CB8}" destId="{02299062-CDBD-4E9C-9DD5-D5F39E5D86DF}" srcOrd="7" destOrd="0" presId="urn:microsoft.com/office/officeart/2008/layout/HalfCircleOrganizationChart"/>
    <dgm:cxn modelId="{426939CC-8360-4D7B-8E61-978687248C82}" type="presParOf" srcId="{02299062-CDBD-4E9C-9DD5-D5F39E5D86DF}" destId="{2B53678B-1178-450C-861A-413E3FE74359}" srcOrd="0" destOrd="0" presId="urn:microsoft.com/office/officeart/2008/layout/HalfCircleOrganizationChart"/>
    <dgm:cxn modelId="{9020E328-5FFA-4DF7-B8F1-FBC76FAC210A}" type="presParOf" srcId="{2B53678B-1178-450C-861A-413E3FE74359}" destId="{D3AAE08C-6F2E-4CBC-AEE3-BFFCD3AE89E4}" srcOrd="0" destOrd="0" presId="urn:microsoft.com/office/officeart/2008/layout/HalfCircleOrganizationChart"/>
    <dgm:cxn modelId="{C55C11F1-DA89-4409-885B-5E0EF3D23376}" type="presParOf" srcId="{2B53678B-1178-450C-861A-413E3FE74359}" destId="{AF9136E1-B1B8-4A3E-B64C-BDECAD7D1C62}" srcOrd="1" destOrd="0" presId="urn:microsoft.com/office/officeart/2008/layout/HalfCircleOrganizationChart"/>
    <dgm:cxn modelId="{F217EB7F-8CF0-4B2F-8F01-26D7004132B5}" type="presParOf" srcId="{2B53678B-1178-450C-861A-413E3FE74359}" destId="{64E34AC8-258D-486D-AFAB-47CA98F6757A}" srcOrd="2" destOrd="0" presId="urn:microsoft.com/office/officeart/2008/layout/HalfCircleOrganizationChart"/>
    <dgm:cxn modelId="{DF36EA6A-E90E-4383-B746-0DF607875DC2}" type="presParOf" srcId="{2B53678B-1178-450C-861A-413E3FE74359}" destId="{AE22AF81-111C-4094-970B-7121D4F8A58B}" srcOrd="3" destOrd="0" presId="urn:microsoft.com/office/officeart/2008/layout/HalfCircleOrganizationChart"/>
    <dgm:cxn modelId="{018764B5-952F-4DBD-B09B-DEC63E001CBA}" type="presParOf" srcId="{02299062-CDBD-4E9C-9DD5-D5F39E5D86DF}" destId="{55206D33-53E9-4CF2-81FA-9603E7C8A2D8}" srcOrd="1" destOrd="0" presId="urn:microsoft.com/office/officeart/2008/layout/HalfCircleOrganizationChart"/>
    <dgm:cxn modelId="{709215AD-5BD2-4A59-8DB3-4CC44658D15E}" type="presParOf" srcId="{02299062-CDBD-4E9C-9DD5-D5F39E5D86DF}" destId="{00BAA9CC-4F51-4D90-BB4E-1BDD6CCC1890}" srcOrd="2" destOrd="0" presId="urn:microsoft.com/office/officeart/2008/layout/HalfCircleOrganizationChart"/>
    <dgm:cxn modelId="{FC73D5C0-57F7-4D8F-9DE2-C15C7EC4E80E}" type="presParOf" srcId="{16770373-1F48-43F8-BE19-BFB50B270CB8}" destId="{80685B66-0E7A-4490-BC80-DD147F1828DC}" srcOrd="8" destOrd="0" presId="urn:microsoft.com/office/officeart/2008/layout/HalfCircleOrganizationChart"/>
    <dgm:cxn modelId="{07A77A53-5418-4A48-8988-1522BB0BAD13}" type="presParOf" srcId="{16770373-1F48-43F8-BE19-BFB50B270CB8}" destId="{AA409A2F-2D03-4290-B033-8FB34151F29C}" srcOrd="9" destOrd="0" presId="urn:microsoft.com/office/officeart/2008/layout/HalfCircleOrganizationChart"/>
    <dgm:cxn modelId="{E99C14E4-1A86-4D76-999D-0767EB36D8D1}" type="presParOf" srcId="{AA409A2F-2D03-4290-B033-8FB34151F29C}" destId="{1AAD76FE-7DA3-4ECA-956D-C9CAEC2FFCCA}" srcOrd="0" destOrd="0" presId="urn:microsoft.com/office/officeart/2008/layout/HalfCircleOrganizationChart"/>
    <dgm:cxn modelId="{96E8500D-FDCB-4073-991E-B7E745CCD887}" type="presParOf" srcId="{1AAD76FE-7DA3-4ECA-956D-C9CAEC2FFCCA}" destId="{EC3E7BA0-0287-4071-8D59-74B5240A86EB}" srcOrd="0" destOrd="0" presId="urn:microsoft.com/office/officeart/2008/layout/HalfCircleOrganizationChart"/>
    <dgm:cxn modelId="{FD4DE5E7-C3AD-4200-B037-50F9A21888C0}" type="presParOf" srcId="{1AAD76FE-7DA3-4ECA-956D-C9CAEC2FFCCA}" destId="{D2DE08AD-10AB-40E8-93B5-E232F1FCFADC}" srcOrd="1" destOrd="0" presId="urn:microsoft.com/office/officeart/2008/layout/HalfCircleOrganizationChart"/>
    <dgm:cxn modelId="{B9B614E8-6417-40B9-8A51-F6BFE54266D9}" type="presParOf" srcId="{1AAD76FE-7DA3-4ECA-956D-C9CAEC2FFCCA}" destId="{F81F26F8-94F4-4DFB-8260-A119D5D6D5A8}" srcOrd="2" destOrd="0" presId="urn:microsoft.com/office/officeart/2008/layout/HalfCircleOrganizationChart"/>
    <dgm:cxn modelId="{0313FC78-6820-4D44-8535-7A09CF9DFD94}" type="presParOf" srcId="{1AAD76FE-7DA3-4ECA-956D-C9CAEC2FFCCA}" destId="{0C2C677A-88F3-4D06-9549-C4F6D816426E}" srcOrd="3" destOrd="0" presId="urn:microsoft.com/office/officeart/2008/layout/HalfCircleOrganizationChart"/>
    <dgm:cxn modelId="{3B472267-73F3-40AB-AFD4-213EED1F4AB6}" type="presParOf" srcId="{AA409A2F-2D03-4290-B033-8FB34151F29C}" destId="{B14AFCFE-F2A1-4DC0-BE82-D2F11541CA2C}" srcOrd="1" destOrd="0" presId="urn:microsoft.com/office/officeart/2008/layout/HalfCircleOrganizationChart"/>
    <dgm:cxn modelId="{EBE2E18F-3C73-428E-9A1D-67D243EE6282}" type="presParOf" srcId="{AA409A2F-2D03-4290-B033-8FB34151F29C}" destId="{0B06A529-12B8-4C5C-81D8-17AA90041AC0}" srcOrd="2" destOrd="0" presId="urn:microsoft.com/office/officeart/2008/layout/HalfCircleOrganizationChart"/>
    <dgm:cxn modelId="{4927D5B7-6E76-428B-86BB-DE6FCD5C4E9F}" type="presParOf" srcId="{16770373-1F48-43F8-BE19-BFB50B270CB8}" destId="{058BF0A7-1024-47E6-9A27-5389D76E3C1C}" srcOrd="10" destOrd="0" presId="urn:microsoft.com/office/officeart/2008/layout/HalfCircleOrganizationChart"/>
    <dgm:cxn modelId="{43EE05C1-7D54-4D9F-B804-A6D539CA0D65}" type="presParOf" srcId="{16770373-1F48-43F8-BE19-BFB50B270CB8}" destId="{9258FCE7-9261-460D-9B62-A68B49760344}" srcOrd="11" destOrd="0" presId="urn:microsoft.com/office/officeart/2008/layout/HalfCircleOrganizationChart"/>
    <dgm:cxn modelId="{F88B37E6-411C-4A87-9515-8E72888BBAF2}" type="presParOf" srcId="{9258FCE7-9261-460D-9B62-A68B49760344}" destId="{C58A6C88-5274-4AAA-99DA-4D9866F51A8E}" srcOrd="0" destOrd="0" presId="urn:microsoft.com/office/officeart/2008/layout/HalfCircleOrganizationChart"/>
    <dgm:cxn modelId="{7272EE0C-6107-4469-B4CD-247351BA3AB2}" type="presParOf" srcId="{C58A6C88-5274-4AAA-99DA-4D9866F51A8E}" destId="{F69CB096-FD25-4EEA-B7DF-A6B0E638623A}" srcOrd="0" destOrd="0" presId="urn:microsoft.com/office/officeart/2008/layout/HalfCircleOrganizationChart"/>
    <dgm:cxn modelId="{73C0B3E4-BE5C-4564-907C-EF216F5595B9}" type="presParOf" srcId="{C58A6C88-5274-4AAA-99DA-4D9866F51A8E}" destId="{D3619F77-757F-4A47-9EC5-1B81DC848426}" srcOrd="1" destOrd="0" presId="urn:microsoft.com/office/officeart/2008/layout/HalfCircleOrganizationChart"/>
    <dgm:cxn modelId="{FFA52F76-A461-48AA-BA86-3EA7F02CDA60}" type="presParOf" srcId="{C58A6C88-5274-4AAA-99DA-4D9866F51A8E}" destId="{C6F40C99-5D06-4A7B-A41D-7459B3202BAB}" srcOrd="2" destOrd="0" presId="urn:microsoft.com/office/officeart/2008/layout/HalfCircleOrganizationChart"/>
    <dgm:cxn modelId="{2231D876-202C-46EE-81DA-4A68B981B558}" type="presParOf" srcId="{C58A6C88-5274-4AAA-99DA-4D9866F51A8E}" destId="{AAED9680-8E04-4088-B1CF-4F02FF437356}" srcOrd="3" destOrd="0" presId="urn:microsoft.com/office/officeart/2008/layout/HalfCircleOrganizationChart"/>
    <dgm:cxn modelId="{130C2A78-CF82-490B-981B-86528CAE4879}" type="presParOf" srcId="{9258FCE7-9261-460D-9B62-A68B49760344}" destId="{70CC85EC-56AD-45E0-B115-95BFDD1AF611}" srcOrd="1" destOrd="0" presId="urn:microsoft.com/office/officeart/2008/layout/HalfCircleOrganizationChart"/>
    <dgm:cxn modelId="{A9938F3E-13F5-4013-BD21-F3E4D832850A}" type="presParOf" srcId="{9258FCE7-9261-460D-9B62-A68B49760344}" destId="{0DEE7026-8011-4313-A3A0-31E6B20A79E8}" srcOrd="2" destOrd="0" presId="urn:microsoft.com/office/officeart/2008/layout/HalfCircleOrganizationChart"/>
    <dgm:cxn modelId="{622E94EE-F959-4472-B590-4FBCABB59BC8}" type="presParOf" srcId="{16770373-1F48-43F8-BE19-BFB50B270CB8}" destId="{199572D4-F88E-4E2B-B733-F11C81CF2632}" srcOrd="12" destOrd="0" presId="urn:microsoft.com/office/officeart/2008/layout/HalfCircleOrganizationChart"/>
    <dgm:cxn modelId="{F6621160-B430-454B-971F-54E12B196CFF}" type="presParOf" srcId="{16770373-1F48-43F8-BE19-BFB50B270CB8}" destId="{EFFBB4D9-83BD-4534-8CF4-5345DD6460D6}" srcOrd="13" destOrd="0" presId="urn:microsoft.com/office/officeart/2008/layout/HalfCircleOrganizationChart"/>
    <dgm:cxn modelId="{84205214-1FB6-402B-AD67-81EEBE37AB4A}" type="presParOf" srcId="{EFFBB4D9-83BD-4534-8CF4-5345DD6460D6}" destId="{14FA7586-F3EB-49DC-B67A-FA20D2209AC9}" srcOrd="0" destOrd="0" presId="urn:microsoft.com/office/officeart/2008/layout/HalfCircleOrganizationChart"/>
    <dgm:cxn modelId="{29B3F5B3-E821-45DA-BC4C-7E3EBD511AA4}" type="presParOf" srcId="{14FA7586-F3EB-49DC-B67A-FA20D2209AC9}" destId="{70B7F3D1-19D6-4667-98E0-9F057BF4BE06}" srcOrd="0" destOrd="0" presId="urn:microsoft.com/office/officeart/2008/layout/HalfCircleOrganizationChart"/>
    <dgm:cxn modelId="{799A1DB4-B350-46B2-A7DE-704A5A999129}" type="presParOf" srcId="{14FA7586-F3EB-49DC-B67A-FA20D2209AC9}" destId="{3C52315A-8AD1-455B-91E5-0DF641A2C34F}" srcOrd="1" destOrd="0" presId="urn:microsoft.com/office/officeart/2008/layout/HalfCircleOrganizationChart"/>
    <dgm:cxn modelId="{B306DB03-FD8C-45DF-94D7-EF5E8AF91F8D}" type="presParOf" srcId="{14FA7586-F3EB-49DC-B67A-FA20D2209AC9}" destId="{77C4629E-2ABB-471F-AC1C-110FE5C51900}" srcOrd="2" destOrd="0" presId="urn:microsoft.com/office/officeart/2008/layout/HalfCircleOrganizationChart"/>
    <dgm:cxn modelId="{6F028271-863D-4681-9317-30D18D2092EE}" type="presParOf" srcId="{14FA7586-F3EB-49DC-B67A-FA20D2209AC9}" destId="{EDECB665-E194-489F-A31F-5792D9A687AA}" srcOrd="3" destOrd="0" presId="urn:microsoft.com/office/officeart/2008/layout/HalfCircleOrganizationChart"/>
    <dgm:cxn modelId="{E679A7F1-D62D-468D-B74A-39468743D697}" type="presParOf" srcId="{EFFBB4D9-83BD-4534-8CF4-5345DD6460D6}" destId="{D9F28E4D-347E-4F4E-ABF6-D1E9B1BC74A4}" srcOrd="1" destOrd="0" presId="urn:microsoft.com/office/officeart/2008/layout/HalfCircleOrganizationChart"/>
    <dgm:cxn modelId="{A3875364-7B82-467B-B973-51BBD13FD9A6}" type="presParOf" srcId="{EFFBB4D9-83BD-4534-8CF4-5345DD6460D6}" destId="{6EECB2F0-C08E-44D4-AF24-AF0DCE7C6D24}" srcOrd="2" destOrd="0" presId="urn:microsoft.com/office/officeart/2008/layout/HalfCircleOrganizationChart"/>
    <dgm:cxn modelId="{0589D099-9650-4874-BAC6-75ABA518329D}" type="presParOf" srcId="{C4ADB80F-80CF-4C2D-8C9C-436A7C0AA150}" destId="{67AB79CD-5223-4536-8913-A6A9834BA826}" srcOrd="2" destOrd="0" presId="urn:microsoft.com/office/officeart/2008/layout/HalfCircleOrganizationChart"/>
    <dgm:cxn modelId="{3433F90A-1C47-46BA-B295-10D4C2ED2DEF}" type="presParOf" srcId="{67AB79CD-5223-4536-8913-A6A9834BA826}" destId="{14DC33A8-CAEF-4D98-9F05-557DF9CC7C19}" srcOrd="0" destOrd="0" presId="urn:microsoft.com/office/officeart/2008/layout/HalfCircleOrganizationChart"/>
    <dgm:cxn modelId="{96F3C411-F7CC-4D9A-97EA-1680BF48275C}" type="presParOf" srcId="{67AB79CD-5223-4536-8913-A6A9834BA826}" destId="{53135D49-9F1C-4D02-8CD1-63E023FC597C}" srcOrd="1" destOrd="0" presId="urn:microsoft.com/office/officeart/2008/layout/HalfCircleOrganizationChart"/>
    <dgm:cxn modelId="{EA394DB3-55B2-4BD6-B83A-3910E1EACFF7}" type="presParOf" srcId="{53135D49-9F1C-4D02-8CD1-63E023FC597C}" destId="{3F3A8796-95FF-4004-AEDB-AB5FD4C8F488}" srcOrd="0" destOrd="0" presId="urn:microsoft.com/office/officeart/2008/layout/HalfCircleOrganizationChart"/>
    <dgm:cxn modelId="{4FF03A04-A092-4EAE-B5F6-B6CF99C9DCD2}" type="presParOf" srcId="{3F3A8796-95FF-4004-AEDB-AB5FD4C8F488}" destId="{BFAD4359-594B-47E9-97B4-7EAB9EF72998}" srcOrd="0" destOrd="0" presId="urn:microsoft.com/office/officeart/2008/layout/HalfCircleOrganizationChart"/>
    <dgm:cxn modelId="{321CFAC2-DA06-47C5-AB1C-96C15AD4F643}" type="presParOf" srcId="{3F3A8796-95FF-4004-AEDB-AB5FD4C8F488}" destId="{FAA4105C-C837-4DDA-AAA2-E6E3925B4A9F}" srcOrd="1" destOrd="0" presId="urn:microsoft.com/office/officeart/2008/layout/HalfCircleOrganizationChart"/>
    <dgm:cxn modelId="{03A3B596-73C5-4394-A6D5-8F2248D76F47}" type="presParOf" srcId="{3F3A8796-95FF-4004-AEDB-AB5FD4C8F488}" destId="{AD44F687-9E70-4B5A-8162-1C219E5E241C}" srcOrd="2" destOrd="0" presId="urn:microsoft.com/office/officeart/2008/layout/HalfCircleOrganizationChart"/>
    <dgm:cxn modelId="{8FF5094C-F416-459B-8FF9-CCF3C491F580}" type="presParOf" srcId="{3F3A8796-95FF-4004-AEDB-AB5FD4C8F488}" destId="{0BEEE78C-019B-478C-9E88-819739CD7FF3}" srcOrd="3" destOrd="0" presId="urn:microsoft.com/office/officeart/2008/layout/HalfCircleOrganizationChart"/>
    <dgm:cxn modelId="{6C13004F-49E8-4A9F-A18D-ACD5E8B0EFF2}" type="presParOf" srcId="{53135D49-9F1C-4D02-8CD1-63E023FC597C}" destId="{C2C36F0C-A7CA-4FB0-8C8D-9E650EE490E2}" srcOrd="1" destOrd="0" presId="urn:microsoft.com/office/officeart/2008/layout/HalfCircleOrganizationChart"/>
    <dgm:cxn modelId="{00B86013-99DE-4239-8F22-A32B0C7F1D48}" type="presParOf" srcId="{53135D49-9F1C-4D02-8CD1-63E023FC597C}" destId="{8589C92C-5B73-4DF5-8B53-D16B7A5AE41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C33A8-CAEF-4D98-9F05-557DF9CC7C19}">
      <dsp:nvSpPr>
        <dsp:cNvPr id="0" name=""/>
        <dsp:cNvSpPr/>
      </dsp:nvSpPr>
      <dsp:spPr>
        <a:xfrm>
          <a:off x="4576987" y="2202316"/>
          <a:ext cx="510995" cy="369394"/>
        </a:xfrm>
        <a:custGeom>
          <a:avLst/>
          <a:gdLst/>
          <a:ahLst/>
          <a:cxnLst/>
          <a:rect l="0" t="0" r="0" b="0"/>
          <a:pathLst>
            <a:path>
              <a:moveTo>
                <a:pt x="510995" y="0"/>
              </a:moveTo>
              <a:lnTo>
                <a:pt x="510995" y="369394"/>
              </a:lnTo>
              <a:lnTo>
                <a:pt x="0" y="36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95F65F-0385-4106-8F14-BD3DE5968AA4}">
      <dsp:nvSpPr>
        <dsp:cNvPr id="0" name=""/>
        <dsp:cNvSpPr/>
      </dsp:nvSpPr>
      <dsp:spPr>
        <a:xfrm>
          <a:off x="5087982" y="2202316"/>
          <a:ext cx="4469670" cy="1132809"/>
        </a:xfrm>
        <a:custGeom>
          <a:avLst/>
          <a:gdLst/>
          <a:ahLst/>
          <a:cxnLst/>
          <a:rect l="0" t="0" r="0" b="0"/>
          <a:pathLst>
            <a:path>
              <a:moveTo>
                <a:pt x="0" y="0"/>
              </a:moveTo>
              <a:lnTo>
                <a:pt x="0" y="1003521"/>
              </a:lnTo>
              <a:lnTo>
                <a:pt x="4469670" y="1003521"/>
              </a:lnTo>
              <a:lnTo>
                <a:pt x="446967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46DCE2-E77C-4C78-9F8D-2559D608F9D7}">
      <dsp:nvSpPr>
        <dsp:cNvPr id="0" name=""/>
        <dsp:cNvSpPr/>
      </dsp:nvSpPr>
      <dsp:spPr>
        <a:xfrm>
          <a:off x="5087982" y="2202316"/>
          <a:ext cx="2979780" cy="1132809"/>
        </a:xfrm>
        <a:custGeom>
          <a:avLst/>
          <a:gdLst/>
          <a:ahLst/>
          <a:cxnLst/>
          <a:rect l="0" t="0" r="0" b="0"/>
          <a:pathLst>
            <a:path>
              <a:moveTo>
                <a:pt x="0" y="0"/>
              </a:moveTo>
              <a:lnTo>
                <a:pt x="0" y="1003521"/>
              </a:lnTo>
              <a:lnTo>
                <a:pt x="2979780" y="1003521"/>
              </a:lnTo>
              <a:lnTo>
                <a:pt x="297978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FE61AF-77B2-47F8-97E8-7BF42BA8994A}">
      <dsp:nvSpPr>
        <dsp:cNvPr id="0" name=""/>
        <dsp:cNvSpPr/>
      </dsp:nvSpPr>
      <dsp:spPr>
        <a:xfrm>
          <a:off x="5087982" y="2202316"/>
          <a:ext cx="1489890" cy="1132809"/>
        </a:xfrm>
        <a:custGeom>
          <a:avLst/>
          <a:gdLst/>
          <a:ahLst/>
          <a:cxnLst/>
          <a:rect l="0" t="0" r="0" b="0"/>
          <a:pathLst>
            <a:path>
              <a:moveTo>
                <a:pt x="0" y="0"/>
              </a:moveTo>
              <a:lnTo>
                <a:pt x="0" y="1003521"/>
              </a:lnTo>
              <a:lnTo>
                <a:pt x="1489890" y="1003521"/>
              </a:lnTo>
              <a:lnTo>
                <a:pt x="148989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6BCE1-C358-4119-8200-065B0C58B2AD}">
      <dsp:nvSpPr>
        <dsp:cNvPr id="0" name=""/>
        <dsp:cNvSpPr/>
      </dsp:nvSpPr>
      <dsp:spPr>
        <a:xfrm>
          <a:off x="5042262" y="2202316"/>
          <a:ext cx="91440" cy="1132809"/>
        </a:xfrm>
        <a:custGeom>
          <a:avLst/>
          <a:gdLst/>
          <a:ahLst/>
          <a:cxnLst/>
          <a:rect l="0" t="0" r="0" b="0"/>
          <a:pathLst>
            <a:path>
              <a:moveTo>
                <a:pt x="45720" y="0"/>
              </a:moveTo>
              <a:lnTo>
                <a:pt x="4572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B5863E-1840-4701-8767-6FA5C4AA45C4}">
      <dsp:nvSpPr>
        <dsp:cNvPr id="0" name=""/>
        <dsp:cNvSpPr/>
      </dsp:nvSpPr>
      <dsp:spPr>
        <a:xfrm>
          <a:off x="3598092" y="2202316"/>
          <a:ext cx="1489890" cy="1132809"/>
        </a:xfrm>
        <a:custGeom>
          <a:avLst/>
          <a:gdLst/>
          <a:ahLst/>
          <a:cxnLst/>
          <a:rect l="0" t="0" r="0" b="0"/>
          <a:pathLst>
            <a:path>
              <a:moveTo>
                <a:pt x="1489890" y="0"/>
              </a:moveTo>
              <a:lnTo>
                <a:pt x="1489890" y="1003521"/>
              </a:lnTo>
              <a:lnTo>
                <a:pt x="0" y="1003521"/>
              </a:lnTo>
              <a:lnTo>
                <a:pt x="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72097-2295-4C67-9118-F278032BEDD7}">
      <dsp:nvSpPr>
        <dsp:cNvPr id="0" name=""/>
        <dsp:cNvSpPr/>
      </dsp:nvSpPr>
      <dsp:spPr>
        <a:xfrm>
          <a:off x="2108202" y="2202316"/>
          <a:ext cx="2979780" cy="1132809"/>
        </a:xfrm>
        <a:custGeom>
          <a:avLst/>
          <a:gdLst/>
          <a:ahLst/>
          <a:cxnLst/>
          <a:rect l="0" t="0" r="0" b="0"/>
          <a:pathLst>
            <a:path>
              <a:moveTo>
                <a:pt x="2979780" y="0"/>
              </a:moveTo>
              <a:lnTo>
                <a:pt x="2979780" y="1003521"/>
              </a:lnTo>
              <a:lnTo>
                <a:pt x="0" y="1003521"/>
              </a:lnTo>
              <a:lnTo>
                <a:pt x="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FFA3F-711A-4E32-8160-B2EA97754705}">
      <dsp:nvSpPr>
        <dsp:cNvPr id="0" name=""/>
        <dsp:cNvSpPr/>
      </dsp:nvSpPr>
      <dsp:spPr>
        <a:xfrm>
          <a:off x="618312" y="2202316"/>
          <a:ext cx="4469670" cy="1132809"/>
        </a:xfrm>
        <a:custGeom>
          <a:avLst/>
          <a:gdLst/>
          <a:ahLst/>
          <a:cxnLst/>
          <a:rect l="0" t="0" r="0" b="0"/>
          <a:pathLst>
            <a:path>
              <a:moveTo>
                <a:pt x="4469670" y="0"/>
              </a:moveTo>
              <a:lnTo>
                <a:pt x="4469670" y="1003521"/>
              </a:lnTo>
              <a:lnTo>
                <a:pt x="0" y="1003521"/>
              </a:lnTo>
              <a:lnTo>
                <a:pt x="0" y="1132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BB9355-51B0-45B5-B606-3EE46478AE4A}">
      <dsp:nvSpPr>
        <dsp:cNvPr id="0" name=""/>
        <dsp:cNvSpPr/>
      </dsp:nvSpPr>
      <dsp:spPr>
        <a:xfrm>
          <a:off x="4780154" y="1586659"/>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868D9B-D34F-4E57-AF26-63837F436102}">
      <dsp:nvSpPr>
        <dsp:cNvPr id="0" name=""/>
        <dsp:cNvSpPr/>
      </dsp:nvSpPr>
      <dsp:spPr>
        <a:xfrm>
          <a:off x="4780154" y="1586659"/>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1FD024-AF85-4E83-BC0F-886D9F57861A}">
      <dsp:nvSpPr>
        <dsp:cNvPr id="0" name=""/>
        <dsp:cNvSpPr/>
      </dsp:nvSpPr>
      <dsp:spPr>
        <a:xfrm>
          <a:off x="4472325" y="1697478"/>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Employee</a:t>
          </a:r>
          <a:endParaRPr lang="en-IN" sz="1400" kern="1200" dirty="0">
            <a:solidFill>
              <a:schemeClr val="bg1"/>
            </a:solidFill>
          </a:endParaRPr>
        </a:p>
      </dsp:txBody>
      <dsp:txXfrm>
        <a:off x="4472325" y="1697478"/>
        <a:ext cx="1231314" cy="394020"/>
      </dsp:txXfrm>
    </dsp:sp>
    <dsp:sp modelId="{5FB5C9DB-9703-41D3-BA47-34E402193D2C}">
      <dsp:nvSpPr>
        <dsp:cNvPr id="0" name=""/>
        <dsp:cNvSpPr/>
      </dsp:nvSpPr>
      <dsp:spPr>
        <a:xfrm>
          <a:off x="310483"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BAD628-D6DF-4B96-A1E6-D4BAF32599AB}">
      <dsp:nvSpPr>
        <dsp:cNvPr id="0" name=""/>
        <dsp:cNvSpPr/>
      </dsp:nvSpPr>
      <dsp:spPr>
        <a:xfrm>
          <a:off x="310483"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E0F07F-5B45-4F62-841E-5F428F2CF195}">
      <dsp:nvSpPr>
        <dsp:cNvPr id="0" name=""/>
        <dsp:cNvSpPr/>
      </dsp:nvSpPr>
      <dsp:spPr>
        <a:xfrm>
          <a:off x="2655"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Date of Joining</a:t>
          </a:r>
          <a:endParaRPr lang="en-IN" sz="1400" kern="1200" dirty="0">
            <a:solidFill>
              <a:schemeClr val="bg1"/>
            </a:solidFill>
          </a:endParaRPr>
        </a:p>
      </dsp:txBody>
      <dsp:txXfrm>
        <a:off x="2655" y="3445944"/>
        <a:ext cx="1231314" cy="394020"/>
      </dsp:txXfrm>
    </dsp:sp>
    <dsp:sp modelId="{0CB9DAC0-5F6F-48BB-B76A-7727E57CA8E8}">
      <dsp:nvSpPr>
        <dsp:cNvPr id="0" name=""/>
        <dsp:cNvSpPr/>
      </dsp:nvSpPr>
      <dsp:spPr>
        <a:xfrm>
          <a:off x="1800373"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49565F-8DE4-42E9-AFB7-05EDB844CD38}">
      <dsp:nvSpPr>
        <dsp:cNvPr id="0" name=""/>
        <dsp:cNvSpPr/>
      </dsp:nvSpPr>
      <dsp:spPr>
        <a:xfrm>
          <a:off x="1800373"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AC825D-51E3-466D-A554-F493B615E5C2}">
      <dsp:nvSpPr>
        <dsp:cNvPr id="0" name=""/>
        <dsp:cNvSpPr/>
      </dsp:nvSpPr>
      <dsp:spPr>
        <a:xfrm>
          <a:off x="1492545"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First Name</a:t>
          </a:r>
          <a:endParaRPr lang="en-IN" sz="1400" kern="1200" dirty="0">
            <a:solidFill>
              <a:schemeClr val="bg1"/>
            </a:solidFill>
          </a:endParaRPr>
        </a:p>
      </dsp:txBody>
      <dsp:txXfrm>
        <a:off x="1492545" y="3445944"/>
        <a:ext cx="1231314" cy="394020"/>
      </dsp:txXfrm>
    </dsp:sp>
    <dsp:sp modelId="{E3EE3840-46A9-4EDA-B674-737497F46BF4}">
      <dsp:nvSpPr>
        <dsp:cNvPr id="0" name=""/>
        <dsp:cNvSpPr/>
      </dsp:nvSpPr>
      <dsp:spPr>
        <a:xfrm>
          <a:off x="3290264"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D9C398-9655-4016-B652-E62E25B0C868}">
      <dsp:nvSpPr>
        <dsp:cNvPr id="0" name=""/>
        <dsp:cNvSpPr/>
      </dsp:nvSpPr>
      <dsp:spPr>
        <a:xfrm>
          <a:off x="3290264"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E17CE4-E31C-4264-83C6-C79DF792F571}">
      <dsp:nvSpPr>
        <dsp:cNvPr id="0" name=""/>
        <dsp:cNvSpPr/>
      </dsp:nvSpPr>
      <dsp:spPr>
        <a:xfrm>
          <a:off x="2982435"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Last Name</a:t>
          </a:r>
          <a:endParaRPr lang="en-IN" sz="1400" kern="1200" dirty="0">
            <a:solidFill>
              <a:schemeClr val="bg1"/>
            </a:solidFill>
          </a:endParaRPr>
        </a:p>
      </dsp:txBody>
      <dsp:txXfrm>
        <a:off x="2982435" y="3445944"/>
        <a:ext cx="1231314" cy="394020"/>
      </dsp:txXfrm>
    </dsp:sp>
    <dsp:sp modelId="{4C377640-221D-4471-AD6F-944B3FA2538C}">
      <dsp:nvSpPr>
        <dsp:cNvPr id="0" name=""/>
        <dsp:cNvSpPr/>
      </dsp:nvSpPr>
      <dsp:spPr>
        <a:xfrm>
          <a:off x="4780154"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3A53FB-BDEC-482F-BC99-C3E3B04AF52C}">
      <dsp:nvSpPr>
        <dsp:cNvPr id="0" name=""/>
        <dsp:cNvSpPr/>
      </dsp:nvSpPr>
      <dsp:spPr>
        <a:xfrm>
          <a:off x="4780154"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684F37-B162-4D9C-8169-AFBAE52B88C1}">
      <dsp:nvSpPr>
        <dsp:cNvPr id="0" name=""/>
        <dsp:cNvSpPr/>
      </dsp:nvSpPr>
      <dsp:spPr>
        <a:xfrm>
          <a:off x="4472325"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Position</a:t>
          </a:r>
          <a:endParaRPr lang="en-IN" sz="1400" kern="1200" dirty="0">
            <a:solidFill>
              <a:schemeClr val="bg1"/>
            </a:solidFill>
          </a:endParaRPr>
        </a:p>
      </dsp:txBody>
      <dsp:txXfrm>
        <a:off x="4472325" y="3445944"/>
        <a:ext cx="1231314" cy="394020"/>
      </dsp:txXfrm>
    </dsp:sp>
    <dsp:sp modelId="{3A455F84-5473-479E-AD5D-F0F2CBD812DA}">
      <dsp:nvSpPr>
        <dsp:cNvPr id="0" name=""/>
        <dsp:cNvSpPr/>
      </dsp:nvSpPr>
      <dsp:spPr>
        <a:xfrm>
          <a:off x="6270044"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FAD75-83AC-4F54-8761-DDBA61C416AC}">
      <dsp:nvSpPr>
        <dsp:cNvPr id="0" name=""/>
        <dsp:cNvSpPr/>
      </dsp:nvSpPr>
      <dsp:spPr>
        <a:xfrm>
          <a:off x="6270044"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1D53A0-5540-4C77-BCC4-2C3D47F661BB}">
      <dsp:nvSpPr>
        <dsp:cNvPr id="0" name=""/>
        <dsp:cNvSpPr/>
      </dsp:nvSpPr>
      <dsp:spPr>
        <a:xfrm>
          <a:off x="5962216"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Salary</a:t>
          </a:r>
          <a:endParaRPr lang="en-IN" sz="1400" kern="1200" dirty="0">
            <a:solidFill>
              <a:schemeClr val="bg1"/>
            </a:solidFill>
          </a:endParaRPr>
        </a:p>
      </dsp:txBody>
      <dsp:txXfrm>
        <a:off x="5962216" y="3445944"/>
        <a:ext cx="1231314" cy="394020"/>
      </dsp:txXfrm>
    </dsp:sp>
    <dsp:sp modelId="{4358671D-199F-4AEC-A4BC-719AF33A78DC}">
      <dsp:nvSpPr>
        <dsp:cNvPr id="0" name=""/>
        <dsp:cNvSpPr/>
      </dsp:nvSpPr>
      <dsp:spPr>
        <a:xfrm>
          <a:off x="7759934"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2FF490-C1D8-4194-A55F-C1BA0083C081}">
      <dsp:nvSpPr>
        <dsp:cNvPr id="0" name=""/>
        <dsp:cNvSpPr/>
      </dsp:nvSpPr>
      <dsp:spPr>
        <a:xfrm>
          <a:off x="7759934"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3ABD3-766E-4C51-9308-1CFEB45A4689}">
      <dsp:nvSpPr>
        <dsp:cNvPr id="0" name=""/>
        <dsp:cNvSpPr/>
      </dsp:nvSpPr>
      <dsp:spPr>
        <a:xfrm>
          <a:off x="7452106"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Phone number</a:t>
          </a:r>
          <a:endParaRPr lang="en-IN" sz="1400" kern="1200" dirty="0">
            <a:solidFill>
              <a:schemeClr val="bg1"/>
            </a:solidFill>
          </a:endParaRPr>
        </a:p>
      </dsp:txBody>
      <dsp:txXfrm>
        <a:off x="7452106" y="3445944"/>
        <a:ext cx="1231314" cy="394020"/>
      </dsp:txXfrm>
    </dsp:sp>
    <dsp:sp modelId="{E9BA79A6-0EAE-4200-A1AB-2433D91D8AE6}">
      <dsp:nvSpPr>
        <dsp:cNvPr id="0" name=""/>
        <dsp:cNvSpPr/>
      </dsp:nvSpPr>
      <dsp:spPr>
        <a:xfrm>
          <a:off x="9249825" y="3335126"/>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047FA3-EB34-41F3-B4C7-B6BA017AC9F5}">
      <dsp:nvSpPr>
        <dsp:cNvPr id="0" name=""/>
        <dsp:cNvSpPr/>
      </dsp:nvSpPr>
      <dsp:spPr>
        <a:xfrm>
          <a:off x="9249825" y="3335126"/>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DA8F4-27DD-498C-B98E-63AAA48A2E08}">
      <dsp:nvSpPr>
        <dsp:cNvPr id="0" name=""/>
        <dsp:cNvSpPr/>
      </dsp:nvSpPr>
      <dsp:spPr>
        <a:xfrm>
          <a:off x="8941996" y="3445944"/>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Email</a:t>
          </a:r>
          <a:endParaRPr lang="en-IN" sz="1400" kern="1200" dirty="0">
            <a:solidFill>
              <a:schemeClr val="bg1"/>
            </a:solidFill>
          </a:endParaRPr>
        </a:p>
      </dsp:txBody>
      <dsp:txXfrm>
        <a:off x="8941996" y="3445944"/>
        <a:ext cx="1231314" cy="394020"/>
      </dsp:txXfrm>
    </dsp:sp>
    <dsp:sp modelId="{FAA4105C-C837-4DDA-AAA2-E6E3925B4A9F}">
      <dsp:nvSpPr>
        <dsp:cNvPr id="0" name=""/>
        <dsp:cNvSpPr/>
      </dsp:nvSpPr>
      <dsp:spPr>
        <a:xfrm>
          <a:off x="4035209" y="2460892"/>
          <a:ext cx="615657" cy="61565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4F687-9E70-4B5A-8162-1C219E5E241C}">
      <dsp:nvSpPr>
        <dsp:cNvPr id="0" name=""/>
        <dsp:cNvSpPr/>
      </dsp:nvSpPr>
      <dsp:spPr>
        <a:xfrm>
          <a:off x="4035209" y="2460892"/>
          <a:ext cx="615657" cy="61565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D4359-594B-47E9-97B4-7EAB9EF72998}">
      <dsp:nvSpPr>
        <dsp:cNvPr id="0" name=""/>
        <dsp:cNvSpPr/>
      </dsp:nvSpPr>
      <dsp:spPr>
        <a:xfrm>
          <a:off x="3727380" y="2571711"/>
          <a:ext cx="1231314" cy="3940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rPr>
            <a:t>Id </a:t>
          </a:r>
          <a:r>
            <a:rPr lang="en-IN" sz="1400" kern="1200" dirty="0" smtClean="0">
              <a:solidFill>
                <a:schemeClr val="bg1">
                  <a:lumMod val="85000"/>
                </a:schemeClr>
              </a:solidFill>
            </a:rPr>
            <a:t>(PK)</a:t>
          </a:r>
          <a:endParaRPr lang="en-IN" sz="1400" kern="1200" dirty="0">
            <a:solidFill>
              <a:schemeClr val="bg1">
                <a:lumMod val="85000"/>
              </a:schemeClr>
            </a:solidFill>
          </a:endParaRPr>
        </a:p>
      </dsp:txBody>
      <dsp:txXfrm>
        <a:off x="3727380" y="2571711"/>
        <a:ext cx="1231314" cy="394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EFD545-54AB-41BA-A713-33A44084E3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15CE088-3151-4178-AAA9-8898110AD1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2988D8-7AE2-42CB-A0B4-FCC6887E52AB}" type="datetimeFigureOut">
              <a:rPr lang="en-US" smtClean="0"/>
              <a:t>1/3/2023</a:t>
            </a:fld>
            <a:endParaRPr lang="en-US" dirty="0"/>
          </a:p>
        </p:txBody>
      </p:sp>
      <p:sp>
        <p:nvSpPr>
          <p:cNvPr id="4" name="Footer Placeholder 3">
            <a:extLst>
              <a:ext uri="{FF2B5EF4-FFF2-40B4-BE49-F238E27FC236}">
                <a16:creationId xmlns:a16="http://schemas.microsoft.com/office/drawing/2014/main" xmlns="" id="{C234DBC1-3E7A-4EBA-AA1F-2CECD1DEE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E1692BE-BB18-4ED3-B05A-AC0C9B949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AF6A09-CB58-4C1A-85E0-6B54B99FBA21}" type="slidenum">
              <a:rPr lang="en-US" smtClean="0"/>
              <a:t>‹#›</a:t>
            </a:fld>
            <a:endParaRPr lang="en-US" dirty="0"/>
          </a:p>
        </p:txBody>
      </p:sp>
    </p:spTree>
    <p:extLst>
      <p:ext uri="{BB962C8B-B14F-4D97-AF65-F5344CB8AC3E}">
        <p14:creationId xmlns:p14="http://schemas.microsoft.com/office/powerpoint/2010/main" val="418036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631F-07A9-4103-961D-4FC63F6313FA}" type="datetimeFigureOut">
              <a:rPr lang="en-US" smtClean="0"/>
              <a:t>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3384D-82D5-4D68-995A-45FCD244A468}" type="slidenum">
              <a:rPr lang="en-US" smtClean="0"/>
              <a:t>‹#›</a:t>
            </a:fld>
            <a:endParaRPr lang="en-US" dirty="0"/>
          </a:p>
        </p:txBody>
      </p:sp>
    </p:spTree>
    <p:extLst>
      <p:ext uri="{BB962C8B-B14F-4D97-AF65-F5344CB8AC3E}">
        <p14:creationId xmlns:p14="http://schemas.microsoft.com/office/powerpoint/2010/main" val="344678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AA810-4EEC-4D0F-B163-DFC963816F74}"/>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61FB6233-FC4F-4628-BA1D-2782F6494517}"/>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F4A1D367-A9C7-46F9-B78E-724D1BEC0650}"/>
              </a:ext>
            </a:extLst>
          </p:cNvPr>
          <p:cNvSpPr>
            <a:spLocks noGrp="1"/>
          </p:cNvSpPr>
          <p:nvPr>
            <p:ph type="sldNum" sz="quarter" idx="11"/>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2217839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B02131-22DB-4754-A433-C2056EBF56D5}"/>
              </a:ext>
            </a:extLst>
          </p:cNvPr>
          <p:cNvSpPr>
            <a:spLocks noGrp="1"/>
          </p:cNvSpPr>
          <p:nvPr>
            <p:ph type="title"/>
          </p:nvPr>
        </p:nvSpPr>
        <p:spPr>
          <a:xfrm>
            <a:off x="432000" y="432000"/>
            <a:ext cx="11340000" cy="540000"/>
          </a:xfrm>
          <a:prstGeom prst="rect">
            <a:avLst/>
          </a:prstGeom>
        </p:spPr>
        <p:txBody>
          <a:bodyPr vert="horz" lIns="0" tIns="0" rIns="0" bIns="0" rtlCol="0" anchor="t">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C0150D3D-41CA-4DC7-907E-3C00ACD28A37}"/>
              </a:ext>
            </a:extLst>
          </p:cNvPr>
          <p:cNvSpPr>
            <a:spLocks noGrp="1"/>
          </p:cNvSpPr>
          <p:nvPr>
            <p:ph type="body" idx="1"/>
          </p:nvPr>
        </p:nvSpPr>
        <p:spPr>
          <a:xfrm>
            <a:off x="431999" y="1224000"/>
            <a:ext cx="11339999" cy="485874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7806C7A0-E91C-4A95-B866-B5D3FEE09319}"/>
              </a:ext>
            </a:extLst>
          </p:cNvPr>
          <p:cNvSpPr>
            <a:spLocks noGrp="1"/>
          </p:cNvSpPr>
          <p:nvPr>
            <p:ph type="ftr" sz="quarter" idx="3"/>
          </p:nvPr>
        </p:nvSpPr>
        <p:spPr>
          <a:xfrm>
            <a:off x="431999" y="6356350"/>
            <a:ext cx="41148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2F51BA1-B199-498E-8F99-F7D1F5869B9F}"/>
              </a:ext>
            </a:extLst>
          </p:cNvPr>
          <p:cNvSpPr>
            <a:spLocks noGrp="1"/>
          </p:cNvSpPr>
          <p:nvPr>
            <p:ph type="sldNum" sz="quarter" idx="4"/>
          </p:nvPr>
        </p:nvSpPr>
        <p:spPr>
          <a:xfrm>
            <a:off x="9028798" y="6356350"/>
            <a:ext cx="27432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fld id="{83ADE164-D45A-44D8-82C5-2E0962BB70DA}" type="slidenum">
              <a:rPr lang="en-US" noProof="0" smtClean="0"/>
              <a:pPr/>
              <a:t>‹#›</a:t>
            </a:fld>
            <a:endParaRPr lang="en-US" noProof="0" dirty="0"/>
          </a:p>
        </p:txBody>
      </p:sp>
    </p:spTree>
    <p:extLst>
      <p:ext uri="{BB962C8B-B14F-4D97-AF65-F5344CB8AC3E}">
        <p14:creationId xmlns:p14="http://schemas.microsoft.com/office/powerpoint/2010/main" val="133328766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955" y="5056755"/>
            <a:ext cx="5212938" cy="1220954"/>
          </a:xfrm>
        </p:spPr>
        <p:txBody>
          <a:bodyPr>
            <a:normAutofit/>
          </a:bodyPr>
          <a:lstStyle/>
          <a:p>
            <a:pPr algn="ctr"/>
            <a:r>
              <a:rPr lang="en-IN" sz="2400" dirty="0" smtClean="0">
                <a:solidFill>
                  <a:schemeClr val="accent3">
                    <a:lumMod val="90000"/>
                  </a:schemeClr>
                </a:solidFill>
              </a:rPr>
              <a:t>Project Guide</a:t>
            </a:r>
            <a:r>
              <a:rPr lang="en-IN" sz="2400" dirty="0" smtClean="0"/>
              <a:t>: </a:t>
            </a:r>
            <a:r>
              <a:rPr lang="en-IN" sz="2400" dirty="0" err="1" smtClean="0"/>
              <a:t>Ms.</a:t>
            </a:r>
            <a:r>
              <a:rPr lang="en-IN" sz="2400" dirty="0" smtClean="0"/>
              <a:t> </a:t>
            </a:r>
            <a:r>
              <a:rPr lang="en-IN" sz="2400" dirty="0" err="1" smtClean="0"/>
              <a:t>Archana</a:t>
            </a:r>
            <a:r>
              <a:rPr lang="en-IN" sz="2400" dirty="0" smtClean="0"/>
              <a:t> </a:t>
            </a:r>
            <a:r>
              <a:rPr lang="en-IN" sz="2400" dirty="0" err="1" smtClean="0"/>
              <a:t>Goel</a:t>
            </a:r>
            <a:r>
              <a:rPr lang="en-IN" sz="2400" dirty="0" smtClean="0"/>
              <a:t/>
            </a:r>
            <a:br>
              <a:rPr lang="en-IN" sz="2400" dirty="0" smtClean="0"/>
            </a:br>
            <a:r>
              <a:rPr lang="en-IN" sz="2400" dirty="0" smtClean="0"/>
              <a:t/>
            </a:r>
            <a:br>
              <a:rPr lang="en-IN" sz="2400" dirty="0" smtClean="0"/>
            </a:br>
            <a:r>
              <a:rPr lang="en-IN" sz="2400" dirty="0" smtClean="0">
                <a:solidFill>
                  <a:schemeClr val="accent4">
                    <a:lumMod val="90000"/>
                  </a:schemeClr>
                </a:solidFill>
              </a:rPr>
              <a:t>Submitted by </a:t>
            </a:r>
            <a:r>
              <a:rPr lang="en-IN" sz="2400" dirty="0" smtClean="0"/>
              <a:t>Pala </a:t>
            </a:r>
            <a:r>
              <a:rPr lang="en-IN" sz="2400" dirty="0" err="1" smtClean="0"/>
              <a:t>Mohana</a:t>
            </a:r>
            <a:r>
              <a:rPr lang="en-IN" sz="2400" dirty="0" smtClean="0"/>
              <a:t> Jyothi</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9" y="2313842"/>
            <a:ext cx="4762500" cy="4762500"/>
          </a:xfrm>
          <a:prstGeom prst="rect">
            <a:avLst/>
          </a:prstGeom>
        </p:spPr>
      </p:pic>
      <p:sp>
        <p:nvSpPr>
          <p:cNvPr id="6" name="Title 1"/>
          <p:cNvSpPr txBox="1">
            <a:spLocks/>
          </p:cNvSpPr>
          <p:nvPr/>
        </p:nvSpPr>
        <p:spPr>
          <a:xfrm>
            <a:off x="566815" y="619568"/>
            <a:ext cx="11340000" cy="187158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sz="6600" smtClean="0"/>
              <a:t>LAPTOP SHOP MANAGEMENT SYSTEM</a:t>
            </a:r>
            <a:endParaRPr lang="en-IN" sz="6600" dirty="0"/>
          </a:p>
        </p:txBody>
      </p:sp>
    </p:spTree>
    <p:extLst>
      <p:ext uri="{BB962C8B-B14F-4D97-AF65-F5344CB8AC3E}">
        <p14:creationId xmlns:p14="http://schemas.microsoft.com/office/powerpoint/2010/main" val="346191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SUPPLIER MODULE</a:t>
            </a:r>
            <a:endParaRPr lang="en-IN" dirty="0"/>
          </a:p>
        </p:txBody>
      </p:sp>
      <p:graphicFrame>
        <p:nvGraphicFramePr>
          <p:cNvPr id="5" name="Diagram 4"/>
          <p:cNvGraphicFramePr/>
          <p:nvPr>
            <p:extLst>
              <p:ext uri="{D42A27DB-BD31-4B8C-83A1-F6EECF244321}">
                <p14:modId xmlns:p14="http://schemas.microsoft.com/office/powerpoint/2010/main" val="2897560190"/>
              </p:ext>
            </p:extLst>
          </p:nvPr>
        </p:nvGraphicFramePr>
        <p:xfrm>
          <a:off x="1541416" y="1411999"/>
          <a:ext cx="9248503" cy="4570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38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DATABASE STRUCTURE : SUPPLIER MODULE</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31088344"/>
              </p:ext>
            </p:extLst>
          </p:nvPr>
        </p:nvGraphicFramePr>
        <p:xfrm>
          <a:off x="2345507" y="1934511"/>
          <a:ext cx="8127999" cy="3337560"/>
        </p:xfrm>
        <a:graphic>
          <a:graphicData uri="http://schemas.openxmlformats.org/drawingml/2006/table">
            <a:tbl>
              <a:tblPr firstRow="1" bandRow="1">
                <a:tableStyleId>{073A0DAA-6AF3-43AB-8588-CEC1D06C72B9}</a:tableStyleId>
              </a:tblPr>
              <a:tblGrid>
                <a:gridCol w="2709333"/>
                <a:gridCol w="2709333"/>
                <a:gridCol w="2709333"/>
              </a:tblGrid>
              <a:tr h="370840">
                <a:tc>
                  <a:txBody>
                    <a:bodyPr/>
                    <a:lstStyle/>
                    <a:p>
                      <a:r>
                        <a:rPr lang="en-IN" dirty="0" smtClean="0"/>
                        <a:t>KEY (Auto</a:t>
                      </a:r>
                      <a:r>
                        <a:rPr lang="en-IN" baseline="0" dirty="0" smtClean="0"/>
                        <a:t> Increment</a:t>
                      </a:r>
                      <a:r>
                        <a:rPr lang="en-IN" dirty="0" smtClean="0"/>
                        <a:t>)</a:t>
                      </a:r>
                      <a:endParaRPr lang="en-IN" dirty="0"/>
                    </a:p>
                  </a:txBody>
                  <a:tcPr/>
                </a:tc>
                <a:tc>
                  <a:txBody>
                    <a:bodyPr/>
                    <a:lstStyle/>
                    <a:p>
                      <a:r>
                        <a:rPr lang="en-IN" dirty="0" smtClean="0"/>
                        <a:t>COLUMN NAME</a:t>
                      </a:r>
                      <a:endParaRPr lang="en-IN" dirty="0"/>
                    </a:p>
                  </a:txBody>
                  <a:tcPr/>
                </a:tc>
                <a:tc>
                  <a:txBody>
                    <a:bodyPr/>
                    <a:lstStyle/>
                    <a:p>
                      <a:r>
                        <a:rPr lang="en-IN" dirty="0" smtClean="0"/>
                        <a:t>DATA TYPE</a:t>
                      </a:r>
                      <a:endParaRPr lang="en-IN" dirty="0"/>
                    </a:p>
                  </a:txBody>
                  <a:tcPr/>
                </a:tc>
              </a:tr>
              <a:tr h="370840">
                <a:tc>
                  <a:txBody>
                    <a:bodyPr/>
                    <a:lstStyle/>
                    <a:p>
                      <a:r>
                        <a:rPr lang="en-IN" dirty="0" smtClean="0"/>
                        <a:t>Primary Key</a:t>
                      </a:r>
                      <a:endParaRPr lang="en-IN" dirty="0"/>
                    </a:p>
                  </a:txBody>
                  <a:tcPr/>
                </a:tc>
                <a:tc>
                  <a:txBody>
                    <a:bodyPr/>
                    <a:lstStyle/>
                    <a:p>
                      <a:r>
                        <a:rPr lang="en-IN" dirty="0" smtClean="0"/>
                        <a:t>id</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seller</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a:p>
                  </a:txBody>
                  <a:tcPr/>
                </a:tc>
                <a:tc>
                  <a:txBody>
                    <a:bodyPr/>
                    <a:lstStyle/>
                    <a:p>
                      <a:r>
                        <a:rPr lang="en-IN" dirty="0" smtClean="0"/>
                        <a:t>phone</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smtClean="0"/>
                        <a:t>model</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smtClean="0"/>
                        <a:t>price</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discount</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quantity</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cost</a:t>
                      </a:r>
                      <a:endParaRPr lang="en-IN" dirty="0"/>
                    </a:p>
                  </a:txBody>
                  <a:tcPr/>
                </a:tc>
                <a:tc>
                  <a:txBody>
                    <a:bodyPr/>
                    <a:lstStyle/>
                    <a:p>
                      <a:r>
                        <a:rPr lang="en-IN" dirty="0" err="1" smtClean="0"/>
                        <a:t>int</a:t>
                      </a:r>
                      <a:endParaRPr lang="en-IN" dirty="0"/>
                    </a:p>
                  </a:txBody>
                  <a:tcPr/>
                </a:tc>
              </a:tr>
            </a:tbl>
          </a:graphicData>
        </a:graphic>
      </p:graphicFrame>
    </p:spTree>
    <p:extLst>
      <p:ext uri="{BB962C8B-B14F-4D97-AF65-F5344CB8AC3E}">
        <p14:creationId xmlns:p14="http://schemas.microsoft.com/office/powerpoint/2010/main" val="289140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SCREENSHOT : Home Page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32" y="1132662"/>
            <a:ext cx="10058400" cy="5254608"/>
          </a:xfrm>
          <a:prstGeom prst="rect">
            <a:avLst/>
          </a:prstGeom>
        </p:spPr>
      </p:pic>
    </p:spTree>
    <p:extLst>
      <p:ext uri="{BB962C8B-B14F-4D97-AF65-F5344CB8AC3E}">
        <p14:creationId xmlns:p14="http://schemas.microsoft.com/office/powerpoint/2010/main" val="41564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SCREENSHOT : LIST OR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7" y="1161195"/>
            <a:ext cx="10058400" cy="5272192"/>
          </a:xfrm>
          <a:prstGeom prst="rect">
            <a:avLst/>
          </a:prstGeom>
        </p:spPr>
      </p:pic>
    </p:spTree>
    <p:extLst>
      <p:ext uri="{BB962C8B-B14F-4D97-AF65-F5344CB8AC3E}">
        <p14:creationId xmlns:p14="http://schemas.microsoft.com/office/powerpoint/2010/main" val="417091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PROJECT SCREENSHOT : LIST OR TABLE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217583"/>
            <a:ext cx="10058400" cy="5286919"/>
          </a:xfrm>
          <a:prstGeom prst="rect">
            <a:avLst/>
          </a:prstGeom>
        </p:spPr>
      </p:pic>
      <p:sp>
        <p:nvSpPr>
          <p:cNvPr id="5" name="Rectangle 4"/>
          <p:cNvSpPr/>
          <p:nvPr/>
        </p:nvSpPr>
        <p:spPr>
          <a:xfrm>
            <a:off x="2926080" y="1188720"/>
            <a:ext cx="6988629" cy="261257"/>
          </a:xfrm>
          <a:prstGeom prst="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383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SCREENSHOT : ADD FORM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200383"/>
            <a:ext cx="10058400" cy="5272192"/>
          </a:xfrm>
          <a:prstGeom prst="rect">
            <a:avLst/>
          </a:prstGeom>
        </p:spPr>
      </p:pic>
    </p:spTree>
    <p:extLst>
      <p:ext uri="{BB962C8B-B14F-4D97-AF65-F5344CB8AC3E}">
        <p14:creationId xmlns:p14="http://schemas.microsoft.com/office/powerpoint/2010/main" val="424584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SCREENSHOT : UPDATE FORM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170120"/>
            <a:ext cx="10058400" cy="5257465"/>
          </a:xfrm>
          <a:prstGeom prst="rect">
            <a:avLst/>
          </a:prstGeom>
        </p:spPr>
      </p:pic>
    </p:spTree>
    <p:extLst>
      <p:ext uri="{BB962C8B-B14F-4D97-AF65-F5344CB8AC3E}">
        <p14:creationId xmlns:p14="http://schemas.microsoft.com/office/powerpoint/2010/main" val="161507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46" y="1525717"/>
            <a:ext cx="10956436" cy="5220654"/>
          </a:xfrm>
        </p:spPr>
        <p:txBody>
          <a:bodyPr>
            <a:normAutofit/>
          </a:bodyPr>
          <a:lstStyle/>
          <a:p>
            <a:r>
              <a:rPr lang="en-IN" sz="3100" dirty="0" smtClean="0"/>
              <a:t>In a nutshell the future scope of the project mainly revolves around maintaining information regarding :</a:t>
            </a:r>
            <a:br>
              <a:rPr lang="en-IN" sz="3100" dirty="0" smtClean="0"/>
            </a:br>
            <a:r>
              <a:rPr lang="en-IN" sz="3100" dirty="0" smtClean="0"/>
              <a:t>1. In the future the project can be extended to maintain the    accounting in the shop.</a:t>
            </a:r>
            <a:br>
              <a:rPr lang="en-IN" sz="3100" dirty="0" smtClean="0"/>
            </a:br>
            <a:r>
              <a:rPr lang="en-IN" sz="3100" dirty="0" smtClean="0"/>
              <a:t>2.The future version can also combine the facility to handle staff details and salary details.</a:t>
            </a:r>
            <a:br>
              <a:rPr lang="en-IN" sz="3100" dirty="0" smtClean="0"/>
            </a:br>
            <a:r>
              <a:rPr lang="en-IN" sz="3100" dirty="0" smtClean="0"/>
              <a:t>3.The future version can also run on network too.</a:t>
            </a:r>
            <a:br>
              <a:rPr lang="en-IN" sz="3100" dirty="0" smtClean="0"/>
            </a:br>
            <a:r>
              <a:rPr lang="en-IN" sz="3100" dirty="0" smtClean="0"/>
              <a:t/>
            </a:r>
            <a:br>
              <a:rPr lang="en-IN" sz="3100" dirty="0" smtClean="0"/>
            </a:br>
            <a:r>
              <a:rPr lang="en-IN" sz="3100" dirty="0" smtClean="0"/>
              <a:t>The above mentioned points are the enhancements which can be done to increase the applicability and usage of this project.</a:t>
            </a:r>
            <a:br>
              <a:rPr lang="en-IN" sz="3100" dirty="0" smtClean="0"/>
            </a:br>
            <a:endParaRPr lang="en-IN" sz="3100" dirty="0"/>
          </a:p>
        </p:txBody>
      </p:sp>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solidFill>
                  <a:schemeClr val="tx2">
                    <a:lumMod val="25000"/>
                    <a:lumOff val="75000"/>
                  </a:schemeClr>
                </a:solidFill>
              </a:rPr>
              <a:t>FUTURE SCOPE </a:t>
            </a:r>
            <a:endParaRPr lang="en-IN" dirty="0">
              <a:solidFill>
                <a:schemeClr val="tx2">
                  <a:lumMod val="25000"/>
                  <a:lumOff val="75000"/>
                </a:schemeClr>
              </a:solidFill>
            </a:endParaRPr>
          </a:p>
        </p:txBody>
      </p:sp>
    </p:spTree>
    <p:extLst>
      <p:ext uri="{BB962C8B-B14F-4D97-AF65-F5344CB8AC3E}">
        <p14:creationId xmlns:p14="http://schemas.microsoft.com/office/powerpoint/2010/main" val="365900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46" y="1525717"/>
            <a:ext cx="10956436" cy="864786"/>
          </a:xfrm>
        </p:spPr>
        <p:txBody>
          <a:bodyPr>
            <a:normAutofit fontScale="90000"/>
          </a:bodyPr>
          <a:lstStyle/>
          <a:p>
            <a:r>
              <a:rPr lang="en-IN" sz="3100" dirty="0" smtClean="0"/>
              <a:t>At the end it is conclude that we made effort on following points :</a:t>
            </a:r>
            <a:br>
              <a:rPr lang="en-IN" sz="3100" dirty="0" smtClean="0"/>
            </a:br>
            <a:r>
              <a:rPr lang="en-IN" sz="3100" dirty="0" smtClean="0"/>
              <a:t/>
            </a:r>
            <a:br>
              <a:rPr lang="en-IN" sz="3100" dirty="0" smtClean="0"/>
            </a:br>
            <a:endParaRPr lang="en-IN" sz="3100" dirty="0"/>
          </a:p>
        </p:txBody>
      </p:sp>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solidFill>
                  <a:schemeClr val="accent2">
                    <a:lumMod val="60000"/>
                    <a:lumOff val="40000"/>
                  </a:schemeClr>
                </a:solidFill>
              </a:rPr>
              <a:t>CONCLUSION</a:t>
            </a:r>
            <a:r>
              <a:rPr lang="en-IN" dirty="0" smtClean="0"/>
              <a:t> </a:t>
            </a:r>
            <a:endParaRPr lang="en-IN" dirty="0"/>
          </a:p>
        </p:txBody>
      </p:sp>
      <p:sp>
        <p:nvSpPr>
          <p:cNvPr id="4" name="Title 1"/>
          <p:cNvSpPr txBox="1">
            <a:spLocks/>
          </p:cNvSpPr>
          <p:nvPr/>
        </p:nvSpPr>
        <p:spPr>
          <a:xfrm>
            <a:off x="566192" y="2239820"/>
            <a:ext cx="10956436" cy="4200168"/>
          </a:xfrm>
          <a:prstGeom prst="rect">
            <a:avLst/>
          </a:prstGeom>
        </p:spPr>
        <p:txBody>
          <a:bodyPr vert="horz" lIns="0" tIns="0" rIns="0" bIns="0" rtlCol="0" anchor="t">
            <a:normAutofit fontScale="90000" lnSpcReduction="10000"/>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marL="457200" indent="-457200">
              <a:buFont typeface="Arial" panose="020B0604020202020204" pitchFamily="34" charset="0"/>
              <a:buChar char="•"/>
            </a:pPr>
            <a:r>
              <a:rPr lang="en-IN" sz="3100" dirty="0" smtClean="0"/>
              <a:t>The Introduction of the project explains the basic description of the project.</a:t>
            </a:r>
          </a:p>
          <a:p>
            <a:pPr marL="457200" indent="-457200">
              <a:buFont typeface="Arial" panose="020B0604020202020204" pitchFamily="34" charset="0"/>
              <a:buChar char="•"/>
            </a:pPr>
            <a:r>
              <a:rPr lang="en-IN" sz="3100" dirty="0" smtClean="0"/>
              <a:t>Made Statements for the aims, objectives and purpose of the project.</a:t>
            </a:r>
          </a:p>
          <a:p>
            <a:pPr marL="457200" indent="-457200">
              <a:buFont typeface="Arial" panose="020B0604020202020204" pitchFamily="34" charset="0"/>
              <a:buChar char="•"/>
            </a:pPr>
            <a:r>
              <a:rPr lang="en-IN" sz="3100" dirty="0" smtClean="0"/>
              <a:t>The Key modules of the project are discussed.</a:t>
            </a:r>
          </a:p>
          <a:p>
            <a:pPr marL="457200" indent="-457200">
              <a:buFont typeface="Arial" panose="020B0604020202020204" pitchFamily="34" charset="0"/>
              <a:buChar char="•"/>
            </a:pPr>
            <a:r>
              <a:rPr lang="en-IN" sz="3100" dirty="0" smtClean="0"/>
              <a:t>Each module is a basic context of CRUD operations all of whose records are maintained in MySQL.</a:t>
            </a:r>
          </a:p>
          <a:p>
            <a:pPr marL="457200" indent="-457200">
              <a:buFont typeface="Arial" panose="020B0604020202020204" pitchFamily="34" charset="0"/>
              <a:buChar char="•"/>
            </a:pPr>
            <a:r>
              <a:rPr lang="en-IN" sz="3100" dirty="0" smtClean="0"/>
              <a:t>Database Structures of each module in MySQL are shown.</a:t>
            </a:r>
          </a:p>
          <a:p>
            <a:pPr marL="457200" indent="-457200">
              <a:buFont typeface="Arial" panose="020B0604020202020204" pitchFamily="34" charset="0"/>
              <a:buChar char="•"/>
            </a:pPr>
            <a:r>
              <a:rPr lang="en-IN" sz="3100" dirty="0" smtClean="0"/>
              <a:t>Browser Screenshots of the project are included in the presentation for references.</a:t>
            </a:r>
          </a:p>
          <a:p>
            <a:pPr marL="457200" indent="-457200">
              <a:buFont typeface="Arial" panose="020B0604020202020204" pitchFamily="34" charset="0"/>
              <a:buChar char="•"/>
            </a:pPr>
            <a:r>
              <a:rPr lang="en-IN" sz="3100" dirty="0" smtClean="0"/>
              <a:t>Future Scope of the project is discussed to make improvements and to enhance the project in the future.</a:t>
            </a:r>
            <a:endParaRPr lang="en-IN" sz="3100" dirty="0"/>
          </a:p>
        </p:txBody>
      </p:sp>
    </p:spTree>
    <p:extLst>
      <p:ext uri="{BB962C8B-B14F-4D97-AF65-F5344CB8AC3E}">
        <p14:creationId xmlns:p14="http://schemas.microsoft.com/office/powerpoint/2010/main" val="416143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11340000" cy="5942674"/>
          </a:xfrm>
        </p:spPr>
        <p:txBody>
          <a:bodyPr anchor="ctr">
            <a:normAutofit/>
          </a:bodyPr>
          <a:lstStyle/>
          <a:p>
            <a:pPr algn="ctr"/>
            <a:r>
              <a:rPr lang="en-IN" sz="9600" dirty="0" smtClean="0">
                <a:solidFill>
                  <a:schemeClr val="tx2">
                    <a:lumMod val="25000"/>
                    <a:lumOff val="75000"/>
                  </a:schemeClr>
                </a:solidFill>
              </a:rPr>
              <a:t>T</a:t>
            </a:r>
            <a:r>
              <a:rPr lang="en-IN" sz="9600" dirty="0" smtClean="0">
                <a:solidFill>
                  <a:schemeClr val="accent1">
                    <a:lumMod val="90000"/>
                  </a:schemeClr>
                </a:solidFill>
              </a:rPr>
              <a:t>H</a:t>
            </a:r>
            <a:r>
              <a:rPr lang="en-IN" sz="9600" dirty="0" smtClean="0"/>
              <a:t>A</a:t>
            </a:r>
            <a:r>
              <a:rPr lang="en-IN" sz="9600" dirty="0" smtClean="0">
                <a:solidFill>
                  <a:schemeClr val="accent3"/>
                </a:solidFill>
              </a:rPr>
              <a:t>N</a:t>
            </a:r>
            <a:r>
              <a:rPr lang="en-IN" sz="9600" dirty="0" smtClean="0">
                <a:solidFill>
                  <a:schemeClr val="accent4"/>
                </a:solidFill>
              </a:rPr>
              <a:t>K</a:t>
            </a:r>
            <a:r>
              <a:rPr lang="en-IN" sz="9600" dirty="0" smtClean="0"/>
              <a:t> </a:t>
            </a:r>
            <a:r>
              <a:rPr lang="en-IN" sz="9600" dirty="0" smtClean="0">
                <a:solidFill>
                  <a:schemeClr val="accent5">
                    <a:lumMod val="20000"/>
                    <a:lumOff val="80000"/>
                  </a:schemeClr>
                </a:solidFill>
              </a:rPr>
              <a:t>Y</a:t>
            </a:r>
            <a:r>
              <a:rPr lang="en-IN" sz="9600" dirty="0" smtClean="0">
                <a:solidFill>
                  <a:schemeClr val="accent6">
                    <a:lumMod val="20000"/>
                    <a:lumOff val="80000"/>
                  </a:schemeClr>
                </a:solidFill>
              </a:rPr>
              <a:t>O</a:t>
            </a:r>
            <a:r>
              <a:rPr lang="en-IN" sz="9600" dirty="0" smtClean="0">
                <a:solidFill>
                  <a:schemeClr val="accent2">
                    <a:lumMod val="40000"/>
                    <a:lumOff val="60000"/>
                  </a:schemeClr>
                </a:solidFill>
              </a:rPr>
              <a:t>U</a:t>
            </a:r>
            <a:r>
              <a:rPr lang="en-IN" sz="9600" dirty="0" smtClean="0"/>
              <a:t> </a:t>
            </a:r>
            <a:endParaRPr lang="en-IN" sz="9600" dirty="0"/>
          </a:p>
        </p:txBody>
      </p:sp>
    </p:spTree>
    <p:extLst>
      <p:ext uri="{BB962C8B-B14F-4D97-AF65-F5344CB8AC3E}">
        <p14:creationId xmlns:p14="http://schemas.microsoft.com/office/powerpoint/2010/main" val="28437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432000"/>
            <a:ext cx="11397927" cy="540000"/>
          </a:xfrm>
        </p:spPr>
        <p:txBody>
          <a:bodyPr/>
          <a:lstStyle/>
          <a:p>
            <a:r>
              <a:rPr lang="en-IN" dirty="0" smtClean="0">
                <a:solidFill>
                  <a:schemeClr val="accent1">
                    <a:lumMod val="90000"/>
                  </a:schemeClr>
                </a:solidFill>
              </a:rPr>
              <a:t>CONTENTS</a:t>
            </a:r>
            <a:endParaRPr lang="en-IN" dirty="0">
              <a:solidFill>
                <a:schemeClr val="accent1">
                  <a:lumMod val="90000"/>
                </a:schemeClr>
              </a:solidFill>
            </a:endParaRPr>
          </a:p>
        </p:txBody>
      </p:sp>
      <p:sp>
        <p:nvSpPr>
          <p:cNvPr id="3" name="Title 1"/>
          <p:cNvSpPr txBox="1">
            <a:spLocks/>
          </p:cNvSpPr>
          <p:nvPr/>
        </p:nvSpPr>
        <p:spPr>
          <a:xfrm>
            <a:off x="1420036" y="1443381"/>
            <a:ext cx="9954545" cy="4763455"/>
          </a:xfrm>
          <a:prstGeom prst="rect">
            <a:avLst/>
          </a:prstGeom>
        </p:spPr>
        <p:txBody>
          <a:bodyPr vert="horz" lIns="0" tIns="0" rIns="0" bIns="0" rtlCol="0" anchor="t">
            <a:normAutofit fontScale="92500" lnSpcReduction="20000"/>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marL="457200" indent="-457200">
              <a:lnSpc>
                <a:spcPct val="150000"/>
              </a:lnSpc>
              <a:buFont typeface="Arial" panose="020B0604020202020204" pitchFamily="34" charset="0"/>
              <a:buChar char="•"/>
            </a:pPr>
            <a:r>
              <a:rPr lang="en-IN" sz="2800" dirty="0" smtClean="0"/>
              <a:t>Introduction</a:t>
            </a:r>
            <a:endParaRPr lang="en-IN" sz="2800" dirty="0" smtClean="0"/>
          </a:p>
          <a:p>
            <a:pPr marL="457200" indent="-457200">
              <a:lnSpc>
                <a:spcPct val="150000"/>
              </a:lnSpc>
              <a:buFont typeface="Arial" panose="020B0604020202020204" pitchFamily="34" charset="0"/>
              <a:buChar char="•"/>
            </a:pPr>
            <a:r>
              <a:rPr lang="en-IN" sz="2800" dirty="0" smtClean="0"/>
              <a:t>Objective </a:t>
            </a:r>
          </a:p>
          <a:p>
            <a:pPr marL="457200" indent="-457200">
              <a:lnSpc>
                <a:spcPct val="150000"/>
              </a:lnSpc>
              <a:buFont typeface="Arial" panose="020B0604020202020204" pitchFamily="34" charset="0"/>
              <a:buChar char="•"/>
            </a:pPr>
            <a:r>
              <a:rPr lang="en-IN" sz="2800" dirty="0" smtClean="0"/>
              <a:t>Tools or Languages Used</a:t>
            </a:r>
          </a:p>
          <a:p>
            <a:pPr marL="457200" indent="-457200">
              <a:lnSpc>
                <a:spcPct val="150000"/>
              </a:lnSpc>
              <a:buFont typeface="Arial" panose="020B0604020202020204" pitchFamily="34" charset="0"/>
              <a:buChar char="•"/>
            </a:pPr>
            <a:r>
              <a:rPr lang="en-IN" sz="2800" dirty="0" smtClean="0"/>
              <a:t>Employee Module</a:t>
            </a:r>
          </a:p>
          <a:p>
            <a:pPr marL="457200" indent="-457200">
              <a:lnSpc>
                <a:spcPct val="150000"/>
              </a:lnSpc>
              <a:buFont typeface="Arial" panose="020B0604020202020204" pitchFamily="34" charset="0"/>
              <a:buChar char="•"/>
            </a:pPr>
            <a:r>
              <a:rPr lang="en-IN" sz="2800" dirty="0" smtClean="0"/>
              <a:t>Product Module</a:t>
            </a:r>
          </a:p>
          <a:p>
            <a:pPr marL="457200" indent="-457200">
              <a:lnSpc>
                <a:spcPct val="150000"/>
              </a:lnSpc>
              <a:buFont typeface="Arial" panose="020B0604020202020204" pitchFamily="34" charset="0"/>
              <a:buChar char="•"/>
            </a:pPr>
            <a:r>
              <a:rPr lang="en-IN" sz="2800" dirty="0" smtClean="0"/>
              <a:t>Supplier Module</a:t>
            </a:r>
          </a:p>
          <a:p>
            <a:pPr marL="457200" indent="-457200">
              <a:lnSpc>
                <a:spcPct val="150000"/>
              </a:lnSpc>
              <a:buFont typeface="Arial" panose="020B0604020202020204" pitchFamily="34" charset="0"/>
              <a:buChar char="•"/>
            </a:pPr>
            <a:r>
              <a:rPr lang="en-IN" sz="2800" dirty="0" smtClean="0"/>
              <a:t>Project Screenshots</a:t>
            </a:r>
            <a:endParaRPr lang="en-IN" sz="2800" dirty="0" smtClean="0"/>
          </a:p>
          <a:p>
            <a:pPr marL="457200" indent="-457200">
              <a:lnSpc>
                <a:spcPct val="150000"/>
              </a:lnSpc>
              <a:buFont typeface="Arial" panose="020B0604020202020204" pitchFamily="34" charset="0"/>
              <a:buChar char="•"/>
            </a:pPr>
            <a:r>
              <a:rPr lang="en-IN" sz="2800" dirty="0" smtClean="0"/>
              <a:t>Future </a:t>
            </a:r>
            <a:r>
              <a:rPr lang="en-IN" sz="2800" dirty="0" smtClean="0"/>
              <a:t>Scope</a:t>
            </a:r>
            <a:endParaRPr lang="en-IN" sz="2800" dirty="0" smtClean="0"/>
          </a:p>
          <a:p>
            <a:pPr marL="457200" indent="-457200">
              <a:lnSpc>
                <a:spcPct val="150000"/>
              </a:lnSpc>
              <a:buFont typeface="Arial" panose="020B0604020202020204" pitchFamily="34" charset="0"/>
              <a:buChar char="•"/>
            </a:pPr>
            <a:r>
              <a:rPr lang="en-IN" sz="2800" dirty="0" smtClean="0"/>
              <a:t>Conclusion</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79168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46" y="1055455"/>
            <a:ext cx="10956436" cy="5220654"/>
          </a:xfrm>
        </p:spPr>
        <p:txBody>
          <a:bodyPr>
            <a:normAutofit fontScale="90000"/>
          </a:bodyPr>
          <a:lstStyle/>
          <a:p>
            <a:pPr algn="ctr"/>
            <a:r>
              <a:rPr lang="en-US" sz="2400" dirty="0"/>
              <a:t/>
            </a:r>
            <a:br>
              <a:rPr lang="en-US" sz="2400" dirty="0"/>
            </a:br>
            <a:r>
              <a:rPr lang="en-US" sz="3100" dirty="0"/>
              <a:t>In Laptop Shop Management System, it stores records related to Product details such as specifications of Laptop &amp; their stock, Seller Information like contact info &amp; quantity of stock purchased and Employee Records are maintained and manipulated.</a:t>
            </a:r>
            <a:br>
              <a:rPr lang="en-US" sz="3100" dirty="0"/>
            </a:br>
            <a:r>
              <a:rPr lang="en-US" sz="3100" dirty="0"/>
              <a:t> Generally all this work is done and managed manually hence leading to the chances of human errors that may create some problems. Thus, a secured and reliable system is required to handle it. Laptop Shop Management System, as described above, can Improve the management system to be error free, secure, reliable and fast.</a:t>
            </a:r>
            <a:br>
              <a:rPr lang="en-US" sz="3100" dirty="0"/>
            </a:br>
            <a:r>
              <a:rPr lang="en-US" sz="3100" dirty="0"/>
              <a:t>It can assist the administrator on their other activities rather than concentrating on keeping records. This increases productivity of tasks and better utilization of resources in the organization.</a:t>
            </a:r>
            <a:br>
              <a:rPr lang="en-US" sz="3100" dirty="0"/>
            </a:br>
            <a:endParaRPr lang="en-IN" sz="3100" dirty="0"/>
          </a:p>
        </p:txBody>
      </p:sp>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solidFill>
                  <a:schemeClr val="accent3">
                    <a:lumMod val="90000"/>
                  </a:schemeClr>
                </a:solidFill>
              </a:rPr>
              <a:t>INTRODUCTION</a:t>
            </a:r>
            <a:endParaRPr lang="en-IN" dirty="0">
              <a:solidFill>
                <a:schemeClr val="accent3">
                  <a:lumMod val="90000"/>
                </a:schemeClr>
              </a:solidFill>
            </a:endParaRPr>
          </a:p>
        </p:txBody>
      </p:sp>
    </p:spTree>
    <p:extLst>
      <p:ext uri="{BB962C8B-B14F-4D97-AF65-F5344CB8AC3E}">
        <p14:creationId xmlns:p14="http://schemas.microsoft.com/office/powerpoint/2010/main" val="128369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546" y="1055455"/>
            <a:ext cx="10956436" cy="2962363"/>
          </a:xfrm>
        </p:spPr>
        <p:txBody>
          <a:bodyPr>
            <a:normAutofit fontScale="90000"/>
          </a:bodyPr>
          <a:lstStyle/>
          <a:p>
            <a:pPr lvl="0"/>
            <a:r>
              <a:rPr lang="en-US" sz="3100" dirty="0"/>
              <a:t>This Project deals with the management </a:t>
            </a:r>
            <a:r>
              <a:rPr lang="en-US" sz="3100" dirty="0" smtClean="0"/>
              <a:t>of </a:t>
            </a:r>
            <a:r>
              <a:rPr lang="en-US" sz="3100" dirty="0"/>
              <a:t>the Laptop Shop Management System. Shop is a place where the work is to sale Laptops, Purchasing stock for the shop and make better preparations. The aim of this project is to automate its existing manual system by the help of computerized equipment and full-fledged computer software, full filling their </a:t>
            </a:r>
            <a:r>
              <a:rPr lang="en-US" sz="3100" dirty="0" smtClean="0"/>
              <a:t>requirements.</a:t>
            </a:r>
            <a:br>
              <a:rPr lang="en-US" sz="3100" dirty="0" smtClean="0"/>
            </a:br>
            <a:r>
              <a:rPr lang="en-US" sz="3100" b="1" dirty="0" smtClean="0"/>
              <a:t>The </a:t>
            </a:r>
            <a:r>
              <a:rPr lang="en-US" sz="3100" b="1" dirty="0"/>
              <a:t>main objective behind the development of the project are as </a:t>
            </a:r>
            <a:r>
              <a:rPr lang="en-US" sz="3100" b="1" dirty="0" smtClean="0"/>
              <a:t>follows:</a:t>
            </a:r>
            <a:r>
              <a:rPr lang="en-US" sz="2800" b="1" dirty="0" smtClean="0"/>
              <a:t/>
            </a:r>
            <a:br>
              <a:rPr lang="en-US" sz="2800" b="1" dirty="0" smtClean="0"/>
            </a:br>
            <a:r>
              <a:rPr lang="en-US" sz="2800" b="1" dirty="0" smtClean="0"/>
              <a:t/>
            </a:r>
            <a:br>
              <a:rPr lang="en-US" sz="2800" b="1" dirty="0" smtClean="0"/>
            </a:br>
            <a:r>
              <a:rPr lang="en-US" sz="2800" dirty="0"/>
              <a:t/>
            </a:r>
            <a:br>
              <a:rPr lang="en-US" sz="2800" dirty="0"/>
            </a:br>
            <a:r>
              <a:rPr lang="en-US" sz="3100" dirty="0"/>
              <a:t/>
            </a:r>
            <a:br>
              <a:rPr lang="en-US" sz="3100" dirty="0"/>
            </a:br>
            <a:endParaRPr lang="en-IN" sz="3100" dirty="0"/>
          </a:p>
        </p:txBody>
      </p:sp>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solidFill>
                  <a:schemeClr val="accent4"/>
                </a:solidFill>
              </a:rPr>
              <a:t>OBJECTIVE</a:t>
            </a:r>
            <a:endParaRPr lang="en-IN" dirty="0">
              <a:solidFill>
                <a:schemeClr val="accent4"/>
              </a:solidFill>
            </a:endParaRPr>
          </a:p>
        </p:txBody>
      </p:sp>
      <p:sp>
        <p:nvSpPr>
          <p:cNvPr id="4" name="Title 1"/>
          <p:cNvSpPr txBox="1">
            <a:spLocks/>
          </p:cNvSpPr>
          <p:nvPr/>
        </p:nvSpPr>
        <p:spPr>
          <a:xfrm>
            <a:off x="570547" y="4228146"/>
            <a:ext cx="10956436" cy="3655090"/>
          </a:xfrm>
          <a:prstGeom prst="rect">
            <a:avLst/>
          </a:prstGeom>
        </p:spPr>
        <p:txBody>
          <a:bodyPr vert="horz" lIns="0" tIns="0" rIns="0" bIns="0" rtlCol="0" anchor="t">
            <a:normAutofit fontScale="97500" lnSpcReduction="10000"/>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marL="457200" lvl="0" indent="-457200">
              <a:buFont typeface="Arial" panose="020B0604020202020204" pitchFamily="34" charset="0"/>
              <a:buChar char="•"/>
            </a:pPr>
            <a:r>
              <a:rPr lang="en-US" sz="2900" dirty="0"/>
              <a:t>To assist the staff in capturing the effort spent on their respective working areas.</a:t>
            </a:r>
          </a:p>
          <a:p>
            <a:pPr marL="457200" lvl="0" indent="-457200">
              <a:buFont typeface="Arial" panose="020B0604020202020204" pitchFamily="34" charset="0"/>
              <a:buChar char="•"/>
            </a:pPr>
            <a:r>
              <a:rPr lang="en-US" sz="2900" dirty="0"/>
              <a:t>To utilize resources of the organization are used efficiently there by increasing productivity through automation.</a:t>
            </a:r>
          </a:p>
          <a:p>
            <a:pPr marL="457200" indent="-457200">
              <a:buFont typeface="Arial" panose="020B0604020202020204" pitchFamily="34" charset="0"/>
              <a:buChar char="•"/>
            </a:pPr>
            <a:r>
              <a:rPr lang="en-US" sz="2900" dirty="0"/>
              <a:t>To keep and manipulate suppliers information.</a:t>
            </a:r>
          </a:p>
          <a:p>
            <a:pPr marL="457200" lvl="0" indent="-457200">
              <a:buFont typeface="Arial" panose="020B0604020202020204" pitchFamily="34" charset="0"/>
              <a:buChar char="•"/>
            </a:pPr>
            <a:r>
              <a:rPr lang="en-US" sz="2900" dirty="0"/>
              <a:t>To keep and manipulate product details</a:t>
            </a:r>
          </a:p>
          <a:p>
            <a:pPr marL="457200" lvl="0" indent="-457200">
              <a:buFont typeface="Arial" panose="020B0604020202020204" pitchFamily="34" charset="0"/>
              <a:buChar char="•"/>
            </a:pPr>
            <a:r>
              <a:rPr lang="en-US" sz="2900" dirty="0"/>
              <a:t>To maintain and the purchase of stock at shop.</a:t>
            </a:r>
          </a:p>
          <a:p>
            <a:r>
              <a:rPr lang="en-US" sz="2800" dirty="0" smtClean="0"/>
              <a:t/>
            </a:r>
            <a:br>
              <a:rPr lang="en-US" sz="2800" dirty="0" smtClean="0"/>
            </a:br>
            <a:r>
              <a:rPr lang="en-US" sz="3100" dirty="0" smtClean="0"/>
              <a:t/>
            </a:r>
            <a:br>
              <a:rPr lang="en-US" sz="3100" dirty="0" smtClean="0"/>
            </a:br>
            <a:endParaRPr lang="en-IN" sz="3100" dirty="0"/>
          </a:p>
        </p:txBody>
      </p:sp>
    </p:spTree>
    <p:extLst>
      <p:ext uri="{BB962C8B-B14F-4D97-AF65-F5344CB8AC3E}">
        <p14:creationId xmlns:p14="http://schemas.microsoft.com/office/powerpoint/2010/main" val="112055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432000"/>
            <a:ext cx="11397927" cy="540000"/>
          </a:xfrm>
        </p:spPr>
        <p:txBody>
          <a:bodyPr/>
          <a:lstStyle/>
          <a:p>
            <a:pPr algn="ctr"/>
            <a:r>
              <a:rPr lang="en-IN" dirty="0" smtClean="0">
                <a:solidFill>
                  <a:schemeClr val="accent2">
                    <a:lumMod val="40000"/>
                    <a:lumOff val="60000"/>
                  </a:schemeClr>
                </a:solidFill>
              </a:rPr>
              <a:t>TOOLS OR LANGUAGES USED</a:t>
            </a:r>
            <a:endParaRPr lang="en-IN" dirty="0">
              <a:solidFill>
                <a:schemeClr val="accent2">
                  <a:lumMod val="40000"/>
                  <a:lumOff val="60000"/>
                </a:schemeClr>
              </a:solidFill>
            </a:endParaRPr>
          </a:p>
        </p:txBody>
      </p:sp>
      <p:sp>
        <p:nvSpPr>
          <p:cNvPr id="3" name="Title 1"/>
          <p:cNvSpPr txBox="1">
            <a:spLocks/>
          </p:cNvSpPr>
          <p:nvPr/>
        </p:nvSpPr>
        <p:spPr>
          <a:xfrm>
            <a:off x="581892" y="1443381"/>
            <a:ext cx="5652654" cy="476345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marL="457200" indent="-457200">
              <a:buFont typeface="Arial" panose="020B0604020202020204" pitchFamily="34" charset="0"/>
              <a:buChar char="•"/>
            </a:pPr>
            <a:r>
              <a:rPr lang="en-IN" sz="2400" dirty="0" smtClean="0"/>
              <a:t>Operating System:</a:t>
            </a:r>
          </a:p>
          <a:p>
            <a:r>
              <a:rPr lang="en-IN" sz="2400" dirty="0" smtClean="0"/>
              <a:t>	The proposed software is targeted to run on windows operating system.</a:t>
            </a:r>
          </a:p>
          <a:p>
            <a:endParaRPr lang="en-IN" sz="2400" dirty="0" smtClean="0"/>
          </a:p>
          <a:p>
            <a:pPr marL="457200" indent="-457200">
              <a:buFont typeface="Arial" panose="020B0604020202020204" pitchFamily="34" charset="0"/>
              <a:buChar char="•"/>
            </a:pPr>
            <a:r>
              <a:rPr lang="en-IN" sz="2400" dirty="0" smtClean="0"/>
              <a:t>Frontend :</a:t>
            </a:r>
          </a:p>
          <a:p>
            <a:r>
              <a:rPr lang="en-IN" sz="2400" dirty="0" smtClean="0"/>
              <a:t>	HTML, </a:t>
            </a:r>
          </a:p>
          <a:p>
            <a:r>
              <a:rPr lang="en-IN" sz="2400" dirty="0"/>
              <a:t>	</a:t>
            </a:r>
            <a:r>
              <a:rPr lang="en-IN" sz="2400" dirty="0" smtClean="0"/>
              <a:t>CSS,</a:t>
            </a:r>
          </a:p>
          <a:p>
            <a:r>
              <a:rPr lang="en-IN" sz="2400" dirty="0"/>
              <a:t>	</a:t>
            </a:r>
            <a:r>
              <a:rPr lang="en-IN" sz="2400" dirty="0" smtClean="0"/>
              <a:t>JavaScript,</a:t>
            </a:r>
          </a:p>
          <a:p>
            <a:r>
              <a:rPr lang="en-IN" sz="2400" dirty="0"/>
              <a:t>	</a:t>
            </a:r>
            <a:r>
              <a:rPr lang="en-IN" sz="2400" dirty="0" err="1" smtClean="0"/>
              <a:t>Thymeleaf</a:t>
            </a:r>
            <a:r>
              <a:rPr lang="en-IN" sz="2400" dirty="0" smtClean="0"/>
              <a:t>,</a:t>
            </a:r>
          </a:p>
          <a:p>
            <a:r>
              <a:rPr lang="en-IN" sz="2400" dirty="0"/>
              <a:t>	</a:t>
            </a:r>
            <a:r>
              <a:rPr lang="en-IN" sz="2400" dirty="0" smtClean="0"/>
              <a:t>Bootstrap.</a:t>
            </a:r>
          </a:p>
          <a:p>
            <a:r>
              <a:rPr lang="en-IN" sz="2400" dirty="0"/>
              <a:t> </a:t>
            </a:r>
            <a:r>
              <a:rPr lang="en-IN" sz="2400" dirty="0" smtClean="0"/>
              <a:t>    </a:t>
            </a:r>
          </a:p>
          <a:p>
            <a:pPr marL="457200" indent="-457200">
              <a:buFont typeface="Arial" panose="020B0604020202020204" pitchFamily="34" charset="0"/>
              <a:buChar char="•"/>
            </a:pPr>
            <a:r>
              <a:rPr lang="en-IN" sz="2400" dirty="0" smtClean="0"/>
              <a:t>Backend :</a:t>
            </a:r>
          </a:p>
          <a:p>
            <a:r>
              <a:rPr lang="en-IN" sz="2400" dirty="0"/>
              <a:t> 	</a:t>
            </a:r>
            <a:r>
              <a:rPr lang="en-IN" sz="2400" dirty="0" smtClean="0"/>
              <a:t>MySQL</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63" y="1330778"/>
            <a:ext cx="996588" cy="996588"/>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012" y="2614018"/>
            <a:ext cx="2406160" cy="108277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3138" y="2624196"/>
            <a:ext cx="1070497" cy="107259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4061" y="3814354"/>
            <a:ext cx="1485900" cy="118872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0391" y="5246914"/>
            <a:ext cx="2670810" cy="1187027"/>
          </a:xfrm>
          <a:prstGeom prst="rect">
            <a:avLst/>
          </a:prstGeom>
        </p:spPr>
      </p:pic>
    </p:spTree>
    <p:extLst>
      <p:ext uri="{BB962C8B-B14F-4D97-AF65-F5344CB8AC3E}">
        <p14:creationId xmlns:p14="http://schemas.microsoft.com/office/powerpoint/2010/main" val="41965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EMPLOYEE MODULE</a:t>
            </a:r>
            <a:endParaRPr lang="en-IN" dirty="0"/>
          </a:p>
        </p:txBody>
      </p:sp>
      <p:graphicFrame>
        <p:nvGraphicFramePr>
          <p:cNvPr id="5" name="Diagram 4"/>
          <p:cNvGraphicFramePr/>
          <p:nvPr>
            <p:extLst>
              <p:ext uri="{D42A27DB-BD31-4B8C-83A1-F6EECF244321}">
                <p14:modId xmlns:p14="http://schemas.microsoft.com/office/powerpoint/2010/main" val="2556791530"/>
              </p:ext>
            </p:extLst>
          </p:nvPr>
        </p:nvGraphicFramePr>
        <p:xfrm>
          <a:off x="1045028" y="1150741"/>
          <a:ext cx="10175966" cy="5537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36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DATABASE STRUCTURE : EMPLOYEE MODULE</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42014252"/>
              </p:ext>
            </p:extLst>
          </p:nvPr>
        </p:nvGraphicFramePr>
        <p:xfrm>
          <a:off x="2345507" y="1934511"/>
          <a:ext cx="8127999" cy="3337560"/>
        </p:xfrm>
        <a:graphic>
          <a:graphicData uri="http://schemas.openxmlformats.org/drawingml/2006/table">
            <a:tbl>
              <a:tblPr firstRow="1" bandRow="1">
                <a:tableStyleId>{073A0DAA-6AF3-43AB-8588-CEC1D06C72B9}</a:tableStyleId>
              </a:tblPr>
              <a:tblGrid>
                <a:gridCol w="2709333"/>
                <a:gridCol w="2709333"/>
                <a:gridCol w="2709333"/>
              </a:tblGrid>
              <a:tr h="370840">
                <a:tc>
                  <a:txBody>
                    <a:bodyPr/>
                    <a:lstStyle/>
                    <a:p>
                      <a:r>
                        <a:rPr lang="en-IN" dirty="0" smtClean="0"/>
                        <a:t>KEY (Auto</a:t>
                      </a:r>
                      <a:r>
                        <a:rPr lang="en-IN" baseline="0" dirty="0" smtClean="0"/>
                        <a:t> Increment</a:t>
                      </a:r>
                      <a:r>
                        <a:rPr lang="en-IN" dirty="0" smtClean="0"/>
                        <a:t>)</a:t>
                      </a:r>
                      <a:endParaRPr lang="en-IN" dirty="0"/>
                    </a:p>
                  </a:txBody>
                  <a:tcPr/>
                </a:tc>
                <a:tc>
                  <a:txBody>
                    <a:bodyPr/>
                    <a:lstStyle/>
                    <a:p>
                      <a:r>
                        <a:rPr lang="en-IN" dirty="0" smtClean="0"/>
                        <a:t>COLUMN NAME</a:t>
                      </a:r>
                      <a:endParaRPr lang="en-IN" dirty="0"/>
                    </a:p>
                  </a:txBody>
                  <a:tcPr/>
                </a:tc>
                <a:tc>
                  <a:txBody>
                    <a:bodyPr/>
                    <a:lstStyle/>
                    <a:p>
                      <a:r>
                        <a:rPr lang="en-IN" dirty="0" smtClean="0"/>
                        <a:t>DATA TYPE</a:t>
                      </a:r>
                      <a:endParaRPr lang="en-IN" dirty="0"/>
                    </a:p>
                  </a:txBody>
                  <a:tcPr/>
                </a:tc>
              </a:tr>
              <a:tr h="370840">
                <a:tc>
                  <a:txBody>
                    <a:bodyPr/>
                    <a:lstStyle/>
                    <a:p>
                      <a:r>
                        <a:rPr lang="en-IN" dirty="0" smtClean="0"/>
                        <a:t>Primary Key</a:t>
                      </a:r>
                      <a:endParaRPr lang="en-IN" dirty="0"/>
                    </a:p>
                  </a:txBody>
                  <a:tcPr/>
                </a:tc>
                <a:tc>
                  <a:txBody>
                    <a:bodyPr/>
                    <a:lstStyle/>
                    <a:p>
                      <a:r>
                        <a:rPr lang="en-IN" dirty="0" smtClean="0"/>
                        <a:t>id</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err="1" smtClean="0"/>
                        <a:t>doj</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a:p>
                  </a:txBody>
                  <a:tcPr/>
                </a:tc>
                <a:tc>
                  <a:txBody>
                    <a:bodyPr/>
                    <a:lstStyle/>
                    <a:p>
                      <a:r>
                        <a:rPr lang="en-IN" dirty="0" err="1" smtClean="0"/>
                        <a:t>first_name</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err="1" smtClean="0"/>
                        <a:t>last_name</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smtClean="0"/>
                        <a:t>position</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a:p>
                  </a:txBody>
                  <a:tcPr/>
                </a:tc>
                <a:tc>
                  <a:txBody>
                    <a:bodyPr/>
                    <a:lstStyle/>
                    <a:p>
                      <a:r>
                        <a:rPr lang="en-IN" dirty="0" smtClean="0"/>
                        <a:t>salary</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err="1" smtClean="0"/>
                        <a:t>phone_no</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email</a:t>
                      </a:r>
                      <a:endParaRPr lang="en-IN" dirty="0"/>
                    </a:p>
                  </a:txBody>
                  <a:tcPr/>
                </a:tc>
                <a:tc>
                  <a:txBody>
                    <a:bodyPr/>
                    <a:lstStyle/>
                    <a:p>
                      <a:r>
                        <a:rPr lang="en-IN" dirty="0" err="1" smtClean="0"/>
                        <a:t>Varchar</a:t>
                      </a:r>
                      <a:r>
                        <a:rPr lang="en-IN" dirty="0" smtClean="0"/>
                        <a:t>(45)</a:t>
                      </a:r>
                      <a:endParaRPr lang="en-IN" dirty="0"/>
                    </a:p>
                  </a:txBody>
                  <a:tcPr/>
                </a:tc>
              </a:tr>
            </a:tbl>
          </a:graphicData>
        </a:graphic>
      </p:graphicFrame>
    </p:spTree>
    <p:extLst>
      <p:ext uri="{BB962C8B-B14F-4D97-AF65-F5344CB8AC3E}">
        <p14:creationId xmlns:p14="http://schemas.microsoft.com/office/powerpoint/2010/main" val="39247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PRODUCT MODULE</a:t>
            </a:r>
            <a:endParaRPr lang="en-IN" dirty="0"/>
          </a:p>
        </p:txBody>
      </p:sp>
      <p:graphicFrame>
        <p:nvGraphicFramePr>
          <p:cNvPr id="5" name="Diagram 4"/>
          <p:cNvGraphicFramePr/>
          <p:nvPr>
            <p:extLst>
              <p:ext uri="{D42A27DB-BD31-4B8C-83A1-F6EECF244321}">
                <p14:modId xmlns:p14="http://schemas.microsoft.com/office/powerpoint/2010/main" val="3695315334"/>
              </p:ext>
            </p:extLst>
          </p:nvPr>
        </p:nvGraphicFramePr>
        <p:xfrm>
          <a:off x="1541416" y="1411999"/>
          <a:ext cx="9248503" cy="4570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2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4400" y="584400"/>
            <a:ext cx="11340000" cy="5400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200" kern="1200">
                <a:solidFill>
                  <a:schemeClr val="bg1">
                    <a:lumMod val="95000"/>
                  </a:schemeClr>
                </a:solidFill>
                <a:latin typeface="+mj-lt"/>
                <a:ea typeface="+mj-ea"/>
                <a:cs typeface="+mj-cs"/>
              </a:defRPr>
            </a:lvl1pPr>
          </a:lstStyle>
          <a:p>
            <a:pPr algn="ctr"/>
            <a:r>
              <a:rPr lang="en-IN" dirty="0" smtClean="0"/>
              <a:t>DATABASE STRUCTURE : PRODUCT MODULE</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3086623"/>
              </p:ext>
            </p:extLst>
          </p:nvPr>
        </p:nvGraphicFramePr>
        <p:xfrm>
          <a:off x="2397758" y="2365585"/>
          <a:ext cx="8127999" cy="2225040"/>
        </p:xfrm>
        <a:graphic>
          <a:graphicData uri="http://schemas.openxmlformats.org/drawingml/2006/table">
            <a:tbl>
              <a:tblPr firstRow="1" bandRow="1">
                <a:tableStyleId>{073A0DAA-6AF3-43AB-8588-CEC1D06C72B9}</a:tableStyleId>
              </a:tblPr>
              <a:tblGrid>
                <a:gridCol w="2709333"/>
                <a:gridCol w="2709333"/>
                <a:gridCol w="2709333"/>
              </a:tblGrid>
              <a:tr h="370840">
                <a:tc>
                  <a:txBody>
                    <a:bodyPr/>
                    <a:lstStyle/>
                    <a:p>
                      <a:r>
                        <a:rPr lang="en-IN" dirty="0" smtClean="0"/>
                        <a:t>KEY (Auto</a:t>
                      </a:r>
                      <a:r>
                        <a:rPr lang="en-IN" baseline="0" dirty="0" smtClean="0"/>
                        <a:t> Increment</a:t>
                      </a:r>
                      <a:r>
                        <a:rPr lang="en-IN" dirty="0" smtClean="0"/>
                        <a:t>)</a:t>
                      </a:r>
                      <a:endParaRPr lang="en-IN" dirty="0"/>
                    </a:p>
                  </a:txBody>
                  <a:tcPr/>
                </a:tc>
                <a:tc>
                  <a:txBody>
                    <a:bodyPr/>
                    <a:lstStyle/>
                    <a:p>
                      <a:r>
                        <a:rPr lang="en-IN" dirty="0" smtClean="0"/>
                        <a:t>COLUMN NAME</a:t>
                      </a:r>
                      <a:endParaRPr lang="en-IN" dirty="0"/>
                    </a:p>
                  </a:txBody>
                  <a:tcPr/>
                </a:tc>
                <a:tc>
                  <a:txBody>
                    <a:bodyPr/>
                    <a:lstStyle/>
                    <a:p>
                      <a:r>
                        <a:rPr lang="en-IN" dirty="0" smtClean="0"/>
                        <a:t>DATA TYPE</a:t>
                      </a:r>
                      <a:endParaRPr lang="en-IN" dirty="0"/>
                    </a:p>
                  </a:txBody>
                  <a:tcPr/>
                </a:tc>
              </a:tr>
              <a:tr h="370840">
                <a:tc>
                  <a:txBody>
                    <a:bodyPr/>
                    <a:lstStyle/>
                    <a:p>
                      <a:r>
                        <a:rPr lang="en-IN" dirty="0" smtClean="0"/>
                        <a:t>Primary Key</a:t>
                      </a:r>
                      <a:endParaRPr lang="en-IN" dirty="0"/>
                    </a:p>
                  </a:txBody>
                  <a:tcPr/>
                </a:tc>
                <a:tc>
                  <a:txBody>
                    <a:bodyPr/>
                    <a:lstStyle/>
                    <a:p>
                      <a:r>
                        <a:rPr lang="en-IN" dirty="0" smtClean="0"/>
                        <a:t>id</a:t>
                      </a:r>
                      <a:endParaRPr lang="en-IN" dirty="0"/>
                    </a:p>
                  </a:txBody>
                  <a:tcPr/>
                </a:tc>
                <a:tc>
                  <a:txBody>
                    <a:bodyPr/>
                    <a:lstStyle/>
                    <a:p>
                      <a:r>
                        <a:rPr lang="en-IN" dirty="0" err="1" smtClean="0"/>
                        <a:t>int</a:t>
                      </a:r>
                      <a:endParaRPr lang="en-IN" dirty="0"/>
                    </a:p>
                  </a:txBody>
                  <a:tcPr/>
                </a:tc>
              </a:tr>
              <a:tr h="370840">
                <a:tc>
                  <a:txBody>
                    <a:bodyPr/>
                    <a:lstStyle/>
                    <a:p>
                      <a:endParaRPr lang="en-IN"/>
                    </a:p>
                  </a:txBody>
                  <a:tcPr/>
                </a:tc>
                <a:tc>
                  <a:txBody>
                    <a:bodyPr/>
                    <a:lstStyle/>
                    <a:p>
                      <a:r>
                        <a:rPr lang="en-IN" dirty="0" smtClean="0"/>
                        <a:t>brand</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a:p>
                  </a:txBody>
                  <a:tcPr/>
                </a:tc>
                <a:tc>
                  <a:txBody>
                    <a:bodyPr/>
                    <a:lstStyle/>
                    <a:p>
                      <a:r>
                        <a:rPr lang="en-IN" dirty="0" smtClean="0"/>
                        <a:t>model</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smtClean="0"/>
                        <a:t>category</a:t>
                      </a:r>
                      <a:endParaRPr lang="en-IN" dirty="0"/>
                    </a:p>
                  </a:txBody>
                  <a:tcPr/>
                </a:tc>
                <a:tc>
                  <a:txBody>
                    <a:bodyPr/>
                    <a:lstStyle/>
                    <a:p>
                      <a:r>
                        <a:rPr lang="en-IN" dirty="0" err="1" smtClean="0"/>
                        <a:t>Varchar</a:t>
                      </a:r>
                      <a:r>
                        <a:rPr lang="en-IN" dirty="0" smtClean="0"/>
                        <a:t>(45)</a:t>
                      </a:r>
                      <a:endParaRPr lang="en-IN" dirty="0"/>
                    </a:p>
                  </a:txBody>
                  <a:tcPr/>
                </a:tc>
              </a:tr>
              <a:tr h="370840">
                <a:tc>
                  <a:txBody>
                    <a:bodyPr/>
                    <a:lstStyle/>
                    <a:p>
                      <a:endParaRPr lang="en-IN" dirty="0"/>
                    </a:p>
                  </a:txBody>
                  <a:tcPr/>
                </a:tc>
                <a:tc>
                  <a:txBody>
                    <a:bodyPr/>
                    <a:lstStyle/>
                    <a:p>
                      <a:r>
                        <a:rPr lang="en-IN" dirty="0" smtClean="0"/>
                        <a:t>price</a:t>
                      </a:r>
                      <a:endParaRPr lang="en-IN" dirty="0"/>
                    </a:p>
                  </a:txBody>
                  <a:tcPr/>
                </a:tc>
                <a:tc>
                  <a:txBody>
                    <a:bodyPr/>
                    <a:lstStyle/>
                    <a:p>
                      <a:r>
                        <a:rPr lang="en-IN" dirty="0" err="1" smtClean="0"/>
                        <a:t>int</a:t>
                      </a:r>
                      <a:endParaRPr lang="en-IN" dirty="0"/>
                    </a:p>
                  </a:txBody>
                  <a:tcPr/>
                </a:tc>
              </a:tr>
            </a:tbl>
          </a:graphicData>
        </a:graphic>
      </p:graphicFrame>
    </p:spTree>
    <p:extLst>
      <p:ext uri="{BB962C8B-B14F-4D97-AF65-F5344CB8AC3E}">
        <p14:creationId xmlns:p14="http://schemas.microsoft.com/office/powerpoint/2010/main" val="271239313"/>
      </p:ext>
    </p:extLst>
  </p:cSld>
  <p:clrMapOvr>
    <a:masterClrMapping/>
  </p:clrMapOvr>
</p:sld>
</file>

<file path=ppt/theme/theme1.xml><?xml version="1.0" encoding="utf-8"?>
<a:theme xmlns:a="http://schemas.openxmlformats.org/drawingml/2006/main" name="Office Theme">
  <a:themeElements>
    <a:clrScheme name="Custom 16">
      <a:dk1>
        <a:sysClr val="windowText" lastClr="000000"/>
      </a:dk1>
      <a:lt1>
        <a:sysClr val="window" lastClr="FFFFFF"/>
      </a:lt1>
      <a:dk2>
        <a:srgbClr val="12121E"/>
      </a:dk2>
      <a:lt2>
        <a:srgbClr val="F2F2F2"/>
      </a:lt2>
      <a:accent1>
        <a:srgbClr val="FCD9C4"/>
      </a:accent1>
      <a:accent2>
        <a:srgbClr val="8CE7F3"/>
      </a:accent2>
      <a:accent3>
        <a:srgbClr val="D6F2B0"/>
      </a:accent3>
      <a:accent4>
        <a:srgbClr val="ECAED0"/>
      </a:accent4>
      <a:accent5>
        <a:srgbClr val="F9BD99"/>
      </a:accent5>
      <a:accent6>
        <a:srgbClr val="A7E356"/>
      </a:accent6>
      <a:hlink>
        <a:srgbClr val="FCD9C4"/>
      </a:hlink>
      <a:folHlink>
        <a:srgbClr val="FCD9C4"/>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197_Roadmap timeline dark_AAS_v4" id="{E798BBB9-4F62-4294-8011-DE68DFE9A0E7}" vid="{A07C9B6C-F13F-4C0C-BAE3-1563A1221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E1FF35-CEAD-40A2-9669-2DC78ABFAF46}">
  <ds:schemaRefs>
    <ds:schemaRef ds:uri="http://schemas.microsoft.com/sharepoint/v3/contenttype/forms"/>
  </ds:schemaRefs>
</ds:datastoreItem>
</file>

<file path=customXml/itemProps2.xml><?xml version="1.0" encoding="utf-8"?>
<ds:datastoreItem xmlns:ds="http://schemas.openxmlformats.org/officeDocument/2006/customXml" ds:itemID="{E5E7A17D-BBDB-403A-9504-99E108A8DC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77D8D-96D1-46BF-9E33-F0004E4FA588}">
  <ds:schemaRefs>
    <ds:schemaRef ds:uri="http://schemas.microsoft.com/office/2006/documentManagement/types"/>
    <ds:schemaRef ds:uri="http://purl.org/dc/elements/1.1/"/>
    <ds:schemaRef ds:uri="http://www.w3.org/XML/1998/namespace"/>
    <ds:schemaRef ds:uri="http://schemas.microsoft.com/office/2006/metadata/properties"/>
    <ds:schemaRef ds:uri="16c05727-aa75-4e4a-9b5f-8a80a1165891"/>
    <ds:schemaRef ds:uri="http://purl.org/dc/term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Roadmap timeline dark</Template>
  <TotalTime>0</TotalTime>
  <Words>460</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Trebuchet MS</vt:lpstr>
      <vt:lpstr>Office Theme</vt:lpstr>
      <vt:lpstr>Project Guide: Ms. Archana Goel  Submitted by Pala Mohana Jyothi</vt:lpstr>
      <vt:lpstr>CONTENTS</vt:lpstr>
      <vt:lpstr> In Laptop Shop Management System, it stores records related to Product details such as specifications of Laptop &amp; their stock, Seller Information like contact info &amp; quantity of stock purchased and Employee Records are maintained and manipulated.  Generally all this work is done and managed manually hence leading to the chances of human errors that may create some problems. Thus, a secured and reliable system is required to handle it. Laptop Shop Management System, as described above, can Improve the management system to be error free, secure, reliable and fast. It can assist the administrator on their other activities rather than concentrating on keeping records. This increases productivity of tasks and better utilization of resources in the organization. </vt:lpstr>
      <vt:lpstr>This Project deals with the management of the Laptop Shop Management System. Shop is a place where the work is to sale Laptops, Purchasing stock for the shop and make better preparations. The aim of this project is to automate its existing manual system by the help of computerized equipment and full-fledged computer software, full filling their requirements. The main objective behind the development of the project are as follows:    </vt:lpstr>
      <vt:lpstr>TOOLS OR LANGUAGES USED</vt:lpstr>
      <vt:lpstr>PowerPoint Presentation</vt:lpstr>
      <vt:lpstr>PowerPoint Presentation</vt:lpstr>
      <vt:lpstr>PowerPoint Presentation</vt:lpstr>
      <vt:lpstr>PowerPoint Presentation</vt:lpstr>
      <vt:lpstr>PowerPoint Presentation</vt:lpstr>
      <vt:lpstr>PowerPoint Presentation</vt:lpstr>
      <vt:lpstr>PROJECT SCREENSHOT : Home Page</vt:lpstr>
      <vt:lpstr>PROJECT SCREENSHOT : LIST OR TABLE</vt:lpstr>
      <vt:lpstr>PROJECT SCREENSHOT : LIST OR TABLE</vt:lpstr>
      <vt:lpstr>PROJECT SCREENSHOT : ADD FORM</vt:lpstr>
      <vt:lpstr>PROJECT  SCREENSHOT : UPDATE FORM</vt:lpstr>
      <vt:lpstr>In a nutshell the future scope of the project mainly revolves around maintaining information regarding : 1. In the future the project can be extended to maintain the    accounting in the shop. 2.The future version can also combine the facility to handle staff details and salary details. 3.The future version can also run on network too.  The above mentioned points are the enhancements which can be done to increase the applicability and usage of this project. </vt:lpstr>
      <vt:lpstr>At the end it is conclude that we made effort on following points :  </vt:lpstr>
      <vt:lpstr>THANK YOU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2023-01-02T07:52:32Z</dcterms:created>
  <dcterms:modified xsi:type="dcterms:W3CDTF">2023-01-03T05:46:10Z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