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0"/>
  </p:notesMasterIdLst>
  <p:sldIdLst>
    <p:sldId id="256" r:id="rId2"/>
    <p:sldId id="261" r:id="rId3"/>
    <p:sldId id="264" r:id="rId4"/>
    <p:sldId id="297" r:id="rId5"/>
    <p:sldId id="298" r:id="rId6"/>
    <p:sldId id="299" r:id="rId7"/>
    <p:sldId id="300" r:id="rId8"/>
    <p:sldId id="262" r:id="rId9"/>
  </p:sldIdLst>
  <p:sldSz cx="9144000" cy="5143500" type="screen16x9"/>
  <p:notesSz cx="6858000" cy="9144000"/>
  <p:embeddedFontLst>
    <p:embeddedFont>
      <p:font typeface="Comfortaa" panose="020B0604020202020204" charset="0"/>
      <p:regular r:id="rId11"/>
      <p:bold r:id="rId12"/>
    </p:embeddedFont>
    <p:embeddedFont>
      <p:font typeface="Comfortaa Light" panose="020B0604020202020204" charset="0"/>
      <p:regular r:id="rId13"/>
      <p:bold r:id="rId14"/>
    </p:embeddedFont>
    <p:embeddedFont>
      <p:font typeface="Permanent Marker" panose="020B0604020202020204" charset="0"/>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493C77-71E6-4B3F-A1A5-5FEB3221FF52}">
  <a:tblStyle styleId="{83493C77-71E6-4B3F-A1A5-5FEB3221FF5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49" autoAdjust="0"/>
    <p:restoredTop sz="94660"/>
  </p:normalViewPr>
  <p:slideViewPr>
    <p:cSldViewPr snapToGrid="0">
      <p:cViewPr varScale="1">
        <p:scale>
          <a:sx n="82" d="100"/>
          <a:sy n="82" d="100"/>
        </p:scale>
        <p:origin x="10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6039a3cf85_1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6039a3cf85_1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61f1f213bd_3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61f1f213bd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 TITL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2452" y="310275"/>
            <a:ext cx="9180800" cy="4538300"/>
            <a:chOff x="-12452" y="310275"/>
            <a:chExt cx="9180800" cy="4538300"/>
          </a:xfrm>
        </p:grpSpPr>
        <p:cxnSp>
          <p:nvCxnSpPr>
            <p:cNvPr id="10" name="Google Shape;10;p2"/>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1" name="Google Shape;11;p2"/>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 name="Google Shape;12;p2"/>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3" name="Google Shape;13;p2"/>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 name="Google Shape;14;p2"/>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5" name="Google Shape;15;p2"/>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6" name="Google Shape;16;p2"/>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7" name="Google Shape;17;p2"/>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 name="Google Shape;18;p2"/>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9" name="Google Shape;19;p2"/>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0" name="Google Shape;20;p2"/>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1" name="Google Shape;21;p2"/>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22" name="Google Shape;22;p2"/>
          <p:cNvSpPr txBox="1">
            <a:spLocks noGrp="1"/>
          </p:cNvSpPr>
          <p:nvPr>
            <p:ph type="ctrTitle"/>
          </p:nvPr>
        </p:nvSpPr>
        <p:spPr>
          <a:xfrm>
            <a:off x="311700" y="1447800"/>
            <a:ext cx="8520600" cy="14565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Font typeface="Permanent Marker"/>
              <a:buNone/>
              <a:defRPr sz="3600">
                <a:latin typeface="Permanent Marker"/>
                <a:ea typeface="Permanent Marker"/>
                <a:cs typeface="Permanent Marker"/>
                <a:sym typeface="Permanent Marker"/>
              </a:defRPr>
            </a:lvl1pPr>
            <a:lvl2pPr lvl="1" algn="ctr">
              <a:spcBef>
                <a:spcPts val="0"/>
              </a:spcBef>
              <a:spcAft>
                <a:spcPts val="0"/>
              </a:spcAft>
              <a:buSzPts val="5200"/>
              <a:buFont typeface="Permanent Marker"/>
              <a:buNone/>
              <a:defRPr sz="5200">
                <a:latin typeface="Permanent Marker"/>
                <a:ea typeface="Permanent Marker"/>
                <a:cs typeface="Permanent Marker"/>
                <a:sym typeface="Permanent Marker"/>
              </a:defRPr>
            </a:lvl2pPr>
            <a:lvl3pPr lvl="2" algn="ctr">
              <a:spcBef>
                <a:spcPts val="0"/>
              </a:spcBef>
              <a:spcAft>
                <a:spcPts val="0"/>
              </a:spcAft>
              <a:buSzPts val="5200"/>
              <a:buFont typeface="Permanent Marker"/>
              <a:buNone/>
              <a:defRPr sz="5200">
                <a:latin typeface="Permanent Marker"/>
                <a:ea typeface="Permanent Marker"/>
                <a:cs typeface="Permanent Marker"/>
                <a:sym typeface="Permanent Marker"/>
              </a:defRPr>
            </a:lvl3pPr>
            <a:lvl4pPr lvl="3" algn="ctr">
              <a:spcBef>
                <a:spcPts val="0"/>
              </a:spcBef>
              <a:spcAft>
                <a:spcPts val="0"/>
              </a:spcAft>
              <a:buSzPts val="5200"/>
              <a:buFont typeface="Permanent Marker"/>
              <a:buNone/>
              <a:defRPr sz="5200">
                <a:latin typeface="Permanent Marker"/>
                <a:ea typeface="Permanent Marker"/>
                <a:cs typeface="Permanent Marker"/>
                <a:sym typeface="Permanent Marker"/>
              </a:defRPr>
            </a:lvl4pPr>
            <a:lvl5pPr lvl="4" algn="ctr">
              <a:spcBef>
                <a:spcPts val="0"/>
              </a:spcBef>
              <a:spcAft>
                <a:spcPts val="0"/>
              </a:spcAft>
              <a:buSzPts val="5200"/>
              <a:buFont typeface="Permanent Marker"/>
              <a:buNone/>
              <a:defRPr sz="5200">
                <a:latin typeface="Permanent Marker"/>
                <a:ea typeface="Permanent Marker"/>
                <a:cs typeface="Permanent Marker"/>
                <a:sym typeface="Permanent Marker"/>
              </a:defRPr>
            </a:lvl5pPr>
            <a:lvl6pPr lvl="5" algn="ctr">
              <a:spcBef>
                <a:spcPts val="0"/>
              </a:spcBef>
              <a:spcAft>
                <a:spcPts val="0"/>
              </a:spcAft>
              <a:buSzPts val="5200"/>
              <a:buFont typeface="Permanent Marker"/>
              <a:buNone/>
              <a:defRPr sz="5200">
                <a:latin typeface="Permanent Marker"/>
                <a:ea typeface="Permanent Marker"/>
                <a:cs typeface="Permanent Marker"/>
                <a:sym typeface="Permanent Marker"/>
              </a:defRPr>
            </a:lvl6pPr>
            <a:lvl7pPr lvl="6" algn="ctr">
              <a:spcBef>
                <a:spcPts val="0"/>
              </a:spcBef>
              <a:spcAft>
                <a:spcPts val="0"/>
              </a:spcAft>
              <a:buSzPts val="5200"/>
              <a:buFont typeface="Permanent Marker"/>
              <a:buNone/>
              <a:defRPr sz="5200">
                <a:latin typeface="Permanent Marker"/>
                <a:ea typeface="Permanent Marker"/>
                <a:cs typeface="Permanent Marker"/>
                <a:sym typeface="Permanent Marker"/>
              </a:defRPr>
            </a:lvl7pPr>
            <a:lvl8pPr lvl="7" algn="ctr">
              <a:spcBef>
                <a:spcPts val="0"/>
              </a:spcBef>
              <a:spcAft>
                <a:spcPts val="0"/>
              </a:spcAft>
              <a:buSzPts val="5200"/>
              <a:buFont typeface="Permanent Marker"/>
              <a:buNone/>
              <a:defRPr sz="5200">
                <a:latin typeface="Permanent Marker"/>
                <a:ea typeface="Permanent Marker"/>
                <a:cs typeface="Permanent Marker"/>
                <a:sym typeface="Permanent Marker"/>
              </a:defRPr>
            </a:lvl8pPr>
            <a:lvl9pPr lvl="8" algn="ctr">
              <a:spcBef>
                <a:spcPts val="0"/>
              </a:spcBef>
              <a:spcAft>
                <a:spcPts val="0"/>
              </a:spcAft>
              <a:buSzPts val="5200"/>
              <a:buFont typeface="Permanent Marker"/>
              <a:buNone/>
              <a:defRPr sz="5200">
                <a:latin typeface="Permanent Marker"/>
                <a:ea typeface="Permanent Marker"/>
                <a:cs typeface="Permanent Marker"/>
                <a:sym typeface="Permanent Marker"/>
              </a:defRPr>
            </a:lvl9pPr>
          </a:lstStyle>
          <a:p>
            <a:endParaRPr/>
          </a:p>
        </p:txBody>
      </p:sp>
      <p:sp>
        <p:nvSpPr>
          <p:cNvPr id="23" name="Google Shape;23;p2"/>
          <p:cNvSpPr txBox="1">
            <a:spLocks noGrp="1"/>
          </p:cNvSpPr>
          <p:nvPr>
            <p:ph type="subTitle" idx="1"/>
          </p:nvPr>
        </p:nvSpPr>
        <p:spPr>
          <a:xfrm>
            <a:off x="311700" y="2887400"/>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2">
  <p:cSld name="BIG_NUMBER_1_1_2">
    <p:spTree>
      <p:nvGrpSpPr>
        <p:cNvPr id="1" name="Shape 96"/>
        <p:cNvGrpSpPr/>
        <p:nvPr/>
      </p:nvGrpSpPr>
      <p:grpSpPr>
        <a:xfrm>
          <a:off x="0" y="0"/>
          <a:ext cx="0" cy="0"/>
          <a:chOff x="0" y="0"/>
          <a:chExt cx="0" cy="0"/>
        </a:xfrm>
      </p:grpSpPr>
      <p:grpSp>
        <p:nvGrpSpPr>
          <p:cNvPr id="97" name="Google Shape;97;p7"/>
          <p:cNvGrpSpPr/>
          <p:nvPr/>
        </p:nvGrpSpPr>
        <p:grpSpPr>
          <a:xfrm>
            <a:off x="-12452" y="310275"/>
            <a:ext cx="9180800" cy="4538300"/>
            <a:chOff x="-12452" y="310275"/>
            <a:chExt cx="9180800" cy="4538300"/>
          </a:xfrm>
        </p:grpSpPr>
        <p:cxnSp>
          <p:nvCxnSpPr>
            <p:cNvPr id="98" name="Google Shape;98;p7"/>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99" name="Google Shape;99;p7"/>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0" name="Google Shape;100;p7"/>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1" name="Google Shape;101;p7"/>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2" name="Google Shape;102;p7"/>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3" name="Google Shape;103;p7"/>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4" name="Google Shape;104;p7"/>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5" name="Google Shape;105;p7"/>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6" name="Google Shape;106;p7"/>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7" name="Google Shape;107;p7"/>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8" name="Google Shape;108;p7"/>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9" name="Google Shape;109;p7"/>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110" name="Google Shape;110;p7"/>
          <p:cNvSpPr txBox="1">
            <a:spLocks noGrp="1"/>
          </p:cNvSpPr>
          <p:nvPr>
            <p:ph type="ctrTitle"/>
          </p:nvPr>
        </p:nvSpPr>
        <p:spPr>
          <a:xfrm>
            <a:off x="2008800" y="516850"/>
            <a:ext cx="51264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a:endParaRPr/>
          </a:p>
        </p:txBody>
      </p:sp>
      <p:sp>
        <p:nvSpPr>
          <p:cNvPr id="111" name="Google Shape;111;p7"/>
          <p:cNvSpPr txBox="1">
            <a:spLocks noGrp="1"/>
          </p:cNvSpPr>
          <p:nvPr>
            <p:ph type="subTitle" idx="1"/>
          </p:nvPr>
        </p:nvSpPr>
        <p:spPr>
          <a:xfrm>
            <a:off x="3114000" y="2054550"/>
            <a:ext cx="2916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TITLE">
  <p:cSld name="BIG_NUMBER_1_1_2_3">
    <p:spTree>
      <p:nvGrpSpPr>
        <p:cNvPr id="1" name="Shape 112"/>
        <p:cNvGrpSpPr/>
        <p:nvPr/>
      </p:nvGrpSpPr>
      <p:grpSpPr>
        <a:xfrm>
          <a:off x="0" y="0"/>
          <a:ext cx="0" cy="0"/>
          <a:chOff x="0" y="0"/>
          <a:chExt cx="0" cy="0"/>
        </a:xfrm>
      </p:grpSpPr>
      <p:sp>
        <p:nvSpPr>
          <p:cNvPr id="113" name="Google Shape;113;p8"/>
          <p:cNvSpPr txBox="1">
            <a:spLocks noGrp="1"/>
          </p:cNvSpPr>
          <p:nvPr>
            <p:ph type="ctrTitle"/>
          </p:nvPr>
        </p:nvSpPr>
        <p:spPr>
          <a:xfrm>
            <a:off x="3108750" y="2205300"/>
            <a:ext cx="2926500" cy="73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HREE COLUMNS">
  <p:cSld name="BLANK_2">
    <p:spTree>
      <p:nvGrpSpPr>
        <p:cNvPr id="1" name="Shape 137"/>
        <p:cNvGrpSpPr/>
        <p:nvPr/>
      </p:nvGrpSpPr>
      <p:grpSpPr>
        <a:xfrm>
          <a:off x="0" y="0"/>
          <a:ext cx="0" cy="0"/>
          <a:chOff x="0" y="0"/>
          <a:chExt cx="0" cy="0"/>
        </a:xfrm>
      </p:grpSpPr>
      <p:grpSp>
        <p:nvGrpSpPr>
          <p:cNvPr id="138" name="Google Shape;138;p10"/>
          <p:cNvGrpSpPr/>
          <p:nvPr/>
        </p:nvGrpSpPr>
        <p:grpSpPr>
          <a:xfrm>
            <a:off x="-12452" y="310275"/>
            <a:ext cx="9180800" cy="4538300"/>
            <a:chOff x="-12452" y="310275"/>
            <a:chExt cx="9180800" cy="4538300"/>
          </a:xfrm>
        </p:grpSpPr>
        <p:cxnSp>
          <p:nvCxnSpPr>
            <p:cNvPr id="139" name="Google Shape;139;p10"/>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0" name="Google Shape;140;p10"/>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1" name="Google Shape;141;p10"/>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2" name="Google Shape;142;p10"/>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3" name="Google Shape;143;p10"/>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4" name="Google Shape;144;p10"/>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5" name="Google Shape;145;p10"/>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6" name="Google Shape;146;p10"/>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7" name="Google Shape;147;p10"/>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8" name="Google Shape;148;p10"/>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9" name="Google Shape;149;p10"/>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50" name="Google Shape;150;p10"/>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151" name="Google Shape;151;p10"/>
          <p:cNvSpPr txBox="1">
            <a:spLocks noGrp="1"/>
          </p:cNvSpPr>
          <p:nvPr>
            <p:ph type="subTitle" idx="1"/>
          </p:nvPr>
        </p:nvSpPr>
        <p:spPr>
          <a:xfrm>
            <a:off x="1248925" y="2857300"/>
            <a:ext cx="1696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52" name="Google Shape;152;p10"/>
          <p:cNvSpPr txBox="1">
            <a:spLocks noGrp="1"/>
          </p:cNvSpPr>
          <p:nvPr>
            <p:ph type="subTitle" idx="2"/>
          </p:nvPr>
        </p:nvSpPr>
        <p:spPr>
          <a:xfrm>
            <a:off x="3723750" y="2857300"/>
            <a:ext cx="1696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53" name="Google Shape;153;p10"/>
          <p:cNvSpPr txBox="1">
            <a:spLocks noGrp="1"/>
          </p:cNvSpPr>
          <p:nvPr>
            <p:ph type="subTitle" idx="3"/>
          </p:nvPr>
        </p:nvSpPr>
        <p:spPr>
          <a:xfrm>
            <a:off x="6198575" y="2857300"/>
            <a:ext cx="1696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54" name="Google Shape;154;p10"/>
          <p:cNvSpPr txBox="1">
            <a:spLocks noGrp="1"/>
          </p:cNvSpPr>
          <p:nvPr>
            <p:ph type="ctrTitle"/>
          </p:nvPr>
        </p:nvSpPr>
        <p:spPr>
          <a:xfrm>
            <a:off x="1350163" y="1774150"/>
            <a:ext cx="14940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a:endParaRPr/>
          </a:p>
        </p:txBody>
      </p:sp>
      <p:sp>
        <p:nvSpPr>
          <p:cNvPr id="155" name="Google Shape;155;p10"/>
          <p:cNvSpPr txBox="1">
            <a:spLocks noGrp="1"/>
          </p:cNvSpPr>
          <p:nvPr>
            <p:ph type="ctrTitle" idx="4"/>
          </p:nvPr>
        </p:nvSpPr>
        <p:spPr>
          <a:xfrm>
            <a:off x="3824988" y="1774150"/>
            <a:ext cx="14940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a:endParaRPr/>
          </a:p>
        </p:txBody>
      </p:sp>
      <p:sp>
        <p:nvSpPr>
          <p:cNvPr id="156" name="Google Shape;156;p10"/>
          <p:cNvSpPr txBox="1">
            <a:spLocks noGrp="1"/>
          </p:cNvSpPr>
          <p:nvPr>
            <p:ph type="ctrTitle" idx="5"/>
          </p:nvPr>
        </p:nvSpPr>
        <p:spPr>
          <a:xfrm>
            <a:off x="6299838" y="1774150"/>
            <a:ext cx="14940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a:endParaRPr/>
          </a:p>
        </p:txBody>
      </p:sp>
      <p:sp>
        <p:nvSpPr>
          <p:cNvPr id="157" name="Google Shape;157;p10"/>
          <p:cNvSpPr txBox="1">
            <a:spLocks noGrp="1"/>
          </p:cNvSpPr>
          <p:nvPr>
            <p:ph type="ctrTitle" idx="6"/>
          </p:nvPr>
        </p:nvSpPr>
        <p:spPr>
          <a:xfrm>
            <a:off x="2008800" y="516850"/>
            <a:ext cx="51264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SLIDE">
  <p:cSld name="BLANK_1_1">
    <p:spTree>
      <p:nvGrpSpPr>
        <p:cNvPr id="1" name="Shape 31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Permanent Marker"/>
              <a:buNone/>
              <a:defRPr sz="2800">
                <a:latin typeface="Permanent Marker"/>
                <a:ea typeface="Permanent Marker"/>
                <a:cs typeface="Permanent Marker"/>
                <a:sym typeface="Permanent Marker"/>
              </a:defRPr>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marL="914400" lvl="1"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marL="1371600" lvl="2"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marL="1828800" lvl="3"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marL="2286000" lvl="4"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marL="2743200" lvl="5"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marL="3200400" lvl="6"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marL="3657600" lvl="7"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marL="4114800" lvl="8" indent="-29845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6" r:id="rId4"/>
    <p:sldLayoutId id="214748366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27"/>
        <p:cNvGrpSpPr/>
        <p:nvPr/>
      </p:nvGrpSpPr>
      <p:grpSpPr>
        <a:xfrm>
          <a:off x="0" y="0"/>
          <a:ext cx="0" cy="0"/>
          <a:chOff x="0" y="0"/>
          <a:chExt cx="0" cy="0"/>
        </a:xfrm>
      </p:grpSpPr>
      <p:sp>
        <p:nvSpPr>
          <p:cNvPr id="328" name="Google Shape;328;p23"/>
          <p:cNvSpPr txBox="1">
            <a:spLocks noGrp="1"/>
          </p:cNvSpPr>
          <p:nvPr>
            <p:ph type="ctrTitle"/>
          </p:nvPr>
        </p:nvSpPr>
        <p:spPr>
          <a:xfrm>
            <a:off x="311700" y="1447800"/>
            <a:ext cx="8520600" cy="145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STUDENT </a:t>
            </a:r>
            <a:br>
              <a:rPr lang="en" dirty="0"/>
            </a:br>
            <a:r>
              <a:rPr lang="en" dirty="0"/>
              <a:t>EXAM ELIGIBILITY</a:t>
            </a:r>
            <a:endParaRPr dirty="0"/>
          </a:p>
        </p:txBody>
      </p:sp>
      <p:sp>
        <p:nvSpPr>
          <p:cNvPr id="329" name="Google Shape;329;p23"/>
          <p:cNvSpPr txBox="1">
            <a:spLocks noGrp="1"/>
          </p:cNvSpPr>
          <p:nvPr>
            <p:ph type="subTitle" idx="1"/>
          </p:nvPr>
        </p:nvSpPr>
        <p:spPr>
          <a:xfrm>
            <a:off x="311700" y="288740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200" dirty="0">
                <a:latin typeface="Comfortaa Light"/>
                <a:ea typeface="Comfortaa Light"/>
                <a:cs typeface="Comfortaa Light"/>
                <a:sym typeface="Comfortaa Light"/>
              </a:rPr>
              <a:t>PROGRAMMING FOR PROBLEM SOLVING</a:t>
            </a:r>
          </a:p>
          <a:p>
            <a:pPr marL="0" lvl="0" indent="0" algn="ctr" rtl="0">
              <a:spcBef>
                <a:spcPts val="0"/>
              </a:spcBef>
              <a:spcAft>
                <a:spcPts val="0"/>
              </a:spcAft>
              <a:buNone/>
            </a:pPr>
            <a:r>
              <a:rPr lang="en-IN" sz="1200" dirty="0">
                <a:latin typeface="Comfortaa Light"/>
                <a:ea typeface="Comfortaa Light"/>
                <a:cs typeface="Comfortaa Light"/>
                <a:sym typeface="Comfortaa Light"/>
              </a:rPr>
              <a:t>MINI PROJECT</a:t>
            </a:r>
            <a:endParaRPr sz="1200" dirty="0">
              <a:latin typeface="Comfortaa Light"/>
              <a:ea typeface="Comfortaa Light"/>
              <a:cs typeface="Comfortaa Light"/>
              <a:sym typeface="Comfortaa Light"/>
            </a:endParaRPr>
          </a:p>
        </p:txBody>
      </p:sp>
      <p:grpSp>
        <p:nvGrpSpPr>
          <p:cNvPr id="330" name="Google Shape;330;p23"/>
          <p:cNvGrpSpPr/>
          <p:nvPr/>
        </p:nvGrpSpPr>
        <p:grpSpPr>
          <a:xfrm>
            <a:off x="-75881" y="2283499"/>
            <a:ext cx="772313" cy="497910"/>
            <a:chOff x="-75881" y="2283499"/>
            <a:chExt cx="772313" cy="497910"/>
          </a:xfrm>
        </p:grpSpPr>
        <p:sp>
          <p:nvSpPr>
            <p:cNvPr id="331" name="Google Shape;331;p23"/>
            <p:cNvSpPr/>
            <p:nvPr/>
          </p:nvSpPr>
          <p:spPr>
            <a:xfrm>
              <a:off x="36336" y="2283499"/>
              <a:ext cx="627897" cy="471965"/>
            </a:xfrm>
            <a:custGeom>
              <a:avLst/>
              <a:gdLst/>
              <a:ahLst/>
              <a:cxnLst/>
              <a:rect l="l" t="t" r="r" b="b"/>
              <a:pathLst>
                <a:path w="18974" h="14262" extrusionOk="0">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3"/>
            <p:cNvSpPr/>
            <p:nvPr/>
          </p:nvSpPr>
          <p:spPr>
            <a:xfrm>
              <a:off x="-75881" y="2283664"/>
              <a:ext cx="772313" cy="497744"/>
            </a:xfrm>
            <a:custGeom>
              <a:avLst/>
              <a:gdLst/>
              <a:ahLst/>
              <a:cxnLst/>
              <a:rect l="l" t="t" r="r" b="b"/>
              <a:pathLst>
                <a:path w="23338" h="15041" extrusionOk="0">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23"/>
          <p:cNvGrpSpPr/>
          <p:nvPr/>
        </p:nvGrpSpPr>
        <p:grpSpPr>
          <a:xfrm>
            <a:off x="5350141" y="100301"/>
            <a:ext cx="420904" cy="498241"/>
            <a:chOff x="5350141" y="100301"/>
            <a:chExt cx="420904" cy="498241"/>
          </a:xfrm>
        </p:grpSpPr>
        <p:sp>
          <p:nvSpPr>
            <p:cNvPr id="334" name="Google Shape;334;p23"/>
            <p:cNvSpPr/>
            <p:nvPr/>
          </p:nvSpPr>
          <p:spPr>
            <a:xfrm>
              <a:off x="5379886" y="136118"/>
              <a:ext cx="286978" cy="165098"/>
            </a:xfrm>
            <a:custGeom>
              <a:avLst/>
              <a:gdLst/>
              <a:ahLst/>
              <a:cxnLst/>
              <a:rect l="l" t="t" r="r" b="b"/>
              <a:pathLst>
                <a:path w="8672" h="4989" extrusionOk="0">
                  <a:moveTo>
                    <a:pt x="6242" y="1710"/>
                  </a:moveTo>
                  <a:lnTo>
                    <a:pt x="6242" y="1710"/>
                  </a:lnTo>
                  <a:cubicBezTo>
                    <a:pt x="6071" y="1796"/>
                    <a:pt x="5899" y="1880"/>
                    <a:pt x="5726" y="1960"/>
                  </a:cubicBezTo>
                  <a:cubicBezTo>
                    <a:pt x="5898" y="1877"/>
                    <a:pt x="6069" y="1793"/>
                    <a:pt x="6242" y="1710"/>
                  </a:cubicBezTo>
                  <a:close/>
                  <a:moveTo>
                    <a:pt x="7348" y="1"/>
                  </a:moveTo>
                  <a:cubicBezTo>
                    <a:pt x="7282" y="1"/>
                    <a:pt x="7214" y="8"/>
                    <a:pt x="7146" y="24"/>
                  </a:cubicBezTo>
                  <a:cubicBezTo>
                    <a:pt x="6725" y="119"/>
                    <a:pt x="6287" y="534"/>
                    <a:pt x="5902" y="742"/>
                  </a:cubicBezTo>
                  <a:cubicBezTo>
                    <a:pt x="5381" y="1024"/>
                    <a:pt x="4844" y="1271"/>
                    <a:pt x="4305" y="1514"/>
                  </a:cubicBezTo>
                  <a:cubicBezTo>
                    <a:pt x="3069" y="2075"/>
                    <a:pt x="1824" y="2611"/>
                    <a:pt x="526" y="3012"/>
                  </a:cubicBezTo>
                  <a:cubicBezTo>
                    <a:pt x="1" y="3175"/>
                    <a:pt x="70" y="3862"/>
                    <a:pt x="453" y="4038"/>
                  </a:cubicBezTo>
                  <a:cubicBezTo>
                    <a:pt x="468" y="4146"/>
                    <a:pt x="514" y="4245"/>
                    <a:pt x="586" y="4326"/>
                  </a:cubicBezTo>
                  <a:cubicBezTo>
                    <a:pt x="1035" y="4810"/>
                    <a:pt x="1514" y="4989"/>
                    <a:pt x="2003" y="4989"/>
                  </a:cubicBezTo>
                  <a:cubicBezTo>
                    <a:pt x="2531" y="4989"/>
                    <a:pt x="3071" y="4782"/>
                    <a:pt x="3603" y="4527"/>
                  </a:cubicBezTo>
                  <a:cubicBezTo>
                    <a:pt x="3613" y="4527"/>
                    <a:pt x="3623" y="4527"/>
                    <a:pt x="3633" y="4527"/>
                  </a:cubicBezTo>
                  <a:cubicBezTo>
                    <a:pt x="3664" y="4527"/>
                    <a:pt x="3695" y="4525"/>
                    <a:pt x="3726" y="4521"/>
                  </a:cubicBezTo>
                  <a:cubicBezTo>
                    <a:pt x="4923" y="4348"/>
                    <a:pt x="7363" y="3737"/>
                    <a:pt x="8147" y="2453"/>
                  </a:cubicBezTo>
                  <a:cubicBezTo>
                    <a:pt x="8342" y="2254"/>
                    <a:pt x="8478" y="2024"/>
                    <a:pt x="8530" y="1758"/>
                  </a:cubicBezTo>
                  <a:cubicBezTo>
                    <a:pt x="8671" y="1013"/>
                    <a:pt x="8114" y="1"/>
                    <a:pt x="734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3"/>
            <p:cNvSpPr/>
            <p:nvPr/>
          </p:nvSpPr>
          <p:spPr>
            <a:xfrm>
              <a:off x="5350141" y="100301"/>
              <a:ext cx="420904" cy="498241"/>
            </a:xfrm>
            <a:custGeom>
              <a:avLst/>
              <a:gdLst/>
              <a:ahLst/>
              <a:cxnLst/>
              <a:rect l="l" t="t" r="r" b="b"/>
              <a:pathLst>
                <a:path w="12719" h="15056" extrusionOk="0">
                  <a:moveTo>
                    <a:pt x="8495" y="811"/>
                  </a:moveTo>
                  <a:cubicBezTo>
                    <a:pt x="8825" y="1461"/>
                    <a:pt x="9135" y="2114"/>
                    <a:pt x="9430" y="2769"/>
                  </a:cubicBezTo>
                  <a:cubicBezTo>
                    <a:pt x="7200" y="4197"/>
                    <a:pt x="5258" y="5404"/>
                    <a:pt x="2592" y="5932"/>
                  </a:cubicBezTo>
                  <a:cubicBezTo>
                    <a:pt x="2590" y="5932"/>
                    <a:pt x="2589" y="5935"/>
                    <a:pt x="2587" y="5935"/>
                  </a:cubicBezTo>
                  <a:cubicBezTo>
                    <a:pt x="2146" y="5298"/>
                    <a:pt x="1667" y="4690"/>
                    <a:pt x="1149" y="4116"/>
                  </a:cubicBezTo>
                  <a:cubicBezTo>
                    <a:pt x="1151" y="4115"/>
                    <a:pt x="1153" y="4115"/>
                    <a:pt x="1155" y="4115"/>
                  </a:cubicBezTo>
                  <a:cubicBezTo>
                    <a:pt x="1157" y="4115"/>
                    <a:pt x="1159" y="4115"/>
                    <a:pt x="1161" y="4114"/>
                  </a:cubicBezTo>
                  <a:cubicBezTo>
                    <a:pt x="3738" y="3350"/>
                    <a:pt x="6202" y="2207"/>
                    <a:pt x="8495" y="811"/>
                  </a:cubicBezTo>
                  <a:close/>
                  <a:moveTo>
                    <a:pt x="10656" y="8126"/>
                  </a:moveTo>
                  <a:cubicBezTo>
                    <a:pt x="10936" y="8126"/>
                    <a:pt x="11222" y="8168"/>
                    <a:pt x="11510" y="8225"/>
                  </a:cubicBezTo>
                  <a:cubicBezTo>
                    <a:pt x="11668" y="8724"/>
                    <a:pt x="11821" y="9227"/>
                    <a:pt x="11967" y="9738"/>
                  </a:cubicBezTo>
                  <a:cubicBezTo>
                    <a:pt x="11990" y="9822"/>
                    <a:pt x="12043" y="9894"/>
                    <a:pt x="12117" y="9942"/>
                  </a:cubicBezTo>
                  <a:cubicBezTo>
                    <a:pt x="11912" y="10848"/>
                    <a:pt x="10993" y="11516"/>
                    <a:pt x="10156" y="11516"/>
                  </a:cubicBezTo>
                  <a:cubicBezTo>
                    <a:pt x="9586" y="11516"/>
                    <a:pt x="9055" y="11207"/>
                    <a:pt x="8812" y="10453"/>
                  </a:cubicBezTo>
                  <a:cubicBezTo>
                    <a:pt x="8600" y="9802"/>
                    <a:pt x="8862" y="9034"/>
                    <a:pt x="9366" y="8589"/>
                  </a:cubicBezTo>
                  <a:cubicBezTo>
                    <a:pt x="9763" y="8239"/>
                    <a:pt x="10201" y="8126"/>
                    <a:pt x="10656" y="8126"/>
                  </a:cubicBezTo>
                  <a:close/>
                  <a:moveTo>
                    <a:pt x="3445" y="11407"/>
                  </a:moveTo>
                  <a:cubicBezTo>
                    <a:pt x="3785" y="11407"/>
                    <a:pt x="4095" y="11506"/>
                    <a:pt x="4303" y="11734"/>
                  </a:cubicBezTo>
                  <a:cubicBezTo>
                    <a:pt x="4351" y="11789"/>
                    <a:pt x="4423" y="11821"/>
                    <a:pt x="4496" y="11821"/>
                  </a:cubicBezTo>
                  <a:cubicBezTo>
                    <a:pt x="4508" y="11821"/>
                    <a:pt x="4520" y="11820"/>
                    <a:pt x="4532" y="11818"/>
                  </a:cubicBezTo>
                  <a:cubicBezTo>
                    <a:pt x="4667" y="12274"/>
                    <a:pt x="4793" y="12739"/>
                    <a:pt x="4900" y="13212"/>
                  </a:cubicBezTo>
                  <a:cubicBezTo>
                    <a:pt x="4925" y="13322"/>
                    <a:pt x="5003" y="13394"/>
                    <a:pt x="5096" y="13434"/>
                  </a:cubicBezTo>
                  <a:cubicBezTo>
                    <a:pt x="4733" y="14057"/>
                    <a:pt x="4063" y="14389"/>
                    <a:pt x="3367" y="14389"/>
                  </a:cubicBezTo>
                  <a:cubicBezTo>
                    <a:pt x="2798" y="14389"/>
                    <a:pt x="2210" y="14167"/>
                    <a:pt x="1756" y="13703"/>
                  </a:cubicBezTo>
                  <a:cubicBezTo>
                    <a:pt x="687" y="12614"/>
                    <a:pt x="2255" y="11407"/>
                    <a:pt x="3445" y="11407"/>
                  </a:cubicBezTo>
                  <a:close/>
                  <a:moveTo>
                    <a:pt x="8464" y="1"/>
                  </a:moveTo>
                  <a:cubicBezTo>
                    <a:pt x="8337" y="1"/>
                    <a:pt x="8214" y="110"/>
                    <a:pt x="8230" y="252"/>
                  </a:cubicBezTo>
                  <a:cubicBezTo>
                    <a:pt x="8211" y="256"/>
                    <a:pt x="8194" y="262"/>
                    <a:pt x="8178" y="270"/>
                  </a:cubicBezTo>
                  <a:cubicBezTo>
                    <a:pt x="5883" y="1618"/>
                    <a:pt x="3520" y="2697"/>
                    <a:pt x="1028" y="3630"/>
                  </a:cubicBezTo>
                  <a:cubicBezTo>
                    <a:pt x="941" y="3661"/>
                    <a:pt x="877" y="3737"/>
                    <a:pt x="863" y="3829"/>
                  </a:cubicBezTo>
                  <a:cubicBezTo>
                    <a:pt x="840" y="3821"/>
                    <a:pt x="816" y="3817"/>
                    <a:pt x="792" y="3817"/>
                  </a:cubicBezTo>
                  <a:cubicBezTo>
                    <a:pt x="623" y="3817"/>
                    <a:pt x="450" y="4006"/>
                    <a:pt x="575" y="4171"/>
                  </a:cubicBezTo>
                  <a:cubicBezTo>
                    <a:pt x="2148" y="6261"/>
                    <a:pt x="3388" y="8455"/>
                    <a:pt x="4228" y="10868"/>
                  </a:cubicBezTo>
                  <a:cubicBezTo>
                    <a:pt x="3994" y="10751"/>
                    <a:pt x="3725" y="10698"/>
                    <a:pt x="3443" y="10698"/>
                  </a:cubicBezTo>
                  <a:cubicBezTo>
                    <a:pt x="1923" y="10698"/>
                    <a:pt x="0" y="12248"/>
                    <a:pt x="889" y="13752"/>
                  </a:cubicBezTo>
                  <a:cubicBezTo>
                    <a:pt x="1404" y="14626"/>
                    <a:pt x="2407" y="15056"/>
                    <a:pt x="3367" y="15056"/>
                  </a:cubicBezTo>
                  <a:cubicBezTo>
                    <a:pt x="4595" y="15056"/>
                    <a:pt x="5752" y="14351"/>
                    <a:pt x="5722" y="12968"/>
                  </a:cubicBezTo>
                  <a:cubicBezTo>
                    <a:pt x="5722" y="12958"/>
                    <a:pt x="5729" y="12947"/>
                    <a:pt x="5727" y="12936"/>
                  </a:cubicBezTo>
                  <a:cubicBezTo>
                    <a:pt x="5726" y="12930"/>
                    <a:pt x="5722" y="12924"/>
                    <a:pt x="5721" y="12918"/>
                  </a:cubicBezTo>
                  <a:cubicBezTo>
                    <a:pt x="5718" y="12807"/>
                    <a:pt x="5707" y="12697"/>
                    <a:pt x="5689" y="12588"/>
                  </a:cubicBezTo>
                  <a:cubicBezTo>
                    <a:pt x="5676" y="12503"/>
                    <a:pt x="5618" y="12470"/>
                    <a:pt x="5556" y="12470"/>
                  </a:cubicBezTo>
                  <a:cubicBezTo>
                    <a:pt x="5553" y="12470"/>
                    <a:pt x="5551" y="12470"/>
                    <a:pt x="5548" y="12471"/>
                  </a:cubicBezTo>
                  <a:cubicBezTo>
                    <a:pt x="5502" y="12380"/>
                    <a:pt x="5456" y="12290"/>
                    <a:pt x="5418" y="12202"/>
                  </a:cubicBezTo>
                  <a:cubicBezTo>
                    <a:pt x="5412" y="12189"/>
                    <a:pt x="5404" y="12178"/>
                    <a:pt x="5393" y="12167"/>
                  </a:cubicBezTo>
                  <a:cubicBezTo>
                    <a:pt x="5341" y="11965"/>
                    <a:pt x="5292" y="11763"/>
                    <a:pt x="5231" y="11562"/>
                  </a:cubicBezTo>
                  <a:cubicBezTo>
                    <a:pt x="5121" y="11178"/>
                    <a:pt x="4998" y="10796"/>
                    <a:pt x="4863" y="10420"/>
                  </a:cubicBezTo>
                  <a:cubicBezTo>
                    <a:pt x="4585" y="9636"/>
                    <a:pt x="4260" y="8868"/>
                    <a:pt x="3889" y="8124"/>
                  </a:cubicBezTo>
                  <a:cubicBezTo>
                    <a:pt x="3584" y="7523"/>
                    <a:pt x="3247" y="6940"/>
                    <a:pt x="2878" y="6376"/>
                  </a:cubicBezTo>
                  <a:cubicBezTo>
                    <a:pt x="5263" y="6042"/>
                    <a:pt x="7959" y="5097"/>
                    <a:pt x="9695" y="3367"/>
                  </a:cubicBezTo>
                  <a:cubicBezTo>
                    <a:pt x="10284" y="4718"/>
                    <a:pt x="10801" y="6090"/>
                    <a:pt x="11268" y="7494"/>
                  </a:cubicBezTo>
                  <a:cubicBezTo>
                    <a:pt x="11083" y="7447"/>
                    <a:pt x="10896" y="7425"/>
                    <a:pt x="10710" y="7425"/>
                  </a:cubicBezTo>
                  <a:cubicBezTo>
                    <a:pt x="8966" y="7425"/>
                    <a:pt x="7318" y="9384"/>
                    <a:pt x="8361" y="11120"/>
                  </a:cubicBezTo>
                  <a:cubicBezTo>
                    <a:pt x="8771" y="11798"/>
                    <a:pt x="9512" y="12210"/>
                    <a:pt x="10274" y="12210"/>
                  </a:cubicBezTo>
                  <a:cubicBezTo>
                    <a:pt x="10537" y="12210"/>
                    <a:pt x="10802" y="12161"/>
                    <a:pt x="11057" y="12057"/>
                  </a:cubicBezTo>
                  <a:cubicBezTo>
                    <a:pt x="11947" y="11694"/>
                    <a:pt x="12719" y="10766"/>
                    <a:pt x="12642" y="9789"/>
                  </a:cubicBezTo>
                  <a:cubicBezTo>
                    <a:pt x="12682" y="9712"/>
                    <a:pt x="12693" y="9625"/>
                    <a:pt x="12674" y="9542"/>
                  </a:cubicBezTo>
                  <a:cubicBezTo>
                    <a:pt x="11948" y="6206"/>
                    <a:pt x="10541" y="2950"/>
                    <a:pt x="8654" y="109"/>
                  </a:cubicBezTo>
                  <a:cubicBezTo>
                    <a:pt x="8603" y="33"/>
                    <a:pt x="8533" y="1"/>
                    <a:pt x="84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23"/>
          <p:cNvGrpSpPr/>
          <p:nvPr/>
        </p:nvGrpSpPr>
        <p:grpSpPr>
          <a:xfrm>
            <a:off x="7281641" y="1136546"/>
            <a:ext cx="892968" cy="986057"/>
            <a:chOff x="7281641" y="1136546"/>
            <a:chExt cx="892968" cy="986057"/>
          </a:xfrm>
        </p:grpSpPr>
        <p:sp>
          <p:nvSpPr>
            <p:cNvPr id="337" name="Google Shape;337;p23"/>
            <p:cNvSpPr/>
            <p:nvPr/>
          </p:nvSpPr>
          <p:spPr>
            <a:xfrm>
              <a:off x="7310663" y="1269842"/>
              <a:ext cx="643583" cy="541095"/>
            </a:xfrm>
            <a:custGeom>
              <a:avLst/>
              <a:gdLst/>
              <a:ahLst/>
              <a:cxnLst/>
              <a:rect l="l" t="t" r="r" b="b"/>
              <a:pathLst>
                <a:path w="19448" h="16351" extrusionOk="0">
                  <a:moveTo>
                    <a:pt x="8254" y="0"/>
                  </a:moveTo>
                  <a:cubicBezTo>
                    <a:pt x="8167" y="0"/>
                    <a:pt x="8077" y="4"/>
                    <a:pt x="7985" y="12"/>
                  </a:cubicBezTo>
                  <a:cubicBezTo>
                    <a:pt x="5271" y="252"/>
                    <a:pt x="3154" y="1864"/>
                    <a:pt x="1601" y="4058"/>
                  </a:cubicBezTo>
                  <a:cubicBezTo>
                    <a:pt x="1" y="6318"/>
                    <a:pt x="157" y="9119"/>
                    <a:pt x="1347" y="11537"/>
                  </a:cubicBezTo>
                  <a:cubicBezTo>
                    <a:pt x="2874" y="14639"/>
                    <a:pt x="6023" y="16351"/>
                    <a:pt x="9233" y="16351"/>
                  </a:cubicBezTo>
                  <a:cubicBezTo>
                    <a:pt x="10273" y="16351"/>
                    <a:pt x="11320" y="16171"/>
                    <a:pt x="12319" y="15801"/>
                  </a:cubicBezTo>
                  <a:cubicBezTo>
                    <a:pt x="12398" y="15809"/>
                    <a:pt x="12476" y="15813"/>
                    <a:pt x="12555" y="15813"/>
                  </a:cubicBezTo>
                  <a:cubicBezTo>
                    <a:pt x="12803" y="15813"/>
                    <a:pt x="13050" y="15775"/>
                    <a:pt x="13287" y="15700"/>
                  </a:cubicBezTo>
                  <a:cubicBezTo>
                    <a:pt x="18796" y="13998"/>
                    <a:pt x="19447" y="6073"/>
                    <a:pt x="15450" y="2524"/>
                  </a:cubicBezTo>
                  <a:cubicBezTo>
                    <a:pt x="14033" y="1266"/>
                    <a:pt x="11742" y="96"/>
                    <a:pt x="9672" y="96"/>
                  </a:cubicBezTo>
                  <a:cubicBezTo>
                    <a:pt x="9470" y="96"/>
                    <a:pt x="9270" y="107"/>
                    <a:pt x="9074" y="130"/>
                  </a:cubicBezTo>
                  <a:cubicBezTo>
                    <a:pt x="8830" y="47"/>
                    <a:pt x="8557" y="0"/>
                    <a:pt x="8254"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3"/>
            <p:cNvSpPr/>
            <p:nvPr/>
          </p:nvSpPr>
          <p:spPr>
            <a:xfrm>
              <a:off x="7305997" y="1358960"/>
              <a:ext cx="373581" cy="455948"/>
            </a:xfrm>
            <a:custGeom>
              <a:avLst/>
              <a:gdLst/>
              <a:ahLst/>
              <a:cxnLst/>
              <a:rect l="l" t="t" r="r" b="b"/>
              <a:pathLst>
                <a:path w="11289" h="13778" extrusionOk="0">
                  <a:moveTo>
                    <a:pt x="3561" y="0"/>
                  </a:moveTo>
                  <a:cubicBezTo>
                    <a:pt x="3365" y="0"/>
                    <a:pt x="3146" y="69"/>
                    <a:pt x="2900" y="221"/>
                  </a:cubicBezTo>
                  <a:cubicBezTo>
                    <a:pt x="2784" y="238"/>
                    <a:pt x="2678" y="293"/>
                    <a:pt x="2598" y="379"/>
                  </a:cubicBezTo>
                  <a:cubicBezTo>
                    <a:pt x="1699" y="1295"/>
                    <a:pt x="1" y="3850"/>
                    <a:pt x="450" y="5516"/>
                  </a:cubicBezTo>
                  <a:cubicBezTo>
                    <a:pt x="280" y="7058"/>
                    <a:pt x="722" y="8394"/>
                    <a:pt x="1852" y="9506"/>
                  </a:cubicBezTo>
                  <a:cubicBezTo>
                    <a:pt x="2012" y="10077"/>
                    <a:pt x="2258" y="10622"/>
                    <a:pt x="2603" y="11171"/>
                  </a:cubicBezTo>
                  <a:cubicBezTo>
                    <a:pt x="2692" y="11319"/>
                    <a:pt x="2846" y="11414"/>
                    <a:pt x="3020" y="11425"/>
                  </a:cubicBezTo>
                  <a:cubicBezTo>
                    <a:pt x="3252" y="11698"/>
                    <a:pt x="3536" y="11907"/>
                    <a:pt x="3882" y="12016"/>
                  </a:cubicBezTo>
                  <a:cubicBezTo>
                    <a:pt x="4029" y="12062"/>
                    <a:pt x="4181" y="12086"/>
                    <a:pt x="4334" y="12086"/>
                  </a:cubicBezTo>
                  <a:cubicBezTo>
                    <a:pt x="4348" y="12086"/>
                    <a:pt x="4362" y="12085"/>
                    <a:pt x="4377" y="12085"/>
                  </a:cubicBezTo>
                  <a:cubicBezTo>
                    <a:pt x="4395" y="12310"/>
                    <a:pt x="4545" y="12505"/>
                    <a:pt x="4759" y="12580"/>
                  </a:cubicBezTo>
                  <a:cubicBezTo>
                    <a:pt x="6675" y="13274"/>
                    <a:pt x="8611" y="13660"/>
                    <a:pt x="10644" y="13776"/>
                  </a:cubicBezTo>
                  <a:cubicBezTo>
                    <a:pt x="10656" y="13777"/>
                    <a:pt x="10668" y="13777"/>
                    <a:pt x="10680" y="13777"/>
                  </a:cubicBezTo>
                  <a:cubicBezTo>
                    <a:pt x="11168" y="13777"/>
                    <a:pt x="11288" y="13180"/>
                    <a:pt x="11027" y="12854"/>
                  </a:cubicBezTo>
                  <a:cubicBezTo>
                    <a:pt x="10095" y="11685"/>
                    <a:pt x="9031" y="10460"/>
                    <a:pt x="7463" y="10235"/>
                  </a:cubicBezTo>
                  <a:cubicBezTo>
                    <a:pt x="7344" y="10218"/>
                    <a:pt x="7232" y="10210"/>
                    <a:pt x="7124" y="10210"/>
                  </a:cubicBezTo>
                  <a:cubicBezTo>
                    <a:pt x="6694" y="10210"/>
                    <a:pt x="6323" y="10328"/>
                    <a:pt x="5879" y="10434"/>
                  </a:cubicBezTo>
                  <a:cubicBezTo>
                    <a:pt x="5468" y="10532"/>
                    <a:pt x="4823" y="10753"/>
                    <a:pt x="4304" y="10753"/>
                  </a:cubicBezTo>
                  <a:cubicBezTo>
                    <a:pt x="4134" y="10753"/>
                    <a:pt x="3977" y="10730"/>
                    <a:pt x="3847" y="10670"/>
                  </a:cubicBezTo>
                  <a:cubicBezTo>
                    <a:pt x="3759" y="10630"/>
                    <a:pt x="3681" y="10552"/>
                    <a:pt x="3612" y="10452"/>
                  </a:cubicBezTo>
                  <a:cubicBezTo>
                    <a:pt x="3592" y="9768"/>
                    <a:pt x="3465" y="9154"/>
                    <a:pt x="3225" y="8524"/>
                  </a:cubicBezTo>
                  <a:cubicBezTo>
                    <a:pt x="3674" y="7806"/>
                    <a:pt x="4303" y="6850"/>
                    <a:pt x="4242" y="6158"/>
                  </a:cubicBezTo>
                  <a:cubicBezTo>
                    <a:pt x="4778" y="5655"/>
                    <a:pt x="5138" y="4962"/>
                    <a:pt x="5147" y="4236"/>
                  </a:cubicBezTo>
                  <a:cubicBezTo>
                    <a:pt x="5159" y="3376"/>
                    <a:pt x="4942" y="0"/>
                    <a:pt x="3561"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3"/>
            <p:cNvSpPr/>
            <p:nvPr/>
          </p:nvSpPr>
          <p:spPr>
            <a:xfrm>
              <a:off x="7675144" y="1298997"/>
              <a:ext cx="242403" cy="384568"/>
            </a:xfrm>
            <a:custGeom>
              <a:avLst/>
              <a:gdLst/>
              <a:ahLst/>
              <a:cxnLst/>
              <a:rect l="l" t="t" r="r" b="b"/>
              <a:pathLst>
                <a:path w="7325" h="11621" extrusionOk="0">
                  <a:moveTo>
                    <a:pt x="1841" y="1"/>
                  </a:moveTo>
                  <a:cubicBezTo>
                    <a:pt x="1795" y="1"/>
                    <a:pt x="1747" y="7"/>
                    <a:pt x="1696" y="19"/>
                  </a:cubicBezTo>
                  <a:cubicBezTo>
                    <a:pt x="1071" y="179"/>
                    <a:pt x="693" y="402"/>
                    <a:pt x="256" y="874"/>
                  </a:cubicBezTo>
                  <a:cubicBezTo>
                    <a:pt x="0" y="1151"/>
                    <a:pt x="74" y="1698"/>
                    <a:pt x="495" y="1778"/>
                  </a:cubicBezTo>
                  <a:cubicBezTo>
                    <a:pt x="2285" y="2118"/>
                    <a:pt x="1227" y="3972"/>
                    <a:pt x="1100" y="5205"/>
                  </a:cubicBezTo>
                  <a:cubicBezTo>
                    <a:pt x="1005" y="6121"/>
                    <a:pt x="1642" y="6467"/>
                    <a:pt x="1690" y="7271"/>
                  </a:cubicBezTo>
                  <a:cubicBezTo>
                    <a:pt x="1705" y="7547"/>
                    <a:pt x="1935" y="7820"/>
                    <a:pt x="2218" y="7820"/>
                  </a:cubicBezTo>
                  <a:cubicBezTo>
                    <a:pt x="2269" y="7820"/>
                    <a:pt x="2321" y="7811"/>
                    <a:pt x="2374" y="7792"/>
                  </a:cubicBezTo>
                  <a:cubicBezTo>
                    <a:pt x="2797" y="7644"/>
                    <a:pt x="3054" y="7513"/>
                    <a:pt x="3315" y="7129"/>
                  </a:cubicBezTo>
                  <a:cubicBezTo>
                    <a:pt x="3420" y="6973"/>
                    <a:pt x="3615" y="6103"/>
                    <a:pt x="3658" y="6048"/>
                  </a:cubicBezTo>
                  <a:cubicBezTo>
                    <a:pt x="3824" y="5842"/>
                    <a:pt x="3935" y="5769"/>
                    <a:pt x="4032" y="5769"/>
                  </a:cubicBezTo>
                  <a:cubicBezTo>
                    <a:pt x="4183" y="5769"/>
                    <a:pt x="4298" y="5949"/>
                    <a:pt x="4529" y="6083"/>
                  </a:cubicBezTo>
                  <a:cubicBezTo>
                    <a:pt x="6601" y="7279"/>
                    <a:pt x="3595" y="8344"/>
                    <a:pt x="3725" y="9789"/>
                  </a:cubicBezTo>
                  <a:cubicBezTo>
                    <a:pt x="3791" y="10523"/>
                    <a:pt x="4534" y="11129"/>
                    <a:pt x="5269" y="11255"/>
                  </a:cubicBezTo>
                  <a:cubicBezTo>
                    <a:pt x="5337" y="11504"/>
                    <a:pt x="5566" y="11621"/>
                    <a:pt x="5794" y="11621"/>
                  </a:cubicBezTo>
                  <a:cubicBezTo>
                    <a:pt x="6080" y="11621"/>
                    <a:pt x="6365" y="11436"/>
                    <a:pt x="6327" y="11096"/>
                  </a:cubicBezTo>
                  <a:cubicBezTo>
                    <a:pt x="6324" y="11067"/>
                    <a:pt x="6318" y="11027"/>
                    <a:pt x="6310" y="10981"/>
                  </a:cubicBezTo>
                  <a:cubicBezTo>
                    <a:pt x="6701" y="10584"/>
                    <a:pt x="6758" y="9857"/>
                    <a:pt x="6762" y="9220"/>
                  </a:cubicBezTo>
                  <a:cubicBezTo>
                    <a:pt x="6886" y="9134"/>
                    <a:pt x="6978" y="8994"/>
                    <a:pt x="6997" y="8798"/>
                  </a:cubicBezTo>
                  <a:cubicBezTo>
                    <a:pt x="7324" y="5299"/>
                    <a:pt x="5473" y="1957"/>
                    <a:pt x="2334" y="376"/>
                  </a:cubicBezTo>
                  <a:cubicBezTo>
                    <a:pt x="2264" y="171"/>
                    <a:pt x="2088" y="1"/>
                    <a:pt x="1841"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3"/>
            <p:cNvSpPr/>
            <p:nvPr/>
          </p:nvSpPr>
          <p:spPr>
            <a:xfrm>
              <a:off x="7281641" y="1136546"/>
              <a:ext cx="892968" cy="986057"/>
            </a:xfrm>
            <a:custGeom>
              <a:avLst/>
              <a:gdLst/>
              <a:ahLst/>
              <a:cxnLst/>
              <a:rect l="l" t="t" r="r" b="b"/>
              <a:pathLst>
                <a:path w="26984" h="29797" extrusionOk="0">
                  <a:moveTo>
                    <a:pt x="9510" y="2753"/>
                  </a:moveTo>
                  <a:cubicBezTo>
                    <a:pt x="9651" y="3103"/>
                    <a:pt x="9779" y="3490"/>
                    <a:pt x="9946" y="3841"/>
                  </a:cubicBezTo>
                  <a:cubicBezTo>
                    <a:pt x="9767" y="3833"/>
                    <a:pt x="9587" y="3826"/>
                    <a:pt x="9407" y="3826"/>
                  </a:cubicBezTo>
                  <a:cubicBezTo>
                    <a:pt x="9374" y="3826"/>
                    <a:pt x="9342" y="3827"/>
                    <a:pt x="9309" y="3827"/>
                  </a:cubicBezTo>
                  <a:cubicBezTo>
                    <a:pt x="9124" y="3481"/>
                    <a:pt x="8874" y="3153"/>
                    <a:pt x="8649" y="2839"/>
                  </a:cubicBezTo>
                  <a:cubicBezTo>
                    <a:pt x="8935" y="2799"/>
                    <a:pt x="9223" y="2772"/>
                    <a:pt x="9510" y="2753"/>
                  </a:cubicBezTo>
                  <a:close/>
                  <a:moveTo>
                    <a:pt x="8839" y="4397"/>
                  </a:moveTo>
                  <a:cubicBezTo>
                    <a:pt x="8936" y="4397"/>
                    <a:pt x="9033" y="4398"/>
                    <a:pt x="9130" y="4400"/>
                  </a:cubicBezTo>
                  <a:cubicBezTo>
                    <a:pt x="9167" y="4430"/>
                    <a:pt x="9210" y="4444"/>
                    <a:pt x="9254" y="4444"/>
                  </a:cubicBezTo>
                  <a:cubicBezTo>
                    <a:pt x="9296" y="4444"/>
                    <a:pt x="9338" y="4431"/>
                    <a:pt x="9375" y="4409"/>
                  </a:cubicBezTo>
                  <a:cubicBezTo>
                    <a:pt x="12895" y="4544"/>
                    <a:pt x="16298" y="6054"/>
                    <a:pt x="17998" y="9391"/>
                  </a:cubicBezTo>
                  <a:cubicBezTo>
                    <a:pt x="19284" y="11920"/>
                    <a:pt x="19013" y="14490"/>
                    <a:pt x="17727" y="16492"/>
                  </a:cubicBezTo>
                  <a:cubicBezTo>
                    <a:pt x="17514" y="16087"/>
                    <a:pt x="17203" y="15905"/>
                    <a:pt x="16783" y="15726"/>
                  </a:cubicBezTo>
                  <a:cubicBezTo>
                    <a:pt x="16103" y="15440"/>
                    <a:pt x="14958" y="15283"/>
                    <a:pt x="15956" y="13910"/>
                  </a:cubicBezTo>
                  <a:cubicBezTo>
                    <a:pt x="16171" y="13614"/>
                    <a:pt x="16613" y="13403"/>
                    <a:pt x="16901" y="13170"/>
                  </a:cubicBezTo>
                  <a:cubicBezTo>
                    <a:pt x="17374" y="12787"/>
                    <a:pt x="18358" y="11631"/>
                    <a:pt x="17404" y="11197"/>
                  </a:cubicBezTo>
                  <a:cubicBezTo>
                    <a:pt x="17400" y="11196"/>
                    <a:pt x="17399" y="11196"/>
                    <a:pt x="17396" y="11194"/>
                  </a:cubicBezTo>
                  <a:cubicBezTo>
                    <a:pt x="17400" y="11189"/>
                    <a:pt x="17408" y="11186"/>
                    <a:pt x="17413" y="11180"/>
                  </a:cubicBezTo>
                  <a:cubicBezTo>
                    <a:pt x="17536" y="11040"/>
                    <a:pt x="17422" y="10873"/>
                    <a:pt x="17279" y="10873"/>
                  </a:cubicBezTo>
                  <a:cubicBezTo>
                    <a:pt x="17237" y="10873"/>
                    <a:pt x="17194" y="10887"/>
                    <a:pt x="17152" y="10920"/>
                  </a:cubicBezTo>
                  <a:cubicBezTo>
                    <a:pt x="17076" y="10981"/>
                    <a:pt x="17014" y="11007"/>
                    <a:pt x="16962" y="11007"/>
                  </a:cubicBezTo>
                  <a:cubicBezTo>
                    <a:pt x="16743" y="11007"/>
                    <a:pt x="16715" y="10552"/>
                    <a:pt x="16642" y="10388"/>
                  </a:cubicBezTo>
                  <a:cubicBezTo>
                    <a:pt x="16595" y="10275"/>
                    <a:pt x="16512" y="10180"/>
                    <a:pt x="16408" y="10117"/>
                  </a:cubicBezTo>
                  <a:cubicBezTo>
                    <a:pt x="16319" y="10067"/>
                    <a:pt x="16219" y="10045"/>
                    <a:pt x="16119" y="10045"/>
                  </a:cubicBezTo>
                  <a:cubicBezTo>
                    <a:pt x="15956" y="10045"/>
                    <a:pt x="15790" y="10102"/>
                    <a:pt x="15658" y="10186"/>
                  </a:cubicBezTo>
                  <a:cubicBezTo>
                    <a:pt x="15380" y="10362"/>
                    <a:pt x="15265" y="10653"/>
                    <a:pt x="15250" y="10972"/>
                  </a:cubicBezTo>
                  <a:cubicBezTo>
                    <a:pt x="15227" y="11407"/>
                    <a:pt x="15566" y="12315"/>
                    <a:pt x="14985" y="12537"/>
                  </a:cubicBezTo>
                  <a:cubicBezTo>
                    <a:pt x="14941" y="12553"/>
                    <a:pt x="14906" y="12586"/>
                    <a:pt x="14889" y="12629"/>
                  </a:cubicBezTo>
                  <a:cubicBezTo>
                    <a:pt x="14765" y="12663"/>
                    <a:pt x="14650" y="12679"/>
                    <a:pt x="14544" y="12679"/>
                  </a:cubicBezTo>
                  <a:cubicBezTo>
                    <a:pt x="13417" y="12679"/>
                    <a:pt x="13203" y="10911"/>
                    <a:pt x="13129" y="10044"/>
                  </a:cubicBezTo>
                  <a:cubicBezTo>
                    <a:pt x="13043" y="9031"/>
                    <a:pt x="13167" y="8048"/>
                    <a:pt x="14183" y="7547"/>
                  </a:cubicBezTo>
                  <a:cubicBezTo>
                    <a:pt x="14274" y="7503"/>
                    <a:pt x="14281" y="7402"/>
                    <a:pt x="14242" y="7325"/>
                  </a:cubicBezTo>
                  <a:cubicBezTo>
                    <a:pt x="14288" y="7275"/>
                    <a:pt x="14305" y="7201"/>
                    <a:pt x="14259" y="7119"/>
                  </a:cubicBezTo>
                  <a:cubicBezTo>
                    <a:pt x="14031" y="6710"/>
                    <a:pt x="13572" y="6496"/>
                    <a:pt x="13114" y="6496"/>
                  </a:cubicBezTo>
                  <a:cubicBezTo>
                    <a:pt x="13009" y="6496"/>
                    <a:pt x="12903" y="6507"/>
                    <a:pt x="12801" y="6530"/>
                  </a:cubicBezTo>
                  <a:cubicBezTo>
                    <a:pt x="12655" y="6564"/>
                    <a:pt x="12470" y="6661"/>
                    <a:pt x="12311" y="6661"/>
                  </a:cubicBezTo>
                  <a:cubicBezTo>
                    <a:pt x="12249" y="6661"/>
                    <a:pt x="12191" y="6647"/>
                    <a:pt x="12141" y="6608"/>
                  </a:cubicBezTo>
                  <a:cubicBezTo>
                    <a:pt x="12006" y="6506"/>
                    <a:pt x="12006" y="6276"/>
                    <a:pt x="12054" y="6134"/>
                  </a:cubicBezTo>
                  <a:cubicBezTo>
                    <a:pt x="12178" y="5755"/>
                    <a:pt x="12653" y="5587"/>
                    <a:pt x="12965" y="5400"/>
                  </a:cubicBezTo>
                  <a:cubicBezTo>
                    <a:pt x="13127" y="5303"/>
                    <a:pt x="13041" y="5066"/>
                    <a:pt x="12871" y="5066"/>
                  </a:cubicBezTo>
                  <a:cubicBezTo>
                    <a:pt x="12857" y="5066"/>
                    <a:pt x="12842" y="5067"/>
                    <a:pt x="12827" y="5071"/>
                  </a:cubicBezTo>
                  <a:cubicBezTo>
                    <a:pt x="12097" y="5247"/>
                    <a:pt x="11230" y="5847"/>
                    <a:pt x="11588" y="6708"/>
                  </a:cubicBezTo>
                  <a:cubicBezTo>
                    <a:pt x="11712" y="7007"/>
                    <a:pt x="11970" y="7194"/>
                    <a:pt x="12284" y="7194"/>
                  </a:cubicBezTo>
                  <a:cubicBezTo>
                    <a:pt x="12315" y="7194"/>
                    <a:pt x="12346" y="7193"/>
                    <a:pt x="12378" y="7189"/>
                  </a:cubicBezTo>
                  <a:cubicBezTo>
                    <a:pt x="12653" y="7157"/>
                    <a:pt x="12882" y="6990"/>
                    <a:pt x="13164" y="6990"/>
                  </a:cubicBezTo>
                  <a:cubicBezTo>
                    <a:pt x="13447" y="6991"/>
                    <a:pt x="13683" y="7126"/>
                    <a:pt x="13899" y="7296"/>
                  </a:cubicBezTo>
                  <a:cubicBezTo>
                    <a:pt x="11809" y="8190"/>
                    <a:pt x="12412" y="13071"/>
                    <a:pt x="14510" y="13071"/>
                  </a:cubicBezTo>
                  <a:cubicBezTo>
                    <a:pt x="14688" y="13071"/>
                    <a:pt x="14878" y="13036"/>
                    <a:pt x="15077" y="12960"/>
                  </a:cubicBezTo>
                  <a:cubicBezTo>
                    <a:pt x="15151" y="12934"/>
                    <a:pt x="15200" y="12863"/>
                    <a:pt x="15200" y="12785"/>
                  </a:cubicBezTo>
                  <a:cubicBezTo>
                    <a:pt x="15448" y="12675"/>
                    <a:pt x="15612" y="12459"/>
                    <a:pt x="15690" y="12183"/>
                  </a:cubicBezTo>
                  <a:cubicBezTo>
                    <a:pt x="15811" y="11753"/>
                    <a:pt x="15468" y="10791"/>
                    <a:pt x="15938" y="10565"/>
                  </a:cubicBezTo>
                  <a:cubicBezTo>
                    <a:pt x="15995" y="10537"/>
                    <a:pt x="16042" y="10525"/>
                    <a:pt x="16081" y="10525"/>
                  </a:cubicBezTo>
                  <a:cubicBezTo>
                    <a:pt x="16276" y="10525"/>
                    <a:pt x="16260" y="10831"/>
                    <a:pt x="16333" y="11001"/>
                  </a:cubicBezTo>
                  <a:cubicBezTo>
                    <a:pt x="16391" y="11142"/>
                    <a:pt x="16498" y="11257"/>
                    <a:pt x="16636" y="11324"/>
                  </a:cubicBezTo>
                  <a:cubicBezTo>
                    <a:pt x="16726" y="11368"/>
                    <a:pt x="16824" y="11390"/>
                    <a:pt x="16922" y="11390"/>
                  </a:cubicBezTo>
                  <a:cubicBezTo>
                    <a:pt x="17004" y="11390"/>
                    <a:pt x="17087" y="11374"/>
                    <a:pt x="17166" y="11343"/>
                  </a:cubicBezTo>
                  <a:cubicBezTo>
                    <a:pt x="17166" y="11396"/>
                    <a:pt x="17195" y="11445"/>
                    <a:pt x="17241" y="11473"/>
                  </a:cubicBezTo>
                  <a:cubicBezTo>
                    <a:pt x="18044" y="11994"/>
                    <a:pt x="15910" y="13308"/>
                    <a:pt x="15639" y="13596"/>
                  </a:cubicBezTo>
                  <a:cubicBezTo>
                    <a:pt x="15321" y="13934"/>
                    <a:pt x="15022" y="14380"/>
                    <a:pt x="15082" y="14870"/>
                  </a:cubicBezTo>
                  <a:cubicBezTo>
                    <a:pt x="15235" y="16117"/>
                    <a:pt x="16871" y="15787"/>
                    <a:pt x="17359" y="16723"/>
                  </a:cubicBezTo>
                  <a:cubicBezTo>
                    <a:pt x="17385" y="16778"/>
                    <a:pt x="17436" y="16817"/>
                    <a:pt x="17497" y="16827"/>
                  </a:cubicBezTo>
                  <a:cubicBezTo>
                    <a:pt x="16399" y="18348"/>
                    <a:pt x="14691" y="19498"/>
                    <a:pt x="12633" y="19976"/>
                  </a:cubicBezTo>
                  <a:cubicBezTo>
                    <a:pt x="12619" y="19967"/>
                    <a:pt x="12604" y="19959"/>
                    <a:pt x="12587" y="19953"/>
                  </a:cubicBezTo>
                  <a:cubicBezTo>
                    <a:pt x="11973" y="19794"/>
                    <a:pt x="11807" y="18867"/>
                    <a:pt x="11368" y="18461"/>
                  </a:cubicBezTo>
                  <a:cubicBezTo>
                    <a:pt x="10900" y="18033"/>
                    <a:pt x="10272" y="17766"/>
                    <a:pt x="9776" y="17360"/>
                  </a:cubicBezTo>
                  <a:cubicBezTo>
                    <a:pt x="9231" y="16912"/>
                    <a:pt x="8656" y="16482"/>
                    <a:pt x="8004" y="16482"/>
                  </a:cubicBezTo>
                  <a:cubicBezTo>
                    <a:pt x="7970" y="16482"/>
                    <a:pt x="7935" y="16483"/>
                    <a:pt x="7900" y="16486"/>
                  </a:cubicBezTo>
                  <a:cubicBezTo>
                    <a:pt x="7885" y="16394"/>
                    <a:pt x="7803" y="16307"/>
                    <a:pt x="7698" y="16307"/>
                  </a:cubicBezTo>
                  <a:cubicBezTo>
                    <a:pt x="7685" y="16307"/>
                    <a:pt x="7672" y="16308"/>
                    <a:pt x="7658" y="16311"/>
                  </a:cubicBezTo>
                  <a:cubicBezTo>
                    <a:pt x="7195" y="16408"/>
                    <a:pt x="6773" y="16634"/>
                    <a:pt x="6399" y="16919"/>
                  </a:cubicBezTo>
                  <a:cubicBezTo>
                    <a:pt x="6103" y="17142"/>
                    <a:pt x="5741" y="17589"/>
                    <a:pt x="5415" y="17589"/>
                  </a:cubicBezTo>
                  <a:cubicBezTo>
                    <a:pt x="5251" y="17589"/>
                    <a:pt x="5096" y="17476"/>
                    <a:pt x="4962" y="17164"/>
                  </a:cubicBezTo>
                  <a:cubicBezTo>
                    <a:pt x="4753" y="16668"/>
                    <a:pt x="4766" y="15996"/>
                    <a:pt x="4244" y="15766"/>
                  </a:cubicBezTo>
                  <a:cubicBezTo>
                    <a:pt x="4312" y="14671"/>
                    <a:pt x="4733" y="13905"/>
                    <a:pt x="5486" y="13105"/>
                  </a:cubicBezTo>
                  <a:cubicBezTo>
                    <a:pt x="5831" y="12741"/>
                    <a:pt x="6249" y="12352"/>
                    <a:pt x="6384" y="11842"/>
                  </a:cubicBezTo>
                  <a:cubicBezTo>
                    <a:pt x="6526" y="11301"/>
                    <a:pt x="6333" y="10738"/>
                    <a:pt x="5875" y="10479"/>
                  </a:cubicBezTo>
                  <a:cubicBezTo>
                    <a:pt x="5874" y="10465"/>
                    <a:pt x="5872" y="10453"/>
                    <a:pt x="5869" y="10441"/>
                  </a:cubicBezTo>
                  <a:cubicBezTo>
                    <a:pt x="5670" y="9878"/>
                    <a:pt x="6175" y="9247"/>
                    <a:pt x="6137" y="8647"/>
                  </a:cubicBezTo>
                  <a:cubicBezTo>
                    <a:pt x="6107" y="8181"/>
                    <a:pt x="5921" y="7740"/>
                    <a:pt x="5613" y="7390"/>
                  </a:cubicBezTo>
                  <a:cubicBezTo>
                    <a:pt x="5245" y="6977"/>
                    <a:pt x="4656" y="6728"/>
                    <a:pt x="4085" y="6728"/>
                  </a:cubicBezTo>
                  <a:cubicBezTo>
                    <a:pt x="3980" y="6728"/>
                    <a:pt x="3875" y="6737"/>
                    <a:pt x="3772" y="6754"/>
                  </a:cubicBezTo>
                  <a:cubicBezTo>
                    <a:pt x="4773" y="5830"/>
                    <a:pt x="6031" y="5135"/>
                    <a:pt x="7437" y="4755"/>
                  </a:cubicBezTo>
                  <a:cubicBezTo>
                    <a:pt x="7583" y="4717"/>
                    <a:pt x="7647" y="4579"/>
                    <a:pt x="7641" y="4449"/>
                  </a:cubicBezTo>
                  <a:cubicBezTo>
                    <a:pt x="8039" y="4414"/>
                    <a:pt x="8439" y="4397"/>
                    <a:pt x="8839" y="4397"/>
                  </a:cubicBezTo>
                  <a:close/>
                  <a:moveTo>
                    <a:pt x="4033" y="7188"/>
                  </a:moveTo>
                  <a:cubicBezTo>
                    <a:pt x="4800" y="7188"/>
                    <a:pt x="5484" y="7556"/>
                    <a:pt x="5618" y="8498"/>
                  </a:cubicBezTo>
                  <a:cubicBezTo>
                    <a:pt x="5711" y="9152"/>
                    <a:pt x="5077" y="9880"/>
                    <a:pt x="5361" y="10479"/>
                  </a:cubicBezTo>
                  <a:cubicBezTo>
                    <a:pt x="5330" y="10574"/>
                    <a:pt x="5382" y="10675"/>
                    <a:pt x="5477" y="10704"/>
                  </a:cubicBezTo>
                  <a:cubicBezTo>
                    <a:pt x="6914" y="11206"/>
                    <a:pt x="4691" y="13109"/>
                    <a:pt x="4290" y="13750"/>
                  </a:cubicBezTo>
                  <a:cubicBezTo>
                    <a:pt x="3889" y="14397"/>
                    <a:pt x="3677" y="15092"/>
                    <a:pt x="3821" y="15836"/>
                  </a:cubicBezTo>
                  <a:cubicBezTo>
                    <a:pt x="3817" y="15865"/>
                    <a:pt x="3823" y="15896"/>
                    <a:pt x="3837" y="15922"/>
                  </a:cubicBezTo>
                  <a:cubicBezTo>
                    <a:pt x="3838" y="15930"/>
                    <a:pt x="3838" y="15936"/>
                    <a:pt x="3840" y="15944"/>
                  </a:cubicBezTo>
                  <a:cubicBezTo>
                    <a:pt x="3863" y="16041"/>
                    <a:pt x="3939" y="16084"/>
                    <a:pt x="4019" y="16084"/>
                  </a:cubicBezTo>
                  <a:cubicBezTo>
                    <a:pt x="4040" y="16084"/>
                    <a:pt x="4061" y="16081"/>
                    <a:pt x="4082" y="16075"/>
                  </a:cubicBezTo>
                  <a:cubicBezTo>
                    <a:pt x="4740" y="16522"/>
                    <a:pt x="4259" y="17984"/>
                    <a:pt x="5313" y="18121"/>
                  </a:cubicBezTo>
                  <a:cubicBezTo>
                    <a:pt x="5346" y="18126"/>
                    <a:pt x="5378" y="18128"/>
                    <a:pt x="5410" y="18128"/>
                  </a:cubicBezTo>
                  <a:cubicBezTo>
                    <a:pt x="5724" y="18128"/>
                    <a:pt x="5971" y="17924"/>
                    <a:pt x="6203" y="17723"/>
                  </a:cubicBezTo>
                  <a:cubicBezTo>
                    <a:pt x="6542" y="17429"/>
                    <a:pt x="6909" y="17167"/>
                    <a:pt x="7298" y="16944"/>
                  </a:cubicBezTo>
                  <a:cubicBezTo>
                    <a:pt x="7325" y="16965"/>
                    <a:pt x="7358" y="16976"/>
                    <a:pt x="7392" y="16976"/>
                  </a:cubicBezTo>
                  <a:cubicBezTo>
                    <a:pt x="7408" y="16976"/>
                    <a:pt x="7425" y="16974"/>
                    <a:pt x="7441" y="16968"/>
                  </a:cubicBezTo>
                  <a:cubicBezTo>
                    <a:pt x="7605" y="16909"/>
                    <a:pt x="7761" y="16883"/>
                    <a:pt x="7909" y="16883"/>
                  </a:cubicBezTo>
                  <a:cubicBezTo>
                    <a:pt x="8609" y="16883"/>
                    <a:pt x="9139" y="17472"/>
                    <a:pt x="9674" y="17933"/>
                  </a:cubicBezTo>
                  <a:cubicBezTo>
                    <a:pt x="10032" y="18241"/>
                    <a:pt x="10453" y="18434"/>
                    <a:pt x="10825" y="18716"/>
                  </a:cubicBezTo>
                  <a:cubicBezTo>
                    <a:pt x="11309" y="19082"/>
                    <a:pt x="11496" y="19714"/>
                    <a:pt x="11899" y="20111"/>
                  </a:cubicBezTo>
                  <a:cubicBezTo>
                    <a:pt x="11383" y="20191"/>
                    <a:pt x="10867" y="20230"/>
                    <a:pt x="10356" y="20230"/>
                  </a:cubicBezTo>
                  <a:cubicBezTo>
                    <a:pt x="6531" y="20230"/>
                    <a:pt x="2961" y="18037"/>
                    <a:pt x="1754" y="14162"/>
                  </a:cubicBezTo>
                  <a:cubicBezTo>
                    <a:pt x="937" y="11540"/>
                    <a:pt x="1640" y="9094"/>
                    <a:pt x="3227" y="7311"/>
                  </a:cubicBezTo>
                  <a:cubicBezTo>
                    <a:pt x="3493" y="7232"/>
                    <a:pt x="3768" y="7188"/>
                    <a:pt x="4033" y="7188"/>
                  </a:cubicBezTo>
                  <a:close/>
                  <a:moveTo>
                    <a:pt x="10260" y="2735"/>
                  </a:moveTo>
                  <a:cubicBezTo>
                    <a:pt x="14668" y="2735"/>
                    <a:pt x="18761" y="5251"/>
                    <a:pt x="20136" y="9744"/>
                  </a:cubicBezTo>
                  <a:cubicBezTo>
                    <a:pt x="20888" y="12200"/>
                    <a:pt x="20704" y="15003"/>
                    <a:pt x="19494" y="17285"/>
                  </a:cubicBezTo>
                  <a:cubicBezTo>
                    <a:pt x="18632" y="18907"/>
                    <a:pt x="17341" y="19903"/>
                    <a:pt x="15854" y="20638"/>
                  </a:cubicBezTo>
                  <a:cubicBezTo>
                    <a:pt x="15757" y="20442"/>
                    <a:pt x="15618" y="20269"/>
                    <a:pt x="15497" y="20088"/>
                  </a:cubicBezTo>
                  <a:cubicBezTo>
                    <a:pt x="15416" y="19965"/>
                    <a:pt x="15334" y="19841"/>
                    <a:pt x="15255" y="19717"/>
                  </a:cubicBezTo>
                  <a:cubicBezTo>
                    <a:pt x="18767" y="17774"/>
                    <a:pt x="20657" y="13775"/>
                    <a:pt x="18882" y="9626"/>
                  </a:cubicBezTo>
                  <a:cubicBezTo>
                    <a:pt x="17417" y="6201"/>
                    <a:pt x="14063" y="4222"/>
                    <a:pt x="10513" y="3884"/>
                  </a:cubicBezTo>
                  <a:cubicBezTo>
                    <a:pt x="10364" y="3490"/>
                    <a:pt x="10135" y="3109"/>
                    <a:pt x="9926" y="2740"/>
                  </a:cubicBezTo>
                  <a:cubicBezTo>
                    <a:pt x="10038" y="2737"/>
                    <a:pt x="10149" y="2735"/>
                    <a:pt x="10260" y="2735"/>
                  </a:cubicBezTo>
                  <a:close/>
                  <a:moveTo>
                    <a:pt x="14895" y="19906"/>
                  </a:moveTo>
                  <a:cubicBezTo>
                    <a:pt x="14967" y="20042"/>
                    <a:pt x="15037" y="20178"/>
                    <a:pt x="15108" y="20316"/>
                  </a:cubicBezTo>
                  <a:cubicBezTo>
                    <a:pt x="15198" y="20495"/>
                    <a:pt x="15279" y="20685"/>
                    <a:pt x="15389" y="20855"/>
                  </a:cubicBezTo>
                  <a:cubicBezTo>
                    <a:pt x="15048" y="21008"/>
                    <a:pt x="14700" y="21151"/>
                    <a:pt x="14345" y="21286"/>
                  </a:cubicBezTo>
                  <a:cubicBezTo>
                    <a:pt x="14189" y="20973"/>
                    <a:pt x="13994" y="20667"/>
                    <a:pt x="13800" y="20371"/>
                  </a:cubicBezTo>
                  <a:cubicBezTo>
                    <a:pt x="14173" y="20240"/>
                    <a:pt x="14539" y="20083"/>
                    <a:pt x="14895" y="19906"/>
                  </a:cubicBezTo>
                  <a:close/>
                  <a:moveTo>
                    <a:pt x="10265" y="688"/>
                  </a:moveTo>
                  <a:cubicBezTo>
                    <a:pt x="15862" y="688"/>
                    <a:pt x="21016" y="3945"/>
                    <a:pt x="22415" y="9810"/>
                  </a:cubicBezTo>
                  <a:cubicBezTo>
                    <a:pt x="23959" y="16282"/>
                    <a:pt x="19658" y="22395"/>
                    <a:pt x="13227" y="23588"/>
                  </a:cubicBezTo>
                  <a:cubicBezTo>
                    <a:pt x="13213" y="23592"/>
                    <a:pt x="13199" y="23597"/>
                    <a:pt x="13187" y="23605"/>
                  </a:cubicBezTo>
                  <a:cubicBezTo>
                    <a:pt x="13057" y="23438"/>
                    <a:pt x="12939" y="23271"/>
                    <a:pt x="12859" y="23068"/>
                  </a:cubicBezTo>
                  <a:cubicBezTo>
                    <a:pt x="12797" y="22905"/>
                    <a:pt x="12766" y="22736"/>
                    <a:pt x="12734" y="22568"/>
                  </a:cubicBezTo>
                  <a:lnTo>
                    <a:pt x="12734" y="22568"/>
                  </a:lnTo>
                  <a:cubicBezTo>
                    <a:pt x="12742" y="22568"/>
                    <a:pt x="12750" y="22569"/>
                    <a:pt x="12758" y="22569"/>
                  </a:cubicBezTo>
                  <a:cubicBezTo>
                    <a:pt x="12790" y="22569"/>
                    <a:pt x="12823" y="22564"/>
                    <a:pt x="12853" y="22555"/>
                  </a:cubicBezTo>
                  <a:cubicBezTo>
                    <a:pt x="15791" y="21670"/>
                    <a:pt x="18629" y="20515"/>
                    <a:pt x="20134" y="17660"/>
                  </a:cubicBezTo>
                  <a:cubicBezTo>
                    <a:pt x="21436" y="15193"/>
                    <a:pt x="21651" y="12210"/>
                    <a:pt x="20853" y="9548"/>
                  </a:cubicBezTo>
                  <a:cubicBezTo>
                    <a:pt x="19503" y="5053"/>
                    <a:pt x="15189" y="2046"/>
                    <a:pt x="10652" y="2046"/>
                  </a:cubicBezTo>
                  <a:cubicBezTo>
                    <a:pt x="9684" y="2046"/>
                    <a:pt x="8706" y="2183"/>
                    <a:pt x="7744" y="2472"/>
                  </a:cubicBezTo>
                  <a:cubicBezTo>
                    <a:pt x="7736" y="2452"/>
                    <a:pt x="7727" y="2433"/>
                    <a:pt x="7713" y="2418"/>
                  </a:cubicBezTo>
                  <a:cubicBezTo>
                    <a:pt x="7497" y="2162"/>
                    <a:pt x="7365" y="1856"/>
                    <a:pt x="7350" y="1521"/>
                  </a:cubicBezTo>
                  <a:cubicBezTo>
                    <a:pt x="7339" y="1305"/>
                    <a:pt x="7398" y="1127"/>
                    <a:pt x="7462" y="943"/>
                  </a:cubicBezTo>
                  <a:cubicBezTo>
                    <a:pt x="7476" y="945"/>
                    <a:pt x="7490" y="947"/>
                    <a:pt x="7504" y="947"/>
                  </a:cubicBezTo>
                  <a:cubicBezTo>
                    <a:pt x="7518" y="947"/>
                    <a:pt x="7532" y="945"/>
                    <a:pt x="7546" y="943"/>
                  </a:cubicBezTo>
                  <a:cubicBezTo>
                    <a:pt x="8455" y="772"/>
                    <a:pt x="9366" y="688"/>
                    <a:pt x="10265" y="688"/>
                  </a:cubicBezTo>
                  <a:close/>
                  <a:moveTo>
                    <a:pt x="19150" y="21652"/>
                  </a:moveTo>
                  <a:cubicBezTo>
                    <a:pt x="19771" y="22902"/>
                    <a:pt x="20886" y="24294"/>
                    <a:pt x="22095" y="24954"/>
                  </a:cubicBezTo>
                  <a:cubicBezTo>
                    <a:pt x="21804" y="25326"/>
                    <a:pt x="21525" y="25654"/>
                    <a:pt x="21081" y="25876"/>
                  </a:cubicBezTo>
                  <a:cubicBezTo>
                    <a:pt x="20670" y="26083"/>
                    <a:pt x="20238" y="26142"/>
                    <a:pt x="19791" y="26152"/>
                  </a:cubicBezTo>
                  <a:cubicBezTo>
                    <a:pt x="19631" y="24770"/>
                    <a:pt x="19185" y="23403"/>
                    <a:pt x="18313" y="22305"/>
                  </a:cubicBezTo>
                  <a:lnTo>
                    <a:pt x="18313" y="22305"/>
                  </a:lnTo>
                  <a:cubicBezTo>
                    <a:pt x="18603" y="22100"/>
                    <a:pt x="18880" y="21880"/>
                    <a:pt x="19150" y="21652"/>
                  </a:cubicBezTo>
                  <a:close/>
                  <a:moveTo>
                    <a:pt x="23765" y="24179"/>
                  </a:moveTo>
                  <a:cubicBezTo>
                    <a:pt x="24566" y="24179"/>
                    <a:pt x="25362" y="24264"/>
                    <a:pt x="26189" y="24441"/>
                  </a:cubicBezTo>
                  <a:cubicBezTo>
                    <a:pt x="24049" y="27432"/>
                    <a:pt x="20785" y="29059"/>
                    <a:pt x="17178" y="29339"/>
                  </a:cubicBezTo>
                  <a:cubicBezTo>
                    <a:pt x="17423" y="28656"/>
                    <a:pt x="17592" y="27976"/>
                    <a:pt x="17958" y="27325"/>
                  </a:cubicBezTo>
                  <a:cubicBezTo>
                    <a:pt x="18286" y="26743"/>
                    <a:pt x="18693" y="26231"/>
                    <a:pt x="19116" y="25723"/>
                  </a:cubicBezTo>
                  <a:cubicBezTo>
                    <a:pt x="19150" y="25928"/>
                    <a:pt x="19180" y="26133"/>
                    <a:pt x="19199" y="26346"/>
                  </a:cubicBezTo>
                  <a:cubicBezTo>
                    <a:pt x="19216" y="26543"/>
                    <a:pt x="19379" y="26641"/>
                    <a:pt x="19533" y="26641"/>
                  </a:cubicBezTo>
                  <a:cubicBezTo>
                    <a:pt x="19607" y="26641"/>
                    <a:pt x="19679" y="26619"/>
                    <a:pt x="19732" y="26574"/>
                  </a:cubicBezTo>
                  <a:cubicBezTo>
                    <a:pt x="19894" y="26613"/>
                    <a:pt x="20061" y="26631"/>
                    <a:pt x="20230" y="26631"/>
                  </a:cubicBezTo>
                  <a:cubicBezTo>
                    <a:pt x="21224" y="26631"/>
                    <a:pt x="22272" y="26000"/>
                    <a:pt x="22637" y="25099"/>
                  </a:cubicBezTo>
                  <a:cubicBezTo>
                    <a:pt x="22677" y="25000"/>
                    <a:pt x="22634" y="24905"/>
                    <a:pt x="22560" y="24839"/>
                  </a:cubicBezTo>
                  <a:cubicBezTo>
                    <a:pt x="22614" y="24732"/>
                    <a:pt x="22591" y="24600"/>
                    <a:pt x="22502" y="24519"/>
                  </a:cubicBezTo>
                  <a:cubicBezTo>
                    <a:pt x="22419" y="24435"/>
                    <a:pt x="22331" y="24357"/>
                    <a:pt x="22243" y="24277"/>
                  </a:cubicBezTo>
                  <a:cubicBezTo>
                    <a:pt x="22759" y="24213"/>
                    <a:pt x="23263" y="24179"/>
                    <a:pt x="23765" y="24179"/>
                  </a:cubicBezTo>
                  <a:close/>
                  <a:moveTo>
                    <a:pt x="10748" y="1"/>
                  </a:moveTo>
                  <a:cubicBezTo>
                    <a:pt x="9671" y="1"/>
                    <a:pt x="8582" y="142"/>
                    <a:pt x="7506" y="439"/>
                  </a:cubicBezTo>
                  <a:cubicBezTo>
                    <a:pt x="7457" y="382"/>
                    <a:pt x="7381" y="348"/>
                    <a:pt x="7303" y="348"/>
                  </a:cubicBezTo>
                  <a:cubicBezTo>
                    <a:pt x="7242" y="348"/>
                    <a:pt x="7181" y="368"/>
                    <a:pt x="7130" y="415"/>
                  </a:cubicBezTo>
                  <a:cubicBezTo>
                    <a:pt x="6448" y="1035"/>
                    <a:pt x="6817" y="2263"/>
                    <a:pt x="7457" y="2749"/>
                  </a:cubicBezTo>
                  <a:cubicBezTo>
                    <a:pt x="7486" y="2772"/>
                    <a:pt x="7525" y="2786"/>
                    <a:pt x="7563" y="2786"/>
                  </a:cubicBezTo>
                  <a:cubicBezTo>
                    <a:pt x="7565" y="2786"/>
                    <a:pt x="7567" y="2786"/>
                    <a:pt x="7569" y="2786"/>
                  </a:cubicBezTo>
                  <a:cubicBezTo>
                    <a:pt x="7600" y="2889"/>
                    <a:pt x="7688" y="2976"/>
                    <a:pt x="7816" y="2976"/>
                  </a:cubicBezTo>
                  <a:cubicBezTo>
                    <a:pt x="7836" y="2976"/>
                    <a:pt x="7857" y="2974"/>
                    <a:pt x="7879" y="2969"/>
                  </a:cubicBezTo>
                  <a:cubicBezTo>
                    <a:pt x="8001" y="2943"/>
                    <a:pt x="8125" y="2922"/>
                    <a:pt x="8249" y="2901"/>
                  </a:cubicBezTo>
                  <a:cubicBezTo>
                    <a:pt x="8402" y="3202"/>
                    <a:pt x="8556" y="3536"/>
                    <a:pt x="8735" y="3846"/>
                  </a:cubicBezTo>
                  <a:cubicBezTo>
                    <a:pt x="8084" y="3882"/>
                    <a:pt x="7437" y="3977"/>
                    <a:pt x="6802" y="4127"/>
                  </a:cubicBezTo>
                  <a:cubicBezTo>
                    <a:pt x="6705" y="4150"/>
                    <a:pt x="6661" y="4215"/>
                    <a:pt x="6653" y="4285"/>
                  </a:cubicBezTo>
                  <a:cubicBezTo>
                    <a:pt x="2510" y="5127"/>
                    <a:pt x="0" y="9832"/>
                    <a:pt x="948" y="13848"/>
                  </a:cubicBezTo>
                  <a:cubicBezTo>
                    <a:pt x="1995" y="18271"/>
                    <a:pt x="6091" y="20943"/>
                    <a:pt x="10407" y="20943"/>
                  </a:cubicBezTo>
                  <a:cubicBezTo>
                    <a:pt x="11066" y="20943"/>
                    <a:pt x="11731" y="20881"/>
                    <a:pt x="12391" y="20753"/>
                  </a:cubicBezTo>
                  <a:cubicBezTo>
                    <a:pt x="12732" y="20687"/>
                    <a:pt x="13069" y="20601"/>
                    <a:pt x="13401" y="20500"/>
                  </a:cubicBezTo>
                  <a:cubicBezTo>
                    <a:pt x="13552" y="20820"/>
                    <a:pt x="13711" y="21148"/>
                    <a:pt x="13893" y="21451"/>
                  </a:cubicBezTo>
                  <a:cubicBezTo>
                    <a:pt x="13487" y="21597"/>
                    <a:pt x="13078" y="21736"/>
                    <a:pt x="12665" y="21872"/>
                  </a:cubicBezTo>
                  <a:cubicBezTo>
                    <a:pt x="12489" y="21930"/>
                    <a:pt x="12418" y="22079"/>
                    <a:pt x="12424" y="22223"/>
                  </a:cubicBezTo>
                  <a:cubicBezTo>
                    <a:pt x="12378" y="22243"/>
                    <a:pt x="12343" y="22281"/>
                    <a:pt x="12328" y="22329"/>
                  </a:cubicBezTo>
                  <a:cubicBezTo>
                    <a:pt x="12156" y="22920"/>
                    <a:pt x="12466" y="23738"/>
                    <a:pt x="12930" y="24127"/>
                  </a:cubicBezTo>
                  <a:cubicBezTo>
                    <a:pt x="12981" y="24173"/>
                    <a:pt x="13048" y="24198"/>
                    <a:pt x="13117" y="24198"/>
                  </a:cubicBezTo>
                  <a:cubicBezTo>
                    <a:pt x="13123" y="24198"/>
                    <a:pt x="13129" y="24198"/>
                    <a:pt x="13135" y="24197"/>
                  </a:cubicBezTo>
                  <a:cubicBezTo>
                    <a:pt x="13199" y="24244"/>
                    <a:pt x="13277" y="24269"/>
                    <a:pt x="13355" y="24269"/>
                  </a:cubicBezTo>
                  <a:cubicBezTo>
                    <a:pt x="13374" y="24269"/>
                    <a:pt x="13393" y="24268"/>
                    <a:pt x="13412" y="24265"/>
                  </a:cubicBezTo>
                  <a:cubicBezTo>
                    <a:pt x="15034" y="24024"/>
                    <a:pt x="16586" y="23436"/>
                    <a:pt x="17959" y="22543"/>
                  </a:cubicBezTo>
                  <a:cubicBezTo>
                    <a:pt x="18416" y="23422"/>
                    <a:pt x="18791" y="24286"/>
                    <a:pt x="19012" y="25220"/>
                  </a:cubicBezTo>
                  <a:cubicBezTo>
                    <a:pt x="17774" y="26130"/>
                    <a:pt x="16690" y="27832"/>
                    <a:pt x="16589" y="29376"/>
                  </a:cubicBezTo>
                  <a:cubicBezTo>
                    <a:pt x="16344" y="29392"/>
                    <a:pt x="16351" y="29743"/>
                    <a:pt x="16596" y="29763"/>
                  </a:cubicBezTo>
                  <a:cubicBezTo>
                    <a:pt x="16880" y="29786"/>
                    <a:pt x="17162" y="29797"/>
                    <a:pt x="17442" y="29797"/>
                  </a:cubicBezTo>
                  <a:cubicBezTo>
                    <a:pt x="21217" y="29797"/>
                    <a:pt x="24683" y="27788"/>
                    <a:pt x="26852" y="24700"/>
                  </a:cubicBezTo>
                  <a:cubicBezTo>
                    <a:pt x="26984" y="24513"/>
                    <a:pt x="26889" y="24332"/>
                    <a:pt x="26731" y="24248"/>
                  </a:cubicBezTo>
                  <a:cubicBezTo>
                    <a:pt x="26760" y="24115"/>
                    <a:pt x="26706" y="23966"/>
                    <a:pt x="26533" y="23915"/>
                  </a:cubicBezTo>
                  <a:cubicBezTo>
                    <a:pt x="25761" y="23688"/>
                    <a:pt x="24954" y="23571"/>
                    <a:pt x="24146" y="23571"/>
                  </a:cubicBezTo>
                  <a:cubicBezTo>
                    <a:pt x="23362" y="23571"/>
                    <a:pt x="22578" y="23681"/>
                    <a:pt x="21827" y="23906"/>
                  </a:cubicBezTo>
                  <a:cubicBezTo>
                    <a:pt x="21501" y="23629"/>
                    <a:pt x="21170" y="23355"/>
                    <a:pt x="20870" y="23044"/>
                  </a:cubicBezTo>
                  <a:cubicBezTo>
                    <a:pt x="20361" y="22514"/>
                    <a:pt x="19937" y="21926"/>
                    <a:pt x="19502" y="21336"/>
                  </a:cubicBezTo>
                  <a:cubicBezTo>
                    <a:pt x="22623" y="18471"/>
                    <a:pt x="24170" y="13985"/>
                    <a:pt x="23119" y="9613"/>
                  </a:cubicBezTo>
                  <a:cubicBezTo>
                    <a:pt x="21749" y="3911"/>
                    <a:pt x="16413" y="1"/>
                    <a:pt x="107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 name="Google Shape;341;p23"/>
          <p:cNvGrpSpPr/>
          <p:nvPr/>
        </p:nvGrpSpPr>
        <p:grpSpPr>
          <a:xfrm>
            <a:off x="8084663" y="3138245"/>
            <a:ext cx="1026629" cy="1056842"/>
            <a:chOff x="8084663" y="3138245"/>
            <a:chExt cx="1026629" cy="1056842"/>
          </a:xfrm>
        </p:grpSpPr>
        <p:sp>
          <p:nvSpPr>
            <p:cNvPr id="342" name="Google Shape;342;p23"/>
            <p:cNvSpPr/>
            <p:nvPr/>
          </p:nvSpPr>
          <p:spPr>
            <a:xfrm>
              <a:off x="8084663" y="3138245"/>
              <a:ext cx="1026629" cy="1056842"/>
            </a:xfrm>
            <a:custGeom>
              <a:avLst/>
              <a:gdLst/>
              <a:ahLst/>
              <a:cxnLst/>
              <a:rect l="l" t="t" r="r" b="b"/>
              <a:pathLst>
                <a:path w="31023" h="31936" extrusionOk="0">
                  <a:moveTo>
                    <a:pt x="28260" y="9044"/>
                  </a:moveTo>
                  <a:cubicBezTo>
                    <a:pt x="28830" y="10504"/>
                    <a:pt x="30083" y="12555"/>
                    <a:pt x="29842" y="14146"/>
                  </a:cubicBezTo>
                  <a:cubicBezTo>
                    <a:pt x="29357" y="13912"/>
                    <a:pt x="28865" y="13691"/>
                    <a:pt x="28373" y="13467"/>
                  </a:cubicBezTo>
                  <a:lnTo>
                    <a:pt x="27499" y="13071"/>
                  </a:lnTo>
                  <a:cubicBezTo>
                    <a:pt x="27085" y="12884"/>
                    <a:pt x="26672" y="12878"/>
                    <a:pt x="26673" y="12408"/>
                  </a:cubicBezTo>
                  <a:cubicBezTo>
                    <a:pt x="26675" y="11864"/>
                    <a:pt x="27220" y="11155"/>
                    <a:pt x="27457" y="10675"/>
                  </a:cubicBezTo>
                  <a:cubicBezTo>
                    <a:pt x="27725" y="10132"/>
                    <a:pt x="27992" y="9588"/>
                    <a:pt x="28260" y="9044"/>
                  </a:cubicBezTo>
                  <a:close/>
                  <a:moveTo>
                    <a:pt x="14012" y="639"/>
                  </a:moveTo>
                  <a:cubicBezTo>
                    <a:pt x="14025" y="656"/>
                    <a:pt x="14041" y="670"/>
                    <a:pt x="14058" y="683"/>
                  </a:cubicBezTo>
                  <a:cubicBezTo>
                    <a:pt x="16497" y="2209"/>
                    <a:pt x="18980" y="3670"/>
                    <a:pt x="21470" y="5111"/>
                  </a:cubicBezTo>
                  <a:cubicBezTo>
                    <a:pt x="23504" y="6289"/>
                    <a:pt x="25665" y="7840"/>
                    <a:pt x="27908" y="8661"/>
                  </a:cubicBezTo>
                  <a:cubicBezTo>
                    <a:pt x="27421" y="9501"/>
                    <a:pt x="26937" y="10341"/>
                    <a:pt x="26459" y="11185"/>
                  </a:cubicBezTo>
                  <a:cubicBezTo>
                    <a:pt x="26235" y="11582"/>
                    <a:pt x="25642" y="12276"/>
                    <a:pt x="25763" y="12797"/>
                  </a:cubicBezTo>
                  <a:cubicBezTo>
                    <a:pt x="25861" y="13219"/>
                    <a:pt x="26362" y="13360"/>
                    <a:pt x="26696" y="13521"/>
                  </a:cubicBezTo>
                  <a:cubicBezTo>
                    <a:pt x="27656" y="13985"/>
                    <a:pt x="28634" y="14435"/>
                    <a:pt x="29617" y="14850"/>
                  </a:cubicBezTo>
                  <a:cubicBezTo>
                    <a:pt x="28715" y="16681"/>
                    <a:pt x="27218" y="18401"/>
                    <a:pt x="26102" y="20110"/>
                  </a:cubicBezTo>
                  <a:cubicBezTo>
                    <a:pt x="24978" y="21830"/>
                    <a:pt x="23869" y="23561"/>
                    <a:pt x="22775" y="25302"/>
                  </a:cubicBezTo>
                  <a:cubicBezTo>
                    <a:pt x="22484" y="25765"/>
                    <a:pt x="20214" y="29491"/>
                    <a:pt x="19426" y="31049"/>
                  </a:cubicBezTo>
                  <a:lnTo>
                    <a:pt x="19371" y="31023"/>
                  </a:lnTo>
                  <a:cubicBezTo>
                    <a:pt x="19318" y="30995"/>
                    <a:pt x="19260" y="30981"/>
                    <a:pt x="19202" y="30981"/>
                  </a:cubicBezTo>
                  <a:cubicBezTo>
                    <a:pt x="19144" y="30981"/>
                    <a:pt x="19086" y="30995"/>
                    <a:pt x="19034" y="31023"/>
                  </a:cubicBezTo>
                  <a:cubicBezTo>
                    <a:pt x="12558" y="28687"/>
                    <a:pt x="7360" y="24060"/>
                    <a:pt x="1054" y="21410"/>
                  </a:cubicBezTo>
                  <a:lnTo>
                    <a:pt x="7511" y="11199"/>
                  </a:lnTo>
                  <a:cubicBezTo>
                    <a:pt x="9709" y="7722"/>
                    <a:pt x="12125" y="4299"/>
                    <a:pt x="14012" y="639"/>
                  </a:cubicBezTo>
                  <a:close/>
                  <a:moveTo>
                    <a:pt x="14233" y="0"/>
                  </a:moveTo>
                  <a:cubicBezTo>
                    <a:pt x="14097" y="0"/>
                    <a:pt x="13984" y="94"/>
                    <a:pt x="13927" y="216"/>
                  </a:cubicBezTo>
                  <a:cubicBezTo>
                    <a:pt x="13901" y="203"/>
                    <a:pt x="13874" y="197"/>
                    <a:pt x="13847" y="197"/>
                  </a:cubicBezTo>
                  <a:cubicBezTo>
                    <a:pt x="13789" y="197"/>
                    <a:pt x="13733" y="225"/>
                    <a:pt x="13699" y="276"/>
                  </a:cubicBezTo>
                  <a:cubicBezTo>
                    <a:pt x="11229" y="3498"/>
                    <a:pt x="9198" y="7088"/>
                    <a:pt x="7029" y="10518"/>
                  </a:cubicBezTo>
                  <a:cubicBezTo>
                    <a:pt x="4735" y="14143"/>
                    <a:pt x="2442" y="17770"/>
                    <a:pt x="149" y="21395"/>
                  </a:cubicBezTo>
                  <a:cubicBezTo>
                    <a:pt x="1" y="21628"/>
                    <a:pt x="172" y="21873"/>
                    <a:pt x="388" y="21960"/>
                  </a:cubicBezTo>
                  <a:cubicBezTo>
                    <a:pt x="6854" y="24548"/>
                    <a:pt x="12076" y="29840"/>
                    <a:pt x="18835" y="31735"/>
                  </a:cubicBezTo>
                  <a:cubicBezTo>
                    <a:pt x="18838" y="31741"/>
                    <a:pt x="18838" y="31745"/>
                    <a:pt x="18841" y="31752"/>
                  </a:cubicBezTo>
                  <a:cubicBezTo>
                    <a:pt x="18897" y="31877"/>
                    <a:pt x="19046" y="31935"/>
                    <a:pt x="19181" y="31935"/>
                  </a:cubicBezTo>
                  <a:cubicBezTo>
                    <a:pt x="19215" y="31935"/>
                    <a:pt x="19247" y="31932"/>
                    <a:pt x="19277" y="31925"/>
                  </a:cubicBezTo>
                  <a:cubicBezTo>
                    <a:pt x="19792" y="31801"/>
                    <a:pt x="19943" y="31359"/>
                    <a:pt x="20210" y="30928"/>
                  </a:cubicBezTo>
                  <a:cubicBezTo>
                    <a:pt x="20930" y="29760"/>
                    <a:pt x="21637" y="28587"/>
                    <a:pt x="22360" y="27423"/>
                  </a:cubicBezTo>
                  <a:cubicBezTo>
                    <a:pt x="23867" y="24999"/>
                    <a:pt x="25404" y="22591"/>
                    <a:pt x="26966" y="20203"/>
                  </a:cubicBezTo>
                  <a:cubicBezTo>
                    <a:pt x="27715" y="19056"/>
                    <a:pt x="28470" y="17912"/>
                    <a:pt x="29228" y="16771"/>
                  </a:cubicBezTo>
                  <a:cubicBezTo>
                    <a:pt x="29736" y="16010"/>
                    <a:pt x="30545" y="15148"/>
                    <a:pt x="30721" y="14213"/>
                  </a:cubicBezTo>
                  <a:cubicBezTo>
                    <a:pt x="31023" y="12611"/>
                    <a:pt x="29467" y="10207"/>
                    <a:pt x="28767" y="8724"/>
                  </a:cubicBezTo>
                  <a:cubicBezTo>
                    <a:pt x="28785" y="8658"/>
                    <a:pt x="28764" y="8588"/>
                    <a:pt x="28712" y="8543"/>
                  </a:cubicBezTo>
                  <a:cubicBezTo>
                    <a:pt x="26756" y="6859"/>
                    <a:pt x="24065" y="5762"/>
                    <a:pt x="21832" y="4469"/>
                  </a:cubicBezTo>
                  <a:cubicBezTo>
                    <a:pt x="19340" y="3028"/>
                    <a:pt x="16879" y="1536"/>
                    <a:pt x="14411" y="54"/>
                  </a:cubicBezTo>
                  <a:cubicBezTo>
                    <a:pt x="14350" y="16"/>
                    <a:pt x="14289" y="0"/>
                    <a:pt x="14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3"/>
            <p:cNvSpPr/>
            <p:nvPr/>
          </p:nvSpPr>
          <p:spPr>
            <a:xfrm>
              <a:off x="8533166" y="3299372"/>
              <a:ext cx="302929" cy="174232"/>
            </a:xfrm>
            <a:custGeom>
              <a:avLst/>
              <a:gdLst/>
              <a:ahLst/>
              <a:cxnLst/>
              <a:rect l="l" t="t" r="r" b="b"/>
              <a:pathLst>
                <a:path w="9154" h="5265" extrusionOk="0">
                  <a:moveTo>
                    <a:pt x="294" y="0"/>
                  </a:moveTo>
                  <a:cubicBezTo>
                    <a:pt x="111" y="0"/>
                    <a:pt x="1" y="241"/>
                    <a:pt x="191" y="362"/>
                  </a:cubicBezTo>
                  <a:cubicBezTo>
                    <a:pt x="2900" y="2091"/>
                    <a:pt x="5792" y="3615"/>
                    <a:pt x="8578" y="5221"/>
                  </a:cubicBezTo>
                  <a:cubicBezTo>
                    <a:pt x="8630" y="5252"/>
                    <a:pt x="8682" y="5265"/>
                    <a:pt x="8730" y="5265"/>
                  </a:cubicBezTo>
                  <a:cubicBezTo>
                    <a:pt x="8992" y="5265"/>
                    <a:pt x="9153" y="4867"/>
                    <a:pt x="8875" y="4690"/>
                  </a:cubicBezTo>
                  <a:cubicBezTo>
                    <a:pt x="6190" y="2982"/>
                    <a:pt x="3320" y="1256"/>
                    <a:pt x="382" y="19"/>
                  </a:cubicBezTo>
                  <a:cubicBezTo>
                    <a:pt x="351" y="6"/>
                    <a:pt x="322" y="0"/>
                    <a:pt x="2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3"/>
            <p:cNvSpPr/>
            <p:nvPr/>
          </p:nvSpPr>
          <p:spPr>
            <a:xfrm>
              <a:off x="8481443" y="3415692"/>
              <a:ext cx="443539" cy="302796"/>
            </a:xfrm>
            <a:custGeom>
              <a:avLst/>
              <a:gdLst/>
              <a:ahLst/>
              <a:cxnLst/>
              <a:rect l="l" t="t" r="r" b="b"/>
              <a:pathLst>
                <a:path w="13403" h="9150" extrusionOk="0">
                  <a:moveTo>
                    <a:pt x="248" y="1"/>
                  </a:moveTo>
                  <a:cubicBezTo>
                    <a:pt x="89" y="1"/>
                    <a:pt x="1" y="247"/>
                    <a:pt x="161" y="366"/>
                  </a:cubicBezTo>
                  <a:cubicBezTo>
                    <a:pt x="4270" y="3412"/>
                    <a:pt x="8563" y="6254"/>
                    <a:pt x="12816" y="9096"/>
                  </a:cubicBezTo>
                  <a:cubicBezTo>
                    <a:pt x="12872" y="9134"/>
                    <a:pt x="12927" y="9150"/>
                    <a:pt x="12978" y="9150"/>
                  </a:cubicBezTo>
                  <a:cubicBezTo>
                    <a:pt x="13238" y="9150"/>
                    <a:pt x="13403" y="8735"/>
                    <a:pt x="13126" y="8545"/>
                  </a:cubicBezTo>
                  <a:cubicBezTo>
                    <a:pt x="8917" y="5652"/>
                    <a:pt x="4694" y="2717"/>
                    <a:pt x="349" y="32"/>
                  </a:cubicBezTo>
                  <a:cubicBezTo>
                    <a:pt x="314" y="10"/>
                    <a:pt x="279" y="1"/>
                    <a:pt x="2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3"/>
            <p:cNvSpPr/>
            <p:nvPr/>
          </p:nvSpPr>
          <p:spPr>
            <a:xfrm>
              <a:off x="8416515" y="3524964"/>
              <a:ext cx="456577" cy="285423"/>
            </a:xfrm>
            <a:custGeom>
              <a:avLst/>
              <a:gdLst/>
              <a:ahLst/>
              <a:cxnLst/>
              <a:rect l="l" t="t" r="r" b="b"/>
              <a:pathLst>
                <a:path w="13797" h="8625" extrusionOk="0">
                  <a:moveTo>
                    <a:pt x="213" y="1"/>
                  </a:moveTo>
                  <a:cubicBezTo>
                    <a:pt x="101" y="1"/>
                    <a:pt x="1" y="137"/>
                    <a:pt x="109" y="225"/>
                  </a:cubicBezTo>
                  <a:cubicBezTo>
                    <a:pt x="2012" y="1780"/>
                    <a:pt x="4259" y="2985"/>
                    <a:pt x="6338" y="4292"/>
                  </a:cubicBezTo>
                  <a:cubicBezTo>
                    <a:pt x="8620" y="5728"/>
                    <a:pt x="10876" y="7228"/>
                    <a:pt x="13210" y="8579"/>
                  </a:cubicBezTo>
                  <a:cubicBezTo>
                    <a:pt x="13265" y="8611"/>
                    <a:pt x="13319" y="8625"/>
                    <a:pt x="13369" y="8625"/>
                  </a:cubicBezTo>
                  <a:cubicBezTo>
                    <a:pt x="13637" y="8625"/>
                    <a:pt x="13796" y="8219"/>
                    <a:pt x="13516" y="8032"/>
                  </a:cubicBezTo>
                  <a:cubicBezTo>
                    <a:pt x="11369" y="6603"/>
                    <a:pt x="9128" y="5303"/>
                    <a:pt x="6930" y="3955"/>
                  </a:cubicBezTo>
                  <a:cubicBezTo>
                    <a:pt x="4754" y="2621"/>
                    <a:pt x="2591" y="1069"/>
                    <a:pt x="268" y="12"/>
                  </a:cubicBezTo>
                  <a:cubicBezTo>
                    <a:pt x="250" y="4"/>
                    <a:pt x="231" y="1"/>
                    <a:pt x="2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8364659" y="3646678"/>
              <a:ext cx="443539" cy="268612"/>
            </a:xfrm>
            <a:custGeom>
              <a:avLst/>
              <a:gdLst/>
              <a:ahLst/>
              <a:cxnLst/>
              <a:rect l="l" t="t" r="r" b="b"/>
              <a:pathLst>
                <a:path w="13403" h="8117" extrusionOk="0">
                  <a:moveTo>
                    <a:pt x="330" y="1"/>
                  </a:moveTo>
                  <a:cubicBezTo>
                    <a:pt x="127" y="1"/>
                    <a:pt x="1" y="300"/>
                    <a:pt x="218" y="428"/>
                  </a:cubicBezTo>
                  <a:cubicBezTo>
                    <a:pt x="4434" y="2940"/>
                    <a:pt x="8594" y="5544"/>
                    <a:pt x="12803" y="8066"/>
                  </a:cubicBezTo>
                  <a:cubicBezTo>
                    <a:pt x="12860" y="8101"/>
                    <a:pt x="12916" y="8116"/>
                    <a:pt x="12968" y="8116"/>
                  </a:cubicBezTo>
                  <a:cubicBezTo>
                    <a:pt x="13239" y="8116"/>
                    <a:pt x="13402" y="7699"/>
                    <a:pt x="13117" y="7507"/>
                  </a:cubicBezTo>
                  <a:cubicBezTo>
                    <a:pt x="9061" y="4783"/>
                    <a:pt x="4756" y="2320"/>
                    <a:pt x="441" y="30"/>
                  </a:cubicBezTo>
                  <a:cubicBezTo>
                    <a:pt x="403" y="10"/>
                    <a:pt x="365" y="1"/>
                    <a:pt x="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8307773" y="3769087"/>
              <a:ext cx="428051" cy="257559"/>
            </a:xfrm>
            <a:custGeom>
              <a:avLst/>
              <a:gdLst/>
              <a:ahLst/>
              <a:cxnLst/>
              <a:rect l="l" t="t" r="r" b="b"/>
              <a:pathLst>
                <a:path w="12935" h="7783" extrusionOk="0">
                  <a:moveTo>
                    <a:pt x="272" y="1"/>
                  </a:moveTo>
                  <a:cubicBezTo>
                    <a:pt x="102" y="1"/>
                    <a:pt x="0" y="259"/>
                    <a:pt x="178" y="378"/>
                  </a:cubicBezTo>
                  <a:cubicBezTo>
                    <a:pt x="2414" y="1876"/>
                    <a:pt x="4715" y="3282"/>
                    <a:pt x="7017" y="4677"/>
                  </a:cubicBezTo>
                  <a:cubicBezTo>
                    <a:pt x="8118" y="5345"/>
                    <a:pt x="9224" y="6006"/>
                    <a:pt x="10331" y="6662"/>
                  </a:cubicBezTo>
                  <a:cubicBezTo>
                    <a:pt x="11007" y="7061"/>
                    <a:pt x="11730" y="7761"/>
                    <a:pt x="12535" y="7783"/>
                  </a:cubicBezTo>
                  <a:cubicBezTo>
                    <a:pt x="12537" y="7783"/>
                    <a:pt x="12539" y="7783"/>
                    <a:pt x="12541" y="7783"/>
                  </a:cubicBezTo>
                  <a:cubicBezTo>
                    <a:pt x="12683" y="7783"/>
                    <a:pt x="12845" y="7668"/>
                    <a:pt x="12871" y="7523"/>
                  </a:cubicBezTo>
                  <a:cubicBezTo>
                    <a:pt x="12878" y="7484"/>
                    <a:pt x="12884" y="7446"/>
                    <a:pt x="12892" y="7408"/>
                  </a:cubicBezTo>
                  <a:cubicBezTo>
                    <a:pt x="12934" y="7175"/>
                    <a:pt x="12740" y="6992"/>
                    <a:pt x="12548" y="6992"/>
                  </a:cubicBezTo>
                  <a:cubicBezTo>
                    <a:pt x="12448" y="6992"/>
                    <a:pt x="12349" y="7042"/>
                    <a:pt x="12284" y="7161"/>
                  </a:cubicBezTo>
                  <a:cubicBezTo>
                    <a:pt x="12373" y="6999"/>
                    <a:pt x="1384" y="620"/>
                    <a:pt x="373" y="30"/>
                  </a:cubicBezTo>
                  <a:cubicBezTo>
                    <a:pt x="338" y="10"/>
                    <a:pt x="304" y="1"/>
                    <a:pt x="2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23"/>
          <p:cNvGrpSpPr/>
          <p:nvPr/>
        </p:nvGrpSpPr>
        <p:grpSpPr>
          <a:xfrm>
            <a:off x="734290" y="251983"/>
            <a:ext cx="800177" cy="752193"/>
            <a:chOff x="734290" y="251983"/>
            <a:chExt cx="800177" cy="752193"/>
          </a:xfrm>
        </p:grpSpPr>
        <p:sp>
          <p:nvSpPr>
            <p:cNvPr id="357" name="Google Shape;357;p23"/>
            <p:cNvSpPr/>
            <p:nvPr/>
          </p:nvSpPr>
          <p:spPr>
            <a:xfrm>
              <a:off x="864310" y="336336"/>
              <a:ext cx="515085" cy="529745"/>
            </a:xfrm>
            <a:custGeom>
              <a:avLst/>
              <a:gdLst/>
              <a:ahLst/>
              <a:cxnLst/>
              <a:rect l="l" t="t" r="r" b="b"/>
              <a:pathLst>
                <a:path w="15565" h="16008" extrusionOk="0">
                  <a:moveTo>
                    <a:pt x="7696" y="0"/>
                  </a:moveTo>
                  <a:cubicBezTo>
                    <a:pt x="7290" y="0"/>
                    <a:pt x="6861" y="98"/>
                    <a:pt x="6424" y="320"/>
                  </a:cubicBezTo>
                  <a:cubicBezTo>
                    <a:pt x="4980" y="1054"/>
                    <a:pt x="3346" y="1662"/>
                    <a:pt x="2250" y="2890"/>
                  </a:cubicBezTo>
                  <a:cubicBezTo>
                    <a:pt x="1852" y="3337"/>
                    <a:pt x="1665" y="3971"/>
                    <a:pt x="1457" y="4561"/>
                  </a:cubicBezTo>
                  <a:cubicBezTo>
                    <a:pt x="1278" y="4739"/>
                    <a:pt x="1120" y="4939"/>
                    <a:pt x="988" y="5155"/>
                  </a:cubicBezTo>
                  <a:cubicBezTo>
                    <a:pt x="895" y="5313"/>
                    <a:pt x="811" y="5475"/>
                    <a:pt x="736" y="5642"/>
                  </a:cubicBezTo>
                  <a:lnTo>
                    <a:pt x="400" y="6283"/>
                  </a:lnTo>
                  <a:cubicBezTo>
                    <a:pt x="53" y="6949"/>
                    <a:pt x="1" y="7620"/>
                    <a:pt x="152" y="8220"/>
                  </a:cubicBezTo>
                  <a:cubicBezTo>
                    <a:pt x="94" y="9669"/>
                    <a:pt x="416" y="11167"/>
                    <a:pt x="1067" y="12291"/>
                  </a:cubicBezTo>
                  <a:cubicBezTo>
                    <a:pt x="2227" y="14290"/>
                    <a:pt x="4508" y="15429"/>
                    <a:pt x="6718" y="15843"/>
                  </a:cubicBezTo>
                  <a:cubicBezTo>
                    <a:pt x="7278" y="15947"/>
                    <a:pt x="7852" y="16007"/>
                    <a:pt x="8421" y="16007"/>
                  </a:cubicBezTo>
                  <a:cubicBezTo>
                    <a:pt x="10139" y="16007"/>
                    <a:pt x="11808" y="15463"/>
                    <a:pt x="12881" y="13979"/>
                  </a:cubicBezTo>
                  <a:cubicBezTo>
                    <a:pt x="13002" y="13812"/>
                    <a:pt x="13105" y="13634"/>
                    <a:pt x="13217" y="13463"/>
                  </a:cubicBezTo>
                  <a:cubicBezTo>
                    <a:pt x="13708" y="13063"/>
                    <a:pt x="14151" y="12735"/>
                    <a:pt x="14489" y="12178"/>
                  </a:cubicBezTo>
                  <a:cubicBezTo>
                    <a:pt x="15174" y="11052"/>
                    <a:pt x="15413" y="9617"/>
                    <a:pt x="15468" y="8315"/>
                  </a:cubicBezTo>
                  <a:cubicBezTo>
                    <a:pt x="15565" y="6031"/>
                    <a:pt x="14940" y="2763"/>
                    <a:pt x="12808" y="1493"/>
                  </a:cubicBezTo>
                  <a:cubicBezTo>
                    <a:pt x="11688" y="827"/>
                    <a:pt x="10351" y="414"/>
                    <a:pt x="9025" y="371"/>
                  </a:cubicBezTo>
                  <a:cubicBezTo>
                    <a:pt x="8630" y="139"/>
                    <a:pt x="8179" y="0"/>
                    <a:pt x="7696"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3"/>
            <p:cNvSpPr/>
            <p:nvPr/>
          </p:nvSpPr>
          <p:spPr>
            <a:xfrm>
              <a:off x="734290" y="251983"/>
              <a:ext cx="800177" cy="752193"/>
            </a:xfrm>
            <a:custGeom>
              <a:avLst/>
              <a:gdLst/>
              <a:ahLst/>
              <a:cxnLst/>
              <a:rect l="l" t="t" r="r" b="b"/>
              <a:pathLst>
                <a:path w="24180" h="22730" extrusionOk="0">
                  <a:moveTo>
                    <a:pt x="12323" y="3022"/>
                  </a:moveTo>
                  <a:cubicBezTo>
                    <a:pt x="12788" y="3022"/>
                    <a:pt x="13258" y="3065"/>
                    <a:pt x="13726" y="3154"/>
                  </a:cubicBezTo>
                  <a:cubicBezTo>
                    <a:pt x="17826" y="3937"/>
                    <a:pt x="20123" y="8357"/>
                    <a:pt x="19065" y="12265"/>
                  </a:cubicBezTo>
                  <a:cubicBezTo>
                    <a:pt x="18120" y="15756"/>
                    <a:pt x="15239" y="17764"/>
                    <a:pt x="11926" y="18511"/>
                  </a:cubicBezTo>
                  <a:cubicBezTo>
                    <a:pt x="11897" y="18406"/>
                    <a:pt x="11814" y="18309"/>
                    <a:pt x="11693" y="18300"/>
                  </a:cubicBezTo>
                  <a:cubicBezTo>
                    <a:pt x="7189" y="17948"/>
                    <a:pt x="3611" y="14644"/>
                    <a:pt x="4291" y="9865"/>
                  </a:cubicBezTo>
                  <a:cubicBezTo>
                    <a:pt x="4845" y="5972"/>
                    <a:pt x="8462" y="3022"/>
                    <a:pt x="12323" y="3022"/>
                  </a:cubicBezTo>
                  <a:close/>
                  <a:moveTo>
                    <a:pt x="8370" y="1"/>
                  </a:moveTo>
                  <a:cubicBezTo>
                    <a:pt x="8206" y="1"/>
                    <a:pt x="8026" y="180"/>
                    <a:pt x="8053" y="373"/>
                  </a:cubicBezTo>
                  <a:cubicBezTo>
                    <a:pt x="8172" y="1247"/>
                    <a:pt x="8518" y="2172"/>
                    <a:pt x="8818" y="3002"/>
                  </a:cubicBezTo>
                  <a:cubicBezTo>
                    <a:pt x="7324" y="3655"/>
                    <a:pt x="6029" y="4692"/>
                    <a:pt x="5066" y="6006"/>
                  </a:cubicBezTo>
                  <a:cubicBezTo>
                    <a:pt x="4709" y="5676"/>
                    <a:pt x="4332" y="5369"/>
                    <a:pt x="3949" y="5070"/>
                  </a:cubicBezTo>
                  <a:cubicBezTo>
                    <a:pt x="3525" y="4738"/>
                    <a:pt x="3087" y="4347"/>
                    <a:pt x="2596" y="4123"/>
                  </a:cubicBezTo>
                  <a:cubicBezTo>
                    <a:pt x="2553" y="4104"/>
                    <a:pt x="2509" y="4095"/>
                    <a:pt x="2466" y="4095"/>
                  </a:cubicBezTo>
                  <a:cubicBezTo>
                    <a:pt x="2226" y="4095"/>
                    <a:pt x="2024" y="4373"/>
                    <a:pt x="2242" y="4583"/>
                  </a:cubicBezTo>
                  <a:cubicBezTo>
                    <a:pt x="2632" y="4960"/>
                    <a:pt x="3133" y="5238"/>
                    <a:pt x="3573" y="5560"/>
                  </a:cubicBezTo>
                  <a:cubicBezTo>
                    <a:pt x="3971" y="5853"/>
                    <a:pt x="4358" y="6164"/>
                    <a:pt x="4755" y="6461"/>
                  </a:cubicBezTo>
                  <a:cubicBezTo>
                    <a:pt x="4018" y="7614"/>
                    <a:pt x="3547" y="8942"/>
                    <a:pt x="3450" y="10368"/>
                  </a:cubicBezTo>
                  <a:cubicBezTo>
                    <a:pt x="3415" y="10901"/>
                    <a:pt x="3433" y="11435"/>
                    <a:pt x="3505" y="11965"/>
                  </a:cubicBezTo>
                  <a:cubicBezTo>
                    <a:pt x="2444" y="11967"/>
                    <a:pt x="1349" y="12051"/>
                    <a:pt x="318" y="12262"/>
                  </a:cubicBezTo>
                  <a:cubicBezTo>
                    <a:pt x="1" y="12328"/>
                    <a:pt x="54" y="12855"/>
                    <a:pt x="366" y="12855"/>
                  </a:cubicBezTo>
                  <a:cubicBezTo>
                    <a:pt x="376" y="12855"/>
                    <a:pt x="387" y="12855"/>
                    <a:pt x="398" y="12854"/>
                  </a:cubicBezTo>
                  <a:cubicBezTo>
                    <a:pt x="1465" y="12740"/>
                    <a:pt x="2530" y="12602"/>
                    <a:pt x="3597" y="12486"/>
                  </a:cubicBezTo>
                  <a:cubicBezTo>
                    <a:pt x="3946" y="14206"/>
                    <a:pt x="4841" y="15805"/>
                    <a:pt x="6101" y="16972"/>
                  </a:cubicBezTo>
                  <a:cubicBezTo>
                    <a:pt x="4741" y="17837"/>
                    <a:pt x="3309" y="18732"/>
                    <a:pt x="2081" y="19763"/>
                  </a:cubicBezTo>
                  <a:cubicBezTo>
                    <a:pt x="1845" y="19961"/>
                    <a:pt x="2061" y="20300"/>
                    <a:pt x="2316" y="20300"/>
                  </a:cubicBezTo>
                  <a:cubicBezTo>
                    <a:pt x="2365" y="20300"/>
                    <a:pt x="2415" y="20288"/>
                    <a:pt x="2464" y="20260"/>
                  </a:cubicBezTo>
                  <a:cubicBezTo>
                    <a:pt x="3884" y="19442"/>
                    <a:pt x="5247" y="18361"/>
                    <a:pt x="6547" y="17367"/>
                  </a:cubicBezTo>
                  <a:cubicBezTo>
                    <a:pt x="6550" y="17364"/>
                    <a:pt x="6552" y="17361"/>
                    <a:pt x="6553" y="17359"/>
                  </a:cubicBezTo>
                  <a:cubicBezTo>
                    <a:pt x="7731" y="18291"/>
                    <a:pt x="9170" y="18864"/>
                    <a:pt x="10750" y="18864"/>
                  </a:cubicBezTo>
                  <a:cubicBezTo>
                    <a:pt x="10775" y="18864"/>
                    <a:pt x="10800" y="18864"/>
                    <a:pt x="10825" y="18863"/>
                  </a:cubicBezTo>
                  <a:lnTo>
                    <a:pt x="10825" y="18863"/>
                  </a:lnTo>
                  <a:cubicBezTo>
                    <a:pt x="10809" y="18943"/>
                    <a:pt x="10823" y="19026"/>
                    <a:pt x="10863" y="19096"/>
                  </a:cubicBezTo>
                  <a:cubicBezTo>
                    <a:pt x="10623" y="20194"/>
                    <a:pt x="10517" y="21420"/>
                    <a:pt x="10676" y="22503"/>
                  </a:cubicBezTo>
                  <a:cubicBezTo>
                    <a:pt x="10700" y="22661"/>
                    <a:pt x="10813" y="22729"/>
                    <a:pt x="10937" y="22729"/>
                  </a:cubicBezTo>
                  <a:cubicBezTo>
                    <a:pt x="11101" y="22729"/>
                    <a:pt x="11283" y="22609"/>
                    <a:pt x="11295" y="22418"/>
                  </a:cubicBezTo>
                  <a:cubicBezTo>
                    <a:pt x="11361" y="21366"/>
                    <a:pt x="11378" y="20322"/>
                    <a:pt x="11456" y="19271"/>
                  </a:cubicBezTo>
                  <a:cubicBezTo>
                    <a:pt x="11479" y="19271"/>
                    <a:pt x="11503" y="19271"/>
                    <a:pt x="11527" y="19271"/>
                  </a:cubicBezTo>
                  <a:cubicBezTo>
                    <a:pt x="13402" y="19271"/>
                    <a:pt x="15194" y="18493"/>
                    <a:pt x="16652" y="17274"/>
                  </a:cubicBezTo>
                  <a:cubicBezTo>
                    <a:pt x="17129" y="18245"/>
                    <a:pt x="17623" y="19234"/>
                    <a:pt x="18178" y="20164"/>
                  </a:cubicBezTo>
                  <a:cubicBezTo>
                    <a:pt x="18245" y="20276"/>
                    <a:pt x="18342" y="20323"/>
                    <a:pt x="18438" y="20323"/>
                  </a:cubicBezTo>
                  <a:cubicBezTo>
                    <a:pt x="18653" y="20323"/>
                    <a:pt x="18865" y="20093"/>
                    <a:pt x="18737" y="19836"/>
                  </a:cubicBezTo>
                  <a:cubicBezTo>
                    <a:pt x="18253" y="18865"/>
                    <a:pt x="17686" y="17909"/>
                    <a:pt x="17124" y="16980"/>
                  </a:cubicBezTo>
                  <a:cubicBezTo>
                    <a:pt x="17107" y="16954"/>
                    <a:pt x="17087" y="16931"/>
                    <a:pt x="17063" y="16911"/>
                  </a:cubicBezTo>
                  <a:cubicBezTo>
                    <a:pt x="18175" y="15871"/>
                    <a:pt x="19048" y="14567"/>
                    <a:pt x="19567" y="13172"/>
                  </a:cubicBezTo>
                  <a:cubicBezTo>
                    <a:pt x="20448" y="13538"/>
                    <a:pt x="21399" y="13852"/>
                    <a:pt x="22322" y="14042"/>
                  </a:cubicBezTo>
                  <a:cubicBezTo>
                    <a:pt x="22347" y="14047"/>
                    <a:pt x="22371" y="14050"/>
                    <a:pt x="22394" y="14050"/>
                  </a:cubicBezTo>
                  <a:cubicBezTo>
                    <a:pt x="22721" y="14050"/>
                    <a:pt x="22838" y="13558"/>
                    <a:pt x="22483" y="13455"/>
                  </a:cubicBezTo>
                  <a:cubicBezTo>
                    <a:pt x="21573" y="13190"/>
                    <a:pt x="20644" y="12950"/>
                    <a:pt x="19723" y="12714"/>
                  </a:cubicBezTo>
                  <a:cubicBezTo>
                    <a:pt x="19860" y="12287"/>
                    <a:pt x="19959" y="11847"/>
                    <a:pt x="20023" y="11403"/>
                  </a:cubicBezTo>
                  <a:cubicBezTo>
                    <a:pt x="20216" y="9977"/>
                    <a:pt x="20034" y="8527"/>
                    <a:pt x="19498" y="7191"/>
                  </a:cubicBezTo>
                  <a:lnTo>
                    <a:pt x="19498" y="7191"/>
                  </a:lnTo>
                  <a:cubicBezTo>
                    <a:pt x="19542" y="7232"/>
                    <a:pt x="19599" y="7252"/>
                    <a:pt x="19657" y="7252"/>
                  </a:cubicBezTo>
                  <a:cubicBezTo>
                    <a:pt x="19669" y="7252"/>
                    <a:pt x="19682" y="7251"/>
                    <a:pt x="19694" y="7249"/>
                  </a:cubicBezTo>
                  <a:cubicBezTo>
                    <a:pt x="21086" y="7037"/>
                    <a:pt x="22597" y="6693"/>
                    <a:pt x="23886" y="6119"/>
                  </a:cubicBezTo>
                  <a:cubicBezTo>
                    <a:pt x="24179" y="5988"/>
                    <a:pt x="24010" y="5554"/>
                    <a:pt x="23729" y="5554"/>
                  </a:cubicBezTo>
                  <a:cubicBezTo>
                    <a:pt x="23705" y="5554"/>
                    <a:pt x="23679" y="5558"/>
                    <a:pt x="23653" y="5565"/>
                  </a:cubicBezTo>
                  <a:cubicBezTo>
                    <a:pt x="22287" y="5943"/>
                    <a:pt x="20942" y="6424"/>
                    <a:pt x="19573" y="6808"/>
                  </a:cubicBezTo>
                  <a:cubicBezTo>
                    <a:pt x="19469" y="6837"/>
                    <a:pt x="19420" y="6908"/>
                    <a:pt x="19412" y="6984"/>
                  </a:cubicBezTo>
                  <a:cubicBezTo>
                    <a:pt x="18685" y="5309"/>
                    <a:pt x="17417" y="3909"/>
                    <a:pt x="15790" y="3077"/>
                  </a:cubicBezTo>
                  <a:cubicBezTo>
                    <a:pt x="16081" y="2806"/>
                    <a:pt x="16349" y="2503"/>
                    <a:pt x="16622" y="2215"/>
                  </a:cubicBezTo>
                  <a:cubicBezTo>
                    <a:pt x="16930" y="1890"/>
                    <a:pt x="17270" y="1578"/>
                    <a:pt x="17530" y="1212"/>
                  </a:cubicBezTo>
                  <a:cubicBezTo>
                    <a:pt x="17676" y="1005"/>
                    <a:pt x="17479" y="808"/>
                    <a:pt x="17277" y="808"/>
                  </a:cubicBezTo>
                  <a:cubicBezTo>
                    <a:pt x="17212" y="808"/>
                    <a:pt x="17147" y="828"/>
                    <a:pt x="17092" y="875"/>
                  </a:cubicBezTo>
                  <a:cubicBezTo>
                    <a:pt x="16731" y="1181"/>
                    <a:pt x="16433" y="1584"/>
                    <a:pt x="16119" y="1941"/>
                  </a:cubicBezTo>
                  <a:cubicBezTo>
                    <a:pt x="15854" y="2243"/>
                    <a:pt x="15576" y="2540"/>
                    <a:pt x="15337" y="2863"/>
                  </a:cubicBezTo>
                  <a:cubicBezTo>
                    <a:pt x="14496" y="2503"/>
                    <a:pt x="13595" y="2299"/>
                    <a:pt x="12681" y="2264"/>
                  </a:cubicBezTo>
                  <a:cubicBezTo>
                    <a:pt x="12569" y="2260"/>
                    <a:pt x="12457" y="2258"/>
                    <a:pt x="12345" y="2258"/>
                  </a:cubicBezTo>
                  <a:cubicBezTo>
                    <a:pt x="11308" y="2258"/>
                    <a:pt x="10278" y="2443"/>
                    <a:pt x="9305" y="2805"/>
                  </a:cubicBezTo>
                  <a:cubicBezTo>
                    <a:pt x="9128" y="1930"/>
                    <a:pt x="8930" y="968"/>
                    <a:pt x="8575" y="152"/>
                  </a:cubicBezTo>
                  <a:cubicBezTo>
                    <a:pt x="8528" y="45"/>
                    <a:pt x="8451" y="1"/>
                    <a:pt x="83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3"/>
          <p:cNvGrpSpPr/>
          <p:nvPr/>
        </p:nvGrpSpPr>
        <p:grpSpPr>
          <a:xfrm>
            <a:off x="2857571" y="1302505"/>
            <a:ext cx="152954" cy="60030"/>
            <a:chOff x="2857571" y="1302505"/>
            <a:chExt cx="152954" cy="60030"/>
          </a:xfrm>
        </p:grpSpPr>
        <p:sp>
          <p:nvSpPr>
            <p:cNvPr id="360" name="Google Shape;360;p23"/>
            <p:cNvSpPr/>
            <p:nvPr/>
          </p:nvSpPr>
          <p:spPr>
            <a:xfrm>
              <a:off x="2857571" y="1331063"/>
              <a:ext cx="152954" cy="31471"/>
            </a:xfrm>
            <a:custGeom>
              <a:avLst/>
              <a:gdLst/>
              <a:ahLst/>
              <a:cxnLst/>
              <a:rect l="l" t="t" r="r" b="b"/>
              <a:pathLst>
                <a:path w="4622" h="951" extrusionOk="0">
                  <a:moveTo>
                    <a:pt x="4448" y="0"/>
                  </a:moveTo>
                  <a:cubicBezTo>
                    <a:pt x="4443" y="0"/>
                    <a:pt x="4437" y="1"/>
                    <a:pt x="4431" y="1"/>
                  </a:cubicBezTo>
                  <a:cubicBezTo>
                    <a:pt x="3025" y="162"/>
                    <a:pt x="1380" y="360"/>
                    <a:pt x="54" y="848"/>
                  </a:cubicBezTo>
                  <a:cubicBezTo>
                    <a:pt x="0" y="867"/>
                    <a:pt x="6" y="950"/>
                    <a:pt x="68" y="950"/>
                  </a:cubicBezTo>
                  <a:cubicBezTo>
                    <a:pt x="102" y="950"/>
                    <a:pt x="137" y="950"/>
                    <a:pt x="172" y="950"/>
                  </a:cubicBezTo>
                  <a:cubicBezTo>
                    <a:pt x="1559" y="950"/>
                    <a:pt x="3132" y="597"/>
                    <a:pt x="4471" y="288"/>
                  </a:cubicBezTo>
                  <a:cubicBezTo>
                    <a:pt x="4622" y="252"/>
                    <a:pt x="4600" y="0"/>
                    <a:pt x="44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3"/>
            <p:cNvSpPr/>
            <p:nvPr/>
          </p:nvSpPr>
          <p:spPr>
            <a:xfrm>
              <a:off x="2896289" y="1302505"/>
              <a:ext cx="106061" cy="10590"/>
            </a:xfrm>
            <a:custGeom>
              <a:avLst/>
              <a:gdLst/>
              <a:ahLst/>
              <a:cxnLst/>
              <a:rect l="l" t="t" r="r" b="b"/>
              <a:pathLst>
                <a:path w="3205" h="320" extrusionOk="0">
                  <a:moveTo>
                    <a:pt x="3005" y="1"/>
                  </a:moveTo>
                  <a:cubicBezTo>
                    <a:pt x="3003" y="1"/>
                    <a:pt x="3001" y="1"/>
                    <a:pt x="2999" y="1"/>
                  </a:cubicBezTo>
                  <a:cubicBezTo>
                    <a:pt x="2039" y="27"/>
                    <a:pt x="1074" y="22"/>
                    <a:pt x="114" y="73"/>
                  </a:cubicBezTo>
                  <a:cubicBezTo>
                    <a:pt x="0" y="77"/>
                    <a:pt x="0" y="243"/>
                    <a:pt x="114" y="249"/>
                  </a:cubicBezTo>
                  <a:cubicBezTo>
                    <a:pt x="1074" y="299"/>
                    <a:pt x="2039" y="293"/>
                    <a:pt x="2999" y="319"/>
                  </a:cubicBezTo>
                  <a:cubicBezTo>
                    <a:pt x="3001" y="319"/>
                    <a:pt x="3003" y="319"/>
                    <a:pt x="3005" y="319"/>
                  </a:cubicBezTo>
                  <a:cubicBezTo>
                    <a:pt x="3203" y="319"/>
                    <a:pt x="3204" y="1"/>
                    <a:pt x="30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23"/>
          <p:cNvGrpSpPr/>
          <p:nvPr/>
        </p:nvGrpSpPr>
        <p:grpSpPr>
          <a:xfrm>
            <a:off x="3168309" y="474596"/>
            <a:ext cx="1088181" cy="608604"/>
            <a:chOff x="3168309" y="474596"/>
            <a:chExt cx="1088181" cy="608604"/>
          </a:xfrm>
        </p:grpSpPr>
        <p:grpSp>
          <p:nvGrpSpPr>
            <p:cNvPr id="363" name="Google Shape;363;p23"/>
            <p:cNvGrpSpPr/>
            <p:nvPr/>
          </p:nvGrpSpPr>
          <p:grpSpPr>
            <a:xfrm>
              <a:off x="3168309" y="517749"/>
              <a:ext cx="1084309" cy="565452"/>
              <a:chOff x="3168309" y="517749"/>
              <a:chExt cx="1084309" cy="565452"/>
            </a:xfrm>
          </p:grpSpPr>
          <p:sp>
            <p:nvSpPr>
              <p:cNvPr id="364" name="Google Shape;364;p23"/>
              <p:cNvSpPr/>
              <p:nvPr/>
            </p:nvSpPr>
            <p:spPr>
              <a:xfrm>
                <a:off x="3179726" y="531913"/>
                <a:ext cx="1066571" cy="534378"/>
              </a:xfrm>
              <a:custGeom>
                <a:avLst/>
                <a:gdLst/>
                <a:ahLst/>
                <a:cxnLst/>
                <a:rect l="l" t="t" r="r" b="b"/>
                <a:pathLst>
                  <a:path w="32230" h="16148" extrusionOk="0">
                    <a:moveTo>
                      <a:pt x="22013" y="0"/>
                    </a:moveTo>
                    <a:cubicBezTo>
                      <a:pt x="20179" y="0"/>
                      <a:pt x="18037" y="563"/>
                      <a:pt x="16955" y="1789"/>
                    </a:cubicBezTo>
                    <a:cubicBezTo>
                      <a:pt x="16780" y="1988"/>
                      <a:pt x="16633" y="2210"/>
                      <a:pt x="16520" y="2449"/>
                    </a:cubicBezTo>
                    <a:cubicBezTo>
                      <a:pt x="16033" y="2843"/>
                      <a:pt x="15581" y="3278"/>
                      <a:pt x="15170" y="3750"/>
                    </a:cubicBezTo>
                    <a:cubicBezTo>
                      <a:pt x="14976" y="3973"/>
                      <a:pt x="14829" y="4232"/>
                      <a:pt x="14737" y="4514"/>
                    </a:cubicBezTo>
                    <a:cubicBezTo>
                      <a:pt x="14258" y="4643"/>
                      <a:pt x="13820" y="4950"/>
                      <a:pt x="13526" y="5479"/>
                    </a:cubicBezTo>
                    <a:cubicBezTo>
                      <a:pt x="13469" y="5583"/>
                      <a:pt x="13403" y="5704"/>
                      <a:pt x="13333" y="5836"/>
                    </a:cubicBezTo>
                    <a:cubicBezTo>
                      <a:pt x="12240" y="3949"/>
                      <a:pt x="10659" y="2446"/>
                      <a:pt x="8225" y="2446"/>
                    </a:cubicBezTo>
                    <a:cubicBezTo>
                      <a:pt x="8215" y="2446"/>
                      <a:pt x="8206" y="2446"/>
                      <a:pt x="8196" y="2446"/>
                    </a:cubicBezTo>
                    <a:cubicBezTo>
                      <a:pt x="6473" y="2456"/>
                      <a:pt x="5287" y="3270"/>
                      <a:pt x="4544" y="4450"/>
                    </a:cubicBezTo>
                    <a:cubicBezTo>
                      <a:pt x="3854" y="4735"/>
                      <a:pt x="3324" y="5369"/>
                      <a:pt x="3334" y="6366"/>
                    </a:cubicBezTo>
                    <a:cubicBezTo>
                      <a:pt x="3350" y="7729"/>
                      <a:pt x="3437" y="9078"/>
                      <a:pt x="3573" y="10426"/>
                    </a:cubicBezTo>
                    <a:cubicBezTo>
                      <a:pt x="3336" y="10400"/>
                      <a:pt x="3098" y="10378"/>
                      <a:pt x="2861" y="10351"/>
                    </a:cubicBezTo>
                    <a:cubicBezTo>
                      <a:pt x="2779" y="10341"/>
                      <a:pt x="2700" y="10337"/>
                      <a:pt x="2622" y="10337"/>
                    </a:cubicBezTo>
                    <a:cubicBezTo>
                      <a:pt x="408" y="10337"/>
                      <a:pt x="0" y="14107"/>
                      <a:pt x="2285" y="14601"/>
                    </a:cubicBezTo>
                    <a:cubicBezTo>
                      <a:pt x="2945" y="14743"/>
                      <a:pt x="3575" y="14817"/>
                      <a:pt x="4197" y="14818"/>
                    </a:cubicBezTo>
                    <a:cubicBezTo>
                      <a:pt x="12530" y="15713"/>
                      <a:pt x="20909" y="15943"/>
                      <a:pt x="29283" y="16146"/>
                    </a:cubicBezTo>
                    <a:cubicBezTo>
                      <a:pt x="29301" y="16147"/>
                      <a:pt x="29320" y="16147"/>
                      <a:pt x="29338" y="16147"/>
                    </a:cubicBezTo>
                    <a:cubicBezTo>
                      <a:pt x="31712" y="16147"/>
                      <a:pt x="32229" y="12465"/>
                      <a:pt x="29858" y="11896"/>
                    </a:cubicBezTo>
                    <a:lnTo>
                      <a:pt x="27828" y="11409"/>
                    </a:lnTo>
                    <a:cubicBezTo>
                      <a:pt x="28227" y="10547"/>
                      <a:pt x="28410" y="9530"/>
                      <a:pt x="28544" y="8530"/>
                    </a:cubicBezTo>
                    <a:cubicBezTo>
                      <a:pt x="28840" y="6353"/>
                      <a:pt x="28590" y="4111"/>
                      <a:pt x="27128" y="2439"/>
                    </a:cubicBezTo>
                    <a:cubicBezTo>
                      <a:pt x="26290" y="1296"/>
                      <a:pt x="25049" y="489"/>
                      <a:pt x="23596" y="161"/>
                    </a:cubicBezTo>
                    <a:cubicBezTo>
                      <a:pt x="23126" y="55"/>
                      <a:pt x="22584" y="0"/>
                      <a:pt x="22013"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3"/>
              <p:cNvSpPr/>
              <p:nvPr/>
            </p:nvSpPr>
            <p:spPr>
              <a:xfrm>
                <a:off x="3168309" y="517749"/>
                <a:ext cx="1084309" cy="565452"/>
              </a:xfrm>
              <a:custGeom>
                <a:avLst/>
                <a:gdLst/>
                <a:ahLst/>
                <a:cxnLst/>
                <a:rect l="l" t="t" r="r" b="b"/>
                <a:pathLst>
                  <a:path w="32766" h="17087" extrusionOk="0">
                    <a:moveTo>
                      <a:pt x="22601" y="764"/>
                    </a:moveTo>
                    <a:cubicBezTo>
                      <a:pt x="23317" y="764"/>
                      <a:pt x="24030" y="884"/>
                      <a:pt x="24717" y="1145"/>
                    </a:cubicBezTo>
                    <a:cubicBezTo>
                      <a:pt x="29369" y="2914"/>
                      <a:pt x="29387" y="8595"/>
                      <a:pt x="27194" y="12263"/>
                    </a:cubicBezTo>
                    <a:cubicBezTo>
                      <a:pt x="27017" y="12559"/>
                      <a:pt x="27279" y="12832"/>
                      <a:pt x="27543" y="12832"/>
                    </a:cubicBezTo>
                    <a:cubicBezTo>
                      <a:pt x="27638" y="12832"/>
                      <a:pt x="27733" y="12797"/>
                      <a:pt x="27808" y="12713"/>
                    </a:cubicBezTo>
                    <a:cubicBezTo>
                      <a:pt x="28352" y="12496"/>
                      <a:pt x="28936" y="12316"/>
                      <a:pt x="29506" y="12316"/>
                    </a:cubicBezTo>
                    <a:cubicBezTo>
                      <a:pt x="29983" y="12316"/>
                      <a:pt x="30449" y="12442"/>
                      <a:pt x="30871" y="12778"/>
                    </a:cubicBezTo>
                    <a:cubicBezTo>
                      <a:pt x="32152" y="13795"/>
                      <a:pt x="31389" y="15110"/>
                      <a:pt x="30700" y="16221"/>
                    </a:cubicBezTo>
                    <a:cubicBezTo>
                      <a:pt x="30683" y="16250"/>
                      <a:pt x="30671" y="16280"/>
                      <a:pt x="30666" y="16314"/>
                    </a:cubicBezTo>
                    <a:cubicBezTo>
                      <a:pt x="21461" y="16052"/>
                      <a:pt x="12267" y="15571"/>
                      <a:pt x="3067" y="15231"/>
                    </a:cubicBezTo>
                    <a:cubicBezTo>
                      <a:pt x="3058" y="15217"/>
                      <a:pt x="3045" y="15207"/>
                      <a:pt x="3033" y="15196"/>
                    </a:cubicBezTo>
                    <a:cubicBezTo>
                      <a:pt x="2090" y="14522"/>
                      <a:pt x="1143" y="13517"/>
                      <a:pt x="1388" y="12257"/>
                    </a:cubicBezTo>
                    <a:cubicBezTo>
                      <a:pt x="1542" y="11464"/>
                      <a:pt x="2140" y="10988"/>
                      <a:pt x="2774" y="10988"/>
                    </a:cubicBezTo>
                    <a:cubicBezTo>
                      <a:pt x="3156" y="10988"/>
                      <a:pt x="3550" y="11161"/>
                      <a:pt x="3868" y="11542"/>
                    </a:cubicBezTo>
                    <a:cubicBezTo>
                      <a:pt x="3871" y="11545"/>
                      <a:pt x="3874" y="11545"/>
                      <a:pt x="3877" y="11548"/>
                    </a:cubicBezTo>
                    <a:cubicBezTo>
                      <a:pt x="3894" y="11584"/>
                      <a:pt x="3908" y="11621"/>
                      <a:pt x="3924" y="11658"/>
                    </a:cubicBezTo>
                    <a:cubicBezTo>
                      <a:pt x="3971" y="11754"/>
                      <a:pt x="4057" y="11794"/>
                      <a:pt x="4147" y="11794"/>
                    </a:cubicBezTo>
                    <a:cubicBezTo>
                      <a:pt x="4323" y="11794"/>
                      <a:pt x="4512" y="11639"/>
                      <a:pt x="4439" y="11441"/>
                    </a:cubicBezTo>
                    <a:cubicBezTo>
                      <a:pt x="3313" y="8367"/>
                      <a:pt x="3382" y="4881"/>
                      <a:pt x="6859" y="3409"/>
                    </a:cubicBezTo>
                    <a:cubicBezTo>
                      <a:pt x="7480" y="3146"/>
                      <a:pt x="8095" y="3026"/>
                      <a:pt x="8687" y="3026"/>
                    </a:cubicBezTo>
                    <a:cubicBezTo>
                      <a:pt x="11160" y="3026"/>
                      <a:pt x="13229" y="5123"/>
                      <a:pt x="13688" y="7659"/>
                    </a:cubicBezTo>
                    <a:cubicBezTo>
                      <a:pt x="13719" y="7827"/>
                      <a:pt x="13862" y="7904"/>
                      <a:pt x="14009" y="7904"/>
                    </a:cubicBezTo>
                    <a:cubicBezTo>
                      <a:pt x="14193" y="7904"/>
                      <a:pt x="14382" y="7783"/>
                      <a:pt x="14364" y="7569"/>
                    </a:cubicBezTo>
                    <a:cubicBezTo>
                      <a:pt x="14353" y="7446"/>
                      <a:pt x="14338" y="7325"/>
                      <a:pt x="14319" y="7204"/>
                    </a:cubicBezTo>
                    <a:cubicBezTo>
                      <a:pt x="15288" y="3822"/>
                      <a:pt x="18986" y="764"/>
                      <a:pt x="22601" y="764"/>
                    </a:cubicBezTo>
                    <a:close/>
                    <a:moveTo>
                      <a:pt x="22670" y="0"/>
                    </a:moveTo>
                    <a:cubicBezTo>
                      <a:pt x="19011" y="0"/>
                      <a:pt x="15203" y="2784"/>
                      <a:pt x="14077" y="6233"/>
                    </a:cubicBezTo>
                    <a:cubicBezTo>
                      <a:pt x="13279" y="3933"/>
                      <a:pt x="11034" y="2265"/>
                      <a:pt x="8622" y="2265"/>
                    </a:cubicBezTo>
                    <a:cubicBezTo>
                      <a:pt x="8030" y="2265"/>
                      <a:pt x="7428" y="2365"/>
                      <a:pt x="6834" y="2582"/>
                    </a:cubicBezTo>
                    <a:cubicBezTo>
                      <a:pt x="3352" y="3851"/>
                      <a:pt x="2472" y="7230"/>
                      <a:pt x="3419" y="10359"/>
                    </a:cubicBezTo>
                    <a:cubicBezTo>
                      <a:pt x="3233" y="10296"/>
                      <a:pt x="3034" y="10266"/>
                      <a:pt x="2833" y="10266"/>
                    </a:cubicBezTo>
                    <a:cubicBezTo>
                      <a:pt x="2096" y="10266"/>
                      <a:pt x="1320" y="10671"/>
                      <a:pt x="953" y="11332"/>
                    </a:cubicBezTo>
                    <a:cubicBezTo>
                      <a:pt x="0" y="13046"/>
                      <a:pt x="1273" y="14830"/>
                      <a:pt x="2763" y="15658"/>
                    </a:cubicBezTo>
                    <a:cubicBezTo>
                      <a:pt x="2767" y="15662"/>
                      <a:pt x="2771" y="15660"/>
                      <a:pt x="2776" y="15663"/>
                    </a:cubicBezTo>
                    <a:cubicBezTo>
                      <a:pt x="2816" y="15698"/>
                      <a:pt x="2866" y="15720"/>
                      <a:pt x="2920" y="15724"/>
                    </a:cubicBezTo>
                    <a:cubicBezTo>
                      <a:pt x="12190" y="16507"/>
                      <a:pt x="21512" y="16838"/>
                      <a:pt x="30810" y="17086"/>
                    </a:cubicBezTo>
                    <a:cubicBezTo>
                      <a:pt x="30814" y="17086"/>
                      <a:pt x="30818" y="17086"/>
                      <a:pt x="30822" y="17086"/>
                    </a:cubicBezTo>
                    <a:cubicBezTo>
                      <a:pt x="31106" y="17086"/>
                      <a:pt x="31217" y="16826"/>
                      <a:pt x="31164" y="16608"/>
                    </a:cubicBezTo>
                    <a:cubicBezTo>
                      <a:pt x="31168" y="16602"/>
                      <a:pt x="31176" y="16599"/>
                      <a:pt x="31181" y="16593"/>
                    </a:cubicBezTo>
                    <a:cubicBezTo>
                      <a:pt x="32101" y="15401"/>
                      <a:pt x="32766" y="13811"/>
                      <a:pt x="31560" y="12563"/>
                    </a:cubicBezTo>
                    <a:cubicBezTo>
                      <a:pt x="30999" y="11982"/>
                      <a:pt x="30256" y="11725"/>
                      <a:pt x="29499" y="11725"/>
                    </a:cubicBezTo>
                    <a:cubicBezTo>
                      <a:pt x="29075" y="11725"/>
                      <a:pt x="28647" y="11805"/>
                      <a:pt x="28243" y="11954"/>
                    </a:cubicBezTo>
                    <a:cubicBezTo>
                      <a:pt x="30275" y="7939"/>
                      <a:pt x="29802" y="2266"/>
                      <a:pt x="25042" y="430"/>
                    </a:cubicBezTo>
                    <a:cubicBezTo>
                      <a:pt x="24279" y="136"/>
                      <a:pt x="23478" y="0"/>
                      <a:pt x="226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23"/>
            <p:cNvGrpSpPr/>
            <p:nvPr/>
          </p:nvGrpSpPr>
          <p:grpSpPr>
            <a:xfrm>
              <a:off x="4114622" y="474596"/>
              <a:ext cx="141868" cy="100403"/>
              <a:chOff x="4114622" y="474596"/>
              <a:chExt cx="141868" cy="100403"/>
            </a:xfrm>
          </p:grpSpPr>
          <p:sp>
            <p:nvSpPr>
              <p:cNvPr id="367" name="Google Shape;367;p23"/>
              <p:cNvSpPr/>
              <p:nvPr/>
            </p:nvSpPr>
            <p:spPr>
              <a:xfrm>
                <a:off x="4114622" y="474596"/>
                <a:ext cx="70851" cy="90839"/>
              </a:xfrm>
              <a:custGeom>
                <a:avLst/>
                <a:gdLst/>
                <a:ahLst/>
                <a:cxnLst/>
                <a:rect l="l" t="t" r="r" b="b"/>
                <a:pathLst>
                  <a:path w="2141" h="2745" extrusionOk="0">
                    <a:moveTo>
                      <a:pt x="117" y="0"/>
                    </a:moveTo>
                    <a:cubicBezTo>
                      <a:pt x="43" y="0"/>
                      <a:pt x="0" y="122"/>
                      <a:pt x="77" y="158"/>
                    </a:cubicBezTo>
                    <a:cubicBezTo>
                      <a:pt x="1111" y="639"/>
                      <a:pt x="1641" y="1527"/>
                      <a:pt x="1802" y="2624"/>
                    </a:cubicBezTo>
                    <a:cubicBezTo>
                      <a:pt x="1814" y="2707"/>
                      <a:pt x="1883" y="2745"/>
                      <a:pt x="1954" y="2745"/>
                    </a:cubicBezTo>
                    <a:cubicBezTo>
                      <a:pt x="2045" y="2745"/>
                      <a:pt x="2140" y="2685"/>
                      <a:pt x="2134" y="2579"/>
                    </a:cubicBezTo>
                    <a:cubicBezTo>
                      <a:pt x="2071" y="1420"/>
                      <a:pt x="1205" y="403"/>
                      <a:pt x="142" y="5"/>
                    </a:cubicBezTo>
                    <a:cubicBezTo>
                      <a:pt x="133" y="2"/>
                      <a:pt x="125" y="0"/>
                      <a:pt x="1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3"/>
              <p:cNvSpPr/>
              <p:nvPr/>
            </p:nvSpPr>
            <p:spPr>
              <a:xfrm>
                <a:off x="4199339" y="480752"/>
                <a:ext cx="57151" cy="94247"/>
              </a:xfrm>
              <a:custGeom>
                <a:avLst/>
                <a:gdLst/>
                <a:ahLst/>
                <a:cxnLst/>
                <a:rect l="l" t="t" r="r" b="b"/>
                <a:pathLst>
                  <a:path w="1727" h="2848" extrusionOk="0">
                    <a:moveTo>
                      <a:pt x="207" y="1"/>
                    </a:moveTo>
                    <a:cubicBezTo>
                      <a:pt x="75" y="1"/>
                      <a:pt x="0" y="200"/>
                      <a:pt x="132" y="300"/>
                    </a:cubicBezTo>
                    <a:cubicBezTo>
                      <a:pt x="898" y="879"/>
                      <a:pt x="1182" y="1693"/>
                      <a:pt x="1121" y="2626"/>
                    </a:cubicBezTo>
                    <a:cubicBezTo>
                      <a:pt x="1113" y="2766"/>
                      <a:pt x="1240" y="2847"/>
                      <a:pt x="1361" y="2847"/>
                    </a:cubicBezTo>
                    <a:cubicBezTo>
                      <a:pt x="1456" y="2847"/>
                      <a:pt x="1546" y="2797"/>
                      <a:pt x="1564" y="2686"/>
                    </a:cubicBezTo>
                    <a:cubicBezTo>
                      <a:pt x="1726" y="1643"/>
                      <a:pt x="1184" y="572"/>
                      <a:pt x="291" y="27"/>
                    </a:cubicBezTo>
                    <a:cubicBezTo>
                      <a:pt x="261" y="9"/>
                      <a:pt x="233" y="1"/>
                      <a:pt x="2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9" name="Google Shape;369;p23"/>
          <p:cNvGrpSpPr/>
          <p:nvPr/>
        </p:nvGrpSpPr>
        <p:grpSpPr>
          <a:xfrm>
            <a:off x="4554058" y="287028"/>
            <a:ext cx="820760" cy="899951"/>
            <a:chOff x="4554058" y="287028"/>
            <a:chExt cx="820760" cy="899951"/>
          </a:xfrm>
        </p:grpSpPr>
        <p:grpSp>
          <p:nvGrpSpPr>
            <p:cNvPr id="370" name="Google Shape;370;p23"/>
            <p:cNvGrpSpPr/>
            <p:nvPr/>
          </p:nvGrpSpPr>
          <p:grpSpPr>
            <a:xfrm>
              <a:off x="4554058" y="287028"/>
              <a:ext cx="820760" cy="807258"/>
              <a:chOff x="4554058" y="287028"/>
              <a:chExt cx="820760" cy="807258"/>
            </a:xfrm>
          </p:grpSpPr>
          <p:sp>
            <p:nvSpPr>
              <p:cNvPr id="371" name="Google Shape;371;p23"/>
              <p:cNvSpPr/>
              <p:nvPr/>
            </p:nvSpPr>
            <p:spPr>
              <a:xfrm>
                <a:off x="4642315" y="348977"/>
                <a:ext cx="463924" cy="360179"/>
              </a:xfrm>
              <a:custGeom>
                <a:avLst/>
                <a:gdLst/>
                <a:ahLst/>
                <a:cxnLst/>
                <a:rect l="l" t="t" r="r" b="b"/>
                <a:pathLst>
                  <a:path w="14019" h="10884" extrusionOk="0">
                    <a:moveTo>
                      <a:pt x="6184" y="691"/>
                    </a:moveTo>
                    <a:cubicBezTo>
                      <a:pt x="10445" y="691"/>
                      <a:pt x="14018" y="6447"/>
                      <a:pt x="9536" y="9535"/>
                    </a:cubicBezTo>
                    <a:lnTo>
                      <a:pt x="9537" y="9535"/>
                    </a:lnTo>
                    <a:cubicBezTo>
                      <a:pt x="9519" y="9550"/>
                      <a:pt x="9502" y="9569"/>
                      <a:pt x="9487" y="9587"/>
                    </a:cubicBezTo>
                    <a:cubicBezTo>
                      <a:pt x="8640" y="9967"/>
                      <a:pt x="7748" y="10160"/>
                      <a:pt x="6864" y="10160"/>
                    </a:cubicBezTo>
                    <a:cubicBezTo>
                      <a:pt x="5431" y="10160"/>
                      <a:pt x="4015" y="9652"/>
                      <a:pt x="2835" y="8608"/>
                    </a:cubicBezTo>
                    <a:cubicBezTo>
                      <a:pt x="709" y="6729"/>
                      <a:pt x="1051" y="3240"/>
                      <a:pt x="3327" y="1634"/>
                    </a:cubicBezTo>
                    <a:cubicBezTo>
                      <a:pt x="4259" y="975"/>
                      <a:pt x="5239" y="691"/>
                      <a:pt x="6184" y="691"/>
                    </a:cubicBezTo>
                    <a:close/>
                    <a:moveTo>
                      <a:pt x="6279" y="0"/>
                    </a:moveTo>
                    <a:cubicBezTo>
                      <a:pt x="5009" y="0"/>
                      <a:pt x="3744" y="397"/>
                      <a:pt x="2708" y="1238"/>
                    </a:cubicBezTo>
                    <a:cubicBezTo>
                      <a:pt x="426" y="3093"/>
                      <a:pt x="0" y="6574"/>
                      <a:pt x="2040" y="8777"/>
                    </a:cubicBezTo>
                    <a:cubicBezTo>
                      <a:pt x="3204" y="10033"/>
                      <a:pt x="5123" y="10883"/>
                      <a:pt x="6939" y="10883"/>
                    </a:cubicBezTo>
                    <a:cubicBezTo>
                      <a:pt x="7881" y="10883"/>
                      <a:pt x="8795" y="10655"/>
                      <a:pt x="9562" y="10135"/>
                    </a:cubicBezTo>
                    <a:cubicBezTo>
                      <a:pt x="9619" y="10175"/>
                      <a:pt x="9685" y="10198"/>
                      <a:pt x="9756" y="10198"/>
                    </a:cubicBezTo>
                    <a:cubicBezTo>
                      <a:pt x="9821" y="10198"/>
                      <a:pt x="9890" y="10178"/>
                      <a:pt x="9957" y="10132"/>
                    </a:cubicBezTo>
                    <a:cubicBezTo>
                      <a:pt x="12601" y="8316"/>
                      <a:pt x="13052" y="4786"/>
                      <a:pt x="11072" y="2280"/>
                    </a:cubicBezTo>
                    <a:cubicBezTo>
                      <a:pt x="9908" y="808"/>
                      <a:pt x="8090" y="0"/>
                      <a:pt x="62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3"/>
              <p:cNvSpPr/>
              <p:nvPr/>
            </p:nvSpPr>
            <p:spPr>
              <a:xfrm>
                <a:off x="4554058" y="287028"/>
                <a:ext cx="820760" cy="807258"/>
              </a:xfrm>
              <a:custGeom>
                <a:avLst/>
                <a:gdLst/>
                <a:ahLst/>
                <a:cxnLst/>
                <a:rect l="l" t="t" r="r" b="b"/>
                <a:pathLst>
                  <a:path w="24802" h="24394" extrusionOk="0">
                    <a:moveTo>
                      <a:pt x="9264" y="721"/>
                    </a:moveTo>
                    <a:cubicBezTo>
                      <a:pt x="11400" y="721"/>
                      <a:pt x="13528" y="1569"/>
                      <a:pt x="14937" y="3265"/>
                    </a:cubicBezTo>
                    <a:cubicBezTo>
                      <a:pt x="16118" y="4685"/>
                      <a:pt x="16644" y="6645"/>
                      <a:pt x="16353" y="8466"/>
                    </a:cubicBezTo>
                    <a:cubicBezTo>
                      <a:pt x="15998" y="10689"/>
                      <a:pt x="14395" y="12153"/>
                      <a:pt x="12694" y="13462"/>
                    </a:cubicBezTo>
                    <a:cubicBezTo>
                      <a:pt x="12664" y="13488"/>
                      <a:pt x="12639" y="13518"/>
                      <a:pt x="12618" y="13550"/>
                    </a:cubicBezTo>
                    <a:cubicBezTo>
                      <a:pt x="11361" y="13984"/>
                      <a:pt x="10047" y="14249"/>
                      <a:pt x="8775" y="14249"/>
                    </a:cubicBezTo>
                    <a:cubicBezTo>
                      <a:pt x="6553" y="14249"/>
                      <a:pt x="4456" y="13443"/>
                      <a:pt x="3003" y="11326"/>
                    </a:cubicBezTo>
                    <a:cubicBezTo>
                      <a:pt x="832" y="8166"/>
                      <a:pt x="1814" y="4144"/>
                      <a:pt x="4920" y="2028"/>
                    </a:cubicBezTo>
                    <a:cubicBezTo>
                      <a:pt x="6198" y="1157"/>
                      <a:pt x="7733" y="721"/>
                      <a:pt x="9264" y="721"/>
                    </a:cubicBezTo>
                    <a:close/>
                    <a:moveTo>
                      <a:pt x="15451" y="11932"/>
                    </a:moveTo>
                    <a:cubicBezTo>
                      <a:pt x="16663" y="13613"/>
                      <a:pt x="18004" y="15196"/>
                      <a:pt x="19319" y="16797"/>
                    </a:cubicBezTo>
                    <a:cubicBezTo>
                      <a:pt x="20181" y="17844"/>
                      <a:pt x="23942" y="21362"/>
                      <a:pt x="22884" y="23133"/>
                    </a:cubicBezTo>
                    <a:cubicBezTo>
                      <a:pt x="22656" y="23319"/>
                      <a:pt x="22292" y="23393"/>
                      <a:pt x="21889" y="23393"/>
                    </a:cubicBezTo>
                    <a:cubicBezTo>
                      <a:pt x="21166" y="23393"/>
                      <a:pt x="20318" y="23152"/>
                      <a:pt x="19913" y="22879"/>
                    </a:cubicBezTo>
                    <a:cubicBezTo>
                      <a:pt x="19372" y="22514"/>
                      <a:pt x="18917" y="21877"/>
                      <a:pt x="18488" y="21393"/>
                    </a:cubicBezTo>
                    <a:cubicBezTo>
                      <a:pt x="17798" y="20616"/>
                      <a:pt x="17138" y="19814"/>
                      <a:pt x="16507" y="18987"/>
                    </a:cubicBezTo>
                    <a:cubicBezTo>
                      <a:pt x="15295" y="17400"/>
                      <a:pt x="14324" y="15634"/>
                      <a:pt x="13116" y="14052"/>
                    </a:cubicBezTo>
                    <a:cubicBezTo>
                      <a:pt x="13958" y="13404"/>
                      <a:pt x="14774" y="12718"/>
                      <a:pt x="15451" y="11932"/>
                    </a:cubicBezTo>
                    <a:close/>
                    <a:moveTo>
                      <a:pt x="9240" y="1"/>
                    </a:moveTo>
                    <a:cubicBezTo>
                      <a:pt x="7656" y="1"/>
                      <a:pt x="6066" y="429"/>
                      <a:pt x="4710" y="1294"/>
                    </a:cubicBezTo>
                    <a:cubicBezTo>
                      <a:pt x="1295" y="3475"/>
                      <a:pt x="1" y="7779"/>
                      <a:pt x="2125" y="11324"/>
                    </a:cubicBezTo>
                    <a:cubicBezTo>
                      <a:pt x="3552" y="13705"/>
                      <a:pt x="6259" y="15078"/>
                      <a:pt x="8964" y="15078"/>
                    </a:cubicBezTo>
                    <a:cubicBezTo>
                      <a:pt x="10259" y="15078"/>
                      <a:pt x="11554" y="14763"/>
                      <a:pt x="12708" y="14093"/>
                    </a:cubicBezTo>
                    <a:cubicBezTo>
                      <a:pt x="13477" y="16028"/>
                      <a:pt x="18426" y="24393"/>
                      <a:pt x="21721" y="24393"/>
                    </a:cubicBezTo>
                    <a:cubicBezTo>
                      <a:pt x="22063" y="24393"/>
                      <a:pt x="22387" y="24303"/>
                      <a:pt x="22687" y="24107"/>
                    </a:cubicBezTo>
                    <a:cubicBezTo>
                      <a:pt x="22719" y="24118"/>
                      <a:pt x="22753" y="24125"/>
                      <a:pt x="22788" y="24125"/>
                    </a:cubicBezTo>
                    <a:cubicBezTo>
                      <a:pt x="22850" y="24125"/>
                      <a:pt x="22916" y="24105"/>
                      <a:pt x="22982" y="24055"/>
                    </a:cubicBezTo>
                    <a:cubicBezTo>
                      <a:pt x="24802" y="22709"/>
                      <a:pt x="23491" y="20728"/>
                      <a:pt x="22396" y="19391"/>
                    </a:cubicBezTo>
                    <a:cubicBezTo>
                      <a:pt x="20231" y="16749"/>
                      <a:pt x="18113" y="14028"/>
                      <a:pt x="15767" y="11545"/>
                    </a:cubicBezTo>
                    <a:cubicBezTo>
                      <a:pt x="16367" y="10761"/>
                      <a:pt x="16824" y="9874"/>
                      <a:pt x="17026" y="8831"/>
                    </a:cubicBezTo>
                    <a:cubicBezTo>
                      <a:pt x="17398" y="6921"/>
                      <a:pt x="16943" y="4850"/>
                      <a:pt x="15825" y="3261"/>
                    </a:cubicBezTo>
                    <a:cubicBezTo>
                      <a:pt x="14304" y="1100"/>
                      <a:pt x="11779" y="1"/>
                      <a:pt x="92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23"/>
            <p:cNvGrpSpPr/>
            <p:nvPr/>
          </p:nvGrpSpPr>
          <p:grpSpPr>
            <a:xfrm>
              <a:off x="5063947" y="1041305"/>
              <a:ext cx="89912" cy="145673"/>
              <a:chOff x="5063947" y="1041305"/>
              <a:chExt cx="89912" cy="145673"/>
            </a:xfrm>
          </p:grpSpPr>
          <p:sp>
            <p:nvSpPr>
              <p:cNvPr id="374" name="Google Shape;374;p23"/>
              <p:cNvSpPr/>
              <p:nvPr/>
            </p:nvSpPr>
            <p:spPr>
              <a:xfrm>
                <a:off x="5063947" y="1041305"/>
                <a:ext cx="81110" cy="80481"/>
              </a:xfrm>
              <a:custGeom>
                <a:avLst/>
                <a:gdLst/>
                <a:ahLst/>
                <a:cxnLst/>
                <a:rect l="l" t="t" r="r" b="b"/>
                <a:pathLst>
                  <a:path w="2451" h="2432" extrusionOk="0">
                    <a:moveTo>
                      <a:pt x="176" y="1"/>
                    </a:moveTo>
                    <a:cubicBezTo>
                      <a:pt x="87" y="1"/>
                      <a:pt x="1" y="70"/>
                      <a:pt x="36" y="182"/>
                    </a:cubicBezTo>
                    <a:cubicBezTo>
                      <a:pt x="344" y="1198"/>
                      <a:pt x="1120" y="2083"/>
                      <a:pt x="2142" y="2423"/>
                    </a:cubicBezTo>
                    <a:cubicBezTo>
                      <a:pt x="2159" y="2429"/>
                      <a:pt x="2176" y="2431"/>
                      <a:pt x="2192" y="2431"/>
                    </a:cubicBezTo>
                    <a:cubicBezTo>
                      <a:pt x="2354" y="2431"/>
                      <a:pt x="2451" y="2170"/>
                      <a:pt x="2281" y="2094"/>
                    </a:cubicBezTo>
                    <a:cubicBezTo>
                      <a:pt x="1373" y="1688"/>
                      <a:pt x="674" y="1052"/>
                      <a:pt x="322" y="102"/>
                    </a:cubicBezTo>
                    <a:cubicBezTo>
                      <a:pt x="296" y="32"/>
                      <a:pt x="235" y="1"/>
                      <a:pt x="1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3"/>
              <p:cNvSpPr/>
              <p:nvPr/>
            </p:nvSpPr>
            <p:spPr>
              <a:xfrm>
                <a:off x="5073643" y="1111958"/>
                <a:ext cx="80216" cy="75021"/>
              </a:xfrm>
              <a:custGeom>
                <a:avLst/>
                <a:gdLst/>
                <a:ahLst/>
                <a:cxnLst/>
                <a:rect l="l" t="t" r="r" b="b"/>
                <a:pathLst>
                  <a:path w="2424" h="2267" extrusionOk="0">
                    <a:moveTo>
                      <a:pt x="167" y="0"/>
                    </a:moveTo>
                    <a:cubicBezTo>
                      <a:pt x="84" y="0"/>
                      <a:pt x="1" y="54"/>
                      <a:pt x="11" y="152"/>
                    </a:cubicBezTo>
                    <a:cubicBezTo>
                      <a:pt x="133" y="1253"/>
                      <a:pt x="1029" y="2135"/>
                      <a:pt x="2127" y="2265"/>
                    </a:cubicBezTo>
                    <a:cubicBezTo>
                      <a:pt x="2136" y="2266"/>
                      <a:pt x="2144" y="2267"/>
                      <a:pt x="2152" y="2267"/>
                    </a:cubicBezTo>
                    <a:cubicBezTo>
                      <a:pt x="2376" y="2267"/>
                      <a:pt x="2424" y="1866"/>
                      <a:pt x="2186" y="1833"/>
                    </a:cubicBezTo>
                    <a:cubicBezTo>
                      <a:pt x="1242" y="1703"/>
                      <a:pt x="521" y="1047"/>
                      <a:pt x="317" y="110"/>
                    </a:cubicBezTo>
                    <a:cubicBezTo>
                      <a:pt x="301" y="35"/>
                      <a:pt x="234" y="0"/>
                      <a:pt x="1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6" name="Google Shape;376;p23"/>
          <p:cNvGrpSpPr/>
          <p:nvPr/>
        </p:nvGrpSpPr>
        <p:grpSpPr>
          <a:xfrm>
            <a:off x="7100592" y="-366483"/>
            <a:ext cx="638917" cy="1022558"/>
            <a:chOff x="7100592" y="-366483"/>
            <a:chExt cx="638917" cy="1022558"/>
          </a:xfrm>
        </p:grpSpPr>
        <p:sp>
          <p:nvSpPr>
            <p:cNvPr id="377" name="Google Shape;377;p23"/>
            <p:cNvSpPr/>
            <p:nvPr/>
          </p:nvSpPr>
          <p:spPr>
            <a:xfrm>
              <a:off x="7100592" y="-366483"/>
              <a:ext cx="638917" cy="1022558"/>
            </a:xfrm>
            <a:custGeom>
              <a:avLst/>
              <a:gdLst/>
              <a:ahLst/>
              <a:cxnLst/>
              <a:rect l="l" t="t" r="r" b="b"/>
              <a:pathLst>
                <a:path w="19307" h="30900" extrusionOk="0">
                  <a:moveTo>
                    <a:pt x="17084" y="802"/>
                  </a:moveTo>
                  <a:cubicBezTo>
                    <a:pt x="17169" y="5620"/>
                    <a:pt x="17483" y="10439"/>
                    <a:pt x="17739" y="15251"/>
                  </a:cubicBezTo>
                  <a:cubicBezTo>
                    <a:pt x="17999" y="20175"/>
                    <a:pt x="18113" y="25147"/>
                    <a:pt x="18594" y="30054"/>
                  </a:cubicBezTo>
                  <a:cubicBezTo>
                    <a:pt x="17813" y="29155"/>
                    <a:pt x="17025" y="28262"/>
                    <a:pt x="16232" y="27375"/>
                  </a:cubicBezTo>
                  <a:cubicBezTo>
                    <a:pt x="16275" y="27328"/>
                    <a:pt x="16319" y="27283"/>
                    <a:pt x="16365" y="27242"/>
                  </a:cubicBezTo>
                  <a:cubicBezTo>
                    <a:pt x="16508" y="27119"/>
                    <a:pt x="16669" y="27043"/>
                    <a:pt x="16828" y="26949"/>
                  </a:cubicBezTo>
                  <a:cubicBezTo>
                    <a:pt x="17066" y="26811"/>
                    <a:pt x="16918" y="26503"/>
                    <a:pt x="16693" y="26503"/>
                  </a:cubicBezTo>
                  <a:cubicBezTo>
                    <a:pt x="16657" y="26503"/>
                    <a:pt x="16620" y="26511"/>
                    <a:pt x="16581" y="26528"/>
                  </a:cubicBezTo>
                  <a:cubicBezTo>
                    <a:pt x="16344" y="26637"/>
                    <a:pt x="16120" y="26831"/>
                    <a:pt x="15946" y="27055"/>
                  </a:cubicBezTo>
                  <a:cubicBezTo>
                    <a:pt x="15658" y="26732"/>
                    <a:pt x="15370" y="26409"/>
                    <a:pt x="15082" y="26087"/>
                  </a:cubicBezTo>
                  <a:cubicBezTo>
                    <a:pt x="15347" y="25866"/>
                    <a:pt x="15609" y="25640"/>
                    <a:pt x="15854" y="25402"/>
                  </a:cubicBezTo>
                  <a:cubicBezTo>
                    <a:pt x="15992" y="25267"/>
                    <a:pt x="15863" y="25086"/>
                    <a:pt x="15713" y="25086"/>
                  </a:cubicBezTo>
                  <a:cubicBezTo>
                    <a:pt x="15671" y="25086"/>
                    <a:pt x="15627" y="25101"/>
                    <a:pt x="15587" y="25134"/>
                  </a:cubicBezTo>
                  <a:cubicBezTo>
                    <a:pt x="15331" y="25350"/>
                    <a:pt x="15085" y="25583"/>
                    <a:pt x="14843" y="25819"/>
                  </a:cubicBezTo>
                  <a:cubicBezTo>
                    <a:pt x="14511" y="25450"/>
                    <a:pt x="14181" y="25078"/>
                    <a:pt x="13847" y="24709"/>
                  </a:cubicBezTo>
                  <a:cubicBezTo>
                    <a:pt x="14031" y="24499"/>
                    <a:pt x="14216" y="24287"/>
                    <a:pt x="14386" y="24067"/>
                  </a:cubicBezTo>
                  <a:cubicBezTo>
                    <a:pt x="14502" y="23918"/>
                    <a:pt x="14380" y="23721"/>
                    <a:pt x="14239" y="23721"/>
                  </a:cubicBezTo>
                  <a:cubicBezTo>
                    <a:pt x="14195" y="23721"/>
                    <a:pt x="14149" y="23740"/>
                    <a:pt x="14108" y="23787"/>
                  </a:cubicBezTo>
                  <a:cubicBezTo>
                    <a:pt x="13927" y="23992"/>
                    <a:pt x="13759" y="24206"/>
                    <a:pt x="13590" y="24422"/>
                  </a:cubicBezTo>
                  <a:cubicBezTo>
                    <a:pt x="13365" y="24174"/>
                    <a:pt x="13141" y="23921"/>
                    <a:pt x="12918" y="23673"/>
                  </a:cubicBezTo>
                  <a:cubicBezTo>
                    <a:pt x="13180" y="23482"/>
                    <a:pt x="13409" y="23234"/>
                    <a:pt x="13530" y="22943"/>
                  </a:cubicBezTo>
                  <a:cubicBezTo>
                    <a:pt x="13586" y="22808"/>
                    <a:pt x="13469" y="22717"/>
                    <a:pt x="13351" y="22717"/>
                  </a:cubicBezTo>
                  <a:cubicBezTo>
                    <a:pt x="13289" y="22717"/>
                    <a:pt x="13226" y="22742"/>
                    <a:pt x="13187" y="22799"/>
                  </a:cubicBezTo>
                  <a:cubicBezTo>
                    <a:pt x="13082" y="22956"/>
                    <a:pt x="12996" y="23117"/>
                    <a:pt x="12864" y="23257"/>
                  </a:cubicBezTo>
                  <a:cubicBezTo>
                    <a:pt x="12809" y="23313"/>
                    <a:pt x="12749" y="23367"/>
                    <a:pt x="12686" y="23417"/>
                  </a:cubicBezTo>
                  <a:cubicBezTo>
                    <a:pt x="12333" y="23025"/>
                    <a:pt x="11982" y="22633"/>
                    <a:pt x="11628" y="22243"/>
                  </a:cubicBezTo>
                  <a:cubicBezTo>
                    <a:pt x="11797" y="22099"/>
                    <a:pt x="11953" y="21943"/>
                    <a:pt x="12097" y="21773"/>
                  </a:cubicBezTo>
                  <a:cubicBezTo>
                    <a:pt x="12208" y="21641"/>
                    <a:pt x="12096" y="21465"/>
                    <a:pt x="11966" y="21465"/>
                  </a:cubicBezTo>
                  <a:cubicBezTo>
                    <a:pt x="11925" y="21465"/>
                    <a:pt x="11883" y="21481"/>
                    <a:pt x="11846" y="21521"/>
                  </a:cubicBezTo>
                  <a:cubicBezTo>
                    <a:pt x="11695" y="21679"/>
                    <a:pt x="11550" y="21837"/>
                    <a:pt x="11400" y="21992"/>
                  </a:cubicBezTo>
                  <a:cubicBezTo>
                    <a:pt x="11031" y="21584"/>
                    <a:pt x="10662" y="21178"/>
                    <a:pt x="10294" y="20772"/>
                  </a:cubicBezTo>
                  <a:cubicBezTo>
                    <a:pt x="10319" y="20751"/>
                    <a:pt x="10348" y="20734"/>
                    <a:pt x="10374" y="20711"/>
                  </a:cubicBezTo>
                  <a:cubicBezTo>
                    <a:pt x="10539" y="20566"/>
                    <a:pt x="10731" y="20402"/>
                    <a:pt x="10844" y="20209"/>
                  </a:cubicBezTo>
                  <a:cubicBezTo>
                    <a:pt x="10925" y="20069"/>
                    <a:pt x="10808" y="19938"/>
                    <a:pt x="10680" y="19938"/>
                  </a:cubicBezTo>
                  <a:cubicBezTo>
                    <a:pt x="10637" y="19938"/>
                    <a:pt x="10593" y="19952"/>
                    <a:pt x="10554" y="19987"/>
                  </a:cubicBezTo>
                  <a:cubicBezTo>
                    <a:pt x="10404" y="20118"/>
                    <a:pt x="10285" y="20293"/>
                    <a:pt x="10141" y="20434"/>
                  </a:cubicBezTo>
                  <a:cubicBezTo>
                    <a:pt x="10113" y="20461"/>
                    <a:pt x="10081" y="20483"/>
                    <a:pt x="10054" y="20509"/>
                  </a:cubicBezTo>
                  <a:lnTo>
                    <a:pt x="9805" y="20232"/>
                  </a:lnTo>
                  <a:cubicBezTo>
                    <a:pt x="9519" y="19918"/>
                    <a:pt x="9236" y="19601"/>
                    <a:pt x="8951" y="19287"/>
                  </a:cubicBezTo>
                  <a:cubicBezTo>
                    <a:pt x="9245" y="19010"/>
                    <a:pt x="9544" y="18726"/>
                    <a:pt x="9772" y="18409"/>
                  </a:cubicBezTo>
                  <a:cubicBezTo>
                    <a:pt x="9876" y="18265"/>
                    <a:pt x="9738" y="18131"/>
                    <a:pt x="9597" y="18131"/>
                  </a:cubicBezTo>
                  <a:cubicBezTo>
                    <a:pt x="9552" y="18131"/>
                    <a:pt x="9506" y="18145"/>
                    <a:pt x="9469" y="18176"/>
                  </a:cubicBezTo>
                  <a:cubicBezTo>
                    <a:pt x="9253" y="18352"/>
                    <a:pt x="9076" y="18591"/>
                    <a:pt x="8891" y="18800"/>
                  </a:cubicBezTo>
                  <a:lnTo>
                    <a:pt x="8703" y="19013"/>
                  </a:lnTo>
                  <a:cubicBezTo>
                    <a:pt x="8357" y="18628"/>
                    <a:pt x="8009" y="18247"/>
                    <a:pt x="7663" y="17861"/>
                  </a:cubicBezTo>
                  <a:cubicBezTo>
                    <a:pt x="7854" y="17672"/>
                    <a:pt x="8043" y="17479"/>
                    <a:pt x="8207" y="17273"/>
                  </a:cubicBezTo>
                  <a:cubicBezTo>
                    <a:pt x="8320" y="17129"/>
                    <a:pt x="8211" y="16947"/>
                    <a:pt x="8071" y="16947"/>
                  </a:cubicBezTo>
                  <a:cubicBezTo>
                    <a:pt x="8028" y="16947"/>
                    <a:pt x="7982" y="16964"/>
                    <a:pt x="7938" y="17005"/>
                  </a:cubicBezTo>
                  <a:cubicBezTo>
                    <a:pt x="7750" y="17181"/>
                    <a:pt x="7577" y="17378"/>
                    <a:pt x="7410" y="17581"/>
                  </a:cubicBezTo>
                  <a:cubicBezTo>
                    <a:pt x="7108" y="17245"/>
                    <a:pt x="6807" y="16911"/>
                    <a:pt x="6506" y="16577"/>
                  </a:cubicBezTo>
                  <a:cubicBezTo>
                    <a:pt x="6707" y="16403"/>
                    <a:pt x="6912" y="16227"/>
                    <a:pt x="7082" y="16029"/>
                  </a:cubicBezTo>
                  <a:cubicBezTo>
                    <a:pt x="7212" y="15877"/>
                    <a:pt x="7092" y="15700"/>
                    <a:pt x="6941" y="15700"/>
                  </a:cubicBezTo>
                  <a:cubicBezTo>
                    <a:pt x="6896" y="15700"/>
                    <a:pt x="6849" y="15715"/>
                    <a:pt x="6805" y="15750"/>
                  </a:cubicBezTo>
                  <a:cubicBezTo>
                    <a:pt x="6606" y="15910"/>
                    <a:pt x="6427" y="16103"/>
                    <a:pt x="6249" y="16294"/>
                  </a:cubicBezTo>
                  <a:cubicBezTo>
                    <a:pt x="5981" y="15998"/>
                    <a:pt x="5716" y="15701"/>
                    <a:pt x="5445" y="15406"/>
                  </a:cubicBezTo>
                  <a:cubicBezTo>
                    <a:pt x="5595" y="15298"/>
                    <a:pt x="5736" y="15182"/>
                    <a:pt x="5871" y="15057"/>
                  </a:cubicBezTo>
                  <a:cubicBezTo>
                    <a:pt x="5982" y="14952"/>
                    <a:pt x="5880" y="14769"/>
                    <a:pt x="5753" y="14769"/>
                  </a:cubicBezTo>
                  <a:cubicBezTo>
                    <a:pt x="5726" y="14769"/>
                    <a:pt x="5698" y="14777"/>
                    <a:pt x="5670" y="14796"/>
                  </a:cubicBezTo>
                  <a:cubicBezTo>
                    <a:pt x="5512" y="14908"/>
                    <a:pt x="5361" y="15030"/>
                    <a:pt x="5218" y="15161"/>
                  </a:cubicBezTo>
                  <a:cubicBezTo>
                    <a:pt x="4897" y="14810"/>
                    <a:pt x="4577" y="14459"/>
                    <a:pt x="4252" y="14113"/>
                  </a:cubicBezTo>
                  <a:cubicBezTo>
                    <a:pt x="4446" y="13969"/>
                    <a:pt x="4652" y="13842"/>
                    <a:pt x="4866" y="13732"/>
                  </a:cubicBezTo>
                  <a:cubicBezTo>
                    <a:pt x="5009" y="13655"/>
                    <a:pt x="4935" y="13423"/>
                    <a:pt x="4793" y="13423"/>
                  </a:cubicBezTo>
                  <a:cubicBezTo>
                    <a:pt x="4777" y="13423"/>
                    <a:pt x="4759" y="13426"/>
                    <a:pt x="4741" y="13433"/>
                  </a:cubicBezTo>
                  <a:cubicBezTo>
                    <a:pt x="4483" y="13534"/>
                    <a:pt x="4246" y="13696"/>
                    <a:pt x="4044" y="13891"/>
                  </a:cubicBezTo>
                  <a:cubicBezTo>
                    <a:pt x="3737" y="13565"/>
                    <a:pt x="3433" y="13235"/>
                    <a:pt x="3122" y="12914"/>
                  </a:cubicBezTo>
                  <a:cubicBezTo>
                    <a:pt x="3305" y="12756"/>
                    <a:pt x="3472" y="12578"/>
                    <a:pt x="3619" y="12388"/>
                  </a:cubicBezTo>
                  <a:cubicBezTo>
                    <a:pt x="3708" y="12274"/>
                    <a:pt x="3583" y="12133"/>
                    <a:pt x="3463" y="12133"/>
                  </a:cubicBezTo>
                  <a:cubicBezTo>
                    <a:pt x="3424" y="12133"/>
                    <a:pt x="3385" y="12148"/>
                    <a:pt x="3354" y="12183"/>
                  </a:cubicBezTo>
                  <a:cubicBezTo>
                    <a:pt x="3204" y="12355"/>
                    <a:pt x="3048" y="12516"/>
                    <a:pt x="2887" y="12669"/>
                  </a:cubicBezTo>
                  <a:cubicBezTo>
                    <a:pt x="2552" y="12324"/>
                    <a:pt x="2213" y="11983"/>
                    <a:pt x="1873" y="11643"/>
                  </a:cubicBezTo>
                  <a:cubicBezTo>
                    <a:pt x="2151" y="11419"/>
                    <a:pt x="2458" y="11266"/>
                    <a:pt x="2802" y="11142"/>
                  </a:cubicBezTo>
                  <a:cubicBezTo>
                    <a:pt x="3005" y="11067"/>
                    <a:pt x="2950" y="10776"/>
                    <a:pt x="2758" y="10776"/>
                  </a:cubicBezTo>
                  <a:cubicBezTo>
                    <a:pt x="2741" y="10776"/>
                    <a:pt x="2723" y="10778"/>
                    <a:pt x="2704" y="10783"/>
                  </a:cubicBezTo>
                  <a:cubicBezTo>
                    <a:pt x="2301" y="10889"/>
                    <a:pt x="1938" y="11123"/>
                    <a:pt x="1638" y="11413"/>
                  </a:cubicBezTo>
                  <a:cubicBezTo>
                    <a:pt x="1347" y="11128"/>
                    <a:pt x="1057" y="10842"/>
                    <a:pt x="761" y="10563"/>
                  </a:cubicBezTo>
                  <a:cubicBezTo>
                    <a:pt x="3561" y="9148"/>
                    <a:pt x="6214" y="7392"/>
                    <a:pt x="8896" y="5772"/>
                  </a:cubicBezTo>
                  <a:cubicBezTo>
                    <a:pt x="11625" y="4124"/>
                    <a:pt x="14413" y="2543"/>
                    <a:pt x="17084" y="802"/>
                  </a:cubicBezTo>
                  <a:close/>
                  <a:moveTo>
                    <a:pt x="17347" y="1"/>
                  </a:moveTo>
                  <a:cubicBezTo>
                    <a:pt x="17282" y="1"/>
                    <a:pt x="17217" y="21"/>
                    <a:pt x="17166" y="61"/>
                  </a:cubicBezTo>
                  <a:cubicBezTo>
                    <a:pt x="17132" y="48"/>
                    <a:pt x="17095" y="41"/>
                    <a:pt x="17056" y="41"/>
                  </a:cubicBezTo>
                  <a:cubicBezTo>
                    <a:pt x="17001" y="41"/>
                    <a:pt x="16941" y="56"/>
                    <a:pt x="16880" y="90"/>
                  </a:cubicBezTo>
                  <a:cubicBezTo>
                    <a:pt x="14037" y="1664"/>
                    <a:pt x="11290" y="3433"/>
                    <a:pt x="8508" y="5113"/>
                  </a:cubicBezTo>
                  <a:cubicBezTo>
                    <a:pt x="5733" y="6787"/>
                    <a:pt x="2841" y="8367"/>
                    <a:pt x="215" y="10267"/>
                  </a:cubicBezTo>
                  <a:cubicBezTo>
                    <a:pt x="0" y="10423"/>
                    <a:pt x="109" y="10710"/>
                    <a:pt x="317" y="10734"/>
                  </a:cubicBezTo>
                  <a:cubicBezTo>
                    <a:pt x="993" y="11571"/>
                    <a:pt x="1691" y="12392"/>
                    <a:pt x="2402" y="13202"/>
                  </a:cubicBezTo>
                  <a:cubicBezTo>
                    <a:pt x="2414" y="13237"/>
                    <a:pt x="2440" y="13266"/>
                    <a:pt x="2474" y="13284"/>
                  </a:cubicBezTo>
                  <a:cubicBezTo>
                    <a:pt x="3206" y="14119"/>
                    <a:pt x="3955" y="14940"/>
                    <a:pt x="4708" y="15760"/>
                  </a:cubicBezTo>
                  <a:cubicBezTo>
                    <a:pt x="4721" y="15782"/>
                    <a:pt x="4739" y="15802"/>
                    <a:pt x="4760" y="15816"/>
                  </a:cubicBezTo>
                  <a:cubicBezTo>
                    <a:pt x="6274" y="17460"/>
                    <a:pt x="7807" y="19086"/>
                    <a:pt x="9297" y="20739"/>
                  </a:cubicBezTo>
                  <a:cubicBezTo>
                    <a:pt x="9824" y="21322"/>
                    <a:pt x="10345" y="21910"/>
                    <a:pt x="10870" y="22495"/>
                  </a:cubicBezTo>
                  <a:cubicBezTo>
                    <a:pt x="10791" y="22581"/>
                    <a:pt x="10877" y="22726"/>
                    <a:pt x="10978" y="22726"/>
                  </a:cubicBezTo>
                  <a:cubicBezTo>
                    <a:pt x="11001" y="22726"/>
                    <a:pt x="11024" y="22719"/>
                    <a:pt x="11046" y="22702"/>
                  </a:cubicBezTo>
                  <a:lnTo>
                    <a:pt x="11051" y="22699"/>
                  </a:lnTo>
                  <a:cubicBezTo>
                    <a:pt x="13464" y="25395"/>
                    <a:pt x="15866" y="28101"/>
                    <a:pt x="18292" y="30786"/>
                  </a:cubicBezTo>
                  <a:cubicBezTo>
                    <a:pt x="18365" y="30866"/>
                    <a:pt x="18447" y="30900"/>
                    <a:pt x="18526" y="30900"/>
                  </a:cubicBezTo>
                  <a:cubicBezTo>
                    <a:pt x="18707" y="30900"/>
                    <a:pt x="18873" y="30727"/>
                    <a:pt x="18882" y="30533"/>
                  </a:cubicBezTo>
                  <a:cubicBezTo>
                    <a:pt x="18915" y="30542"/>
                    <a:pt x="18950" y="30547"/>
                    <a:pt x="18984" y="30547"/>
                  </a:cubicBezTo>
                  <a:cubicBezTo>
                    <a:pt x="19150" y="30547"/>
                    <a:pt x="19307" y="30440"/>
                    <a:pt x="19303" y="30215"/>
                  </a:cubicBezTo>
                  <a:cubicBezTo>
                    <a:pt x="19216" y="25229"/>
                    <a:pt x="18764" y="20229"/>
                    <a:pt x="18497" y="15249"/>
                  </a:cubicBezTo>
                  <a:cubicBezTo>
                    <a:pt x="18231" y="10261"/>
                    <a:pt x="18059" y="5260"/>
                    <a:pt x="17655" y="281"/>
                  </a:cubicBezTo>
                  <a:cubicBezTo>
                    <a:pt x="17639" y="95"/>
                    <a:pt x="17491" y="1"/>
                    <a:pt x="173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3"/>
            <p:cNvSpPr/>
            <p:nvPr/>
          </p:nvSpPr>
          <p:spPr>
            <a:xfrm>
              <a:off x="7316454" y="-154591"/>
              <a:ext cx="302929" cy="469417"/>
            </a:xfrm>
            <a:custGeom>
              <a:avLst/>
              <a:gdLst/>
              <a:ahLst/>
              <a:cxnLst/>
              <a:rect l="l" t="t" r="r" b="b"/>
              <a:pathLst>
                <a:path w="9154" h="14185" extrusionOk="0">
                  <a:moveTo>
                    <a:pt x="6932" y="755"/>
                  </a:moveTo>
                  <a:lnTo>
                    <a:pt x="6932" y="755"/>
                  </a:lnTo>
                  <a:cubicBezTo>
                    <a:pt x="6641" y="4878"/>
                    <a:pt x="8093" y="8902"/>
                    <a:pt x="7885" y="13043"/>
                  </a:cubicBezTo>
                  <a:cubicBezTo>
                    <a:pt x="6012" y="9891"/>
                    <a:pt x="3474" y="6776"/>
                    <a:pt x="588" y="4547"/>
                  </a:cubicBezTo>
                  <a:lnTo>
                    <a:pt x="588" y="4546"/>
                  </a:lnTo>
                  <a:cubicBezTo>
                    <a:pt x="608" y="4554"/>
                    <a:pt x="629" y="4559"/>
                    <a:pt x="650" y="4559"/>
                  </a:cubicBezTo>
                  <a:cubicBezTo>
                    <a:pt x="663" y="4559"/>
                    <a:pt x="676" y="4557"/>
                    <a:pt x="688" y="4553"/>
                  </a:cubicBezTo>
                  <a:cubicBezTo>
                    <a:pt x="1815" y="4272"/>
                    <a:pt x="2818" y="3408"/>
                    <a:pt x="3789" y="2786"/>
                  </a:cubicBezTo>
                  <a:cubicBezTo>
                    <a:pt x="4839" y="2112"/>
                    <a:pt x="5902" y="1455"/>
                    <a:pt x="6932" y="755"/>
                  </a:cubicBezTo>
                  <a:close/>
                  <a:moveTo>
                    <a:pt x="7017" y="1"/>
                  </a:moveTo>
                  <a:cubicBezTo>
                    <a:pt x="6968" y="1"/>
                    <a:pt x="6915" y="14"/>
                    <a:pt x="6860" y="48"/>
                  </a:cubicBezTo>
                  <a:cubicBezTo>
                    <a:pt x="5705" y="737"/>
                    <a:pt x="4586" y="1486"/>
                    <a:pt x="3454" y="2213"/>
                  </a:cubicBezTo>
                  <a:cubicBezTo>
                    <a:pt x="2481" y="2838"/>
                    <a:pt x="1270" y="3394"/>
                    <a:pt x="542" y="4302"/>
                  </a:cubicBezTo>
                  <a:cubicBezTo>
                    <a:pt x="488" y="4369"/>
                    <a:pt x="496" y="4459"/>
                    <a:pt x="544" y="4512"/>
                  </a:cubicBezTo>
                  <a:lnTo>
                    <a:pt x="544" y="4512"/>
                  </a:lnTo>
                  <a:cubicBezTo>
                    <a:pt x="481" y="4463"/>
                    <a:pt x="417" y="4413"/>
                    <a:pt x="354" y="4365"/>
                  </a:cubicBezTo>
                  <a:cubicBezTo>
                    <a:pt x="319" y="4339"/>
                    <a:pt x="284" y="4328"/>
                    <a:pt x="252" y="4328"/>
                  </a:cubicBezTo>
                  <a:cubicBezTo>
                    <a:pt x="107" y="4328"/>
                    <a:pt x="0" y="4544"/>
                    <a:pt x="115" y="4673"/>
                  </a:cubicBezTo>
                  <a:cubicBezTo>
                    <a:pt x="2838" y="7712"/>
                    <a:pt x="5398" y="10637"/>
                    <a:pt x="7686" y="14031"/>
                  </a:cubicBezTo>
                  <a:cubicBezTo>
                    <a:pt x="7759" y="14139"/>
                    <a:pt x="7860" y="14184"/>
                    <a:pt x="7960" y="14184"/>
                  </a:cubicBezTo>
                  <a:cubicBezTo>
                    <a:pt x="8076" y="14184"/>
                    <a:pt x="8191" y="14123"/>
                    <a:pt x="8254" y="14028"/>
                  </a:cubicBezTo>
                  <a:cubicBezTo>
                    <a:pt x="8363" y="14006"/>
                    <a:pt x="8456" y="13936"/>
                    <a:pt x="8475" y="13806"/>
                  </a:cubicBezTo>
                  <a:cubicBezTo>
                    <a:pt x="9153" y="9289"/>
                    <a:pt x="7516" y="4753"/>
                    <a:pt x="7398" y="239"/>
                  </a:cubicBezTo>
                  <a:cubicBezTo>
                    <a:pt x="7394" y="100"/>
                    <a:pt x="7298" y="36"/>
                    <a:pt x="7197" y="36"/>
                  </a:cubicBezTo>
                  <a:cubicBezTo>
                    <a:pt x="7184" y="36"/>
                    <a:pt x="7170" y="37"/>
                    <a:pt x="7156" y="40"/>
                  </a:cubicBezTo>
                  <a:cubicBezTo>
                    <a:pt x="7114" y="16"/>
                    <a:pt x="7068" y="1"/>
                    <a:pt x="70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3"/>
            <p:cNvSpPr/>
            <p:nvPr/>
          </p:nvSpPr>
          <p:spPr>
            <a:xfrm>
              <a:off x="7166347" y="-209426"/>
              <a:ext cx="119332" cy="80183"/>
            </a:xfrm>
            <a:custGeom>
              <a:avLst/>
              <a:gdLst/>
              <a:ahLst/>
              <a:cxnLst/>
              <a:rect l="l" t="t" r="r" b="b"/>
              <a:pathLst>
                <a:path w="3606" h="2423" extrusionOk="0">
                  <a:moveTo>
                    <a:pt x="3350" y="0"/>
                  </a:moveTo>
                  <a:cubicBezTo>
                    <a:pt x="3319" y="0"/>
                    <a:pt x="3287" y="10"/>
                    <a:pt x="3253" y="30"/>
                  </a:cubicBezTo>
                  <a:cubicBezTo>
                    <a:pt x="2184" y="704"/>
                    <a:pt x="1142" y="1446"/>
                    <a:pt x="112" y="2178"/>
                  </a:cubicBezTo>
                  <a:cubicBezTo>
                    <a:pt x="0" y="2257"/>
                    <a:pt x="65" y="2422"/>
                    <a:pt x="174" y="2422"/>
                  </a:cubicBezTo>
                  <a:cubicBezTo>
                    <a:pt x="195" y="2422"/>
                    <a:pt x="218" y="2416"/>
                    <a:pt x="242" y="2401"/>
                  </a:cubicBezTo>
                  <a:cubicBezTo>
                    <a:pt x="1318" y="1740"/>
                    <a:pt x="2404" y="1074"/>
                    <a:pt x="3441" y="354"/>
                  </a:cubicBezTo>
                  <a:cubicBezTo>
                    <a:pt x="3605" y="241"/>
                    <a:pt x="3508" y="0"/>
                    <a:pt x="33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3"/>
            <p:cNvSpPr/>
            <p:nvPr/>
          </p:nvSpPr>
          <p:spPr>
            <a:xfrm>
              <a:off x="7173991" y="-234708"/>
              <a:ext cx="72870" cy="53643"/>
            </a:xfrm>
            <a:custGeom>
              <a:avLst/>
              <a:gdLst/>
              <a:ahLst/>
              <a:cxnLst/>
              <a:rect l="l" t="t" r="r" b="b"/>
              <a:pathLst>
                <a:path w="2202" h="1621" extrusionOk="0">
                  <a:moveTo>
                    <a:pt x="1912" y="0"/>
                  </a:moveTo>
                  <a:cubicBezTo>
                    <a:pt x="1876" y="0"/>
                    <a:pt x="1839" y="13"/>
                    <a:pt x="1801" y="41"/>
                  </a:cubicBezTo>
                  <a:cubicBezTo>
                    <a:pt x="1241" y="468"/>
                    <a:pt x="682" y="899"/>
                    <a:pt x="124" y="1332"/>
                  </a:cubicBezTo>
                  <a:cubicBezTo>
                    <a:pt x="1" y="1428"/>
                    <a:pt x="115" y="1620"/>
                    <a:pt x="246" y="1620"/>
                  </a:cubicBezTo>
                  <a:cubicBezTo>
                    <a:pt x="273" y="1620"/>
                    <a:pt x="300" y="1612"/>
                    <a:pt x="326" y="1594"/>
                  </a:cubicBezTo>
                  <a:cubicBezTo>
                    <a:pt x="891" y="1200"/>
                    <a:pt x="1455" y="805"/>
                    <a:pt x="2017" y="409"/>
                  </a:cubicBezTo>
                  <a:cubicBezTo>
                    <a:pt x="2202" y="278"/>
                    <a:pt x="2081" y="0"/>
                    <a:pt x="19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23"/>
          <p:cNvGrpSpPr/>
          <p:nvPr/>
        </p:nvGrpSpPr>
        <p:grpSpPr>
          <a:xfrm>
            <a:off x="5910718" y="-131360"/>
            <a:ext cx="105830" cy="85015"/>
            <a:chOff x="5910718" y="-131360"/>
            <a:chExt cx="105830" cy="85015"/>
          </a:xfrm>
        </p:grpSpPr>
        <p:sp>
          <p:nvSpPr>
            <p:cNvPr id="382" name="Google Shape;382;p23"/>
            <p:cNvSpPr/>
            <p:nvPr/>
          </p:nvSpPr>
          <p:spPr>
            <a:xfrm>
              <a:off x="5910718" y="-129342"/>
              <a:ext cx="37097" cy="58342"/>
            </a:xfrm>
            <a:custGeom>
              <a:avLst/>
              <a:gdLst/>
              <a:ahLst/>
              <a:cxnLst/>
              <a:rect l="l" t="t" r="r" b="b"/>
              <a:pathLst>
                <a:path w="1121" h="1763" extrusionOk="0">
                  <a:moveTo>
                    <a:pt x="181" y="1"/>
                  </a:moveTo>
                  <a:cubicBezTo>
                    <a:pt x="92" y="1"/>
                    <a:pt x="1" y="100"/>
                    <a:pt x="51" y="208"/>
                  </a:cubicBezTo>
                  <a:lnTo>
                    <a:pt x="737" y="1672"/>
                  </a:lnTo>
                  <a:cubicBezTo>
                    <a:pt x="767" y="1736"/>
                    <a:pt x="819" y="1763"/>
                    <a:pt x="873" y="1763"/>
                  </a:cubicBezTo>
                  <a:cubicBezTo>
                    <a:pt x="992" y="1763"/>
                    <a:pt x="1120" y="1633"/>
                    <a:pt x="1045" y="1492"/>
                  </a:cubicBezTo>
                  <a:lnTo>
                    <a:pt x="287" y="70"/>
                  </a:lnTo>
                  <a:cubicBezTo>
                    <a:pt x="261" y="21"/>
                    <a:pt x="221" y="1"/>
                    <a:pt x="1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3"/>
            <p:cNvSpPr/>
            <p:nvPr/>
          </p:nvSpPr>
          <p:spPr>
            <a:xfrm>
              <a:off x="5974255" y="-131360"/>
              <a:ext cx="42292" cy="85015"/>
            </a:xfrm>
            <a:custGeom>
              <a:avLst/>
              <a:gdLst/>
              <a:ahLst/>
              <a:cxnLst/>
              <a:rect l="l" t="t" r="r" b="b"/>
              <a:pathLst>
                <a:path w="1278" h="2569" extrusionOk="0">
                  <a:moveTo>
                    <a:pt x="215" y="1"/>
                  </a:moveTo>
                  <a:cubicBezTo>
                    <a:pt x="98" y="1"/>
                    <a:pt x="0" y="146"/>
                    <a:pt x="102" y="258"/>
                  </a:cubicBezTo>
                  <a:cubicBezTo>
                    <a:pt x="634" y="837"/>
                    <a:pt x="812" y="1546"/>
                    <a:pt x="658" y="2312"/>
                  </a:cubicBezTo>
                  <a:cubicBezTo>
                    <a:pt x="627" y="2466"/>
                    <a:pt x="753" y="2568"/>
                    <a:pt x="873" y="2568"/>
                  </a:cubicBezTo>
                  <a:cubicBezTo>
                    <a:pt x="952" y="2568"/>
                    <a:pt x="1028" y="2524"/>
                    <a:pt x="1055" y="2421"/>
                  </a:cubicBezTo>
                  <a:cubicBezTo>
                    <a:pt x="1277" y="1565"/>
                    <a:pt x="978" y="627"/>
                    <a:pt x="318" y="42"/>
                  </a:cubicBezTo>
                  <a:cubicBezTo>
                    <a:pt x="285" y="13"/>
                    <a:pt x="249" y="1"/>
                    <a:pt x="2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23"/>
          <p:cNvGrpSpPr/>
          <p:nvPr/>
        </p:nvGrpSpPr>
        <p:grpSpPr>
          <a:xfrm>
            <a:off x="3894690" y="-306155"/>
            <a:ext cx="432221" cy="578920"/>
            <a:chOff x="3894690" y="-306155"/>
            <a:chExt cx="432221" cy="578920"/>
          </a:xfrm>
        </p:grpSpPr>
        <p:sp>
          <p:nvSpPr>
            <p:cNvPr id="385" name="Google Shape;385;p23"/>
            <p:cNvSpPr/>
            <p:nvPr/>
          </p:nvSpPr>
          <p:spPr>
            <a:xfrm>
              <a:off x="3975568" y="-294506"/>
              <a:ext cx="351343" cy="567272"/>
            </a:xfrm>
            <a:custGeom>
              <a:avLst/>
              <a:gdLst/>
              <a:ahLst/>
              <a:cxnLst/>
              <a:rect l="l" t="t" r="r" b="b"/>
              <a:pathLst>
                <a:path w="10617" h="17142" extrusionOk="0">
                  <a:moveTo>
                    <a:pt x="5069" y="801"/>
                  </a:moveTo>
                  <a:cubicBezTo>
                    <a:pt x="5234" y="801"/>
                    <a:pt x="5366" y="893"/>
                    <a:pt x="5604" y="1176"/>
                  </a:cubicBezTo>
                  <a:cubicBezTo>
                    <a:pt x="6229" y="1915"/>
                    <a:pt x="6375" y="3445"/>
                    <a:pt x="6629" y="4358"/>
                  </a:cubicBezTo>
                  <a:cubicBezTo>
                    <a:pt x="7672" y="8120"/>
                    <a:pt x="8686" y="11891"/>
                    <a:pt x="9769" y="15641"/>
                  </a:cubicBezTo>
                  <a:cubicBezTo>
                    <a:pt x="9190" y="15832"/>
                    <a:pt x="8427" y="16198"/>
                    <a:pt x="7801" y="16198"/>
                  </a:cubicBezTo>
                  <a:cubicBezTo>
                    <a:pt x="7598" y="16198"/>
                    <a:pt x="7409" y="16160"/>
                    <a:pt x="7246" y="16064"/>
                  </a:cubicBezTo>
                  <a:cubicBezTo>
                    <a:pt x="6512" y="15635"/>
                    <a:pt x="6312" y="13529"/>
                    <a:pt x="6107" y="12713"/>
                  </a:cubicBezTo>
                  <a:cubicBezTo>
                    <a:pt x="5552" y="10518"/>
                    <a:pt x="4999" y="8324"/>
                    <a:pt x="4445" y="6129"/>
                  </a:cubicBezTo>
                  <a:cubicBezTo>
                    <a:pt x="4405" y="5970"/>
                    <a:pt x="4259" y="5885"/>
                    <a:pt x="4114" y="5885"/>
                  </a:cubicBezTo>
                  <a:cubicBezTo>
                    <a:pt x="4000" y="5885"/>
                    <a:pt x="3887" y="5937"/>
                    <a:pt x="3824" y="6048"/>
                  </a:cubicBezTo>
                  <a:cubicBezTo>
                    <a:pt x="3448" y="6720"/>
                    <a:pt x="3207" y="7615"/>
                    <a:pt x="2252" y="7615"/>
                  </a:cubicBezTo>
                  <a:cubicBezTo>
                    <a:pt x="2236" y="7615"/>
                    <a:pt x="2221" y="7615"/>
                    <a:pt x="2206" y="7614"/>
                  </a:cubicBezTo>
                  <a:cubicBezTo>
                    <a:pt x="1749" y="7601"/>
                    <a:pt x="985" y="7020"/>
                    <a:pt x="559" y="6803"/>
                  </a:cubicBezTo>
                  <a:cubicBezTo>
                    <a:pt x="1265" y="5168"/>
                    <a:pt x="1742" y="3220"/>
                    <a:pt x="2849" y="1853"/>
                  </a:cubicBezTo>
                  <a:cubicBezTo>
                    <a:pt x="3428" y="1139"/>
                    <a:pt x="3556" y="1160"/>
                    <a:pt x="4361" y="972"/>
                  </a:cubicBezTo>
                  <a:cubicBezTo>
                    <a:pt x="4715" y="889"/>
                    <a:pt x="4908" y="801"/>
                    <a:pt x="5069" y="801"/>
                  </a:cubicBezTo>
                  <a:close/>
                  <a:moveTo>
                    <a:pt x="5172" y="1"/>
                  </a:moveTo>
                  <a:cubicBezTo>
                    <a:pt x="4210" y="1"/>
                    <a:pt x="2909" y="426"/>
                    <a:pt x="2429" y="796"/>
                  </a:cubicBezTo>
                  <a:cubicBezTo>
                    <a:pt x="1971" y="1150"/>
                    <a:pt x="1821" y="1799"/>
                    <a:pt x="1625" y="2310"/>
                  </a:cubicBezTo>
                  <a:cubicBezTo>
                    <a:pt x="1066" y="3764"/>
                    <a:pt x="530" y="5222"/>
                    <a:pt x="40" y="6700"/>
                  </a:cubicBezTo>
                  <a:cubicBezTo>
                    <a:pt x="0" y="6819"/>
                    <a:pt x="64" y="6922"/>
                    <a:pt x="156" y="6980"/>
                  </a:cubicBezTo>
                  <a:cubicBezTo>
                    <a:pt x="150" y="7057"/>
                    <a:pt x="179" y="7137"/>
                    <a:pt x="270" y="7192"/>
                  </a:cubicBezTo>
                  <a:cubicBezTo>
                    <a:pt x="815" y="7523"/>
                    <a:pt x="2014" y="8570"/>
                    <a:pt x="2787" y="8570"/>
                  </a:cubicBezTo>
                  <a:cubicBezTo>
                    <a:pt x="2848" y="8570"/>
                    <a:pt x="2906" y="8564"/>
                    <a:pt x="2961" y="8550"/>
                  </a:cubicBezTo>
                  <a:cubicBezTo>
                    <a:pt x="3405" y="8440"/>
                    <a:pt x="3748" y="7806"/>
                    <a:pt x="4019" y="7222"/>
                  </a:cubicBezTo>
                  <a:cubicBezTo>
                    <a:pt x="4434" y="8884"/>
                    <a:pt x="4849" y="10544"/>
                    <a:pt x="5267" y="12205"/>
                  </a:cubicBezTo>
                  <a:cubicBezTo>
                    <a:pt x="5647" y="13722"/>
                    <a:pt x="5835" y="15559"/>
                    <a:pt x="6515" y="16968"/>
                  </a:cubicBezTo>
                  <a:cubicBezTo>
                    <a:pt x="6569" y="17078"/>
                    <a:pt x="6699" y="17135"/>
                    <a:pt x="6816" y="17139"/>
                  </a:cubicBezTo>
                  <a:cubicBezTo>
                    <a:pt x="6850" y="17141"/>
                    <a:pt x="6884" y="17141"/>
                    <a:pt x="6918" y="17141"/>
                  </a:cubicBezTo>
                  <a:cubicBezTo>
                    <a:pt x="7932" y="17141"/>
                    <a:pt x="9116" y="16566"/>
                    <a:pt x="10061" y="16282"/>
                  </a:cubicBezTo>
                  <a:cubicBezTo>
                    <a:pt x="10076" y="16276"/>
                    <a:pt x="10090" y="16268"/>
                    <a:pt x="10104" y="16259"/>
                  </a:cubicBezTo>
                  <a:cubicBezTo>
                    <a:pt x="10135" y="16267"/>
                    <a:pt x="10168" y="16271"/>
                    <a:pt x="10201" y="16271"/>
                  </a:cubicBezTo>
                  <a:cubicBezTo>
                    <a:pt x="10406" y="16271"/>
                    <a:pt x="10617" y="16107"/>
                    <a:pt x="10547" y="15848"/>
                  </a:cubicBezTo>
                  <a:cubicBezTo>
                    <a:pt x="9779" y="12980"/>
                    <a:pt x="8955" y="10123"/>
                    <a:pt x="8156" y="7265"/>
                  </a:cubicBezTo>
                  <a:cubicBezTo>
                    <a:pt x="7741" y="5776"/>
                    <a:pt x="7324" y="4289"/>
                    <a:pt x="6908" y="2802"/>
                  </a:cubicBezTo>
                  <a:cubicBezTo>
                    <a:pt x="6730" y="2167"/>
                    <a:pt x="6650" y="591"/>
                    <a:pt x="6021" y="186"/>
                  </a:cubicBezTo>
                  <a:cubicBezTo>
                    <a:pt x="5817" y="55"/>
                    <a:pt x="5516" y="1"/>
                    <a:pt x="51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23"/>
            <p:cNvGrpSpPr/>
            <p:nvPr/>
          </p:nvGrpSpPr>
          <p:grpSpPr>
            <a:xfrm>
              <a:off x="3894690" y="-306155"/>
              <a:ext cx="98086" cy="107551"/>
              <a:chOff x="3894690" y="-306155"/>
              <a:chExt cx="98086" cy="107551"/>
            </a:xfrm>
          </p:grpSpPr>
          <p:sp>
            <p:nvSpPr>
              <p:cNvPr id="387" name="Google Shape;387;p23"/>
              <p:cNvSpPr/>
              <p:nvPr/>
            </p:nvSpPr>
            <p:spPr>
              <a:xfrm>
                <a:off x="3925797" y="-273029"/>
                <a:ext cx="66979" cy="74425"/>
              </a:xfrm>
              <a:custGeom>
                <a:avLst/>
                <a:gdLst/>
                <a:ahLst/>
                <a:cxnLst/>
                <a:rect l="l" t="t" r="r" b="b"/>
                <a:pathLst>
                  <a:path w="2024" h="2249" extrusionOk="0">
                    <a:moveTo>
                      <a:pt x="1749" y="0"/>
                    </a:moveTo>
                    <a:cubicBezTo>
                      <a:pt x="1701" y="0"/>
                      <a:pt x="1652" y="17"/>
                      <a:pt x="1610" y="56"/>
                    </a:cubicBezTo>
                    <a:cubicBezTo>
                      <a:pt x="1028" y="591"/>
                      <a:pt x="544" y="1337"/>
                      <a:pt x="89" y="1979"/>
                    </a:cubicBezTo>
                    <a:cubicBezTo>
                      <a:pt x="0" y="2104"/>
                      <a:pt x="127" y="2248"/>
                      <a:pt x="253" y="2248"/>
                    </a:cubicBezTo>
                    <a:cubicBezTo>
                      <a:pt x="295" y="2248"/>
                      <a:pt x="337" y="2233"/>
                      <a:pt x="371" y="2196"/>
                    </a:cubicBezTo>
                    <a:cubicBezTo>
                      <a:pt x="905" y="1614"/>
                      <a:pt x="1530" y="988"/>
                      <a:pt x="1931" y="305"/>
                    </a:cubicBezTo>
                    <a:cubicBezTo>
                      <a:pt x="2023" y="151"/>
                      <a:pt x="1891" y="0"/>
                      <a:pt x="17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3"/>
              <p:cNvSpPr/>
              <p:nvPr/>
            </p:nvSpPr>
            <p:spPr>
              <a:xfrm>
                <a:off x="3894690" y="-306155"/>
                <a:ext cx="73333" cy="65292"/>
              </a:xfrm>
              <a:custGeom>
                <a:avLst/>
                <a:gdLst/>
                <a:ahLst/>
                <a:cxnLst/>
                <a:rect l="l" t="t" r="r" b="b"/>
                <a:pathLst>
                  <a:path w="2216" h="1973" extrusionOk="0">
                    <a:moveTo>
                      <a:pt x="1941" y="1"/>
                    </a:moveTo>
                    <a:cubicBezTo>
                      <a:pt x="1907" y="1"/>
                      <a:pt x="1869" y="11"/>
                      <a:pt x="1830" y="36"/>
                    </a:cubicBezTo>
                    <a:cubicBezTo>
                      <a:pt x="1141" y="466"/>
                      <a:pt x="530" y="1108"/>
                      <a:pt x="67" y="1770"/>
                    </a:cubicBezTo>
                    <a:cubicBezTo>
                      <a:pt x="0" y="1864"/>
                      <a:pt x="96" y="1973"/>
                      <a:pt x="191" y="1973"/>
                    </a:cubicBezTo>
                    <a:cubicBezTo>
                      <a:pt x="222" y="1973"/>
                      <a:pt x="253" y="1961"/>
                      <a:pt x="278" y="1933"/>
                    </a:cubicBezTo>
                    <a:cubicBezTo>
                      <a:pt x="822" y="1347"/>
                      <a:pt x="1404" y="875"/>
                      <a:pt x="2040" y="397"/>
                    </a:cubicBezTo>
                    <a:cubicBezTo>
                      <a:pt x="2216" y="267"/>
                      <a:pt x="2115" y="1"/>
                      <a:pt x="19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9" name="Google Shape;389;p23"/>
          <p:cNvGrpSpPr/>
          <p:nvPr/>
        </p:nvGrpSpPr>
        <p:grpSpPr>
          <a:xfrm>
            <a:off x="2775700" y="-243577"/>
            <a:ext cx="641763" cy="660328"/>
            <a:chOff x="2775700" y="-243577"/>
            <a:chExt cx="641763" cy="660328"/>
          </a:xfrm>
        </p:grpSpPr>
        <p:grpSp>
          <p:nvGrpSpPr>
            <p:cNvPr id="390" name="Google Shape;390;p23"/>
            <p:cNvGrpSpPr/>
            <p:nvPr/>
          </p:nvGrpSpPr>
          <p:grpSpPr>
            <a:xfrm>
              <a:off x="2880967" y="-159588"/>
              <a:ext cx="536496" cy="576339"/>
              <a:chOff x="2880967" y="-159588"/>
              <a:chExt cx="536496" cy="576339"/>
            </a:xfrm>
          </p:grpSpPr>
          <p:sp>
            <p:nvSpPr>
              <p:cNvPr id="391" name="Google Shape;391;p23"/>
              <p:cNvSpPr/>
              <p:nvPr/>
            </p:nvSpPr>
            <p:spPr>
              <a:xfrm>
                <a:off x="2880967" y="-159588"/>
                <a:ext cx="536496" cy="576339"/>
              </a:xfrm>
              <a:custGeom>
                <a:avLst/>
                <a:gdLst/>
                <a:ahLst/>
                <a:cxnLst/>
                <a:rect l="l" t="t" r="r" b="b"/>
                <a:pathLst>
                  <a:path w="16212" h="17416" extrusionOk="0">
                    <a:moveTo>
                      <a:pt x="3148" y="1051"/>
                    </a:moveTo>
                    <a:cubicBezTo>
                      <a:pt x="3766" y="1051"/>
                      <a:pt x="4374" y="1477"/>
                      <a:pt x="5168" y="1975"/>
                    </a:cubicBezTo>
                    <a:cubicBezTo>
                      <a:pt x="6294" y="2680"/>
                      <a:pt x="7409" y="3404"/>
                      <a:pt x="8513" y="4145"/>
                    </a:cubicBezTo>
                    <a:cubicBezTo>
                      <a:pt x="10785" y="5671"/>
                      <a:pt x="13003" y="7271"/>
                      <a:pt x="15168" y="8945"/>
                    </a:cubicBezTo>
                    <a:cubicBezTo>
                      <a:pt x="14621" y="9414"/>
                      <a:pt x="13755" y="10270"/>
                      <a:pt x="13189" y="10273"/>
                    </a:cubicBezTo>
                    <a:cubicBezTo>
                      <a:pt x="13189" y="10273"/>
                      <a:pt x="13189" y="10273"/>
                      <a:pt x="13188" y="10273"/>
                    </a:cubicBezTo>
                    <a:cubicBezTo>
                      <a:pt x="12600" y="10273"/>
                      <a:pt x="11654" y="9293"/>
                      <a:pt x="11148" y="8941"/>
                    </a:cubicBezTo>
                    <a:cubicBezTo>
                      <a:pt x="10723" y="8646"/>
                      <a:pt x="10465" y="8487"/>
                      <a:pt x="10204" y="8487"/>
                    </a:cubicBezTo>
                    <a:cubicBezTo>
                      <a:pt x="9971" y="8487"/>
                      <a:pt x="9736" y="8613"/>
                      <a:pt x="9379" y="8884"/>
                    </a:cubicBezTo>
                    <a:cubicBezTo>
                      <a:pt x="8593" y="9480"/>
                      <a:pt x="7098" y="10342"/>
                      <a:pt x="7058" y="11468"/>
                    </a:cubicBezTo>
                    <a:cubicBezTo>
                      <a:pt x="7023" y="12488"/>
                      <a:pt x="8019" y="13810"/>
                      <a:pt x="8602" y="14690"/>
                    </a:cubicBezTo>
                    <a:cubicBezTo>
                      <a:pt x="8589" y="14695"/>
                      <a:pt x="8576" y="14701"/>
                      <a:pt x="8564" y="14707"/>
                    </a:cubicBezTo>
                    <a:cubicBezTo>
                      <a:pt x="8088" y="15047"/>
                      <a:pt x="7630" y="15413"/>
                      <a:pt x="7169" y="15770"/>
                    </a:cubicBezTo>
                    <a:cubicBezTo>
                      <a:pt x="6792" y="16063"/>
                      <a:pt x="6291" y="16348"/>
                      <a:pt x="5992" y="16734"/>
                    </a:cubicBezTo>
                    <a:cubicBezTo>
                      <a:pt x="5162" y="14281"/>
                      <a:pt x="4144" y="11889"/>
                      <a:pt x="3245" y="9463"/>
                    </a:cubicBezTo>
                    <a:cubicBezTo>
                      <a:pt x="2773" y="8186"/>
                      <a:pt x="2314" y="6905"/>
                      <a:pt x="1869" y="5619"/>
                    </a:cubicBezTo>
                    <a:cubicBezTo>
                      <a:pt x="1381" y="4211"/>
                      <a:pt x="606" y="3086"/>
                      <a:pt x="1687" y="1885"/>
                    </a:cubicBezTo>
                    <a:cubicBezTo>
                      <a:pt x="2232" y="1282"/>
                      <a:pt x="2693" y="1051"/>
                      <a:pt x="3148" y="1051"/>
                    </a:cubicBezTo>
                    <a:close/>
                    <a:moveTo>
                      <a:pt x="3115" y="1"/>
                    </a:moveTo>
                    <a:cubicBezTo>
                      <a:pt x="3114" y="1"/>
                      <a:pt x="3114" y="1"/>
                      <a:pt x="3113" y="1"/>
                    </a:cubicBezTo>
                    <a:cubicBezTo>
                      <a:pt x="2000" y="4"/>
                      <a:pt x="889" y="1565"/>
                      <a:pt x="140" y="2223"/>
                    </a:cubicBezTo>
                    <a:cubicBezTo>
                      <a:pt x="42" y="2311"/>
                      <a:pt x="1" y="2476"/>
                      <a:pt x="41" y="2599"/>
                    </a:cubicBezTo>
                    <a:cubicBezTo>
                      <a:pt x="1664" y="7536"/>
                      <a:pt x="3283" y="12647"/>
                      <a:pt x="5645" y="17291"/>
                    </a:cubicBezTo>
                    <a:cubicBezTo>
                      <a:pt x="5689" y="17378"/>
                      <a:pt x="5767" y="17415"/>
                      <a:pt x="5847" y="17415"/>
                    </a:cubicBezTo>
                    <a:cubicBezTo>
                      <a:pt x="5969" y="17415"/>
                      <a:pt x="6096" y="17331"/>
                      <a:pt x="6120" y="17208"/>
                    </a:cubicBezTo>
                    <a:cubicBezTo>
                      <a:pt x="6645" y="17078"/>
                      <a:pt x="7126" y="16596"/>
                      <a:pt x="7559" y="16277"/>
                    </a:cubicBezTo>
                    <a:cubicBezTo>
                      <a:pt x="8029" y="15929"/>
                      <a:pt x="8504" y="15588"/>
                      <a:pt x="8962" y="15223"/>
                    </a:cubicBezTo>
                    <a:cubicBezTo>
                      <a:pt x="9031" y="15170"/>
                      <a:pt x="9069" y="15086"/>
                      <a:pt x="9062" y="14997"/>
                    </a:cubicBezTo>
                    <a:cubicBezTo>
                      <a:pt x="9184" y="14957"/>
                      <a:pt x="9278" y="14844"/>
                      <a:pt x="9218" y="14695"/>
                    </a:cubicBezTo>
                    <a:cubicBezTo>
                      <a:pt x="8777" y="13601"/>
                      <a:pt x="7820" y="12413"/>
                      <a:pt x="8216" y="11296"/>
                    </a:cubicBezTo>
                    <a:cubicBezTo>
                      <a:pt x="8498" y="10505"/>
                      <a:pt x="8990" y="10045"/>
                      <a:pt x="9700" y="9579"/>
                    </a:cubicBezTo>
                    <a:cubicBezTo>
                      <a:pt x="9940" y="9422"/>
                      <a:pt x="10120" y="9357"/>
                      <a:pt x="10276" y="9357"/>
                    </a:cubicBezTo>
                    <a:cubicBezTo>
                      <a:pt x="10584" y="9357"/>
                      <a:pt x="10807" y="9609"/>
                      <a:pt x="11237" y="9920"/>
                    </a:cubicBezTo>
                    <a:cubicBezTo>
                      <a:pt x="11733" y="10276"/>
                      <a:pt x="12538" y="11125"/>
                      <a:pt x="13171" y="11134"/>
                    </a:cubicBezTo>
                    <a:cubicBezTo>
                      <a:pt x="13175" y="11134"/>
                      <a:pt x="13179" y="11134"/>
                      <a:pt x="13183" y="11134"/>
                    </a:cubicBezTo>
                    <a:cubicBezTo>
                      <a:pt x="14030" y="11134"/>
                      <a:pt x="15138" y="9873"/>
                      <a:pt x="15759" y="9408"/>
                    </a:cubicBezTo>
                    <a:cubicBezTo>
                      <a:pt x="15838" y="9350"/>
                      <a:pt x="15891" y="9266"/>
                      <a:pt x="15910" y="9171"/>
                    </a:cubicBezTo>
                    <a:cubicBezTo>
                      <a:pt x="16110" y="9048"/>
                      <a:pt x="16211" y="8785"/>
                      <a:pt x="15978" y="8604"/>
                    </a:cubicBezTo>
                    <a:cubicBezTo>
                      <a:pt x="12972" y="6279"/>
                      <a:pt x="9878" y="4073"/>
                      <a:pt x="6680" y="2021"/>
                    </a:cubicBezTo>
                    <a:cubicBezTo>
                      <a:pt x="5749" y="1426"/>
                      <a:pt x="4259" y="1"/>
                      <a:pt x="31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3"/>
              <p:cNvSpPr/>
              <p:nvPr/>
            </p:nvSpPr>
            <p:spPr>
              <a:xfrm>
                <a:off x="3004700" y="-35855"/>
                <a:ext cx="152192" cy="171982"/>
              </a:xfrm>
              <a:custGeom>
                <a:avLst/>
                <a:gdLst/>
                <a:ahLst/>
                <a:cxnLst/>
                <a:rect l="l" t="t" r="r" b="b"/>
                <a:pathLst>
                  <a:path w="4599" h="5197" extrusionOk="0">
                    <a:moveTo>
                      <a:pt x="1007" y="1230"/>
                    </a:moveTo>
                    <a:lnTo>
                      <a:pt x="2094" y="1964"/>
                    </a:lnTo>
                    <a:cubicBezTo>
                      <a:pt x="2607" y="2310"/>
                      <a:pt x="3350" y="2661"/>
                      <a:pt x="3837" y="3099"/>
                    </a:cubicBezTo>
                    <a:cubicBezTo>
                      <a:pt x="3413" y="3678"/>
                      <a:pt x="2639" y="4199"/>
                      <a:pt x="2165" y="4687"/>
                    </a:cubicBezTo>
                    <a:lnTo>
                      <a:pt x="2165" y="4686"/>
                    </a:lnTo>
                    <a:cubicBezTo>
                      <a:pt x="1799" y="3514"/>
                      <a:pt x="1347" y="2401"/>
                      <a:pt x="1007" y="1230"/>
                    </a:cubicBezTo>
                    <a:close/>
                    <a:moveTo>
                      <a:pt x="410" y="1"/>
                    </a:moveTo>
                    <a:cubicBezTo>
                      <a:pt x="189" y="1"/>
                      <a:pt x="0" y="248"/>
                      <a:pt x="50" y="477"/>
                    </a:cubicBezTo>
                    <a:cubicBezTo>
                      <a:pt x="379" y="1999"/>
                      <a:pt x="791" y="3707"/>
                      <a:pt x="1610" y="5047"/>
                    </a:cubicBezTo>
                    <a:cubicBezTo>
                      <a:pt x="1674" y="5152"/>
                      <a:pt x="1776" y="5197"/>
                      <a:pt x="1878" y="5197"/>
                    </a:cubicBezTo>
                    <a:cubicBezTo>
                      <a:pt x="1992" y="5197"/>
                      <a:pt x="2106" y="5141"/>
                      <a:pt x="2166" y="5047"/>
                    </a:cubicBezTo>
                    <a:cubicBezTo>
                      <a:pt x="2218" y="5095"/>
                      <a:pt x="2283" y="5119"/>
                      <a:pt x="2349" y="5119"/>
                    </a:cubicBezTo>
                    <a:cubicBezTo>
                      <a:pt x="2411" y="5119"/>
                      <a:pt x="2472" y="5098"/>
                      <a:pt x="2522" y="5055"/>
                    </a:cubicBezTo>
                    <a:cubicBezTo>
                      <a:pt x="3172" y="4531"/>
                      <a:pt x="4096" y="3940"/>
                      <a:pt x="4532" y="3221"/>
                    </a:cubicBezTo>
                    <a:cubicBezTo>
                      <a:pt x="4588" y="3133"/>
                      <a:pt x="4598" y="2984"/>
                      <a:pt x="4532" y="2895"/>
                    </a:cubicBezTo>
                    <a:cubicBezTo>
                      <a:pt x="4133" y="2358"/>
                      <a:pt x="3433" y="2013"/>
                      <a:pt x="2889" y="1635"/>
                    </a:cubicBezTo>
                    <a:cubicBezTo>
                      <a:pt x="2125" y="1106"/>
                      <a:pt x="1358" y="586"/>
                      <a:pt x="592" y="60"/>
                    </a:cubicBezTo>
                    <a:cubicBezTo>
                      <a:pt x="531" y="19"/>
                      <a:pt x="469" y="1"/>
                      <a:pt x="4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23"/>
            <p:cNvGrpSpPr/>
            <p:nvPr/>
          </p:nvGrpSpPr>
          <p:grpSpPr>
            <a:xfrm>
              <a:off x="2775700" y="-243577"/>
              <a:ext cx="100965" cy="123965"/>
              <a:chOff x="2775700" y="-243577"/>
              <a:chExt cx="100965" cy="123965"/>
            </a:xfrm>
          </p:grpSpPr>
          <p:sp>
            <p:nvSpPr>
              <p:cNvPr id="394" name="Google Shape;394;p23"/>
              <p:cNvSpPr/>
              <p:nvPr/>
            </p:nvSpPr>
            <p:spPr>
              <a:xfrm>
                <a:off x="2805251" y="-184540"/>
                <a:ext cx="71414" cy="64927"/>
              </a:xfrm>
              <a:custGeom>
                <a:avLst/>
                <a:gdLst/>
                <a:ahLst/>
                <a:cxnLst/>
                <a:rect l="l" t="t" r="r" b="b"/>
                <a:pathLst>
                  <a:path w="2158" h="1962" extrusionOk="0">
                    <a:moveTo>
                      <a:pt x="1845" y="0"/>
                    </a:moveTo>
                    <a:cubicBezTo>
                      <a:pt x="874" y="0"/>
                      <a:pt x="44" y="853"/>
                      <a:pt x="4" y="1812"/>
                    </a:cubicBezTo>
                    <a:cubicBezTo>
                      <a:pt x="0" y="1913"/>
                      <a:pt x="69" y="1962"/>
                      <a:pt x="144" y="1962"/>
                    </a:cubicBezTo>
                    <a:cubicBezTo>
                      <a:pt x="222" y="1962"/>
                      <a:pt x="305" y="1910"/>
                      <a:pt x="318" y="1812"/>
                    </a:cubicBezTo>
                    <a:cubicBezTo>
                      <a:pt x="423" y="1008"/>
                      <a:pt x="1110" y="441"/>
                      <a:pt x="1901" y="397"/>
                    </a:cubicBezTo>
                    <a:cubicBezTo>
                      <a:pt x="2156" y="383"/>
                      <a:pt x="2157" y="11"/>
                      <a:pt x="1901" y="1"/>
                    </a:cubicBezTo>
                    <a:cubicBezTo>
                      <a:pt x="1883" y="1"/>
                      <a:pt x="1864" y="0"/>
                      <a:pt x="18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3"/>
              <p:cNvSpPr/>
              <p:nvPr/>
            </p:nvSpPr>
            <p:spPr>
              <a:xfrm>
                <a:off x="2775700" y="-243577"/>
                <a:ext cx="77999" cy="45833"/>
              </a:xfrm>
              <a:custGeom>
                <a:avLst/>
                <a:gdLst/>
                <a:ahLst/>
                <a:cxnLst/>
                <a:rect l="l" t="t" r="r" b="b"/>
                <a:pathLst>
                  <a:path w="2357" h="1385" extrusionOk="0">
                    <a:moveTo>
                      <a:pt x="2062" y="0"/>
                    </a:moveTo>
                    <a:cubicBezTo>
                      <a:pt x="2046" y="0"/>
                      <a:pt x="2030" y="2"/>
                      <a:pt x="2013" y="6"/>
                    </a:cubicBezTo>
                    <a:cubicBezTo>
                      <a:pt x="1286" y="159"/>
                      <a:pt x="595" y="594"/>
                      <a:pt x="97" y="1139"/>
                    </a:cubicBezTo>
                    <a:cubicBezTo>
                      <a:pt x="0" y="1247"/>
                      <a:pt x="92" y="1385"/>
                      <a:pt x="204" y="1385"/>
                    </a:cubicBezTo>
                    <a:cubicBezTo>
                      <a:pt x="236" y="1385"/>
                      <a:pt x="271" y="1373"/>
                      <a:pt x="303" y="1344"/>
                    </a:cubicBezTo>
                    <a:cubicBezTo>
                      <a:pt x="845" y="860"/>
                      <a:pt x="1425" y="586"/>
                      <a:pt x="2121" y="395"/>
                    </a:cubicBezTo>
                    <a:cubicBezTo>
                      <a:pt x="2356" y="332"/>
                      <a:pt x="2280" y="0"/>
                      <a:pt x="20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6" name="Google Shape;396;p23"/>
          <p:cNvGrpSpPr/>
          <p:nvPr/>
        </p:nvGrpSpPr>
        <p:grpSpPr>
          <a:xfrm>
            <a:off x="1588573" y="-296128"/>
            <a:ext cx="730914" cy="557013"/>
            <a:chOff x="1588573" y="-296128"/>
            <a:chExt cx="730914" cy="557013"/>
          </a:xfrm>
        </p:grpSpPr>
        <p:sp>
          <p:nvSpPr>
            <p:cNvPr id="397" name="Google Shape;397;p23"/>
            <p:cNvSpPr/>
            <p:nvPr/>
          </p:nvSpPr>
          <p:spPr>
            <a:xfrm>
              <a:off x="1588573" y="-164387"/>
              <a:ext cx="730914" cy="425272"/>
            </a:xfrm>
            <a:custGeom>
              <a:avLst/>
              <a:gdLst/>
              <a:ahLst/>
              <a:cxnLst/>
              <a:rect l="l" t="t" r="r" b="b"/>
              <a:pathLst>
                <a:path w="22087" h="12851" extrusionOk="0">
                  <a:moveTo>
                    <a:pt x="13076" y="718"/>
                  </a:moveTo>
                  <a:cubicBezTo>
                    <a:pt x="13509" y="718"/>
                    <a:pt x="13943" y="764"/>
                    <a:pt x="14375" y="866"/>
                  </a:cubicBezTo>
                  <a:cubicBezTo>
                    <a:pt x="15560" y="1145"/>
                    <a:pt x="16620" y="1866"/>
                    <a:pt x="17248" y="2852"/>
                  </a:cubicBezTo>
                  <a:cubicBezTo>
                    <a:pt x="12030" y="6069"/>
                    <a:pt x="6472" y="8435"/>
                    <a:pt x="615" y="10509"/>
                  </a:cubicBezTo>
                  <a:cubicBezTo>
                    <a:pt x="2867" y="7586"/>
                    <a:pt x="5282" y="4439"/>
                    <a:pt x="8374" y="2350"/>
                  </a:cubicBezTo>
                  <a:cubicBezTo>
                    <a:pt x="9750" y="1420"/>
                    <a:pt x="11399" y="718"/>
                    <a:pt x="13076" y="718"/>
                  </a:cubicBezTo>
                  <a:close/>
                  <a:moveTo>
                    <a:pt x="17614" y="3581"/>
                  </a:moveTo>
                  <a:cubicBezTo>
                    <a:pt x="17803" y="4084"/>
                    <a:pt x="17878" y="4621"/>
                    <a:pt x="17835" y="5157"/>
                  </a:cubicBezTo>
                  <a:cubicBezTo>
                    <a:pt x="17564" y="8544"/>
                    <a:pt x="13482" y="10809"/>
                    <a:pt x="10569" y="11616"/>
                  </a:cubicBezTo>
                  <a:cubicBezTo>
                    <a:pt x="9383" y="11946"/>
                    <a:pt x="8166" y="12109"/>
                    <a:pt x="6953" y="12109"/>
                  </a:cubicBezTo>
                  <a:cubicBezTo>
                    <a:pt x="5015" y="12109"/>
                    <a:pt x="3085" y="11692"/>
                    <a:pt x="1298" y="10869"/>
                  </a:cubicBezTo>
                  <a:cubicBezTo>
                    <a:pt x="7046" y="9441"/>
                    <a:pt x="12580" y="6798"/>
                    <a:pt x="17614" y="3581"/>
                  </a:cubicBezTo>
                  <a:close/>
                  <a:moveTo>
                    <a:pt x="21577" y="1"/>
                  </a:moveTo>
                  <a:cubicBezTo>
                    <a:pt x="21513" y="1"/>
                    <a:pt x="21444" y="23"/>
                    <a:pt x="21374" y="74"/>
                  </a:cubicBezTo>
                  <a:cubicBezTo>
                    <a:pt x="20235" y="913"/>
                    <a:pt x="19077" y="1701"/>
                    <a:pt x="17902" y="2445"/>
                  </a:cubicBezTo>
                  <a:cubicBezTo>
                    <a:pt x="16885" y="828"/>
                    <a:pt x="14933" y="96"/>
                    <a:pt x="12968" y="96"/>
                  </a:cubicBezTo>
                  <a:cubicBezTo>
                    <a:pt x="12025" y="96"/>
                    <a:pt x="11079" y="265"/>
                    <a:pt x="10232" y="586"/>
                  </a:cubicBezTo>
                  <a:cubicBezTo>
                    <a:pt x="6008" y="2188"/>
                    <a:pt x="2525" y="6640"/>
                    <a:pt x="172" y="10326"/>
                  </a:cubicBezTo>
                  <a:cubicBezTo>
                    <a:pt x="85" y="10464"/>
                    <a:pt x="153" y="10584"/>
                    <a:pt x="264" y="10634"/>
                  </a:cubicBezTo>
                  <a:cubicBezTo>
                    <a:pt x="1" y="10728"/>
                    <a:pt x="78" y="11097"/>
                    <a:pt x="329" y="11097"/>
                  </a:cubicBezTo>
                  <a:cubicBezTo>
                    <a:pt x="348" y="11097"/>
                    <a:pt x="368" y="11095"/>
                    <a:pt x="388" y="11091"/>
                  </a:cubicBezTo>
                  <a:cubicBezTo>
                    <a:pt x="399" y="11189"/>
                    <a:pt x="451" y="11279"/>
                    <a:pt x="568" y="11339"/>
                  </a:cubicBezTo>
                  <a:cubicBezTo>
                    <a:pt x="2577" y="12341"/>
                    <a:pt x="4772" y="12851"/>
                    <a:pt x="6973" y="12851"/>
                  </a:cubicBezTo>
                  <a:cubicBezTo>
                    <a:pt x="8775" y="12851"/>
                    <a:pt x="10581" y="12509"/>
                    <a:pt x="12290" y="11815"/>
                  </a:cubicBezTo>
                  <a:cubicBezTo>
                    <a:pt x="15194" y="10636"/>
                    <a:pt x="19164" y="7787"/>
                    <a:pt x="18542" y="4150"/>
                  </a:cubicBezTo>
                  <a:cubicBezTo>
                    <a:pt x="18486" y="3813"/>
                    <a:pt x="18394" y="3482"/>
                    <a:pt x="18268" y="3162"/>
                  </a:cubicBezTo>
                  <a:cubicBezTo>
                    <a:pt x="19463" y="2381"/>
                    <a:pt x="20627" y="1572"/>
                    <a:pt x="21762" y="736"/>
                  </a:cubicBezTo>
                  <a:cubicBezTo>
                    <a:pt x="22087" y="497"/>
                    <a:pt x="21882" y="1"/>
                    <a:pt x="215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8" name="Google Shape;398;p23"/>
            <p:cNvGrpSpPr/>
            <p:nvPr/>
          </p:nvGrpSpPr>
          <p:grpSpPr>
            <a:xfrm>
              <a:off x="2028140" y="-296128"/>
              <a:ext cx="162319" cy="81341"/>
              <a:chOff x="2028140" y="-296128"/>
              <a:chExt cx="162319" cy="81341"/>
            </a:xfrm>
          </p:grpSpPr>
          <p:sp>
            <p:nvSpPr>
              <p:cNvPr id="399" name="Google Shape;399;p23"/>
              <p:cNvSpPr/>
              <p:nvPr/>
            </p:nvSpPr>
            <p:spPr>
              <a:xfrm>
                <a:off x="2028140" y="-264690"/>
                <a:ext cx="106194" cy="43153"/>
              </a:xfrm>
              <a:custGeom>
                <a:avLst/>
                <a:gdLst/>
                <a:ahLst/>
                <a:cxnLst/>
                <a:rect l="l" t="t" r="r" b="b"/>
                <a:pathLst>
                  <a:path w="3209" h="1304" extrusionOk="0">
                    <a:moveTo>
                      <a:pt x="650" y="1"/>
                    </a:moveTo>
                    <a:cubicBezTo>
                      <a:pt x="470" y="1"/>
                      <a:pt x="289" y="16"/>
                      <a:pt x="112" y="48"/>
                    </a:cubicBezTo>
                    <a:cubicBezTo>
                      <a:pt x="0" y="66"/>
                      <a:pt x="27" y="242"/>
                      <a:pt x="136" y="242"/>
                    </a:cubicBezTo>
                    <a:cubicBezTo>
                      <a:pt x="137" y="242"/>
                      <a:pt x="137" y="242"/>
                      <a:pt x="138" y="242"/>
                    </a:cubicBezTo>
                    <a:cubicBezTo>
                      <a:pt x="167" y="242"/>
                      <a:pt x="195" y="242"/>
                      <a:pt x="224" y="242"/>
                    </a:cubicBezTo>
                    <a:cubicBezTo>
                      <a:pt x="1263" y="242"/>
                      <a:pt x="2097" y="542"/>
                      <a:pt x="2875" y="1259"/>
                    </a:cubicBezTo>
                    <a:cubicBezTo>
                      <a:pt x="2908" y="1291"/>
                      <a:pt x="2945" y="1304"/>
                      <a:pt x="2981" y="1304"/>
                    </a:cubicBezTo>
                    <a:cubicBezTo>
                      <a:pt x="3103" y="1304"/>
                      <a:pt x="3209" y="1150"/>
                      <a:pt x="3098" y="1036"/>
                    </a:cubicBezTo>
                    <a:cubicBezTo>
                      <a:pt x="2473" y="388"/>
                      <a:pt x="1557" y="1"/>
                      <a:pt x="6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3"/>
              <p:cNvSpPr/>
              <p:nvPr/>
            </p:nvSpPr>
            <p:spPr>
              <a:xfrm>
                <a:off x="2090619" y="-296128"/>
                <a:ext cx="99840" cy="81341"/>
              </a:xfrm>
              <a:custGeom>
                <a:avLst/>
                <a:gdLst/>
                <a:ahLst/>
                <a:cxnLst/>
                <a:rect l="l" t="t" r="r" b="b"/>
                <a:pathLst>
                  <a:path w="3017" h="2458" extrusionOk="0">
                    <a:moveTo>
                      <a:pt x="170" y="1"/>
                    </a:moveTo>
                    <a:cubicBezTo>
                      <a:pt x="0" y="1"/>
                      <a:pt x="6" y="255"/>
                      <a:pt x="175" y="269"/>
                    </a:cubicBezTo>
                    <a:cubicBezTo>
                      <a:pt x="1380" y="368"/>
                      <a:pt x="2336" y="1192"/>
                      <a:pt x="2673" y="2343"/>
                    </a:cubicBezTo>
                    <a:cubicBezTo>
                      <a:pt x="2697" y="2423"/>
                      <a:pt x="2759" y="2458"/>
                      <a:pt x="2823" y="2458"/>
                    </a:cubicBezTo>
                    <a:cubicBezTo>
                      <a:pt x="2919" y="2458"/>
                      <a:pt x="3016" y="2379"/>
                      <a:pt x="2987" y="2255"/>
                    </a:cubicBezTo>
                    <a:cubicBezTo>
                      <a:pt x="2685" y="969"/>
                      <a:pt x="1484" y="36"/>
                      <a:pt x="175" y="1"/>
                    </a:cubicBezTo>
                    <a:cubicBezTo>
                      <a:pt x="173" y="1"/>
                      <a:pt x="172" y="1"/>
                      <a:pt x="1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1" name="Google Shape;401;p23"/>
          <p:cNvGrpSpPr/>
          <p:nvPr/>
        </p:nvGrpSpPr>
        <p:grpSpPr>
          <a:xfrm>
            <a:off x="1739309" y="566891"/>
            <a:ext cx="853058" cy="594507"/>
            <a:chOff x="1739309" y="566891"/>
            <a:chExt cx="853058" cy="594507"/>
          </a:xfrm>
        </p:grpSpPr>
        <p:grpSp>
          <p:nvGrpSpPr>
            <p:cNvPr id="402" name="Google Shape;402;p23"/>
            <p:cNvGrpSpPr/>
            <p:nvPr/>
          </p:nvGrpSpPr>
          <p:grpSpPr>
            <a:xfrm>
              <a:off x="1753572" y="566891"/>
              <a:ext cx="838796" cy="594507"/>
              <a:chOff x="1753572" y="566891"/>
              <a:chExt cx="838796" cy="594507"/>
            </a:xfrm>
          </p:grpSpPr>
          <p:sp>
            <p:nvSpPr>
              <p:cNvPr id="403" name="Google Shape;403;p23"/>
              <p:cNvSpPr/>
              <p:nvPr/>
            </p:nvSpPr>
            <p:spPr>
              <a:xfrm>
                <a:off x="1753572" y="566891"/>
                <a:ext cx="838796" cy="594507"/>
              </a:xfrm>
              <a:custGeom>
                <a:avLst/>
                <a:gdLst/>
                <a:ahLst/>
                <a:cxnLst/>
                <a:rect l="l" t="t" r="r" b="b"/>
                <a:pathLst>
                  <a:path w="25347" h="17965" extrusionOk="0">
                    <a:moveTo>
                      <a:pt x="12832" y="685"/>
                    </a:moveTo>
                    <a:cubicBezTo>
                      <a:pt x="13661" y="685"/>
                      <a:pt x="14497" y="764"/>
                      <a:pt x="15325" y="911"/>
                    </a:cubicBezTo>
                    <a:cubicBezTo>
                      <a:pt x="18804" y="1532"/>
                      <a:pt x="22034" y="3239"/>
                      <a:pt x="23291" y="6724"/>
                    </a:cubicBezTo>
                    <a:cubicBezTo>
                      <a:pt x="24519" y="10121"/>
                      <a:pt x="23761" y="13754"/>
                      <a:pt x="23017" y="17166"/>
                    </a:cubicBezTo>
                    <a:cubicBezTo>
                      <a:pt x="22507" y="17090"/>
                      <a:pt x="21998" y="17005"/>
                      <a:pt x="21490" y="16924"/>
                    </a:cubicBezTo>
                    <a:cubicBezTo>
                      <a:pt x="21537" y="16708"/>
                      <a:pt x="21582" y="16494"/>
                      <a:pt x="21626" y="16278"/>
                    </a:cubicBezTo>
                    <a:cubicBezTo>
                      <a:pt x="21668" y="16073"/>
                      <a:pt x="21492" y="15943"/>
                      <a:pt x="21333" y="15943"/>
                    </a:cubicBezTo>
                    <a:cubicBezTo>
                      <a:pt x="21226" y="15943"/>
                      <a:pt x="21128" y="16002"/>
                      <a:pt x="21110" y="16135"/>
                    </a:cubicBezTo>
                    <a:cubicBezTo>
                      <a:pt x="21078" y="16373"/>
                      <a:pt x="21046" y="16610"/>
                      <a:pt x="21017" y="16848"/>
                    </a:cubicBezTo>
                    <a:cubicBezTo>
                      <a:pt x="20415" y="16748"/>
                      <a:pt x="19813" y="16645"/>
                      <a:pt x="19211" y="16541"/>
                    </a:cubicBezTo>
                    <a:cubicBezTo>
                      <a:pt x="19289" y="16270"/>
                      <a:pt x="19363" y="15990"/>
                      <a:pt x="19358" y="15730"/>
                    </a:cubicBezTo>
                    <a:cubicBezTo>
                      <a:pt x="19356" y="15584"/>
                      <a:pt x="19214" y="15477"/>
                      <a:pt x="19082" y="15477"/>
                    </a:cubicBezTo>
                    <a:cubicBezTo>
                      <a:pt x="19005" y="15477"/>
                      <a:pt x="18931" y="15514"/>
                      <a:pt x="18891" y="15602"/>
                    </a:cubicBezTo>
                    <a:cubicBezTo>
                      <a:pt x="18776" y="15857"/>
                      <a:pt x="18730" y="16157"/>
                      <a:pt x="18692" y="16449"/>
                    </a:cubicBezTo>
                    <a:cubicBezTo>
                      <a:pt x="18064" y="16339"/>
                      <a:pt x="17436" y="16230"/>
                      <a:pt x="16809" y="16116"/>
                    </a:cubicBezTo>
                    <a:cubicBezTo>
                      <a:pt x="16999" y="15815"/>
                      <a:pt x="17154" y="15483"/>
                      <a:pt x="17241" y="15174"/>
                    </a:cubicBezTo>
                    <a:cubicBezTo>
                      <a:pt x="17295" y="14981"/>
                      <a:pt x="17151" y="14864"/>
                      <a:pt x="17002" y="14864"/>
                    </a:cubicBezTo>
                    <a:cubicBezTo>
                      <a:pt x="16901" y="14864"/>
                      <a:pt x="16798" y="14917"/>
                      <a:pt x="16751" y="15037"/>
                    </a:cubicBezTo>
                    <a:cubicBezTo>
                      <a:pt x="16658" y="15278"/>
                      <a:pt x="16587" y="15521"/>
                      <a:pt x="16479" y="15756"/>
                    </a:cubicBezTo>
                    <a:cubicBezTo>
                      <a:pt x="16434" y="15849"/>
                      <a:pt x="16385" y="15939"/>
                      <a:pt x="16336" y="16028"/>
                    </a:cubicBezTo>
                    <a:cubicBezTo>
                      <a:pt x="15622" y="15897"/>
                      <a:pt x="14910" y="15760"/>
                      <a:pt x="14198" y="15622"/>
                    </a:cubicBezTo>
                    <a:cubicBezTo>
                      <a:pt x="14236" y="15524"/>
                      <a:pt x="14275" y="15428"/>
                      <a:pt x="14316" y="15333"/>
                    </a:cubicBezTo>
                    <a:cubicBezTo>
                      <a:pt x="14409" y="15117"/>
                      <a:pt x="14547" y="14915"/>
                      <a:pt x="14610" y="14688"/>
                    </a:cubicBezTo>
                    <a:cubicBezTo>
                      <a:pt x="14653" y="14537"/>
                      <a:pt x="14511" y="14390"/>
                      <a:pt x="14372" y="14390"/>
                    </a:cubicBezTo>
                    <a:cubicBezTo>
                      <a:pt x="14318" y="14390"/>
                      <a:pt x="14266" y="14412"/>
                      <a:pt x="14224" y="14463"/>
                    </a:cubicBezTo>
                    <a:cubicBezTo>
                      <a:pt x="13996" y="14746"/>
                      <a:pt x="13860" y="15151"/>
                      <a:pt x="13786" y="15541"/>
                    </a:cubicBezTo>
                    <a:cubicBezTo>
                      <a:pt x="13097" y="15406"/>
                      <a:pt x="12408" y="15270"/>
                      <a:pt x="11718" y="15132"/>
                    </a:cubicBezTo>
                    <a:cubicBezTo>
                      <a:pt x="11823" y="14801"/>
                      <a:pt x="11944" y="14481"/>
                      <a:pt x="12104" y="14167"/>
                    </a:cubicBezTo>
                    <a:cubicBezTo>
                      <a:pt x="12208" y="13966"/>
                      <a:pt x="12051" y="13808"/>
                      <a:pt x="11888" y="13808"/>
                    </a:cubicBezTo>
                    <a:cubicBezTo>
                      <a:pt x="11797" y="13808"/>
                      <a:pt x="11704" y="13858"/>
                      <a:pt x="11654" y="13977"/>
                    </a:cubicBezTo>
                    <a:cubicBezTo>
                      <a:pt x="11509" y="14324"/>
                      <a:pt x="11397" y="14682"/>
                      <a:pt x="11322" y="15051"/>
                    </a:cubicBezTo>
                    <a:cubicBezTo>
                      <a:pt x="10659" y="14916"/>
                      <a:pt x="9995" y="14783"/>
                      <a:pt x="9334" y="14645"/>
                    </a:cubicBezTo>
                    <a:cubicBezTo>
                      <a:pt x="9513" y="14307"/>
                      <a:pt x="9692" y="13964"/>
                      <a:pt x="9807" y="13611"/>
                    </a:cubicBezTo>
                    <a:cubicBezTo>
                      <a:pt x="9862" y="13440"/>
                      <a:pt x="9718" y="13319"/>
                      <a:pt x="9574" y="13319"/>
                    </a:cubicBezTo>
                    <a:cubicBezTo>
                      <a:pt x="9498" y="13319"/>
                      <a:pt x="9422" y="13352"/>
                      <a:pt x="9375" y="13429"/>
                    </a:cubicBezTo>
                    <a:cubicBezTo>
                      <a:pt x="9165" y="13769"/>
                      <a:pt x="9012" y="14163"/>
                      <a:pt x="8862" y="14546"/>
                    </a:cubicBezTo>
                    <a:cubicBezTo>
                      <a:pt x="8202" y="14408"/>
                      <a:pt x="7540" y="14268"/>
                      <a:pt x="6880" y="14126"/>
                    </a:cubicBezTo>
                    <a:cubicBezTo>
                      <a:pt x="6946" y="13919"/>
                      <a:pt x="7009" y="13712"/>
                      <a:pt x="7076" y="13507"/>
                    </a:cubicBezTo>
                    <a:cubicBezTo>
                      <a:pt x="7136" y="13323"/>
                      <a:pt x="6976" y="13199"/>
                      <a:pt x="6823" y="13199"/>
                    </a:cubicBezTo>
                    <a:cubicBezTo>
                      <a:pt x="6723" y="13199"/>
                      <a:pt x="6626" y="13252"/>
                      <a:pt x="6595" y="13376"/>
                    </a:cubicBezTo>
                    <a:cubicBezTo>
                      <a:pt x="6540" y="13591"/>
                      <a:pt x="6480" y="13811"/>
                      <a:pt x="6422" y="14028"/>
                    </a:cubicBezTo>
                    <a:cubicBezTo>
                      <a:pt x="5872" y="13910"/>
                      <a:pt x="5323" y="13792"/>
                      <a:pt x="4771" y="13673"/>
                    </a:cubicBezTo>
                    <a:cubicBezTo>
                      <a:pt x="4898" y="13285"/>
                      <a:pt x="5009" y="12879"/>
                      <a:pt x="5058" y="12490"/>
                    </a:cubicBezTo>
                    <a:cubicBezTo>
                      <a:pt x="5076" y="12346"/>
                      <a:pt x="4972" y="12277"/>
                      <a:pt x="4860" y="12277"/>
                    </a:cubicBezTo>
                    <a:cubicBezTo>
                      <a:pt x="4761" y="12277"/>
                      <a:pt x="4654" y="12330"/>
                      <a:pt x="4615" y="12431"/>
                    </a:cubicBezTo>
                    <a:cubicBezTo>
                      <a:pt x="4477" y="12783"/>
                      <a:pt x="4388" y="13184"/>
                      <a:pt x="4318" y="13575"/>
                    </a:cubicBezTo>
                    <a:cubicBezTo>
                      <a:pt x="3743" y="13451"/>
                      <a:pt x="3169" y="13325"/>
                      <a:pt x="2595" y="13199"/>
                    </a:cubicBezTo>
                    <a:cubicBezTo>
                      <a:pt x="2775" y="12827"/>
                      <a:pt x="2947" y="12438"/>
                      <a:pt x="3076" y="12054"/>
                    </a:cubicBezTo>
                    <a:cubicBezTo>
                      <a:pt x="3127" y="11899"/>
                      <a:pt x="2981" y="11774"/>
                      <a:pt x="2845" y="11774"/>
                    </a:cubicBezTo>
                    <a:cubicBezTo>
                      <a:pt x="2775" y="11774"/>
                      <a:pt x="2708" y="11807"/>
                      <a:pt x="2671" y="11884"/>
                    </a:cubicBezTo>
                    <a:cubicBezTo>
                      <a:pt x="2486" y="12273"/>
                      <a:pt x="2336" y="12696"/>
                      <a:pt x="2201" y="13114"/>
                    </a:cubicBezTo>
                    <a:lnTo>
                      <a:pt x="535" y="12751"/>
                    </a:lnTo>
                    <a:cubicBezTo>
                      <a:pt x="1876" y="9530"/>
                      <a:pt x="2904" y="6293"/>
                      <a:pt x="5364" y="3685"/>
                    </a:cubicBezTo>
                    <a:cubicBezTo>
                      <a:pt x="7359" y="1569"/>
                      <a:pt x="10052" y="685"/>
                      <a:pt x="12832" y="685"/>
                    </a:cubicBezTo>
                    <a:close/>
                    <a:moveTo>
                      <a:pt x="12796" y="1"/>
                    </a:moveTo>
                    <a:cubicBezTo>
                      <a:pt x="10248" y="1"/>
                      <a:pt x="7710" y="688"/>
                      <a:pt x="5736" y="2383"/>
                    </a:cubicBezTo>
                    <a:cubicBezTo>
                      <a:pt x="2935" y="4789"/>
                      <a:pt x="578" y="9076"/>
                      <a:pt x="115" y="12743"/>
                    </a:cubicBezTo>
                    <a:cubicBezTo>
                      <a:pt x="112" y="12767"/>
                      <a:pt x="114" y="12792"/>
                      <a:pt x="120" y="12817"/>
                    </a:cubicBezTo>
                    <a:cubicBezTo>
                      <a:pt x="0" y="12959"/>
                      <a:pt x="14" y="13210"/>
                      <a:pt x="250" y="13279"/>
                    </a:cubicBezTo>
                    <a:cubicBezTo>
                      <a:pt x="7001" y="15267"/>
                      <a:pt x="14004" y="16604"/>
                      <a:pt x="20975" y="17644"/>
                    </a:cubicBezTo>
                    <a:cubicBezTo>
                      <a:pt x="21012" y="17695"/>
                      <a:pt x="21076" y="17723"/>
                      <a:pt x="21140" y="17723"/>
                    </a:cubicBezTo>
                    <a:cubicBezTo>
                      <a:pt x="21184" y="17723"/>
                      <a:pt x="21227" y="17711"/>
                      <a:pt x="21263" y="17685"/>
                    </a:cubicBezTo>
                    <a:cubicBezTo>
                      <a:pt x="21887" y="17779"/>
                      <a:pt x="22512" y="17872"/>
                      <a:pt x="23133" y="17960"/>
                    </a:cubicBezTo>
                    <a:cubicBezTo>
                      <a:pt x="23155" y="17963"/>
                      <a:pt x="23176" y="17964"/>
                      <a:pt x="23196" y="17964"/>
                    </a:cubicBezTo>
                    <a:cubicBezTo>
                      <a:pt x="23444" y="17964"/>
                      <a:pt x="23601" y="17749"/>
                      <a:pt x="23613" y="17548"/>
                    </a:cubicBezTo>
                    <a:cubicBezTo>
                      <a:pt x="23668" y="17502"/>
                      <a:pt x="23705" y="17439"/>
                      <a:pt x="23722" y="17368"/>
                    </a:cubicBezTo>
                    <a:cubicBezTo>
                      <a:pt x="24572" y="13628"/>
                      <a:pt x="25347" y="9588"/>
                      <a:pt x="23763" y="5926"/>
                    </a:cubicBezTo>
                    <a:cubicBezTo>
                      <a:pt x="22259" y="2449"/>
                      <a:pt x="18807" y="783"/>
                      <a:pt x="15224" y="201"/>
                    </a:cubicBezTo>
                    <a:cubicBezTo>
                      <a:pt x="14426" y="71"/>
                      <a:pt x="13610" y="1"/>
                      <a:pt x="127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3"/>
              <p:cNvSpPr/>
              <p:nvPr/>
            </p:nvSpPr>
            <p:spPr>
              <a:xfrm>
                <a:off x="1978502" y="690823"/>
                <a:ext cx="424312" cy="302234"/>
              </a:xfrm>
              <a:custGeom>
                <a:avLst/>
                <a:gdLst/>
                <a:ahLst/>
                <a:cxnLst/>
                <a:rect l="l" t="t" r="r" b="b"/>
                <a:pathLst>
                  <a:path w="12822" h="9133" extrusionOk="0">
                    <a:moveTo>
                      <a:pt x="6900" y="673"/>
                    </a:moveTo>
                    <a:cubicBezTo>
                      <a:pt x="7010" y="673"/>
                      <a:pt x="7122" y="676"/>
                      <a:pt x="7234" y="681"/>
                    </a:cubicBezTo>
                    <a:cubicBezTo>
                      <a:pt x="11530" y="896"/>
                      <a:pt x="12036" y="4720"/>
                      <a:pt x="11720" y="8162"/>
                    </a:cubicBezTo>
                    <a:cubicBezTo>
                      <a:pt x="11248" y="8021"/>
                      <a:pt x="10697" y="7992"/>
                      <a:pt x="10247" y="7906"/>
                    </a:cubicBezTo>
                    <a:cubicBezTo>
                      <a:pt x="9116" y="7688"/>
                      <a:pt x="7986" y="7476"/>
                      <a:pt x="6854" y="7264"/>
                    </a:cubicBezTo>
                    <a:cubicBezTo>
                      <a:pt x="4765" y="6871"/>
                      <a:pt x="2675" y="6482"/>
                      <a:pt x="573" y="6168"/>
                    </a:cubicBezTo>
                    <a:cubicBezTo>
                      <a:pt x="1244" y="3083"/>
                      <a:pt x="3626" y="673"/>
                      <a:pt x="6900" y="673"/>
                    </a:cubicBezTo>
                    <a:close/>
                    <a:moveTo>
                      <a:pt x="6928" y="1"/>
                    </a:moveTo>
                    <a:cubicBezTo>
                      <a:pt x="3349" y="1"/>
                      <a:pt x="357" y="2743"/>
                      <a:pt x="11" y="6336"/>
                    </a:cubicBezTo>
                    <a:cubicBezTo>
                      <a:pt x="0" y="6446"/>
                      <a:pt x="66" y="6524"/>
                      <a:pt x="154" y="6561"/>
                    </a:cubicBezTo>
                    <a:cubicBezTo>
                      <a:pt x="183" y="6583"/>
                      <a:pt x="216" y="6598"/>
                      <a:pt x="252" y="6607"/>
                    </a:cubicBezTo>
                    <a:cubicBezTo>
                      <a:pt x="2152" y="7064"/>
                      <a:pt x="4067" y="7451"/>
                      <a:pt x="5983" y="7836"/>
                    </a:cubicBezTo>
                    <a:cubicBezTo>
                      <a:pt x="6885" y="8018"/>
                      <a:pt x="7787" y="8197"/>
                      <a:pt x="8691" y="8373"/>
                    </a:cubicBezTo>
                    <a:cubicBezTo>
                      <a:pt x="9472" y="8528"/>
                      <a:pt x="10760" y="8561"/>
                      <a:pt x="11550" y="8903"/>
                    </a:cubicBezTo>
                    <a:cubicBezTo>
                      <a:pt x="11581" y="8970"/>
                      <a:pt x="11634" y="9026"/>
                      <a:pt x="11702" y="9058"/>
                    </a:cubicBezTo>
                    <a:lnTo>
                      <a:pt x="11758" y="9085"/>
                    </a:lnTo>
                    <a:cubicBezTo>
                      <a:pt x="11822" y="9117"/>
                      <a:pt x="11886" y="9133"/>
                      <a:pt x="11947" y="9133"/>
                    </a:cubicBezTo>
                    <a:cubicBezTo>
                      <a:pt x="12073" y="9133"/>
                      <a:pt x="12189" y="9068"/>
                      <a:pt x="12273" y="8951"/>
                    </a:cubicBezTo>
                    <a:lnTo>
                      <a:pt x="12321" y="8886"/>
                    </a:lnTo>
                    <a:cubicBezTo>
                      <a:pt x="12363" y="8825"/>
                      <a:pt x="12382" y="8750"/>
                      <a:pt x="12374" y="8675"/>
                    </a:cubicBezTo>
                    <a:cubicBezTo>
                      <a:pt x="12382" y="8656"/>
                      <a:pt x="12388" y="8638"/>
                      <a:pt x="12391" y="8618"/>
                    </a:cubicBezTo>
                    <a:cubicBezTo>
                      <a:pt x="12821" y="4733"/>
                      <a:pt x="12224" y="424"/>
                      <a:pt x="7524" y="26"/>
                    </a:cubicBezTo>
                    <a:cubicBezTo>
                      <a:pt x="7323" y="9"/>
                      <a:pt x="7125" y="1"/>
                      <a:pt x="69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23"/>
            <p:cNvGrpSpPr/>
            <p:nvPr/>
          </p:nvGrpSpPr>
          <p:grpSpPr>
            <a:xfrm>
              <a:off x="1739309" y="617821"/>
              <a:ext cx="85081" cy="113673"/>
              <a:chOff x="1739309" y="617821"/>
              <a:chExt cx="85081" cy="113673"/>
            </a:xfrm>
          </p:grpSpPr>
          <p:sp>
            <p:nvSpPr>
              <p:cNvPr id="406" name="Google Shape;406;p23"/>
              <p:cNvSpPr/>
              <p:nvPr/>
            </p:nvSpPr>
            <p:spPr>
              <a:xfrm>
                <a:off x="1764923" y="657466"/>
                <a:ext cx="59467" cy="74028"/>
              </a:xfrm>
              <a:custGeom>
                <a:avLst/>
                <a:gdLst/>
                <a:ahLst/>
                <a:cxnLst/>
                <a:rect l="l" t="t" r="r" b="b"/>
                <a:pathLst>
                  <a:path w="1797" h="2237" extrusionOk="0">
                    <a:moveTo>
                      <a:pt x="1588" y="1"/>
                    </a:moveTo>
                    <a:cubicBezTo>
                      <a:pt x="1562" y="1"/>
                      <a:pt x="1536" y="9"/>
                      <a:pt x="1510" y="29"/>
                    </a:cubicBezTo>
                    <a:cubicBezTo>
                      <a:pt x="837" y="548"/>
                      <a:pt x="354" y="1284"/>
                      <a:pt x="39" y="2068"/>
                    </a:cubicBezTo>
                    <a:cubicBezTo>
                      <a:pt x="1" y="2160"/>
                      <a:pt x="95" y="2237"/>
                      <a:pt x="180" y="2237"/>
                    </a:cubicBezTo>
                    <a:cubicBezTo>
                      <a:pt x="223" y="2237"/>
                      <a:pt x="264" y="2217"/>
                      <a:pt x="284" y="2170"/>
                    </a:cubicBezTo>
                    <a:cubicBezTo>
                      <a:pt x="610" y="1414"/>
                      <a:pt x="1097" y="826"/>
                      <a:pt x="1696" y="268"/>
                    </a:cubicBezTo>
                    <a:cubicBezTo>
                      <a:pt x="1796" y="173"/>
                      <a:pt x="1702" y="1"/>
                      <a:pt x="15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3"/>
              <p:cNvSpPr/>
              <p:nvPr/>
            </p:nvSpPr>
            <p:spPr>
              <a:xfrm>
                <a:off x="1739309" y="617821"/>
                <a:ext cx="55298" cy="57449"/>
              </a:xfrm>
              <a:custGeom>
                <a:avLst/>
                <a:gdLst/>
                <a:ahLst/>
                <a:cxnLst/>
                <a:rect l="l" t="t" r="r" b="b"/>
                <a:pathLst>
                  <a:path w="1671" h="1736" extrusionOk="0">
                    <a:moveTo>
                      <a:pt x="1416" y="1"/>
                    </a:moveTo>
                    <a:cubicBezTo>
                      <a:pt x="1388" y="1"/>
                      <a:pt x="1359" y="9"/>
                      <a:pt x="1330" y="28"/>
                    </a:cubicBezTo>
                    <a:cubicBezTo>
                      <a:pt x="788" y="394"/>
                      <a:pt x="353" y="947"/>
                      <a:pt x="58" y="1524"/>
                    </a:cubicBezTo>
                    <a:cubicBezTo>
                      <a:pt x="1" y="1636"/>
                      <a:pt x="92" y="1736"/>
                      <a:pt x="186" y="1736"/>
                    </a:cubicBezTo>
                    <a:cubicBezTo>
                      <a:pt x="228" y="1736"/>
                      <a:pt x="271" y="1715"/>
                      <a:pt x="301" y="1667"/>
                    </a:cubicBezTo>
                    <a:cubicBezTo>
                      <a:pt x="641" y="1125"/>
                      <a:pt x="1059" y="714"/>
                      <a:pt x="1545" y="305"/>
                    </a:cubicBezTo>
                    <a:cubicBezTo>
                      <a:pt x="1671" y="198"/>
                      <a:pt x="1555" y="1"/>
                      <a:pt x="14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8" name="Google Shape;408;p23"/>
          <p:cNvGrpSpPr/>
          <p:nvPr/>
        </p:nvGrpSpPr>
        <p:grpSpPr>
          <a:xfrm>
            <a:off x="291413" y="-295003"/>
            <a:ext cx="420937" cy="645006"/>
            <a:chOff x="291413" y="-295003"/>
            <a:chExt cx="420937" cy="645006"/>
          </a:xfrm>
        </p:grpSpPr>
        <p:sp>
          <p:nvSpPr>
            <p:cNvPr id="409" name="Google Shape;409;p23"/>
            <p:cNvSpPr/>
            <p:nvPr/>
          </p:nvSpPr>
          <p:spPr>
            <a:xfrm>
              <a:off x="291413" y="-295003"/>
              <a:ext cx="420937" cy="498274"/>
            </a:xfrm>
            <a:custGeom>
              <a:avLst/>
              <a:gdLst/>
              <a:ahLst/>
              <a:cxnLst/>
              <a:rect l="l" t="t" r="r" b="b"/>
              <a:pathLst>
                <a:path w="12720" h="15057" extrusionOk="0">
                  <a:moveTo>
                    <a:pt x="8495" y="811"/>
                  </a:moveTo>
                  <a:cubicBezTo>
                    <a:pt x="8826" y="1462"/>
                    <a:pt x="9135" y="2114"/>
                    <a:pt x="9433" y="2770"/>
                  </a:cubicBezTo>
                  <a:cubicBezTo>
                    <a:pt x="7201" y="4197"/>
                    <a:pt x="5260" y="5404"/>
                    <a:pt x="2592" y="5934"/>
                  </a:cubicBezTo>
                  <a:cubicBezTo>
                    <a:pt x="2591" y="5934"/>
                    <a:pt x="2589" y="5935"/>
                    <a:pt x="2588" y="5935"/>
                  </a:cubicBezTo>
                  <a:cubicBezTo>
                    <a:pt x="2148" y="5298"/>
                    <a:pt x="1667" y="4690"/>
                    <a:pt x="1150" y="4116"/>
                  </a:cubicBezTo>
                  <a:cubicBezTo>
                    <a:pt x="1152" y="4115"/>
                    <a:pt x="1154" y="4115"/>
                    <a:pt x="1157" y="4115"/>
                  </a:cubicBezTo>
                  <a:cubicBezTo>
                    <a:pt x="1159" y="4115"/>
                    <a:pt x="1161" y="4115"/>
                    <a:pt x="1163" y="4114"/>
                  </a:cubicBezTo>
                  <a:cubicBezTo>
                    <a:pt x="3740" y="3350"/>
                    <a:pt x="6202" y="2209"/>
                    <a:pt x="8495" y="811"/>
                  </a:cubicBezTo>
                  <a:close/>
                  <a:moveTo>
                    <a:pt x="10658" y="8127"/>
                  </a:moveTo>
                  <a:cubicBezTo>
                    <a:pt x="10937" y="8127"/>
                    <a:pt x="11224" y="8170"/>
                    <a:pt x="11512" y="8227"/>
                  </a:cubicBezTo>
                  <a:cubicBezTo>
                    <a:pt x="11670" y="8726"/>
                    <a:pt x="11823" y="9228"/>
                    <a:pt x="11969" y="9738"/>
                  </a:cubicBezTo>
                  <a:cubicBezTo>
                    <a:pt x="11990" y="9823"/>
                    <a:pt x="12044" y="9896"/>
                    <a:pt x="12119" y="9942"/>
                  </a:cubicBezTo>
                  <a:cubicBezTo>
                    <a:pt x="11914" y="10848"/>
                    <a:pt x="10995" y="11516"/>
                    <a:pt x="10157" y="11516"/>
                  </a:cubicBezTo>
                  <a:cubicBezTo>
                    <a:pt x="9588" y="11516"/>
                    <a:pt x="9056" y="11208"/>
                    <a:pt x="8812" y="10455"/>
                  </a:cubicBezTo>
                  <a:cubicBezTo>
                    <a:pt x="8602" y="9804"/>
                    <a:pt x="8863" y="9035"/>
                    <a:pt x="9368" y="8590"/>
                  </a:cubicBezTo>
                  <a:cubicBezTo>
                    <a:pt x="9764" y="8240"/>
                    <a:pt x="10202" y="8127"/>
                    <a:pt x="10658" y="8127"/>
                  </a:cubicBezTo>
                  <a:close/>
                  <a:moveTo>
                    <a:pt x="3446" y="11407"/>
                  </a:moveTo>
                  <a:cubicBezTo>
                    <a:pt x="3786" y="11407"/>
                    <a:pt x="4095" y="11506"/>
                    <a:pt x="4303" y="11734"/>
                  </a:cubicBezTo>
                  <a:cubicBezTo>
                    <a:pt x="4353" y="11789"/>
                    <a:pt x="4424" y="11821"/>
                    <a:pt x="4497" y="11821"/>
                  </a:cubicBezTo>
                  <a:cubicBezTo>
                    <a:pt x="4509" y="11821"/>
                    <a:pt x="4521" y="11820"/>
                    <a:pt x="4533" y="11818"/>
                  </a:cubicBezTo>
                  <a:cubicBezTo>
                    <a:pt x="4669" y="12275"/>
                    <a:pt x="4793" y="12737"/>
                    <a:pt x="4901" y="13212"/>
                  </a:cubicBezTo>
                  <a:cubicBezTo>
                    <a:pt x="4925" y="13322"/>
                    <a:pt x="5003" y="13394"/>
                    <a:pt x="5097" y="13434"/>
                  </a:cubicBezTo>
                  <a:cubicBezTo>
                    <a:pt x="4734" y="14057"/>
                    <a:pt x="4065" y="14389"/>
                    <a:pt x="3368" y="14389"/>
                  </a:cubicBezTo>
                  <a:cubicBezTo>
                    <a:pt x="2800" y="14389"/>
                    <a:pt x="2212" y="14168"/>
                    <a:pt x="1758" y="13704"/>
                  </a:cubicBezTo>
                  <a:cubicBezTo>
                    <a:pt x="689" y="12614"/>
                    <a:pt x="2256" y="11407"/>
                    <a:pt x="3446" y="11407"/>
                  </a:cubicBezTo>
                  <a:close/>
                  <a:moveTo>
                    <a:pt x="8465" y="1"/>
                  </a:moveTo>
                  <a:cubicBezTo>
                    <a:pt x="8337" y="1"/>
                    <a:pt x="8214" y="111"/>
                    <a:pt x="8230" y="252"/>
                  </a:cubicBezTo>
                  <a:cubicBezTo>
                    <a:pt x="8213" y="256"/>
                    <a:pt x="8195" y="262"/>
                    <a:pt x="8178" y="270"/>
                  </a:cubicBezTo>
                  <a:cubicBezTo>
                    <a:pt x="5885" y="1618"/>
                    <a:pt x="3521" y="2698"/>
                    <a:pt x="1030" y="3630"/>
                  </a:cubicBezTo>
                  <a:cubicBezTo>
                    <a:pt x="941" y="3661"/>
                    <a:pt x="879" y="3738"/>
                    <a:pt x="865" y="3830"/>
                  </a:cubicBezTo>
                  <a:cubicBezTo>
                    <a:pt x="842" y="3821"/>
                    <a:pt x="818" y="3818"/>
                    <a:pt x="794" y="3818"/>
                  </a:cubicBezTo>
                  <a:cubicBezTo>
                    <a:pt x="625" y="3818"/>
                    <a:pt x="452" y="4006"/>
                    <a:pt x="575" y="4171"/>
                  </a:cubicBezTo>
                  <a:cubicBezTo>
                    <a:pt x="2148" y="6262"/>
                    <a:pt x="3390" y="8455"/>
                    <a:pt x="4230" y="10869"/>
                  </a:cubicBezTo>
                  <a:cubicBezTo>
                    <a:pt x="3996" y="10752"/>
                    <a:pt x="3728" y="10698"/>
                    <a:pt x="3445" y="10698"/>
                  </a:cubicBezTo>
                  <a:cubicBezTo>
                    <a:pt x="1925" y="10698"/>
                    <a:pt x="1" y="12248"/>
                    <a:pt x="889" y="13754"/>
                  </a:cubicBezTo>
                  <a:cubicBezTo>
                    <a:pt x="1404" y="14627"/>
                    <a:pt x="2407" y="15057"/>
                    <a:pt x="3366" y="15057"/>
                  </a:cubicBezTo>
                  <a:cubicBezTo>
                    <a:pt x="4595" y="15057"/>
                    <a:pt x="5753" y="14352"/>
                    <a:pt x="5723" y="12968"/>
                  </a:cubicBezTo>
                  <a:cubicBezTo>
                    <a:pt x="5723" y="12958"/>
                    <a:pt x="5729" y="12949"/>
                    <a:pt x="5728" y="12936"/>
                  </a:cubicBezTo>
                  <a:cubicBezTo>
                    <a:pt x="5726" y="12930"/>
                    <a:pt x="5723" y="12924"/>
                    <a:pt x="5723" y="12918"/>
                  </a:cubicBezTo>
                  <a:cubicBezTo>
                    <a:pt x="5718" y="12808"/>
                    <a:pt x="5708" y="12697"/>
                    <a:pt x="5691" y="12589"/>
                  </a:cubicBezTo>
                  <a:cubicBezTo>
                    <a:pt x="5676" y="12505"/>
                    <a:pt x="5619" y="12472"/>
                    <a:pt x="5558" y="12472"/>
                  </a:cubicBezTo>
                  <a:cubicBezTo>
                    <a:pt x="5555" y="12472"/>
                    <a:pt x="5553" y="12472"/>
                    <a:pt x="5550" y="12472"/>
                  </a:cubicBezTo>
                  <a:cubicBezTo>
                    <a:pt x="5504" y="12380"/>
                    <a:pt x="5458" y="12290"/>
                    <a:pt x="5418" y="12203"/>
                  </a:cubicBezTo>
                  <a:cubicBezTo>
                    <a:pt x="5412" y="12189"/>
                    <a:pt x="5404" y="12178"/>
                    <a:pt x="5394" y="12169"/>
                  </a:cubicBezTo>
                  <a:cubicBezTo>
                    <a:pt x="5343" y="11965"/>
                    <a:pt x="5293" y="11763"/>
                    <a:pt x="5233" y="11564"/>
                  </a:cubicBezTo>
                  <a:cubicBezTo>
                    <a:pt x="5121" y="11178"/>
                    <a:pt x="4999" y="10797"/>
                    <a:pt x="4864" y="10420"/>
                  </a:cubicBezTo>
                  <a:cubicBezTo>
                    <a:pt x="4587" y="9636"/>
                    <a:pt x="4260" y="8868"/>
                    <a:pt x="3890" y="8124"/>
                  </a:cubicBezTo>
                  <a:cubicBezTo>
                    <a:pt x="3585" y="7524"/>
                    <a:pt x="3248" y="6940"/>
                    <a:pt x="2877" y="6377"/>
                  </a:cubicBezTo>
                  <a:cubicBezTo>
                    <a:pt x="5262" y="6043"/>
                    <a:pt x="7959" y="5098"/>
                    <a:pt x="9696" y="3367"/>
                  </a:cubicBezTo>
                  <a:cubicBezTo>
                    <a:pt x="10284" y="4718"/>
                    <a:pt x="10802" y="6090"/>
                    <a:pt x="11269" y="7495"/>
                  </a:cubicBezTo>
                  <a:cubicBezTo>
                    <a:pt x="11084" y="7447"/>
                    <a:pt x="10897" y="7425"/>
                    <a:pt x="10710" y="7425"/>
                  </a:cubicBezTo>
                  <a:cubicBezTo>
                    <a:pt x="8966" y="7425"/>
                    <a:pt x="7318" y="9384"/>
                    <a:pt x="8362" y="11120"/>
                  </a:cubicBezTo>
                  <a:cubicBezTo>
                    <a:pt x="8771" y="11798"/>
                    <a:pt x="9512" y="12210"/>
                    <a:pt x="10273" y="12210"/>
                  </a:cubicBezTo>
                  <a:cubicBezTo>
                    <a:pt x="10536" y="12210"/>
                    <a:pt x="10801" y="12161"/>
                    <a:pt x="11056" y="12057"/>
                  </a:cubicBezTo>
                  <a:cubicBezTo>
                    <a:pt x="11947" y="11694"/>
                    <a:pt x="12719" y="10766"/>
                    <a:pt x="12643" y="9789"/>
                  </a:cubicBezTo>
                  <a:cubicBezTo>
                    <a:pt x="12683" y="9714"/>
                    <a:pt x="12693" y="9625"/>
                    <a:pt x="12675" y="9542"/>
                  </a:cubicBezTo>
                  <a:cubicBezTo>
                    <a:pt x="11950" y="6207"/>
                    <a:pt x="10541" y="2950"/>
                    <a:pt x="8654" y="109"/>
                  </a:cubicBezTo>
                  <a:cubicBezTo>
                    <a:pt x="8604" y="33"/>
                    <a:pt x="8534" y="1"/>
                    <a:pt x="84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23"/>
            <p:cNvGrpSpPr/>
            <p:nvPr/>
          </p:nvGrpSpPr>
          <p:grpSpPr>
            <a:xfrm>
              <a:off x="317622" y="261977"/>
              <a:ext cx="171618" cy="88026"/>
              <a:chOff x="317622" y="261977"/>
              <a:chExt cx="171618" cy="88026"/>
            </a:xfrm>
          </p:grpSpPr>
          <p:sp>
            <p:nvSpPr>
              <p:cNvPr id="411" name="Google Shape;411;p23"/>
              <p:cNvSpPr/>
              <p:nvPr/>
            </p:nvSpPr>
            <p:spPr>
              <a:xfrm>
                <a:off x="317622" y="261977"/>
                <a:ext cx="146732" cy="34879"/>
              </a:xfrm>
              <a:custGeom>
                <a:avLst/>
                <a:gdLst/>
                <a:ahLst/>
                <a:cxnLst/>
                <a:rect l="l" t="t" r="r" b="b"/>
                <a:pathLst>
                  <a:path w="4434" h="1054" extrusionOk="0">
                    <a:moveTo>
                      <a:pt x="140" y="0"/>
                    </a:moveTo>
                    <a:cubicBezTo>
                      <a:pt x="66" y="0"/>
                      <a:pt x="1" y="106"/>
                      <a:pt x="70" y="163"/>
                    </a:cubicBezTo>
                    <a:cubicBezTo>
                      <a:pt x="808" y="752"/>
                      <a:pt x="1715" y="1054"/>
                      <a:pt x="2630" y="1054"/>
                    </a:cubicBezTo>
                    <a:cubicBezTo>
                      <a:pt x="3193" y="1054"/>
                      <a:pt x="3759" y="939"/>
                      <a:pt x="4291" y="708"/>
                    </a:cubicBezTo>
                    <a:cubicBezTo>
                      <a:pt x="4433" y="646"/>
                      <a:pt x="4356" y="416"/>
                      <a:pt x="4222" y="416"/>
                    </a:cubicBezTo>
                    <a:cubicBezTo>
                      <a:pt x="4206" y="416"/>
                      <a:pt x="4190" y="419"/>
                      <a:pt x="4173" y="426"/>
                    </a:cubicBezTo>
                    <a:cubicBezTo>
                      <a:pt x="3620" y="654"/>
                      <a:pt x="3067" y="768"/>
                      <a:pt x="2524" y="768"/>
                    </a:cubicBezTo>
                    <a:cubicBezTo>
                      <a:pt x="1714" y="768"/>
                      <a:pt x="924" y="515"/>
                      <a:pt x="185" y="14"/>
                    </a:cubicBezTo>
                    <a:cubicBezTo>
                      <a:pt x="170" y="4"/>
                      <a:pt x="155" y="0"/>
                      <a:pt x="1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3"/>
              <p:cNvSpPr/>
              <p:nvPr/>
            </p:nvSpPr>
            <p:spPr>
              <a:xfrm>
                <a:off x="371629" y="323099"/>
                <a:ext cx="117611" cy="26904"/>
              </a:xfrm>
              <a:custGeom>
                <a:avLst/>
                <a:gdLst/>
                <a:ahLst/>
                <a:cxnLst/>
                <a:rect l="l" t="t" r="r" b="b"/>
                <a:pathLst>
                  <a:path w="3554" h="813" extrusionOk="0">
                    <a:moveTo>
                      <a:pt x="3298" y="1"/>
                    </a:moveTo>
                    <a:cubicBezTo>
                      <a:pt x="3271" y="1"/>
                      <a:pt x="3243" y="7"/>
                      <a:pt x="3215" y="22"/>
                    </a:cubicBezTo>
                    <a:cubicBezTo>
                      <a:pt x="2616" y="331"/>
                      <a:pt x="2004" y="499"/>
                      <a:pt x="1377" y="499"/>
                    </a:cubicBezTo>
                    <a:cubicBezTo>
                      <a:pt x="995" y="499"/>
                      <a:pt x="607" y="436"/>
                      <a:pt x="213" y="305"/>
                    </a:cubicBezTo>
                    <a:cubicBezTo>
                      <a:pt x="197" y="300"/>
                      <a:pt x="182" y="297"/>
                      <a:pt x="168" y="297"/>
                    </a:cubicBezTo>
                    <a:cubicBezTo>
                      <a:pt x="40" y="297"/>
                      <a:pt x="0" y="507"/>
                      <a:pt x="142" y="559"/>
                    </a:cubicBezTo>
                    <a:cubicBezTo>
                      <a:pt x="594" y="726"/>
                      <a:pt x="1071" y="813"/>
                      <a:pt x="1545" y="813"/>
                    </a:cubicBezTo>
                    <a:cubicBezTo>
                      <a:pt x="2186" y="813"/>
                      <a:pt x="2823" y="654"/>
                      <a:pt x="3389" y="319"/>
                    </a:cubicBezTo>
                    <a:cubicBezTo>
                      <a:pt x="3553" y="222"/>
                      <a:pt x="3453" y="1"/>
                      <a:pt x="32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3" name="Google Shape;413;p23"/>
          <p:cNvGrpSpPr/>
          <p:nvPr/>
        </p:nvGrpSpPr>
        <p:grpSpPr>
          <a:xfrm>
            <a:off x="1214230" y="1280862"/>
            <a:ext cx="693917" cy="709106"/>
            <a:chOff x="1214230" y="1280862"/>
            <a:chExt cx="693917" cy="709106"/>
          </a:xfrm>
        </p:grpSpPr>
        <p:sp>
          <p:nvSpPr>
            <p:cNvPr id="414" name="Google Shape;414;p23"/>
            <p:cNvSpPr/>
            <p:nvPr/>
          </p:nvSpPr>
          <p:spPr>
            <a:xfrm>
              <a:off x="1265424" y="1280862"/>
              <a:ext cx="642723" cy="709106"/>
            </a:xfrm>
            <a:custGeom>
              <a:avLst/>
              <a:gdLst/>
              <a:ahLst/>
              <a:cxnLst/>
              <a:rect l="l" t="t" r="r" b="b"/>
              <a:pathLst>
                <a:path w="19422" h="21428" extrusionOk="0">
                  <a:moveTo>
                    <a:pt x="11308" y="8253"/>
                  </a:moveTo>
                  <a:cubicBezTo>
                    <a:pt x="11936" y="10788"/>
                    <a:pt x="13471" y="13229"/>
                    <a:pt x="14823" y="15298"/>
                  </a:cubicBezTo>
                  <a:cubicBezTo>
                    <a:pt x="14873" y="15379"/>
                    <a:pt x="14961" y="15427"/>
                    <a:pt x="15053" y="15427"/>
                  </a:cubicBezTo>
                  <a:cubicBezTo>
                    <a:pt x="15066" y="15427"/>
                    <a:pt x="15078" y="15426"/>
                    <a:pt x="15091" y="15424"/>
                  </a:cubicBezTo>
                  <a:lnTo>
                    <a:pt x="15091" y="15424"/>
                  </a:lnTo>
                  <a:cubicBezTo>
                    <a:pt x="14714" y="15724"/>
                    <a:pt x="14284" y="15938"/>
                    <a:pt x="13820" y="16092"/>
                  </a:cubicBezTo>
                  <a:cubicBezTo>
                    <a:pt x="13560" y="14630"/>
                    <a:pt x="12011" y="13200"/>
                    <a:pt x="11128" y="12143"/>
                  </a:cubicBezTo>
                  <a:cubicBezTo>
                    <a:pt x="10213" y="11051"/>
                    <a:pt x="9244" y="9974"/>
                    <a:pt x="8217" y="8964"/>
                  </a:cubicBezTo>
                  <a:cubicBezTo>
                    <a:pt x="9048" y="8434"/>
                    <a:pt x="10454" y="8287"/>
                    <a:pt x="11308" y="8253"/>
                  </a:cubicBezTo>
                  <a:close/>
                  <a:moveTo>
                    <a:pt x="11166" y="759"/>
                  </a:moveTo>
                  <a:cubicBezTo>
                    <a:pt x="12502" y="759"/>
                    <a:pt x="13804" y="1049"/>
                    <a:pt x="14874" y="1756"/>
                  </a:cubicBezTo>
                  <a:cubicBezTo>
                    <a:pt x="18211" y="3960"/>
                    <a:pt x="16891" y="8322"/>
                    <a:pt x="14502" y="10604"/>
                  </a:cubicBezTo>
                  <a:cubicBezTo>
                    <a:pt x="14318" y="10780"/>
                    <a:pt x="14371" y="11008"/>
                    <a:pt x="14514" y="11144"/>
                  </a:cubicBezTo>
                  <a:lnTo>
                    <a:pt x="14514" y="11148"/>
                  </a:lnTo>
                  <a:cubicBezTo>
                    <a:pt x="14771" y="12270"/>
                    <a:pt x="15312" y="13414"/>
                    <a:pt x="15972" y="14355"/>
                  </a:cubicBezTo>
                  <a:cubicBezTo>
                    <a:pt x="15807" y="14670"/>
                    <a:pt x="15594" y="14957"/>
                    <a:pt x="15339" y="15205"/>
                  </a:cubicBezTo>
                  <a:cubicBezTo>
                    <a:pt x="15355" y="15139"/>
                    <a:pt x="15342" y="15070"/>
                    <a:pt x="15309" y="15012"/>
                  </a:cubicBezTo>
                  <a:cubicBezTo>
                    <a:pt x="14013" y="12722"/>
                    <a:pt x="12926" y="10607"/>
                    <a:pt x="12213" y="8224"/>
                  </a:cubicBezTo>
                  <a:cubicBezTo>
                    <a:pt x="12832" y="8179"/>
                    <a:pt x="13390" y="8029"/>
                    <a:pt x="13866" y="7556"/>
                  </a:cubicBezTo>
                  <a:cubicBezTo>
                    <a:pt x="14074" y="7348"/>
                    <a:pt x="13877" y="7062"/>
                    <a:pt x="13650" y="7062"/>
                  </a:cubicBezTo>
                  <a:cubicBezTo>
                    <a:pt x="13584" y="7062"/>
                    <a:pt x="13516" y="7086"/>
                    <a:pt x="13454" y="7142"/>
                  </a:cubicBezTo>
                  <a:cubicBezTo>
                    <a:pt x="13034" y="7525"/>
                    <a:pt x="12558" y="7626"/>
                    <a:pt x="12060" y="7649"/>
                  </a:cubicBezTo>
                  <a:cubicBezTo>
                    <a:pt x="11890" y="7014"/>
                    <a:pt x="11739" y="6363"/>
                    <a:pt x="11624" y="5678"/>
                  </a:cubicBezTo>
                  <a:cubicBezTo>
                    <a:pt x="11598" y="5524"/>
                    <a:pt x="11483" y="5456"/>
                    <a:pt x="11359" y="5456"/>
                  </a:cubicBezTo>
                  <a:cubicBezTo>
                    <a:pt x="11198" y="5456"/>
                    <a:pt x="11023" y="5571"/>
                    <a:pt x="11017" y="5759"/>
                  </a:cubicBezTo>
                  <a:cubicBezTo>
                    <a:pt x="11002" y="6395"/>
                    <a:pt x="11056" y="7029"/>
                    <a:pt x="11175" y="7652"/>
                  </a:cubicBezTo>
                  <a:cubicBezTo>
                    <a:pt x="11066" y="7652"/>
                    <a:pt x="10956" y="7656"/>
                    <a:pt x="10847" y="7662"/>
                  </a:cubicBezTo>
                  <a:cubicBezTo>
                    <a:pt x="10179" y="7700"/>
                    <a:pt x="9539" y="7841"/>
                    <a:pt x="8925" y="8107"/>
                  </a:cubicBezTo>
                  <a:cubicBezTo>
                    <a:pt x="8599" y="8250"/>
                    <a:pt x="8231" y="8434"/>
                    <a:pt x="7913" y="8666"/>
                  </a:cubicBezTo>
                  <a:cubicBezTo>
                    <a:pt x="7262" y="8043"/>
                    <a:pt x="6588" y="7446"/>
                    <a:pt x="5886" y="6890"/>
                  </a:cubicBezTo>
                  <a:cubicBezTo>
                    <a:pt x="5816" y="6822"/>
                    <a:pt x="5736" y="6794"/>
                    <a:pt x="5660" y="6794"/>
                  </a:cubicBezTo>
                  <a:cubicBezTo>
                    <a:pt x="5393" y="6794"/>
                    <a:pt x="5157" y="7138"/>
                    <a:pt x="5406" y="7372"/>
                  </a:cubicBezTo>
                  <a:cubicBezTo>
                    <a:pt x="6061" y="7989"/>
                    <a:pt x="6720" y="8596"/>
                    <a:pt x="7371" y="9213"/>
                  </a:cubicBezTo>
                  <a:cubicBezTo>
                    <a:pt x="7193" y="9481"/>
                    <a:pt x="7103" y="9792"/>
                    <a:pt x="7176" y="10154"/>
                  </a:cubicBezTo>
                  <a:cubicBezTo>
                    <a:pt x="7194" y="10247"/>
                    <a:pt x="7272" y="10289"/>
                    <a:pt x="7353" y="10289"/>
                  </a:cubicBezTo>
                  <a:cubicBezTo>
                    <a:pt x="7453" y="10289"/>
                    <a:pt x="7557" y="10222"/>
                    <a:pt x="7550" y="10103"/>
                  </a:cubicBezTo>
                  <a:cubicBezTo>
                    <a:pt x="7536" y="9896"/>
                    <a:pt x="7582" y="9689"/>
                    <a:pt x="7681" y="9509"/>
                  </a:cubicBezTo>
                  <a:cubicBezTo>
                    <a:pt x="8345" y="10141"/>
                    <a:pt x="8997" y="10786"/>
                    <a:pt x="9620" y="11466"/>
                  </a:cubicBezTo>
                  <a:cubicBezTo>
                    <a:pt x="10248" y="12151"/>
                    <a:pt x="10855" y="12852"/>
                    <a:pt x="11443" y="13571"/>
                  </a:cubicBezTo>
                  <a:cubicBezTo>
                    <a:pt x="12057" y="14324"/>
                    <a:pt x="13051" y="15226"/>
                    <a:pt x="13315" y="16232"/>
                  </a:cubicBezTo>
                  <a:cubicBezTo>
                    <a:pt x="12639" y="16387"/>
                    <a:pt x="11919" y="16439"/>
                    <a:pt x="11221" y="16456"/>
                  </a:cubicBezTo>
                  <a:lnTo>
                    <a:pt x="11221" y="16454"/>
                  </a:lnTo>
                  <a:cubicBezTo>
                    <a:pt x="11212" y="16454"/>
                    <a:pt x="11207" y="16459"/>
                    <a:pt x="11200" y="16459"/>
                  </a:cubicBezTo>
                  <a:cubicBezTo>
                    <a:pt x="10864" y="15477"/>
                    <a:pt x="10264" y="14327"/>
                    <a:pt x="9437" y="13687"/>
                  </a:cubicBezTo>
                  <a:cubicBezTo>
                    <a:pt x="9373" y="13639"/>
                    <a:pt x="9295" y="13613"/>
                    <a:pt x="9216" y="13613"/>
                  </a:cubicBezTo>
                  <a:cubicBezTo>
                    <a:pt x="9211" y="13613"/>
                    <a:pt x="9207" y="13613"/>
                    <a:pt x="9202" y="13613"/>
                  </a:cubicBezTo>
                  <a:cubicBezTo>
                    <a:pt x="9159" y="13584"/>
                    <a:pt x="9110" y="13566"/>
                    <a:pt x="9058" y="13563"/>
                  </a:cubicBezTo>
                  <a:cubicBezTo>
                    <a:pt x="5974" y="13373"/>
                    <a:pt x="1299" y="12894"/>
                    <a:pt x="1191" y="8826"/>
                  </a:cubicBezTo>
                  <a:cubicBezTo>
                    <a:pt x="1109" y="5810"/>
                    <a:pt x="3647" y="3257"/>
                    <a:pt x="6154" y="1987"/>
                  </a:cubicBezTo>
                  <a:cubicBezTo>
                    <a:pt x="7581" y="1265"/>
                    <a:pt x="9403" y="759"/>
                    <a:pt x="11166" y="759"/>
                  </a:cubicBezTo>
                  <a:close/>
                  <a:moveTo>
                    <a:pt x="18109" y="16291"/>
                  </a:moveTo>
                  <a:cubicBezTo>
                    <a:pt x="18265" y="16487"/>
                    <a:pt x="18409" y="16693"/>
                    <a:pt x="18517" y="16920"/>
                  </a:cubicBezTo>
                  <a:cubicBezTo>
                    <a:pt x="18579" y="17052"/>
                    <a:pt x="18631" y="17188"/>
                    <a:pt x="18674" y="17328"/>
                  </a:cubicBezTo>
                  <a:cubicBezTo>
                    <a:pt x="18694" y="17395"/>
                    <a:pt x="18712" y="17462"/>
                    <a:pt x="18729" y="17528"/>
                  </a:cubicBezTo>
                  <a:cubicBezTo>
                    <a:pt x="18634" y="17571"/>
                    <a:pt x="18568" y="17658"/>
                    <a:pt x="18553" y="17761"/>
                  </a:cubicBezTo>
                  <a:cubicBezTo>
                    <a:pt x="18543" y="17834"/>
                    <a:pt x="18559" y="17910"/>
                    <a:pt x="18599" y="17972"/>
                  </a:cubicBezTo>
                  <a:cubicBezTo>
                    <a:pt x="17318" y="19750"/>
                    <a:pt x="15738" y="20868"/>
                    <a:pt x="13415" y="20868"/>
                  </a:cubicBezTo>
                  <a:cubicBezTo>
                    <a:pt x="13369" y="20868"/>
                    <a:pt x="13322" y="20868"/>
                    <a:pt x="13275" y="20867"/>
                  </a:cubicBezTo>
                  <a:cubicBezTo>
                    <a:pt x="13255" y="20869"/>
                    <a:pt x="13235" y="20872"/>
                    <a:pt x="13217" y="20878"/>
                  </a:cubicBezTo>
                  <a:cubicBezTo>
                    <a:pt x="12520" y="20486"/>
                    <a:pt x="12178" y="19948"/>
                    <a:pt x="12160" y="19129"/>
                  </a:cubicBezTo>
                  <a:lnTo>
                    <a:pt x="12160" y="19129"/>
                  </a:lnTo>
                  <a:cubicBezTo>
                    <a:pt x="12171" y="19132"/>
                    <a:pt x="12177" y="19139"/>
                    <a:pt x="12189" y="19141"/>
                  </a:cubicBezTo>
                  <a:cubicBezTo>
                    <a:pt x="12369" y="19158"/>
                    <a:pt x="12548" y="19166"/>
                    <a:pt x="12726" y="19166"/>
                  </a:cubicBezTo>
                  <a:cubicBezTo>
                    <a:pt x="14857" y="19166"/>
                    <a:pt x="16839" y="17971"/>
                    <a:pt x="18109" y="16291"/>
                  </a:cubicBezTo>
                  <a:close/>
                  <a:moveTo>
                    <a:pt x="11201" y="1"/>
                  </a:moveTo>
                  <a:cubicBezTo>
                    <a:pt x="9458" y="1"/>
                    <a:pt x="7673" y="442"/>
                    <a:pt x="6260" y="1082"/>
                  </a:cubicBezTo>
                  <a:cubicBezTo>
                    <a:pt x="3185" y="2474"/>
                    <a:pt x="1" y="5677"/>
                    <a:pt x="458" y="9345"/>
                  </a:cubicBezTo>
                  <a:cubicBezTo>
                    <a:pt x="962" y="13377"/>
                    <a:pt x="5312" y="14132"/>
                    <a:pt x="8667" y="14132"/>
                  </a:cubicBezTo>
                  <a:cubicBezTo>
                    <a:pt x="8750" y="14132"/>
                    <a:pt x="8833" y="14132"/>
                    <a:pt x="8914" y="14131"/>
                  </a:cubicBezTo>
                  <a:cubicBezTo>
                    <a:pt x="9219" y="14557"/>
                    <a:pt x="9591" y="14934"/>
                    <a:pt x="9904" y="15356"/>
                  </a:cubicBezTo>
                  <a:cubicBezTo>
                    <a:pt x="10225" y="15791"/>
                    <a:pt x="10484" y="16254"/>
                    <a:pt x="10746" y="16726"/>
                  </a:cubicBezTo>
                  <a:cubicBezTo>
                    <a:pt x="10794" y="16812"/>
                    <a:pt x="10874" y="16847"/>
                    <a:pt x="10957" y="16847"/>
                  </a:cubicBezTo>
                  <a:cubicBezTo>
                    <a:pt x="10980" y="16847"/>
                    <a:pt x="11003" y="16844"/>
                    <a:pt x="11026" y="16839"/>
                  </a:cubicBezTo>
                  <a:cubicBezTo>
                    <a:pt x="11045" y="16866"/>
                    <a:pt x="11068" y="16891"/>
                    <a:pt x="11095" y="16909"/>
                  </a:cubicBezTo>
                  <a:cubicBezTo>
                    <a:pt x="10654" y="17672"/>
                    <a:pt x="10838" y="18908"/>
                    <a:pt x="11719" y="19245"/>
                  </a:cubicBezTo>
                  <a:cubicBezTo>
                    <a:pt x="11598" y="20138"/>
                    <a:pt x="12218" y="21153"/>
                    <a:pt x="13079" y="21417"/>
                  </a:cubicBezTo>
                  <a:cubicBezTo>
                    <a:pt x="13103" y="21424"/>
                    <a:pt x="13127" y="21428"/>
                    <a:pt x="13152" y="21428"/>
                  </a:cubicBezTo>
                  <a:cubicBezTo>
                    <a:pt x="13222" y="21428"/>
                    <a:pt x="13290" y="21398"/>
                    <a:pt x="13338" y="21343"/>
                  </a:cubicBezTo>
                  <a:cubicBezTo>
                    <a:pt x="13525" y="21364"/>
                    <a:pt x="13715" y="21374"/>
                    <a:pt x="13907" y="21374"/>
                  </a:cubicBezTo>
                  <a:cubicBezTo>
                    <a:pt x="16171" y="21374"/>
                    <a:pt x="18674" y="19990"/>
                    <a:pt x="19384" y="17776"/>
                  </a:cubicBezTo>
                  <a:cubicBezTo>
                    <a:pt x="19421" y="17661"/>
                    <a:pt x="19383" y="17566"/>
                    <a:pt x="19311" y="17508"/>
                  </a:cubicBezTo>
                  <a:cubicBezTo>
                    <a:pt x="19202" y="16889"/>
                    <a:pt x="18778" y="16277"/>
                    <a:pt x="18311" y="15885"/>
                  </a:cubicBezTo>
                  <a:cubicBezTo>
                    <a:pt x="18298" y="15874"/>
                    <a:pt x="18285" y="15866"/>
                    <a:pt x="18269" y="15860"/>
                  </a:cubicBezTo>
                  <a:cubicBezTo>
                    <a:pt x="18320" y="15094"/>
                    <a:pt x="17670" y="14335"/>
                    <a:pt x="16949" y="14168"/>
                  </a:cubicBezTo>
                  <a:cubicBezTo>
                    <a:pt x="16934" y="14164"/>
                    <a:pt x="16919" y="14163"/>
                    <a:pt x="16905" y="14163"/>
                  </a:cubicBezTo>
                  <a:cubicBezTo>
                    <a:pt x="16715" y="14163"/>
                    <a:pt x="16591" y="14444"/>
                    <a:pt x="16793" y="14537"/>
                  </a:cubicBezTo>
                  <a:cubicBezTo>
                    <a:pt x="17079" y="14669"/>
                    <a:pt x="17318" y="14856"/>
                    <a:pt x="17490" y="15124"/>
                  </a:cubicBezTo>
                  <a:cubicBezTo>
                    <a:pt x="17643" y="15362"/>
                    <a:pt x="17680" y="15600"/>
                    <a:pt x="17709" y="15863"/>
                  </a:cubicBezTo>
                  <a:cubicBezTo>
                    <a:pt x="17660" y="15885"/>
                    <a:pt x="17617" y="15918"/>
                    <a:pt x="17585" y="15960"/>
                  </a:cubicBezTo>
                  <a:cubicBezTo>
                    <a:pt x="16240" y="17738"/>
                    <a:pt x="14358" y="18545"/>
                    <a:pt x="12189" y="18770"/>
                  </a:cubicBezTo>
                  <a:cubicBezTo>
                    <a:pt x="12140" y="18773"/>
                    <a:pt x="12094" y="18795"/>
                    <a:pt x="12060" y="18830"/>
                  </a:cubicBezTo>
                  <a:cubicBezTo>
                    <a:pt x="12053" y="18815"/>
                    <a:pt x="12042" y="18799"/>
                    <a:pt x="12031" y="18786"/>
                  </a:cubicBezTo>
                  <a:cubicBezTo>
                    <a:pt x="11780" y="18524"/>
                    <a:pt x="11543" y="18334"/>
                    <a:pt x="11463" y="17959"/>
                  </a:cubicBezTo>
                  <a:cubicBezTo>
                    <a:pt x="11388" y="17615"/>
                    <a:pt x="11458" y="17277"/>
                    <a:pt x="11630" y="16977"/>
                  </a:cubicBezTo>
                  <a:cubicBezTo>
                    <a:pt x="11729" y="16980"/>
                    <a:pt x="11829" y="16982"/>
                    <a:pt x="11929" y="16982"/>
                  </a:cubicBezTo>
                  <a:cubicBezTo>
                    <a:pt x="12489" y="16982"/>
                    <a:pt x="13053" y="16929"/>
                    <a:pt x="13592" y="16810"/>
                  </a:cubicBezTo>
                  <a:cubicBezTo>
                    <a:pt x="13604" y="16812"/>
                    <a:pt x="13616" y="16813"/>
                    <a:pt x="13628" y="16813"/>
                  </a:cubicBezTo>
                  <a:cubicBezTo>
                    <a:pt x="13676" y="16813"/>
                    <a:pt x="13723" y="16798"/>
                    <a:pt x="13762" y="16770"/>
                  </a:cubicBezTo>
                  <a:cubicBezTo>
                    <a:pt x="14966" y="16468"/>
                    <a:pt x="16029" y="15808"/>
                    <a:pt x="16618" y="14586"/>
                  </a:cubicBezTo>
                  <a:cubicBezTo>
                    <a:pt x="16664" y="14499"/>
                    <a:pt x="16667" y="14396"/>
                    <a:pt x="16629" y="14304"/>
                  </a:cubicBezTo>
                  <a:cubicBezTo>
                    <a:pt x="16669" y="14214"/>
                    <a:pt x="16673" y="14105"/>
                    <a:pt x="16608" y="13989"/>
                  </a:cubicBezTo>
                  <a:cubicBezTo>
                    <a:pt x="16068" y="13038"/>
                    <a:pt x="15588" y="12079"/>
                    <a:pt x="15102" y="11103"/>
                  </a:cubicBezTo>
                  <a:cubicBezTo>
                    <a:pt x="17520" y="8757"/>
                    <a:pt x="18795" y="4863"/>
                    <a:pt x="16349" y="2032"/>
                  </a:cubicBezTo>
                  <a:cubicBezTo>
                    <a:pt x="15079" y="562"/>
                    <a:pt x="13166" y="1"/>
                    <a:pt x="112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3"/>
            <p:cNvSpPr/>
            <p:nvPr/>
          </p:nvSpPr>
          <p:spPr>
            <a:xfrm>
              <a:off x="1216414" y="1365116"/>
              <a:ext cx="83195" cy="91600"/>
            </a:xfrm>
            <a:custGeom>
              <a:avLst/>
              <a:gdLst/>
              <a:ahLst/>
              <a:cxnLst/>
              <a:rect l="l" t="t" r="r" b="b"/>
              <a:pathLst>
                <a:path w="2514" h="2768" extrusionOk="0">
                  <a:moveTo>
                    <a:pt x="2283" y="0"/>
                  </a:moveTo>
                  <a:cubicBezTo>
                    <a:pt x="2257" y="0"/>
                    <a:pt x="2230" y="8"/>
                    <a:pt x="2204" y="26"/>
                  </a:cubicBezTo>
                  <a:cubicBezTo>
                    <a:pt x="1304" y="668"/>
                    <a:pt x="589" y="1584"/>
                    <a:pt x="63" y="2549"/>
                  </a:cubicBezTo>
                  <a:cubicBezTo>
                    <a:pt x="1" y="2662"/>
                    <a:pt x="101" y="2767"/>
                    <a:pt x="199" y="2767"/>
                  </a:cubicBezTo>
                  <a:cubicBezTo>
                    <a:pt x="243" y="2767"/>
                    <a:pt x="286" y="2746"/>
                    <a:pt x="314" y="2696"/>
                  </a:cubicBezTo>
                  <a:cubicBezTo>
                    <a:pt x="860" y="1735"/>
                    <a:pt x="1572" y="994"/>
                    <a:pt x="2400" y="280"/>
                  </a:cubicBezTo>
                  <a:cubicBezTo>
                    <a:pt x="2513" y="183"/>
                    <a:pt x="2408" y="0"/>
                    <a:pt x="22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3"/>
            <p:cNvSpPr/>
            <p:nvPr/>
          </p:nvSpPr>
          <p:spPr>
            <a:xfrm>
              <a:off x="1214230" y="1326463"/>
              <a:ext cx="63538" cy="48745"/>
            </a:xfrm>
            <a:custGeom>
              <a:avLst/>
              <a:gdLst/>
              <a:ahLst/>
              <a:cxnLst/>
              <a:rect l="l" t="t" r="r" b="b"/>
              <a:pathLst>
                <a:path w="1920" h="1473" extrusionOk="0">
                  <a:moveTo>
                    <a:pt x="1664" y="1"/>
                  </a:moveTo>
                  <a:cubicBezTo>
                    <a:pt x="1624" y="1"/>
                    <a:pt x="1581" y="15"/>
                    <a:pt x="1538" y="50"/>
                  </a:cubicBezTo>
                  <a:lnTo>
                    <a:pt x="96" y="1243"/>
                  </a:lnTo>
                  <a:cubicBezTo>
                    <a:pt x="1" y="1320"/>
                    <a:pt x="90" y="1473"/>
                    <a:pt x="192" y="1473"/>
                  </a:cubicBezTo>
                  <a:cubicBezTo>
                    <a:pt x="213" y="1473"/>
                    <a:pt x="235" y="1466"/>
                    <a:pt x="256" y="1450"/>
                  </a:cubicBezTo>
                  <a:lnTo>
                    <a:pt x="1756" y="333"/>
                  </a:lnTo>
                  <a:cubicBezTo>
                    <a:pt x="1919" y="211"/>
                    <a:pt x="1815" y="1"/>
                    <a:pt x="16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23"/>
          <p:cNvGrpSpPr/>
          <p:nvPr/>
        </p:nvGrpSpPr>
        <p:grpSpPr>
          <a:xfrm>
            <a:off x="-182869" y="835238"/>
            <a:ext cx="1277205" cy="1131333"/>
            <a:chOff x="-182869" y="835238"/>
            <a:chExt cx="1277205" cy="1131333"/>
          </a:xfrm>
        </p:grpSpPr>
        <p:sp>
          <p:nvSpPr>
            <p:cNvPr id="418" name="Google Shape;418;p23"/>
            <p:cNvSpPr/>
            <p:nvPr/>
          </p:nvSpPr>
          <p:spPr>
            <a:xfrm>
              <a:off x="-182869" y="851983"/>
              <a:ext cx="1277205" cy="1076929"/>
            </a:xfrm>
            <a:custGeom>
              <a:avLst/>
              <a:gdLst/>
              <a:ahLst/>
              <a:cxnLst/>
              <a:rect l="l" t="t" r="r" b="b"/>
              <a:pathLst>
                <a:path w="38595" h="32543" extrusionOk="0">
                  <a:moveTo>
                    <a:pt x="5482" y="757"/>
                  </a:moveTo>
                  <a:cubicBezTo>
                    <a:pt x="9744" y="757"/>
                    <a:pt x="13979" y="1983"/>
                    <a:pt x="17624" y="4249"/>
                  </a:cubicBezTo>
                  <a:cubicBezTo>
                    <a:pt x="21956" y="6940"/>
                    <a:pt x="24621" y="10679"/>
                    <a:pt x="26212" y="15448"/>
                  </a:cubicBezTo>
                  <a:cubicBezTo>
                    <a:pt x="25337" y="16600"/>
                    <a:pt x="24513" y="17790"/>
                    <a:pt x="23775" y="19030"/>
                  </a:cubicBezTo>
                  <a:cubicBezTo>
                    <a:pt x="23769" y="19040"/>
                    <a:pt x="23771" y="19049"/>
                    <a:pt x="23765" y="19058"/>
                  </a:cubicBezTo>
                  <a:cubicBezTo>
                    <a:pt x="23310" y="19007"/>
                    <a:pt x="22855" y="18981"/>
                    <a:pt x="22401" y="18966"/>
                  </a:cubicBezTo>
                  <a:cubicBezTo>
                    <a:pt x="22388" y="18935"/>
                    <a:pt x="22368" y="18906"/>
                    <a:pt x="22343" y="18883"/>
                  </a:cubicBezTo>
                  <a:cubicBezTo>
                    <a:pt x="18336" y="14967"/>
                    <a:pt x="12853" y="12949"/>
                    <a:pt x="7336" y="12949"/>
                  </a:cubicBezTo>
                  <a:cubicBezTo>
                    <a:pt x="5691" y="12949"/>
                    <a:pt x="4043" y="13129"/>
                    <a:pt x="2431" y="13491"/>
                  </a:cubicBezTo>
                  <a:lnTo>
                    <a:pt x="4986" y="10881"/>
                  </a:lnTo>
                  <a:cubicBezTo>
                    <a:pt x="5145" y="10717"/>
                    <a:pt x="5140" y="10409"/>
                    <a:pt x="4920" y="10291"/>
                  </a:cubicBezTo>
                  <a:cubicBezTo>
                    <a:pt x="3721" y="9649"/>
                    <a:pt x="2497" y="9075"/>
                    <a:pt x="1243" y="8554"/>
                  </a:cubicBezTo>
                  <a:cubicBezTo>
                    <a:pt x="2477" y="7724"/>
                    <a:pt x="3655" y="6814"/>
                    <a:pt x="4771" y="5830"/>
                  </a:cubicBezTo>
                  <a:cubicBezTo>
                    <a:pt x="4941" y="5679"/>
                    <a:pt x="4912" y="5361"/>
                    <a:pt x="4708" y="5254"/>
                  </a:cubicBezTo>
                  <a:cubicBezTo>
                    <a:pt x="3854" y="4805"/>
                    <a:pt x="3001" y="4358"/>
                    <a:pt x="2148" y="3912"/>
                  </a:cubicBezTo>
                  <a:cubicBezTo>
                    <a:pt x="2894" y="3595"/>
                    <a:pt x="3639" y="3278"/>
                    <a:pt x="4385" y="2961"/>
                  </a:cubicBezTo>
                  <a:cubicBezTo>
                    <a:pt x="4644" y="2851"/>
                    <a:pt x="4595" y="2486"/>
                    <a:pt x="4396" y="2354"/>
                  </a:cubicBezTo>
                  <a:lnTo>
                    <a:pt x="2344" y="982"/>
                  </a:lnTo>
                  <a:cubicBezTo>
                    <a:pt x="3386" y="831"/>
                    <a:pt x="4435" y="757"/>
                    <a:pt x="5482" y="757"/>
                  </a:cubicBezTo>
                  <a:close/>
                  <a:moveTo>
                    <a:pt x="28705" y="13579"/>
                  </a:moveTo>
                  <a:cubicBezTo>
                    <a:pt x="29313" y="15774"/>
                    <a:pt x="29856" y="18001"/>
                    <a:pt x="30620" y="20144"/>
                  </a:cubicBezTo>
                  <a:cubicBezTo>
                    <a:pt x="30651" y="20240"/>
                    <a:pt x="30730" y="20312"/>
                    <a:pt x="30830" y="20332"/>
                  </a:cubicBezTo>
                  <a:cubicBezTo>
                    <a:pt x="30883" y="20435"/>
                    <a:pt x="30985" y="20512"/>
                    <a:pt x="31137" y="20512"/>
                  </a:cubicBezTo>
                  <a:cubicBezTo>
                    <a:pt x="31141" y="20512"/>
                    <a:pt x="31145" y="20512"/>
                    <a:pt x="31150" y="20511"/>
                  </a:cubicBezTo>
                  <a:cubicBezTo>
                    <a:pt x="31536" y="20500"/>
                    <a:pt x="31923" y="20494"/>
                    <a:pt x="32309" y="20494"/>
                  </a:cubicBezTo>
                  <a:cubicBezTo>
                    <a:pt x="33975" y="20494"/>
                    <a:pt x="35639" y="20601"/>
                    <a:pt x="37292" y="20818"/>
                  </a:cubicBezTo>
                  <a:cubicBezTo>
                    <a:pt x="35683" y="22270"/>
                    <a:pt x="33947" y="23581"/>
                    <a:pt x="32389" y="25080"/>
                  </a:cubicBezTo>
                  <a:cubicBezTo>
                    <a:pt x="32227" y="25235"/>
                    <a:pt x="32348" y="25481"/>
                    <a:pt x="32528" y="25515"/>
                  </a:cubicBezTo>
                  <a:cubicBezTo>
                    <a:pt x="32828" y="27512"/>
                    <a:pt x="33165" y="29421"/>
                    <a:pt x="33152" y="31432"/>
                  </a:cubicBezTo>
                  <a:cubicBezTo>
                    <a:pt x="31393" y="30242"/>
                    <a:pt x="29673" y="28999"/>
                    <a:pt x="27992" y="27704"/>
                  </a:cubicBezTo>
                  <a:cubicBezTo>
                    <a:pt x="27921" y="27649"/>
                    <a:pt x="27851" y="27626"/>
                    <a:pt x="27785" y="27626"/>
                  </a:cubicBezTo>
                  <a:cubicBezTo>
                    <a:pt x="27637" y="27626"/>
                    <a:pt x="27511" y="27743"/>
                    <a:pt x="27457" y="27892"/>
                  </a:cubicBezTo>
                  <a:cubicBezTo>
                    <a:pt x="27419" y="27894"/>
                    <a:pt x="27384" y="27906"/>
                    <a:pt x="27351" y="27926"/>
                  </a:cubicBezTo>
                  <a:cubicBezTo>
                    <a:pt x="25455" y="29082"/>
                    <a:pt x="23590" y="30644"/>
                    <a:pt x="21519" y="31473"/>
                  </a:cubicBezTo>
                  <a:cubicBezTo>
                    <a:pt x="21317" y="31722"/>
                    <a:pt x="21192" y="31846"/>
                    <a:pt x="21142" y="31846"/>
                  </a:cubicBezTo>
                  <a:cubicBezTo>
                    <a:pt x="21097" y="31846"/>
                    <a:pt x="21115" y="31743"/>
                    <a:pt x="21196" y="31536"/>
                  </a:cubicBezTo>
                  <a:cubicBezTo>
                    <a:pt x="21273" y="31242"/>
                    <a:pt x="21349" y="30949"/>
                    <a:pt x="21424" y="30657"/>
                  </a:cubicBezTo>
                  <a:cubicBezTo>
                    <a:pt x="21576" y="30070"/>
                    <a:pt x="21727" y="29485"/>
                    <a:pt x="21879" y="28900"/>
                  </a:cubicBezTo>
                  <a:cubicBezTo>
                    <a:pt x="22233" y="27532"/>
                    <a:pt x="22591" y="26168"/>
                    <a:pt x="22937" y="24798"/>
                  </a:cubicBezTo>
                  <a:cubicBezTo>
                    <a:pt x="22986" y="24604"/>
                    <a:pt x="22888" y="24460"/>
                    <a:pt x="22751" y="24385"/>
                  </a:cubicBezTo>
                  <a:cubicBezTo>
                    <a:pt x="22769" y="24302"/>
                    <a:pt x="22740" y="24216"/>
                    <a:pt x="22676" y="24161"/>
                  </a:cubicBezTo>
                  <a:cubicBezTo>
                    <a:pt x="21126" y="22746"/>
                    <a:pt x="19395" y="21505"/>
                    <a:pt x="17712" y="20245"/>
                  </a:cubicBezTo>
                  <a:cubicBezTo>
                    <a:pt x="19098" y="19900"/>
                    <a:pt x="20490" y="19733"/>
                    <a:pt x="21901" y="19733"/>
                  </a:cubicBezTo>
                  <a:cubicBezTo>
                    <a:pt x="22587" y="19733"/>
                    <a:pt x="23277" y="19772"/>
                    <a:pt x="23974" y="19850"/>
                  </a:cubicBezTo>
                  <a:cubicBezTo>
                    <a:pt x="23991" y="19852"/>
                    <a:pt x="24007" y="19852"/>
                    <a:pt x="24022" y="19852"/>
                  </a:cubicBezTo>
                  <a:cubicBezTo>
                    <a:pt x="24245" y="19852"/>
                    <a:pt x="24349" y="19673"/>
                    <a:pt x="24340" y="19487"/>
                  </a:cubicBezTo>
                  <a:cubicBezTo>
                    <a:pt x="24368" y="19467"/>
                    <a:pt x="24391" y="19442"/>
                    <a:pt x="24411" y="19416"/>
                  </a:cubicBezTo>
                  <a:cubicBezTo>
                    <a:pt x="25772" y="17402"/>
                    <a:pt x="27151" y="15442"/>
                    <a:pt x="28705" y="13579"/>
                  </a:cubicBezTo>
                  <a:close/>
                  <a:moveTo>
                    <a:pt x="5503" y="0"/>
                  </a:moveTo>
                  <a:cubicBezTo>
                    <a:pt x="4148" y="0"/>
                    <a:pt x="2793" y="125"/>
                    <a:pt x="1457" y="383"/>
                  </a:cubicBezTo>
                  <a:cubicBezTo>
                    <a:pt x="1100" y="451"/>
                    <a:pt x="1131" y="878"/>
                    <a:pt x="1371" y="1036"/>
                  </a:cubicBezTo>
                  <a:cubicBezTo>
                    <a:pt x="1385" y="1131"/>
                    <a:pt x="1440" y="1216"/>
                    <a:pt x="1523" y="1269"/>
                  </a:cubicBezTo>
                  <a:lnTo>
                    <a:pt x="3480" y="2583"/>
                  </a:lnTo>
                  <a:cubicBezTo>
                    <a:pt x="2698" y="2910"/>
                    <a:pt x="1916" y="3238"/>
                    <a:pt x="1134" y="3564"/>
                  </a:cubicBezTo>
                  <a:cubicBezTo>
                    <a:pt x="886" y="3669"/>
                    <a:pt x="898" y="4068"/>
                    <a:pt x="1123" y="4188"/>
                  </a:cubicBezTo>
                  <a:cubicBezTo>
                    <a:pt x="2037" y="4672"/>
                    <a:pt x="2953" y="5156"/>
                    <a:pt x="3869" y="5637"/>
                  </a:cubicBezTo>
                  <a:cubicBezTo>
                    <a:pt x="2737" y="6608"/>
                    <a:pt x="1540" y="7501"/>
                    <a:pt x="285" y="8309"/>
                  </a:cubicBezTo>
                  <a:cubicBezTo>
                    <a:pt x="0" y="8491"/>
                    <a:pt x="66" y="8868"/>
                    <a:pt x="365" y="8988"/>
                  </a:cubicBezTo>
                  <a:cubicBezTo>
                    <a:pt x="1641" y="9498"/>
                    <a:pt x="2889" y="10072"/>
                    <a:pt x="4107" y="10709"/>
                  </a:cubicBezTo>
                  <a:lnTo>
                    <a:pt x="955" y="13919"/>
                  </a:lnTo>
                  <a:cubicBezTo>
                    <a:pt x="724" y="14155"/>
                    <a:pt x="894" y="14573"/>
                    <a:pt x="1205" y="14573"/>
                  </a:cubicBezTo>
                  <a:cubicBezTo>
                    <a:pt x="1238" y="14573"/>
                    <a:pt x="1274" y="14568"/>
                    <a:pt x="1310" y="14558"/>
                  </a:cubicBezTo>
                  <a:cubicBezTo>
                    <a:pt x="3280" y="13989"/>
                    <a:pt x="5279" y="13716"/>
                    <a:pt x="7261" y="13716"/>
                  </a:cubicBezTo>
                  <a:cubicBezTo>
                    <a:pt x="12453" y="13716"/>
                    <a:pt x="17526" y="15593"/>
                    <a:pt x="21645" y="18958"/>
                  </a:cubicBezTo>
                  <a:cubicBezTo>
                    <a:pt x="19988" y="18978"/>
                    <a:pt x="18343" y="19228"/>
                    <a:pt x="16756" y="19703"/>
                  </a:cubicBezTo>
                  <a:cubicBezTo>
                    <a:pt x="16416" y="19804"/>
                    <a:pt x="16391" y="20208"/>
                    <a:pt x="16652" y="20407"/>
                  </a:cubicBezTo>
                  <a:cubicBezTo>
                    <a:pt x="18490" y="21804"/>
                    <a:pt x="20294" y="23303"/>
                    <a:pt x="22245" y="24543"/>
                  </a:cubicBezTo>
                  <a:cubicBezTo>
                    <a:pt x="22234" y="24559"/>
                    <a:pt x="22225" y="24576"/>
                    <a:pt x="22219" y="24595"/>
                  </a:cubicBezTo>
                  <a:cubicBezTo>
                    <a:pt x="21706" y="26544"/>
                    <a:pt x="21210" y="28500"/>
                    <a:pt x="20707" y="30453"/>
                  </a:cubicBezTo>
                  <a:cubicBezTo>
                    <a:pt x="20577" y="30960"/>
                    <a:pt x="20017" y="32050"/>
                    <a:pt x="20683" y="32418"/>
                  </a:cubicBezTo>
                  <a:cubicBezTo>
                    <a:pt x="20782" y="32473"/>
                    <a:pt x="20896" y="32497"/>
                    <a:pt x="21019" y="32497"/>
                  </a:cubicBezTo>
                  <a:cubicBezTo>
                    <a:pt x="21809" y="32497"/>
                    <a:pt x="22999" y="31509"/>
                    <a:pt x="23489" y="31222"/>
                  </a:cubicBezTo>
                  <a:cubicBezTo>
                    <a:pt x="24927" y="30378"/>
                    <a:pt x="26345" y="29470"/>
                    <a:pt x="27620" y="28388"/>
                  </a:cubicBezTo>
                  <a:cubicBezTo>
                    <a:pt x="29473" y="29819"/>
                    <a:pt x="31373" y="31182"/>
                    <a:pt x="33322" y="32482"/>
                  </a:cubicBezTo>
                  <a:cubicBezTo>
                    <a:pt x="33384" y="32524"/>
                    <a:pt x="33451" y="32543"/>
                    <a:pt x="33515" y="32543"/>
                  </a:cubicBezTo>
                  <a:cubicBezTo>
                    <a:pt x="33715" y="32543"/>
                    <a:pt x="33899" y="32366"/>
                    <a:pt x="33908" y="32155"/>
                  </a:cubicBezTo>
                  <a:cubicBezTo>
                    <a:pt x="34023" y="29876"/>
                    <a:pt x="33896" y="27417"/>
                    <a:pt x="33035" y="25276"/>
                  </a:cubicBezTo>
                  <a:cubicBezTo>
                    <a:pt x="35002" y="24068"/>
                    <a:pt x="36743" y="22398"/>
                    <a:pt x="38405" y="20821"/>
                  </a:cubicBezTo>
                  <a:cubicBezTo>
                    <a:pt x="38595" y="20642"/>
                    <a:pt x="38540" y="20228"/>
                    <a:pt x="38247" y="20184"/>
                  </a:cubicBezTo>
                  <a:cubicBezTo>
                    <a:pt x="36273" y="19882"/>
                    <a:pt x="34279" y="19731"/>
                    <a:pt x="32283" y="19731"/>
                  </a:cubicBezTo>
                  <a:cubicBezTo>
                    <a:pt x="31908" y="19731"/>
                    <a:pt x="31533" y="19736"/>
                    <a:pt x="31157" y="19747"/>
                  </a:cubicBezTo>
                  <a:cubicBezTo>
                    <a:pt x="31141" y="19749"/>
                    <a:pt x="31124" y="19750"/>
                    <a:pt x="31107" y="19753"/>
                  </a:cubicBezTo>
                  <a:cubicBezTo>
                    <a:pt x="30666" y="17361"/>
                    <a:pt x="29921" y="15015"/>
                    <a:pt x="29255" y="12679"/>
                  </a:cubicBezTo>
                  <a:cubicBezTo>
                    <a:pt x="29207" y="12509"/>
                    <a:pt x="29030" y="12384"/>
                    <a:pt x="28858" y="12384"/>
                  </a:cubicBezTo>
                  <a:cubicBezTo>
                    <a:pt x="28769" y="12384"/>
                    <a:pt x="28682" y="12418"/>
                    <a:pt x="28614" y="12497"/>
                  </a:cubicBezTo>
                  <a:cubicBezTo>
                    <a:pt x="27929" y="13288"/>
                    <a:pt x="27258" y="14099"/>
                    <a:pt x="26612" y="14927"/>
                  </a:cubicBezTo>
                  <a:cubicBezTo>
                    <a:pt x="25846" y="10227"/>
                    <a:pt x="22110" y="6232"/>
                    <a:pt x="18234" y="3765"/>
                  </a:cubicBezTo>
                  <a:cubicBezTo>
                    <a:pt x="14456" y="1362"/>
                    <a:pt x="9980" y="0"/>
                    <a:pt x="55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9" name="Google Shape;419;p23"/>
            <p:cNvGrpSpPr/>
            <p:nvPr/>
          </p:nvGrpSpPr>
          <p:grpSpPr>
            <a:xfrm>
              <a:off x="454360" y="835238"/>
              <a:ext cx="112382" cy="56555"/>
              <a:chOff x="454360" y="835238"/>
              <a:chExt cx="112382" cy="56555"/>
            </a:xfrm>
          </p:grpSpPr>
          <p:sp>
            <p:nvSpPr>
              <p:cNvPr id="420" name="Google Shape;420;p23"/>
              <p:cNvSpPr/>
              <p:nvPr/>
            </p:nvSpPr>
            <p:spPr>
              <a:xfrm>
                <a:off x="454360" y="840897"/>
                <a:ext cx="72870" cy="50896"/>
              </a:xfrm>
              <a:custGeom>
                <a:avLst/>
                <a:gdLst/>
                <a:ahLst/>
                <a:cxnLst/>
                <a:rect l="l" t="t" r="r" b="b"/>
                <a:pathLst>
                  <a:path w="2202" h="1538" extrusionOk="0">
                    <a:moveTo>
                      <a:pt x="128" y="0"/>
                    </a:moveTo>
                    <a:cubicBezTo>
                      <a:pt x="50" y="0"/>
                      <a:pt x="1" y="124"/>
                      <a:pt x="84" y="182"/>
                    </a:cubicBezTo>
                    <a:cubicBezTo>
                      <a:pt x="696" y="625"/>
                      <a:pt x="1311" y="1067"/>
                      <a:pt x="1925" y="1512"/>
                    </a:cubicBezTo>
                    <a:cubicBezTo>
                      <a:pt x="1950" y="1530"/>
                      <a:pt x="1975" y="1538"/>
                      <a:pt x="1999" y="1538"/>
                    </a:cubicBezTo>
                    <a:cubicBezTo>
                      <a:pt x="2118" y="1538"/>
                      <a:pt x="2201" y="1345"/>
                      <a:pt x="2070" y="1259"/>
                    </a:cubicBezTo>
                    <a:lnTo>
                      <a:pt x="179" y="17"/>
                    </a:lnTo>
                    <a:cubicBezTo>
                      <a:pt x="161" y="5"/>
                      <a:pt x="144" y="0"/>
                      <a:pt x="1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3"/>
              <p:cNvSpPr/>
              <p:nvPr/>
            </p:nvSpPr>
            <p:spPr>
              <a:xfrm>
                <a:off x="509095" y="835238"/>
                <a:ext cx="57647" cy="54934"/>
              </a:xfrm>
              <a:custGeom>
                <a:avLst/>
                <a:gdLst/>
                <a:ahLst/>
                <a:cxnLst/>
                <a:rect l="l" t="t" r="r" b="b"/>
                <a:pathLst>
                  <a:path w="1742" h="1660" extrusionOk="0">
                    <a:moveTo>
                      <a:pt x="110" y="0"/>
                    </a:moveTo>
                    <a:cubicBezTo>
                      <a:pt x="24" y="0"/>
                      <a:pt x="0" y="140"/>
                      <a:pt x="93" y="177"/>
                    </a:cubicBezTo>
                    <a:cubicBezTo>
                      <a:pt x="735" y="431"/>
                      <a:pt x="1187" y="934"/>
                      <a:pt x="1441" y="1568"/>
                    </a:cubicBezTo>
                    <a:cubicBezTo>
                      <a:pt x="1466" y="1632"/>
                      <a:pt x="1523" y="1660"/>
                      <a:pt x="1578" y="1660"/>
                    </a:cubicBezTo>
                    <a:cubicBezTo>
                      <a:pt x="1662" y="1660"/>
                      <a:pt x="1742" y="1596"/>
                      <a:pt x="1706" y="1494"/>
                    </a:cubicBezTo>
                    <a:cubicBezTo>
                      <a:pt x="1452" y="782"/>
                      <a:pt x="850" y="244"/>
                      <a:pt x="141" y="6"/>
                    </a:cubicBezTo>
                    <a:cubicBezTo>
                      <a:pt x="130" y="2"/>
                      <a:pt x="120" y="0"/>
                      <a:pt x="1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3"/>
            <p:cNvGrpSpPr/>
            <p:nvPr/>
          </p:nvGrpSpPr>
          <p:grpSpPr>
            <a:xfrm>
              <a:off x="588484" y="1891352"/>
              <a:ext cx="127241" cy="75219"/>
              <a:chOff x="588484" y="1891352"/>
              <a:chExt cx="127241" cy="75219"/>
            </a:xfrm>
          </p:grpSpPr>
          <p:sp>
            <p:nvSpPr>
              <p:cNvPr id="423" name="Google Shape;423;p23"/>
              <p:cNvSpPr/>
              <p:nvPr/>
            </p:nvSpPr>
            <p:spPr>
              <a:xfrm>
                <a:off x="588484" y="1891352"/>
                <a:ext cx="82268" cy="56919"/>
              </a:xfrm>
              <a:custGeom>
                <a:avLst/>
                <a:gdLst/>
                <a:ahLst/>
                <a:cxnLst/>
                <a:rect l="l" t="t" r="r" b="b"/>
                <a:pathLst>
                  <a:path w="2486" h="1720" extrusionOk="0">
                    <a:moveTo>
                      <a:pt x="2272" y="1"/>
                    </a:moveTo>
                    <a:cubicBezTo>
                      <a:pt x="2238" y="1"/>
                      <a:pt x="2204" y="16"/>
                      <a:pt x="2175" y="51"/>
                    </a:cubicBezTo>
                    <a:cubicBezTo>
                      <a:pt x="1630" y="731"/>
                      <a:pt x="923" y="1232"/>
                      <a:pt x="103" y="1532"/>
                    </a:cubicBezTo>
                    <a:cubicBezTo>
                      <a:pt x="0" y="1570"/>
                      <a:pt x="29" y="1719"/>
                      <a:pt x="122" y="1719"/>
                    </a:cubicBezTo>
                    <a:cubicBezTo>
                      <a:pt x="131" y="1719"/>
                      <a:pt x="141" y="1718"/>
                      <a:pt x="152" y="1714"/>
                    </a:cubicBezTo>
                    <a:cubicBezTo>
                      <a:pt x="1024" y="1433"/>
                      <a:pt x="1773" y="938"/>
                      <a:pt x="2387" y="261"/>
                    </a:cubicBezTo>
                    <a:cubicBezTo>
                      <a:pt x="2486" y="151"/>
                      <a:pt x="2380" y="1"/>
                      <a:pt x="22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3"/>
              <p:cNvSpPr/>
              <p:nvPr/>
            </p:nvSpPr>
            <p:spPr>
              <a:xfrm>
                <a:off x="652849" y="1914782"/>
                <a:ext cx="62876" cy="51790"/>
              </a:xfrm>
              <a:custGeom>
                <a:avLst/>
                <a:gdLst/>
                <a:ahLst/>
                <a:cxnLst/>
                <a:rect l="l" t="t" r="r" b="b"/>
                <a:pathLst>
                  <a:path w="1900" h="1565" extrusionOk="0">
                    <a:moveTo>
                      <a:pt x="1663" y="1"/>
                    </a:moveTo>
                    <a:cubicBezTo>
                      <a:pt x="1623" y="1"/>
                      <a:pt x="1578" y="16"/>
                      <a:pt x="1534" y="51"/>
                    </a:cubicBezTo>
                    <a:lnTo>
                      <a:pt x="933" y="526"/>
                    </a:lnTo>
                    <a:cubicBezTo>
                      <a:pt x="894" y="553"/>
                      <a:pt x="871" y="599"/>
                      <a:pt x="871" y="648"/>
                    </a:cubicBezTo>
                    <a:cubicBezTo>
                      <a:pt x="606" y="885"/>
                      <a:pt x="339" y="1123"/>
                      <a:pt x="77" y="1365"/>
                    </a:cubicBezTo>
                    <a:cubicBezTo>
                      <a:pt x="1" y="1435"/>
                      <a:pt x="73" y="1564"/>
                      <a:pt x="158" y="1564"/>
                    </a:cubicBezTo>
                    <a:cubicBezTo>
                      <a:pt x="177" y="1564"/>
                      <a:pt x="197" y="1558"/>
                      <a:pt x="215" y="1544"/>
                    </a:cubicBezTo>
                    <a:cubicBezTo>
                      <a:pt x="695" y="1180"/>
                      <a:pt x="1160" y="801"/>
                      <a:pt x="1636" y="434"/>
                    </a:cubicBezTo>
                    <a:lnTo>
                      <a:pt x="1794" y="310"/>
                    </a:lnTo>
                    <a:lnTo>
                      <a:pt x="1788" y="305"/>
                    </a:lnTo>
                    <a:cubicBezTo>
                      <a:pt x="1900" y="178"/>
                      <a:pt x="1804" y="1"/>
                      <a:pt x="16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5" name="Google Shape;425;p23"/>
          <p:cNvGrpSpPr/>
          <p:nvPr/>
        </p:nvGrpSpPr>
        <p:grpSpPr>
          <a:xfrm>
            <a:off x="1004821" y="2303619"/>
            <a:ext cx="413557" cy="605096"/>
            <a:chOff x="1004821" y="2303619"/>
            <a:chExt cx="413557" cy="605096"/>
          </a:xfrm>
        </p:grpSpPr>
        <p:grpSp>
          <p:nvGrpSpPr>
            <p:cNvPr id="426" name="Google Shape;426;p23"/>
            <p:cNvGrpSpPr/>
            <p:nvPr/>
          </p:nvGrpSpPr>
          <p:grpSpPr>
            <a:xfrm>
              <a:off x="1004821" y="2303619"/>
              <a:ext cx="344559" cy="605096"/>
              <a:chOff x="1004821" y="2303619"/>
              <a:chExt cx="344559" cy="605096"/>
            </a:xfrm>
          </p:grpSpPr>
          <p:sp>
            <p:nvSpPr>
              <p:cNvPr id="427" name="Google Shape;427;p23"/>
              <p:cNvSpPr/>
              <p:nvPr/>
            </p:nvSpPr>
            <p:spPr>
              <a:xfrm>
                <a:off x="1004821" y="2303619"/>
                <a:ext cx="344559" cy="605096"/>
              </a:xfrm>
              <a:custGeom>
                <a:avLst/>
                <a:gdLst/>
                <a:ahLst/>
                <a:cxnLst/>
                <a:rect l="l" t="t" r="r" b="b"/>
                <a:pathLst>
                  <a:path w="10412" h="18285" extrusionOk="0">
                    <a:moveTo>
                      <a:pt x="2426" y="713"/>
                    </a:moveTo>
                    <a:cubicBezTo>
                      <a:pt x="4359" y="713"/>
                      <a:pt x="6449" y="1112"/>
                      <a:pt x="7404" y="2943"/>
                    </a:cubicBezTo>
                    <a:cubicBezTo>
                      <a:pt x="8860" y="5733"/>
                      <a:pt x="6372" y="7591"/>
                      <a:pt x="4037" y="8368"/>
                    </a:cubicBezTo>
                    <a:cubicBezTo>
                      <a:pt x="4027" y="8366"/>
                      <a:pt x="4016" y="8366"/>
                      <a:pt x="4005" y="8366"/>
                    </a:cubicBezTo>
                    <a:cubicBezTo>
                      <a:pt x="3831" y="8366"/>
                      <a:pt x="3697" y="8530"/>
                      <a:pt x="3740" y="8705"/>
                    </a:cubicBezTo>
                    <a:cubicBezTo>
                      <a:pt x="3723" y="8910"/>
                      <a:pt x="3857" y="9126"/>
                      <a:pt x="4085" y="9126"/>
                    </a:cubicBezTo>
                    <a:cubicBezTo>
                      <a:pt x="4121" y="9126"/>
                      <a:pt x="4159" y="9121"/>
                      <a:pt x="4200" y="9109"/>
                    </a:cubicBezTo>
                    <a:cubicBezTo>
                      <a:pt x="4285" y="9084"/>
                      <a:pt x="4368" y="9055"/>
                      <a:pt x="4452" y="9028"/>
                    </a:cubicBezTo>
                    <a:cubicBezTo>
                      <a:pt x="6954" y="9853"/>
                      <a:pt x="9965" y="11925"/>
                      <a:pt x="8281" y="14894"/>
                    </a:cubicBezTo>
                    <a:lnTo>
                      <a:pt x="8280" y="14895"/>
                    </a:lnTo>
                    <a:cubicBezTo>
                      <a:pt x="7207" y="16790"/>
                      <a:pt x="5046" y="17519"/>
                      <a:pt x="2951" y="17519"/>
                    </a:cubicBezTo>
                    <a:cubicBezTo>
                      <a:pt x="2251" y="17519"/>
                      <a:pt x="1557" y="17437"/>
                      <a:pt x="914" y="17291"/>
                    </a:cubicBezTo>
                    <a:cubicBezTo>
                      <a:pt x="887" y="17285"/>
                      <a:pt x="859" y="17282"/>
                      <a:pt x="830" y="17282"/>
                    </a:cubicBezTo>
                    <a:cubicBezTo>
                      <a:pt x="812" y="17282"/>
                      <a:pt x="793" y="17284"/>
                      <a:pt x="774" y="17286"/>
                    </a:cubicBezTo>
                    <a:cubicBezTo>
                      <a:pt x="1291" y="11823"/>
                      <a:pt x="1175" y="6240"/>
                      <a:pt x="1277" y="754"/>
                    </a:cubicBezTo>
                    <a:cubicBezTo>
                      <a:pt x="1646" y="730"/>
                      <a:pt x="2033" y="713"/>
                      <a:pt x="2426" y="713"/>
                    </a:cubicBezTo>
                    <a:close/>
                    <a:moveTo>
                      <a:pt x="3011" y="1"/>
                    </a:moveTo>
                    <a:cubicBezTo>
                      <a:pt x="2357" y="1"/>
                      <a:pt x="1711" y="85"/>
                      <a:pt x="1114" y="249"/>
                    </a:cubicBezTo>
                    <a:cubicBezTo>
                      <a:pt x="1086" y="256"/>
                      <a:pt x="1060" y="270"/>
                      <a:pt x="1037" y="287"/>
                    </a:cubicBezTo>
                    <a:cubicBezTo>
                      <a:pt x="995" y="274"/>
                      <a:pt x="951" y="267"/>
                      <a:pt x="906" y="267"/>
                    </a:cubicBezTo>
                    <a:cubicBezTo>
                      <a:pt x="717" y="267"/>
                      <a:pt x="526" y="389"/>
                      <a:pt x="519" y="633"/>
                    </a:cubicBezTo>
                    <a:cubicBezTo>
                      <a:pt x="381" y="6214"/>
                      <a:pt x="0" y="11890"/>
                      <a:pt x="297" y="17467"/>
                    </a:cubicBezTo>
                    <a:cubicBezTo>
                      <a:pt x="303" y="17582"/>
                      <a:pt x="369" y="17651"/>
                      <a:pt x="449" y="17677"/>
                    </a:cubicBezTo>
                    <a:cubicBezTo>
                      <a:pt x="447" y="17827"/>
                      <a:pt x="524" y="17971"/>
                      <a:pt x="714" y="18018"/>
                    </a:cubicBezTo>
                    <a:cubicBezTo>
                      <a:pt x="1413" y="18192"/>
                      <a:pt x="2171" y="18284"/>
                      <a:pt x="2939" y="18284"/>
                    </a:cubicBezTo>
                    <a:cubicBezTo>
                      <a:pt x="5505" y="18284"/>
                      <a:pt x="8187" y="17252"/>
                      <a:pt x="9197" y="14760"/>
                    </a:cubicBezTo>
                    <a:cubicBezTo>
                      <a:pt x="10412" y="11768"/>
                      <a:pt x="7970" y="9542"/>
                      <a:pt x="5359" y="8683"/>
                    </a:cubicBezTo>
                    <a:cubicBezTo>
                      <a:pt x="7505" y="7727"/>
                      <a:pt x="9188" y="5908"/>
                      <a:pt x="8364" y="3300"/>
                    </a:cubicBezTo>
                    <a:cubicBezTo>
                      <a:pt x="7644" y="1024"/>
                      <a:pt x="5284" y="1"/>
                      <a:pt x="30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3"/>
              <p:cNvSpPr/>
              <p:nvPr/>
            </p:nvSpPr>
            <p:spPr>
              <a:xfrm>
                <a:off x="1099896" y="2690900"/>
                <a:ext cx="119960" cy="115691"/>
              </a:xfrm>
              <a:custGeom>
                <a:avLst/>
                <a:gdLst/>
                <a:ahLst/>
                <a:cxnLst/>
                <a:rect l="l" t="t" r="r" b="b"/>
                <a:pathLst>
                  <a:path w="3625" h="3496" extrusionOk="0">
                    <a:moveTo>
                      <a:pt x="1537" y="550"/>
                    </a:moveTo>
                    <a:cubicBezTo>
                      <a:pt x="1555" y="651"/>
                      <a:pt x="1633" y="731"/>
                      <a:pt x="1734" y="751"/>
                    </a:cubicBezTo>
                    <a:cubicBezTo>
                      <a:pt x="2292" y="873"/>
                      <a:pt x="2877" y="1077"/>
                      <a:pt x="2921" y="1753"/>
                    </a:cubicBezTo>
                    <a:cubicBezTo>
                      <a:pt x="2960" y="2340"/>
                      <a:pt x="2403" y="2842"/>
                      <a:pt x="1834" y="2842"/>
                    </a:cubicBezTo>
                    <a:cubicBezTo>
                      <a:pt x="1760" y="2842"/>
                      <a:pt x="1686" y="2833"/>
                      <a:pt x="1613" y="2815"/>
                    </a:cubicBezTo>
                    <a:cubicBezTo>
                      <a:pt x="1034" y="2673"/>
                      <a:pt x="645" y="2008"/>
                      <a:pt x="771" y="1437"/>
                    </a:cubicBezTo>
                    <a:cubicBezTo>
                      <a:pt x="864" y="1010"/>
                      <a:pt x="1167" y="723"/>
                      <a:pt x="1537" y="550"/>
                    </a:cubicBezTo>
                    <a:close/>
                    <a:moveTo>
                      <a:pt x="1867" y="1"/>
                    </a:moveTo>
                    <a:cubicBezTo>
                      <a:pt x="1038" y="1"/>
                      <a:pt x="264" y="625"/>
                      <a:pt x="138" y="1474"/>
                    </a:cubicBezTo>
                    <a:cubicBezTo>
                      <a:pt x="0" y="2411"/>
                      <a:pt x="736" y="3390"/>
                      <a:pt x="1685" y="3488"/>
                    </a:cubicBezTo>
                    <a:cubicBezTo>
                      <a:pt x="1737" y="3493"/>
                      <a:pt x="1789" y="3496"/>
                      <a:pt x="1841" y="3496"/>
                    </a:cubicBezTo>
                    <a:cubicBezTo>
                      <a:pt x="2717" y="3496"/>
                      <a:pt x="3565" y="2767"/>
                      <a:pt x="3597" y="1869"/>
                    </a:cubicBezTo>
                    <a:cubicBezTo>
                      <a:pt x="3624" y="1115"/>
                      <a:pt x="2996" y="279"/>
                      <a:pt x="2235" y="161"/>
                    </a:cubicBezTo>
                    <a:cubicBezTo>
                      <a:pt x="2224" y="91"/>
                      <a:pt x="2183" y="30"/>
                      <a:pt x="2108" y="19"/>
                    </a:cubicBezTo>
                    <a:cubicBezTo>
                      <a:pt x="2027" y="7"/>
                      <a:pt x="1947" y="1"/>
                      <a:pt x="18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3"/>
              <p:cNvSpPr/>
              <p:nvPr/>
            </p:nvSpPr>
            <p:spPr>
              <a:xfrm>
                <a:off x="1100160" y="2414181"/>
                <a:ext cx="100006" cy="87298"/>
              </a:xfrm>
              <a:custGeom>
                <a:avLst/>
                <a:gdLst/>
                <a:ahLst/>
                <a:cxnLst/>
                <a:rect l="l" t="t" r="r" b="b"/>
                <a:pathLst>
                  <a:path w="3022" h="2638" extrusionOk="0">
                    <a:moveTo>
                      <a:pt x="1535" y="719"/>
                    </a:moveTo>
                    <a:cubicBezTo>
                      <a:pt x="1744" y="719"/>
                      <a:pt x="1945" y="806"/>
                      <a:pt x="2062" y="1017"/>
                    </a:cubicBezTo>
                    <a:cubicBezTo>
                      <a:pt x="2274" y="1406"/>
                      <a:pt x="1911" y="1899"/>
                      <a:pt x="1519" y="1979"/>
                    </a:cubicBezTo>
                    <a:cubicBezTo>
                      <a:pt x="1473" y="1988"/>
                      <a:pt x="1427" y="1992"/>
                      <a:pt x="1382" y="1992"/>
                    </a:cubicBezTo>
                    <a:cubicBezTo>
                      <a:pt x="968" y="1992"/>
                      <a:pt x="631" y="1615"/>
                      <a:pt x="626" y="1201"/>
                    </a:cubicBezTo>
                    <a:cubicBezTo>
                      <a:pt x="628" y="1040"/>
                      <a:pt x="680" y="885"/>
                      <a:pt x="778" y="758"/>
                    </a:cubicBezTo>
                    <a:cubicBezTo>
                      <a:pt x="835" y="822"/>
                      <a:pt x="915" y="856"/>
                      <a:pt x="996" y="856"/>
                    </a:cubicBezTo>
                    <a:cubicBezTo>
                      <a:pt x="1044" y="856"/>
                      <a:pt x="1093" y="844"/>
                      <a:pt x="1138" y="819"/>
                    </a:cubicBezTo>
                    <a:cubicBezTo>
                      <a:pt x="1260" y="756"/>
                      <a:pt x="1399" y="719"/>
                      <a:pt x="1535" y="719"/>
                    </a:cubicBezTo>
                    <a:close/>
                    <a:moveTo>
                      <a:pt x="1249" y="0"/>
                    </a:moveTo>
                    <a:cubicBezTo>
                      <a:pt x="616" y="0"/>
                      <a:pt x="45" y="527"/>
                      <a:pt x="25" y="1201"/>
                    </a:cubicBezTo>
                    <a:cubicBezTo>
                      <a:pt x="0" y="1976"/>
                      <a:pt x="644" y="2637"/>
                      <a:pt x="1398" y="2637"/>
                    </a:cubicBezTo>
                    <a:cubicBezTo>
                      <a:pt x="1494" y="2637"/>
                      <a:pt x="1592" y="2626"/>
                      <a:pt x="1691" y="2604"/>
                    </a:cubicBezTo>
                    <a:cubicBezTo>
                      <a:pt x="2458" y="2428"/>
                      <a:pt x="3022" y="1522"/>
                      <a:pt x="2668" y="775"/>
                    </a:cubicBezTo>
                    <a:cubicBezTo>
                      <a:pt x="2484" y="386"/>
                      <a:pt x="2058" y="113"/>
                      <a:pt x="1627" y="66"/>
                    </a:cubicBezTo>
                    <a:cubicBezTo>
                      <a:pt x="1625" y="66"/>
                      <a:pt x="1624" y="64"/>
                      <a:pt x="1622" y="63"/>
                    </a:cubicBezTo>
                    <a:cubicBezTo>
                      <a:pt x="1498" y="20"/>
                      <a:pt x="1373" y="0"/>
                      <a:pt x="12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23"/>
            <p:cNvGrpSpPr/>
            <p:nvPr/>
          </p:nvGrpSpPr>
          <p:grpSpPr>
            <a:xfrm>
              <a:off x="1332668" y="2362060"/>
              <a:ext cx="85710" cy="97126"/>
              <a:chOff x="1332668" y="2362060"/>
              <a:chExt cx="85710" cy="97126"/>
            </a:xfrm>
          </p:grpSpPr>
          <p:sp>
            <p:nvSpPr>
              <p:cNvPr id="431" name="Google Shape;431;p23"/>
              <p:cNvSpPr/>
              <p:nvPr/>
            </p:nvSpPr>
            <p:spPr>
              <a:xfrm>
                <a:off x="1332668" y="2362060"/>
                <a:ext cx="23926" cy="80911"/>
              </a:xfrm>
              <a:custGeom>
                <a:avLst/>
                <a:gdLst/>
                <a:ahLst/>
                <a:cxnLst/>
                <a:rect l="l" t="t" r="r" b="b"/>
                <a:pathLst>
                  <a:path w="723" h="2445" extrusionOk="0">
                    <a:moveTo>
                      <a:pt x="256" y="0"/>
                    </a:moveTo>
                    <a:cubicBezTo>
                      <a:pt x="181" y="0"/>
                      <a:pt x="103" y="85"/>
                      <a:pt x="145" y="177"/>
                    </a:cubicBezTo>
                    <a:cubicBezTo>
                      <a:pt x="439" y="826"/>
                      <a:pt x="433" y="1569"/>
                      <a:pt x="74" y="2192"/>
                    </a:cubicBezTo>
                    <a:cubicBezTo>
                      <a:pt x="1" y="2323"/>
                      <a:pt x="125" y="2445"/>
                      <a:pt x="237" y="2445"/>
                    </a:cubicBezTo>
                    <a:cubicBezTo>
                      <a:pt x="288" y="2445"/>
                      <a:pt x="336" y="2420"/>
                      <a:pt x="362" y="2361"/>
                    </a:cubicBezTo>
                    <a:cubicBezTo>
                      <a:pt x="701" y="1599"/>
                      <a:pt x="722" y="811"/>
                      <a:pt x="344" y="59"/>
                    </a:cubicBezTo>
                    <a:cubicBezTo>
                      <a:pt x="323" y="17"/>
                      <a:pt x="290" y="0"/>
                      <a:pt x="2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3"/>
              <p:cNvSpPr/>
              <p:nvPr/>
            </p:nvSpPr>
            <p:spPr>
              <a:xfrm>
                <a:off x="1385980" y="2383736"/>
                <a:ext cx="32398" cy="75451"/>
              </a:xfrm>
              <a:custGeom>
                <a:avLst/>
                <a:gdLst/>
                <a:ahLst/>
                <a:cxnLst/>
                <a:rect l="l" t="t" r="r" b="b"/>
                <a:pathLst>
                  <a:path w="979" h="2280" extrusionOk="0">
                    <a:moveTo>
                      <a:pt x="148" y="1"/>
                    </a:moveTo>
                    <a:cubicBezTo>
                      <a:pt x="67" y="1"/>
                      <a:pt x="0" y="109"/>
                      <a:pt x="67" y="192"/>
                    </a:cubicBezTo>
                    <a:cubicBezTo>
                      <a:pt x="508" y="745"/>
                      <a:pt x="548" y="1395"/>
                      <a:pt x="324" y="2044"/>
                    </a:cubicBezTo>
                    <a:cubicBezTo>
                      <a:pt x="280" y="2174"/>
                      <a:pt x="407" y="2280"/>
                      <a:pt x="522" y="2280"/>
                    </a:cubicBezTo>
                    <a:cubicBezTo>
                      <a:pt x="581" y="2280"/>
                      <a:pt x="636" y="2252"/>
                      <a:pt x="664" y="2187"/>
                    </a:cubicBezTo>
                    <a:cubicBezTo>
                      <a:pt x="978" y="1448"/>
                      <a:pt x="778" y="601"/>
                      <a:pt x="225" y="36"/>
                    </a:cubicBezTo>
                    <a:cubicBezTo>
                      <a:pt x="200" y="11"/>
                      <a:pt x="173" y="1"/>
                      <a:pt x="1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3" name="Google Shape;433;p23"/>
          <p:cNvGrpSpPr/>
          <p:nvPr/>
        </p:nvGrpSpPr>
        <p:grpSpPr>
          <a:xfrm>
            <a:off x="2647665" y="2892963"/>
            <a:ext cx="62909" cy="137996"/>
            <a:chOff x="2647665" y="2892963"/>
            <a:chExt cx="62909" cy="137996"/>
          </a:xfrm>
        </p:grpSpPr>
        <p:sp>
          <p:nvSpPr>
            <p:cNvPr id="434" name="Google Shape;434;p23"/>
            <p:cNvSpPr/>
            <p:nvPr/>
          </p:nvSpPr>
          <p:spPr>
            <a:xfrm>
              <a:off x="2679235" y="2917121"/>
              <a:ext cx="31339" cy="113838"/>
            </a:xfrm>
            <a:custGeom>
              <a:avLst/>
              <a:gdLst/>
              <a:ahLst/>
              <a:cxnLst/>
              <a:rect l="l" t="t" r="r" b="b"/>
              <a:pathLst>
                <a:path w="947" h="3440" extrusionOk="0">
                  <a:moveTo>
                    <a:pt x="711" y="1"/>
                  </a:moveTo>
                  <a:cubicBezTo>
                    <a:pt x="637" y="1"/>
                    <a:pt x="568" y="43"/>
                    <a:pt x="546" y="142"/>
                  </a:cubicBezTo>
                  <a:cubicBezTo>
                    <a:pt x="320" y="1179"/>
                    <a:pt x="145" y="2248"/>
                    <a:pt x="12" y="3300"/>
                  </a:cubicBezTo>
                  <a:cubicBezTo>
                    <a:pt x="0" y="3390"/>
                    <a:pt x="75" y="3439"/>
                    <a:pt x="151" y="3439"/>
                  </a:cubicBezTo>
                  <a:cubicBezTo>
                    <a:pt x="213" y="3439"/>
                    <a:pt x="275" y="3407"/>
                    <a:pt x="292" y="3339"/>
                  </a:cubicBezTo>
                  <a:cubicBezTo>
                    <a:pt x="545" y="2325"/>
                    <a:pt x="764" y="1280"/>
                    <a:pt x="925" y="246"/>
                  </a:cubicBezTo>
                  <a:cubicBezTo>
                    <a:pt x="947" y="100"/>
                    <a:pt x="823" y="1"/>
                    <a:pt x="7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2647665" y="2892963"/>
              <a:ext cx="22668" cy="82698"/>
            </a:xfrm>
            <a:custGeom>
              <a:avLst/>
              <a:gdLst/>
              <a:ahLst/>
              <a:cxnLst/>
              <a:rect l="l" t="t" r="r" b="b"/>
              <a:pathLst>
                <a:path w="685" h="2499" extrusionOk="0">
                  <a:moveTo>
                    <a:pt x="460" y="1"/>
                  </a:moveTo>
                  <a:cubicBezTo>
                    <a:pt x="367" y="1"/>
                    <a:pt x="274" y="62"/>
                    <a:pt x="258" y="195"/>
                  </a:cubicBezTo>
                  <a:cubicBezTo>
                    <a:pt x="171" y="914"/>
                    <a:pt x="71" y="1632"/>
                    <a:pt x="9" y="2352"/>
                  </a:cubicBezTo>
                  <a:cubicBezTo>
                    <a:pt x="1" y="2445"/>
                    <a:pt x="84" y="2499"/>
                    <a:pt x="165" y="2499"/>
                  </a:cubicBezTo>
                  <a:cubicBezTo>
                    <a:pt x="229" y="2499"/>
                    <a:pt x="291" y="2465"/>
                    <a:pt x="306" y="2392"/>
                  </a:cubicBezTo>
                  <a:cubicBezTo>
                    <a:pt x="444" y="1681"/>
                    <a:pt x="545" y="964"/>
                    <a:pt x="658" y="251"/>
                  </a:cubicBezTo>
                  <a:cubicBezTo>
                    <a:pt x="684" y="91"/>
                    <a:pt x="572" y="1"/>
                    <a:pt x="4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23"/>
          <p:cNvGrpSpPr/>
          <p:nvPr/>
        </p:nvGrpSpPr>
        <p:grpSpPr>
          <a:xfrm>
            <a:off x="319707" y="3143540"/>
            <a:ext cx="638983" cy="1054658"/>
            <a:chOff x="319707" y="3143540"/>
            <a:chExt cx="638983" cy="1054658"/>
          </a:xfrm>
        </p:grpSpPr>
        <p:sp>
          <p:nvSpPr>
            <p:cNvPr id="440" name="Google Shape;440;p23"/>
            <p:cNvSpPr/>
            <p:nvPr/>
          </p:nvSpPr>
          <p:spPr>
            <a:xfrm>
              <a:off x="319707" y="3143540"/>
              <a:ext cx="638983" cy="1022558"/>
            </a:xfrm>
            <a:custGeom>
              <a:avLst/>
              <a:gdLst/>
              <a:ahLst/>
              <a:cxnLst/>
              <a:rect l="l" t="t" r="r" b="b"/>
              <a:pathLst>
                <a:path w="19309" h="30900" extrusionOk="0">
                  <a:moveTo>
                    <a:pt x="17081" y="801"/>
                  </a:moveTo>
                  <a:cubicBezTo>
                    <a:pt x="17167" y="5619"/>
                    <a:pt x="17482" y="10437"/>
                    <a:pt x="17736" y="15250"/>
                  </a:cubicBezTo>
                  <a:cubicBezTo>
                    <a:pt x="17998" y="20175"/>
                    <a:pt x="18110" y="25145"/>
                    <a:pt x="18593" y="30054"/>
                  </a:cubicBezTo>
                  <a:cubicBezTo>
                    <a:pt x="17813" y="29155"/>
                    <a:pt x="17026" y="28262"/>
                    <a:pt x="16232" y="27375"/>
                  </a:cubicBezTo>
                  <a:cubicBezTo>
                    <a:pt x="16275" y="27329"/>
                    <a:pt x="16320" y="27283"/>
                    <a:pt x="16367" y="27242"/>
                  </a:cubicBezTo>
                  <a:cubicBezTo>
                    <a:pt x="16508" y="27121"/>
                    <a:pt x="16669" y="27043"/>
                    <a:pt x="16828" y="26949"/>
                  </a:cubicBezTo>
                  <a:cubicBezTo>
                    <a:pt x="17067" y="26811"/>
                    <a:pt x="16920" y="26503"/>
                    <a:pt x="16695" y="26503"/>
                  </a:cubicBezTo>
                  <a:cubicBezTo>
                    <a:pt x="16659" y="26503"/>
                    <a:pt x="16622" y="26511"/>
                    <a:pt x="16583" y="26528"/>
                  </a:cubicBezTo>
                  <a:cubicBezTo>
                    <a:pt x="16346" y="26637"/>
                    <a:pt x="16121" y="26831"/>
                    <a:pt x="15946" y="27055"/>
                  </a:cubicBezTo>
                  <a:cubicBezTo>
                    <a:pt x="15658" y="26732"/>
                    <a:pt x="15370" y="26409"/>
                    <a:pt x="15084" y="26087"/>
                  </a:cubicBezTo>
                  <a:cubicBezTo>
                    <a:pt x="15349" y="25866"/>
                    <a:pt x="15611" y="25640"/>
                    <a:pt x="15856" y="25402"/>
                  </a:cubicBezTo>
                  <a:cubicBezTo>
                    <a:pt x="15993" y="25267"/>
                    <a:pt x="15865" y="25086"/>
                    <a:pt x="15714" y="25086"/>
                  </a:cubicBezTo>
                  <a:cubicBezTo>
                    <a:pt x="15672" y="25086"/>
                    <a:pt x="15628" y="25101"/>
                    <a:pt x="15588" y="25134"/>
                  </a:cubicBezTo>
                  <a:cubicBezTo>
                    <a:pt x="15332" y="25350"/>
                    <a:pt x="15085" y="25583"/>
                    <a:pt x="14843" y="25819"/>
                  </a:cubicBezTo>
                  <a:cubicBezTo>
                    <a:pt x="14512" y="25450"/>
                    <a:pt x="14182" y="25078"/>
                    <a:pt x="13848" y="24709"/>
                  </a:cubicBezTo>
                  <a:cubicBezTo>
                    <a:pt x="14033" y="24499"/>
                    <a:pt x="14217" y="24287"/>
                    <a:pt x="14388" y="24067"/>
                  </a:cubicBezTo>
                  <a:cubicBezTo>
                    <a:pt x="14503" y="23918"/>
                    <a:pt x="14380" y="23721"/>
                    <a:pt x="14239" y="23721"/>
                  </a:cubicBezTo>
                  <a:cubicBezTo>
                    <a:pt x="14195" y="23721"/>
                    <a:pt x="14149" y="23740"/>
                    <a:pt x="14108" y="23787"/>
                  </a:cubicBezTo>
                  <a:cubicBezTo>
                    <a:pt x="13927" y="23992"/>
                    <a:pt x="13759" y="24206"/>
                    <a:pt x="13590" y="24422"/>
                  </a:cubicBezTo>
                  <a:cubicBezTo>
                    <a:pt x="13367" y="24174"/>
                    <a:pt x="13143" y="23921"/>
                    <a:pt x="12918" y="23673"/>
                  </a:cubicBezTo>
                  <a:cubicBezTo>
                    <a:pt x="13180" y="23482"/>
                    <a:pt x="13411" y="23234"/>
                    <a:pt x="13531" y="22943"/>
                  </a:cubicBezTo>
                  <a:cubicBezTo>
                    <a:pt x="13586" y="22808"/>
                    <a:pt x="13469" y="22717"/>
                    <a:pt x="13351" y="22717"/>
                  </a:cubicBezTo>
                  <a:cubicBezTo>
                    <a:pt x="13289" y="22717"/>
                    <a:pt x="13227" y="22742"/>
                    <a:pt x="13189" y="22799"/>
                  </a:cubicBezTo>
                  <a:cubicBezTo>
                    <a:pt x="13082" y="22956"/>
                    <a:pt x="12998" y="23117"/>
                    <a:pt x="12866" y="23257"/>
                  </a:cubicBezTo>
                  <a:cubicBezTo>
                    <a:pt x="12809" y="23315"/>
                    <a:pt x="12750" y="23367"/>
                    <a:pt x="12687" y="23416"/>
                  </a:cubicBezTo>
                  <a:cubicBezTo>
                    <a:pt x="12333" y="23025"/>
                    <a:pt x="11982" y="22633"/>
                    <a:pt x="11628" y="22243"/>
                  </a:cubicBezTo>
                  <a:cubicBezTo>
                    <a:pt x="11797" y="22099"/>
                    <a:pt x="11955" y="21943"/>
                    <a:pt x="12099" y="21773"/>
                  </a:cubicBezTo>
                  <a:cubicBezTo>
                    <a:pt x="12209" y="21641"/>
                    <a:pt x="12097" y="21465"/>
                    <a:pt x="11966" y="21465"/>
                  </a:cubicBezTo>
                  <a:cubicBezTo>
                    <a:pt x="11926" y="21465"/>
                    <a:pt x="11884" y="21481"/>
                    <a:pt x="11846" y="21521"/>
                  </a:cubicBezTo>
                  <a:cubicBezTo>
                    <a:pt x="11696" y="21679"/>
                    <a:pt x="11550" y="21837"/>
                    <a:pt x="11400" y="21992"/>
                  </a:cubicBezTo>
                  <a:cubicBezTo>
                    <a:pt x="11031" y="21586"/>
                    <a:pt x="10664" y="21178"/>
                    <a:pt x="10294" y="20772"/>
                  </a:cubicBezTo>
                  <a:cubicBezTo>
                    <a:pt x="10320" y="20751"/>
                    <a:pt x="10350" y="20734"/>
                    <a:pt x="10374" y="20711"/>
                  </a:cubicBezTo>
                  <a:cubicBezTo>
                    <a:pt x="10541" y="20566"/>
                    <a:pt x="10732" y="20402"/>
                    <a:pt x="10844" y="20209"/>
                  </a:cubicBezTo>
                  <a:cubicBezTo>
                    <a:pt x="10926" y="20069"/>
                    <a:pt x="10810" y="19938"/>
                    <a:pt x="10681" y="19938"/>
                  </a:cubicBezTo>
                  <a:cubicBezTo>
                    <a:pt x="10638" y="19938"/>
                    <a:pt x="10594" y="19952"/>
                    <a:pt x="10555" y="19987"/>
                  </a:cubicBezTo>
                  <a:cubicBezTo>
                    <a:pt x="10405" y="20118"/>
                    <a:pt x="10285" y="20293"/>
                    <a:pt x="10141" y="20435"/>
                  </a:cubicBezTo>
                  <a:cubicBezTo>
                    <a:pt x="10115" y="20462"/>
                    <a:pt x="10083" y="20483"/>
                    <a:pt x="10055" y="20509"/>
                  </a:cubicBezTo>
                  <a:cubicBezTo>
                    <a:pt x="9971" y="20417"/>
                    <a:pt x="9887" y="20324"/>
                    <a:pt x="9803" y="20232"/>
                  </a:cubicBezTo>
                  <a:cubicBezTo>
                    <a:pt x="9518" y="19918"/>
                    <a:pt x="9233" y="19601"/>
                    <a:pt x="8948" y="19287"/>
                  </a:cubicBezTo>
                  <a:cubicBezTo>
                    <a:pt x="9242" y="19010"/>
                    <a:pt x="9541" y="18726"/>
                    <a:pt x="9771" y="18409"/>
                  </a:cubicBezTo>
                  <a:cubicBezTo>
                    <a:pt x="9875" y="18265"/>
                    <a:pt x="9737" y="18131"/>
                    <a:pt x="9596" y="18131"/>
                  </a:cubicBezTo>
                  <a:cubicBezTo>
                    <a:pt x="9551" y="18131"/>
                    <a:pt x="9505" y="18145"/>
                    <a:pt x="9467" y="18176"/>
                  </a:cubicBezTo>
                  <a:cubicBezTo>
                    <a:pt x="9251" y="18353"/>
                    <a:pt x="9075" y="18591"/>
                    <a:pt x="8890" y="18800"/>
                  </a:cubicBezTo>
                  <a:lnTo>
                    <a:pt x="8702" y="19013"/>
                  </a:lnTo>
                  <a:cubicBezTo>
                    <a:pt x="8354" y="18628"/>
                    <a:pt x="8008" y="18247"/>
                    <a:pt x="7660" y="17861"/>
                  </a:cubicBezTo>
                  <a:cubicBezTo>
                    <a:pt x="7852" y="17672"/>
                    <a:pt x="8041" y="17480"/>
                    <a:pt x="8205" y="17273"/>
                  </a:cubicBezTo>
                  <a:cubicBezTo>
                    <a:pt x="8319" y="17128"/>
                    <a:pt x="8208" y="16946"/>
                    <a:pt x="8068" y="16946"/>
                  </a:cubicBezTo>
                  <a:cubicBezTo>
                    <a:pt x="8025" y="16946"/>
                    <a:pt x="7980" y="16963"/>
                    <a:pt x="7937" y="17003"/>
                  </a:cubicBezTo>
                  <a:cubicBezTo>
                    <a:pt x="7749" y="17179"/>
                    <a:pt x="7576" y="17378"/>
                    <a:pt x="7407" y="17579"/>
                  </a:cubicBezTo>
                  <a:cubicBezTo>
                    <a:pt x="7107" y="17245"/>
                    <a:pt x="6805" y="16911"/>
                    <a:pt x="6504" y="16577"/>
                  </a:cubicBezTo>
                  <a:cubicBezTo>
                    <a:pt x="6706" y="16403"/>
                    <a:pt x="6911" y="16227"/>
                    <a:pt x="7081" y="16028"/>
                  </a:cubicBezTo>
                  <a:cubicBezTo>
                    <a:pt x="7209" y="15877"/>
                    <a:pt x="7090" y="15700"/>
                    <a:pt x="6938" y="15700"/>
                  </a:cubicBezTo>
                  <a:cubicBezTo>
                    <a:pt x="6894" y="15700"/>
                    <a:pt x="6847" y="15715"/>
                    <a:pt x="6802" y="15750"/>
                  </a:cubicBezTo>
                  <a:cubicBezTo>
                    <a:pt x="6603" y="15908"/>
                    <a:pt x="6424" y="16103"/>
                    <a:pt x="6248" y="16294"/>
                  </a:cubicBezTo>
                  <a:cubicBezTo>
                    <a:pt x="5980" y="15997"/>
                    <a:pt x="5713" y="15700"/>
                    <a:pt x="5445" y="15406"/>
                  </a:cubicBezTo>
                  <a:cubicBezTo>
                    <a:pt x="5594" y="15299"/>
                    <a:pt x="5735" y="15182"/>
                    <a:pt x="5870" y="15057"/>
                  </a:cubicBezTo>
                  <a:cubicBezTo>
                    <a:pt x="5981" y="14952"/>
                    <a:pt x="5880" y="14769"/>
                    <a:pt x="5752" y="14769"/>
                  </a:cubicBezTo>
                  <a:cubicBezTo>
                    <a:pt x="5725" y="14769"/>
                    <a:pt x="5697" y="14777"/>
                    <a:pt x="5669" y="14796"/>
                  </a:cubicBezTo>
                  <a:cubicBezTo>
                    <a:pt x="5511" y="14908"/>
                    <a:pt x="5361" y="15029"/>
                    <a:pt x="5217" y="15159"/>
                  </a:cubicBezTo>
                  <a:cubicBezTo>
                    <a:pt x="4897" y="14810"/>
                    <a:pt x="4575" y="14459"/>
                    <a:pt x="4251" y="14112"/>
                  </a:cubicBezTo>
                  <a:cubicBezTo>
                    <a:pt x="4445" y="13969"/>
                    <a:pt x="4651" y="13840"/>
                    <a:pt x="4866" y="13730"/>
                  </a:cubicBezTo>
                  <a:cubicBezTo>
                    <a:pt x="5009" y="13655"/>
                    <a:pt x="4936" y="13423"/>
                    <a:pt x="4794" y="13423"/>
                  </a:cubicBezTo>
                  <a:cubicBezTo>
                    <a:pt x="4777" y="13423"/>
                    <a:pt x="4759" y="13426"/>
                    <a:pt x="4741" y="13433"/>
                  </a:cubicBezTo>
                  <a:cubicBezTo>
                    <a:pt x="4482" y="13533"/>
                    <a:pt x="4246" y="13696"/>
                    <a:pt x="4042" y="13889"/>
                  </a:cubicBezTo>
                  <a:cubicBezTo>
                    <a:pt x="3736" y="13565"/>
                    <a:pt x="3431" y="13235"/>
                    <a:pt x="3122" y="12914"/>
                  </a:cubicBezTo>
                  <a:cubicBezTo>
                    <a:pt x="3304" y="12755"/>
                    <a:pt x="3471" y="12578"/>
                    <a:pt x="3620" y="12387"/>
                  </a:cubicBezTo>
                  <a:cubicBezTo>
                    <a:pt x="3708" y="12273"/>
                    <a:pt x="3583" y="12133"/>
                    <a:pt x="3462" y="12133"/>
                  </a:cubicBezTo>
                  <a:cubicBezTo>
                    <a:pt x="3423" y="12133"/>
                    <a:pt x="3384" y="12148"/>
                    <a:pt x="3353" y="12183"/>
                  </a:cubicBezTo>
                  <a:cubicBezTo>
                    <a:pt x="3203" y="12355"/>
                    <a:pt x="3047" y="12514"/>
                    <a:pt x="2886" y="12669"/>
                  </a:cubicBezTo>
                  <a:cubicBezTo>
                    <a:pt x="2551" y="12324"/>
                    <a:pt x="2212" y="11983"/>
                    <a:pt x="1872" y="11643"/>
                  </a:cubicBezTo>
                  <a:cubicBezTo>
                    <a:pt x="2149" y="11419"/>
                    <a:pt x="2457" y="11264"/>
                    <a:pt x="2800" y="11140"/>
                  </a:cubicBezTo>
                  <a:cubicBezTo>
                    <a:pt x="3005" y="11067"/>
                    <a:pt x="2948" y="10775"/>
                    <a:pt x="2756" y="10775"/>
                  </a:cubicBezTo>
                  <a:cubicBezTo>
                    <a:pt x="2739" y="10775"/>
                    <a:pt x="2721" y="10777"/>
                    <a:pt x="2702" y="10782"/>
                  </a:cubicBezTo>
                  <a:cubicBezTo>
                    <a:pt x="2300" y="10888"/>
                    <a:pt x="1937" y="11123"/>
                    <a:pt x="1636" y="11413"/>
                  </a:cubicBezTo>
                  <a:cubicBezTo>
                    <a:pt x="1345" y="11128"/>
                    <a:pt x="1056" y="10842"/>
                    <a:pt x="760" y="10563"/>
                  </a:cubicBezTo>
                  <a:cubicBezTo>
                    <a:pt x="3560" y="9148"/>
                    <a:pt x="6213" y="7391"/>
                    <a:pt x="8895" y="5772"/>
                  </a:cubicBezTo>
                  <a:cubicBezTo>
                    <a:pt x="11624" y="4124"/>
                    <a:pt x="14411" y="2543"/>
                    <a:pt x="17081" y="801"/>
                  </a:cubicBezTo>
                  <a:close/>
                  <a:moveTo>
                    <a:pt x="17348" y="1"/>
                  </a:moveTo>
                  <a:cubicBezTo>
                    <a:pt x="17283" y="1"/>
                    <a:pt x="17218" y="21"/>
                    <a:pt x="17168" y="61"/>
                  </a:cubicBezTo>
                  <a:cubicBezTo>
                    <a:pt x="17134" y="48"/>
                    <a:pt x="17096" y="41"/>
                    <a:pt x="17057" y="41"/>
                  </a:cubicBezTo>
                  <a:cubicBezTo>
                    <a:pt x="17001" y="41"/>
                    <a:pt x="16942" y="56"/>
                    <a:pt x="16880" y="90"/>
                  </a:cubicBezTo>
                  <a:cubicBezTo>
                    <a:pt x="14039" y="1664"/>
                    <a:pt x="11290" y="3433"/>
                    <a:pt x="8510" y="5113"/>
                  </a:cubicBezTo>
                  <a:cubicBezTo>
                    <a:pt x="5733" y="6787"/>
                    <a:pt x="2843" y="8367"/>
                    <a:pt x="215" y="10267"/>
                  </a:cubicBezTo>
                  <a:cubicBezTo>
                    <a:pt x="1" y="10423"/>
                    <a:pt x="109" y="10710"/>
                    <a:pt x="318" y="10734"/>
                  </a:cubicBezTo>
                  <a:cubicBezTo>
                    <a:pt x="995" y="11571"/>
                    <a:pt x="1693" y="12392"/>
                    <a:pt x="2404" y="13202"/>
                  </a:cubicBezTo>
                  <a:cubicBezTo>
                    <a:pt x="2416" y="13237"/>
                    <a:pt x="2442" y="13266"/>
                    <a:pt x="2474" y="13284"/>
                  </a:cubicBezTo>
                  <a:cubicBezTo>
                    <a:pt x="3208" y="14119"/>
                    <a:pt x="3957" y="14940"/>
                    <a:pt x="4709" y="15760"/>
                  </a:cubicBezTo>
                  <a:cubicBezTo>
                    <a:pt x="4721" y="15783"/>
                    <a:pt x="4739" y="15802"/>
                    <a:pt x="4761" y="15816"/>
                  </a:cubicBezTo>
                  <a:cubicBezTo>
                    <a:pt x="6274" y="17460"/>
                    <a:pt x="7807" y="19086"/>
                    <a:pt x="9297" y="20739"/>
                  </a:cubicBezTo>
                  <a:cubicBezTo>
                    <a:pt x="9824" y="21322"/>
                    <a:pt x="10346" y="21910"/>
                    <a:pt x="10870" y="22495"/>
                  </a:cubicBezTo>
                  <a:cubicBezTo>
                    <a:pt x="10791" y="22581"/>
                    <a:pt x="10878" y="22726"/>
                    <a:pt x="10980" y="22726"/>
                  </a:cubicBezTo>
                  <a:cubicBezTo>
                    <a:pt x="11002" y="22726"/>
                    <a:pt x="11026" y="22719"/>
                    <a:pt x="11048" y="22702"/>
                  </a:cubicBezTo>
                  <a:lnTo>
                    <a:pt x="11053" y="22699"/>
                  </a:lnTo>
                  <a:cubicBezTo>
                    <a:pt x="13466" y="25395"/>
                    <a:pt x="15868" y="28101"/>
                    <a:pt x="18292" y="30786"/>
                  </a:cubicBezTo>
                  <a:cubicBezTo>
                    <a:pt x="18365" y="30866"/>
                    <a:pt x="18447" y="30900"/>
                    <a:pt x="18527" y="30900"/>
                  </a:cubicBezTo>
                  <a:cubicBezTo>
                    <a:pt x="18708" y="30900"/>
                    <a:pt x="18875" y="30727"/>
                    <a:pt x="18882" y="30533"/>
                  </a:cubicBezTo>
                  <a:cubicBezTo>
                    <a:pt x="18916" y="30542"/>
                    <a:pt x="18950" y="30547"/>
                    <a:pt x="18984" y="30547"/>
                  </a:cubicBezTo>
                  <a:cubicBezTo>
                    <a:pt x="19151" y="30547"/>
                    <a:pt x="19308" y="30440"/>
                    <a:pt x="19303" y="30215"/>
                  </a:cubicBezTo>
                  <a:cubicBezTo>
                    <a:pt x="19216" y="25229"/>
                    <a:pt x="18764" y="20230"/>
                    <a:pt x="18498" y="15250"/>
                  </a:cubicBezTo>
                  <a:cubicBezTo>
                    <a:pt x="18231" y="10261"/>
                    <a:pt x="18060" y="5260"/>
                    <a:pt x="17655" y="281"/>
                  </a:cubicBezTo>
                  <a:cubicBezTo>
                    <a:pt x="17639" y="95"/>
                    <a:pt x="17491" y="1"/>
                    <a:pt x="173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535602" y="3355431"/>
              <a:ext cx="302896" cy="469417"/>
            </a:xfrm>
            <a:custGeom>
              <a:avLst/>
              <a:gdLst/>
              <a:ahLst/>
              <a:cxnLst/>
              <a:rect l="l" t="t" r="r" b="b"/>
              <a:pathLst>
                <a:path w="9153" h="14185" extrusionOk="0">
                  <a:moveTo>
                    <a:pt x="6932" y="757"/>
                  </a:moveTo>
                  <a:lnTo>
                    <a:pt x="6932" y="757"/>
                  </a:lnTo>
                  <a:cubicBezTo>
                    <a:pt x="6641" y="4880"/>
                    <a:pt x="8094" y="8903"/>
                    <a:pt x="7884" y="13043"/>
                  </a:cubicBezTo>
                  <a:cubicBezTo>
                    <a:pt x="6011" y="9893"/>
                    <a:pt x="3473" y="6776"/>
                    <a:pt x="588" y="4547"/>
                  </a:cubicBezTo>
                  <a:lnTo>
                    <a:pt x="588" y="4547"/>
                  </a:lnTo>
                  <a:cubicBezTo>
                    <a:pt x="607" y="4555"/>
                    <a:pt x="626" y="4559"/>
                    <a:pt x="646" y="4559"/>
                  </a:cubicBezTo>
                  <a:cubicBezTo>
                    <a:pt x="661" y="4559"/>
                    <a:pt x="675" y="4557"/>
                    <a:pt x="689" y="4553"/>
                  </a:cubicBezTo>
                  <a:cubicBezTo>
                    <a:pt x="1815" y="4273"/>
                    <a:pt x="2819" y="3409"/>
                    <a:pt x="3790" y="2788"/>
                  </a:cubicBezTo>
                  <a:cubicBezTo>
                    <a:pt x="4839" y="2114"/>
                    <a:pt x="5901" y="1457"/>
                    <a:pt x="6932" y="757"/>
                  </a:cubicBezTo>
                  <a:close/>
                  <a:moveTo>
                    <a:pt x="7016" y="1"/>
                  </a:moveTo>
                  <a:cubicBezTo>
                    <a:pt x="6967" y="1"/>
                    <a:pt x="6914" y="15"/>
                    <a:pt x="6860" y="48"/>
                  </a:cubicBezTo>
                  <a:cubicBezTo>
                    <a:pt x="5705" y="737"/>
                    <a:pt x="4585" y="1486"/>
                    <a:pt x="3453" y="2213"/>
                  </a:cubicBezTo>
                  <a:cubicBezTo>
                    <a:pt x="2481" y="2838"/>
                    <a:pt x="1269" y="3394"/>
                    <a:pt x="542" y="4302"/>
                  </a:cubicBezTo>
                  <a:cubicBezTo>
                    <a:pt x="488" y="4370"/>
                    <a:pt x="497" y="4461"/>
                    <a:pt x="546" y="4514"/>
                  </a:cubicBezTo>
                  <a:lnTo>
                    <a:pt x="546" y="4514"/>
                  </a:lnTo>
                  <a:cubicBezTo>
                    <a:pt x="482" y="4465"/>
                    <a:pt x="418" y="4414"/>
                    <a:pt x="353" y="4365"/>
                  </a:cubicBezTo>
                  <a:cubicBezTo>
                    <a:pt x="319" y="4339"/>
                    <a:pt x="284" y="4328"/>
                    <a:pt x="251" y="4328"/>
                  </a:cubicBezTo>
                  <a:cubicBezTo>
                    <a:pt x="107" y="4328"/>
                    <a:pt x="1" y="4544"/>
                    <a:pt x="115" y="4673"/>
                  </a:cubicBezTo>
                  <a:cubicBezTo>
                    <a:pt x="2838" y="7712"/>
                    <a:pt x="5399" y="10637"/>
                    <a:pt x="7687" y="14031"/>
                  </a:cubicBezTo>
                  <a:cubicBezTo>
                    <a:pt x="7759" y="14139"/>
                    <a:pt x="7861" y="14184"/>
                    <a:pt x="7960" y="14184"/>
                  </a:cubicBezTo>
                  <a:cubicBezTo>
                    <a:pt x="8076" y="14184"/>
                    <a:pt x="8190" y="14123"/>
                    <a:pt x="8253" y="14028"/>
                  </a:cubicBezTo>
                  <a:cubicBezTo>
                    <a:pt x="8362" y="14006"/>
                    <a:pt x="8456" y="13936"/>
                    <a:pt x="8475" y="13806"/>
                  </a:cubicBezTo>
                  <a:cubicBezTo>
                    <a:pt x="9152" y="9289"/>
                    <a:pt x="7515" y="4753"/>
                    <a:pt x="7397" y="239"/>
                  </a:cubicBezTo>
                  <a:cubicBezTo>
                    <a:pt x="7395" y="100"/>
                    <a:pt x="7298" y="36"/>
                    <a:pt x="7197" y="36"/>
                  </a:cubicBezTo>
                  <a:cubicBezTo>
                    <a:pt x="7183" y="36"/>
                    <a:pt x="7169" y="37"/>
                    <a:pt x="7155" y="40"/>
                  </a:cubicBezTo>
                  <a:cubicBezTo>
                    <a:pt x="7114" y="16"/>
                    <a:pt x="7067" y="1"/>
                    <a:pt x="70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692262" y="4059275"/>
              <a:ext cx="96332" cy="96630"/>
            </a:xfrm>
            <a:custGeom>
              <a:avLst/>
              <a:gdLst/>
              <a:ahLst/>
              <a:cxnLst/>
              <a:rect l="l" t="t" r="r" b="b"/>
              <a:pathLst>
                <a:path w="2911" h="2920" extrusionOk="0">
                  <a:moveTo>
                    <a:pt x="96" y="1"/>
                  </a:moveTo>
                  <a:cubicBezTo>
                    <a:pt x="44" y="1"/>
                    <a:pt x="0" y="67"/>
                    <a:pt x="44" y="115"/>
                  </a:cubicBezTo>
                  <a:cubicBezTo>
                    <a:pt x="884" y="1037"/>
                    <a:pt x="1714" y="1973"/>
                    <a:pt x="2576" y="2872"/>
                  </a:cubicBezTo>
                  <a:cubicBezTo>
                    <a:pt x="2609" y="2906"/>
                    <a:pt x="2646" y="2920"/>
                    <a:pt x="2682" y="2920"/>
                  </a:cubicBezTo>
                  <a:cubicBezTo>
                    <a:pt x="2803" y="2920"/>
                    <a:pt x="2911" y="2760"/>
                    <a:pt x="2801" y="2648"/>
                  </a:cubicBezTo>
                  <a:cubicBezTo>
                    <a:pt x="1934" y="1754"/>
                    <a:pt x="1031" y="892"/>
                    <a:pt x="141" y="20"/>
                  </a:cubicBezTo>
                  <a:cubicBezTo>
                    <a:pt x="126" y="7"/>
                    <a:pt x="111" y="1"/>
                    <a:pt x="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692560" y="4142106"/>
              <a:ext cx="89482" cy="56092"/>
            </a:xfrm>
            <a:custGeom>
              <a:avLst/>
              <a:gdLst/>
              <a:ahLst/>
              <a:cxnLst/>
              <a:rect l="l" t="t" r="r" b="b"/>
              <a:pathLst>
                <a:path w="2704" h="1695" extrusionOk="0">
                  <a:moveTo>
                    <a:pt x="152" y="0"/>
                  </a:moveTo>
                  <a:cubicBezTo>
                    <a:pt x="57" y="0"/>
                    <a:pt x="1" y="136"/>
                    <a:pt x="98" y="205"/>
                  </a:cubicBezTo>
                  <a:cubicBezTo>
                    <a:pt x="827" y="715"/>
                    <a:pt x="1591" y="1191"/>
                    <a:pt x="2346" y="1666"/>
                  </a:cubicBezTo>
                  <a:cubicBezTo>
                    <a:pt x="2378" y="1686"/>
                    <a:pt x="2409" y="1695"/>
                    <a:pt x="2439" y="1695"/>
                  </a:cubicBezTo>
                  <a:cubicBezTo>
                    <a:pt x="2597" y="1695"/>
                    <a:pt x="2703" y="1449"/>
                    <a:pt x="2532" y="1348"/>
                  </a:cubicBezTo>
                  <a:cubicBezTo>
                    <a:pt x="1767" y="894"/>
                    <a:pt x="994" y="432"/>
                    <a:pt x="208" y="15"/>
                  </a:cubicBezTo>
                  <a:cubicBezTo>
                    <a:pt x="189" y="5"/>
                    <a:pt x="170" y="0"/>
                    <a:pt x="1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a:off x="1344284" y="3702273"/>
            <a:ext cx="388340" cy="497513"/>
            <a:chOff x="1344284" y="3702273"/>
            <a:chExt cx="388340" cy="497513"/>
          </a:xfrm>
        </p:grpSpPr>
        <p:sp>
          <p:nvSpPr>
            <p:cNvPr id="445" name="Google Shape;445;p23"/>
            <p:cNvSpPr/>
            <p:nvPr/>
          </p:nvSpPr>
          <p:spPr>
            <a:xfrm>
              <a:off x="1344284" y="3702273"/>
              <a:ext cx="388340" cy="424411"/>
            </a:xfrm>
            <a:custGeom>
              <a:avLst/>
              <a:gdLst/>
              <a:ahLst/>
              <a:cxnLst/>
              <a:rect l="l" t="t" r="r" b="b"/>
              <a:pathLst>
                <a:path w="11735" h="12825" extrusionOk="0">
                  <a:moveTo>
                    <a:pt x="6265" y="646"/>
                  </a:moveTo>
                  <a:lnTo>
                    <a:pt x="6265" y="646"/>
                  </a:lnTo>
                  <a:cubicBezTo>
                    <a:pt x="6997" y="1145"/>
                    <a:pt x="8079" y="1255"/>
                    <a:pt x="8938" y="1255"/>
                  </a:cubicBezTo>
                  <a:cubicBezTo>
                    <a:pt x="8987" y="1255"/>
                    <a:pt x="9034" y="1255"/>
                    <a:pt x="9081" y="1254"/>
                  </a:cubicBezTo>
                  <a:cubicBezTo>
                    <a:pt x="9625" y="1245"/>
                    <a:pt x="10362" y="1245"/>
                    <a:pt x="10834" y="928"/>
                  </a:cubicBezTo>
                  <a:lnTo>
                    <a:pt x="10834" y="928"/>
                  </a:lnTo>
                  <a:cubicBezTo>
                    <a:pt x="10726" y="1991"/>
                    <a:pt x="10794" y="3126"/>
                    <a:pt x="10987" y="4158"/>
                  </a:cubicBezTo>
                  <a:cubicBezTo>
                    <a:pt x="10075" y="4333"/>
                    <a:pt x="9240" y="4434"/>
                    <a:pt x="8391" y="4434"/>
                  </a:cubicBezTo>
                  <a:cubicBezTo>
                    <a:pt x="7802" y="4434"/>
                    <a:pt x="7207" y="4385"/>
                    <a:pt x="6574" y="4279"/>
                  </a:cubicBezTo>
                  <a:cubicBezTo>
                    <a:pt x="6570" y="3032"/>
                    <a:pt x="6478" y="1805"/>
                    <a:pt x="6265" y="646"/>
                  </a:cubicBezTo>
                  <a:close/>
                  <a:moveTo>
                    <a:pt x="3259" y="8331"/>
                  </a:moveTo>
                  <a:cubicBezTo>
                    <a:pt x="3552" y="8331"/>
                    <a:pt x="3834" y="8376"/>
                    <a:pt x="4078" y="8471"/>
                  </a:cubicBezTo>
                  <a:cubicBezTo>
                    <a:pt x="4791" y="8748"/>
                    <a:pt x="4891" y="9519"/>
                    <a:pt x="5279" y="10096"/>
                  </a:cubicBezTo>
                  <a:cubicBezTo>
                    <a:pt x="5228" y="10531"/>
                    <a:pt x="5179" y="10966"/>
                    <a:pt x="5130" y="11402"/>
                  </a:cubicBezTo>
                  <a:cubicBezTo>
                    <a:pt x="5130" y="11404"/>
                    <a:pt x="5128" y="11405"/>
                    <a:pt x="5127" y="11407"/>
                  </a:cubicBezTo>
                  <a:cubicBezTo>
                    <a:pt x="4771" y="11966"/>
                    <a:pt x="4202" y="12197"/>
                    <a:pt x="3596" y="12197"/>
                  </a:cubicBezTo>
                  <a:cubicBezTo>
                    <a:pt x="1936" y="12197"/>
                    <a:pt x="1" y="10465"/>
                    <a:pt x="1407" y="9016"/>
                  </a:cubicBezTo>
                  <a:cubicBezTo>
                    <a:pt x="1831" y="8579"/>
                    <a:pt x="2573" y="8331"/>
                    <a:pt x="3259" y="8331"/>
                  </a:cubicBezTo>
                  <a:close/>
                  <a:moveTo>
                    <a:pt x="10884" y="0"/>
                  </a:moveTo>
                  <a:cubicBezTo>
                    <a:pt x="10805" y="0"/>
                    <a:pt x="10728" y="30"/>
                    <a:pt x="10668" y="99"/>
                  </a:cubicBezTo>
                  <a:cubicBezTo>
                    <a:pt x="10329" y="494"/>
                    <a:pt x="9664" y="581"/>
                    <a:pt x="9050" y="581"/>
                  </a:cubicBezTo>
                  <a:cubicBezTo>
                    <a:pt x="8765" y="581"/>
                    <a:pt x="8491" y="562"/>
                    <a:pt x="8265" y="546"/>
                  </a:cubicBezTo>
                  <a:cubicBezTo>
                    <a:pt x="7524" y="496"/>
                    <a:pt x="6808" y="205"/>
                    <a:pt x="6075" y="205"/>
                  </a:cubicBezTo>
                  <a:cubicBezTo>
                    <a:pt x="6067" y="205"/>
                    <a:pt x="6060" y="205"/>
                    <a:pt x="6052" y="205"/>
                  </a:cubicBezTo>
                  <a:cubicBezTo>
                    <a:pt x="5960" y="205"/>
                    <a:pt x="5913" y="308"/>
                    <a:pt x="5955" y="381"/>
                  </a:cubicBezTo>
                  <a:cubicBezTo>
                    <a:pt x="5885" y="415"/>
                    <a:pt x="5838" y="484"/>
                    <a:pt x="5828" y="560"/>
                  </a:cubicBezTo>
                  <a:cubicBezTo>
                    <a:pt x="5638" y="2415"/>
                    <a:pt x="5763" y="4302"/>
                    <a:pt x="5658" y="6164"/>
                  </a:cubicBezTo>
                  <a:cubicBezTo>
                    <a:pt x="5606" y="7083"/>
                    <a:pt x="5516" y="7996"/>
                    <a:pt x="5415" y="8909"/>
                  </a:cubicBezTo>
                  <a:cubicBezTo>
                    <a:pt x="5294" y="8623"/>
                    <a:pt x="5147" y="8353"/>
                    <a:pt x="4905" y="8145"/>
                  </a:cubicBezTo>
                  <a:cubicBezTo>
                    <a:pt x="4469" y="7769"/>
                    <a:pt x="3857" y="7654"/>
                    <a:pt x="3293" y="7654"/>
                  </a:cubicBezTo>
                  <a:cubicBezTo>
                    <a:pt x="3253" y="7654"/>
                    <a:pt x="3213" y="7655"/>
                    <a:pt x="3173" y="7656"/>
                  </a:cubicBezTo>
                  <a:cubicBezTo>
                    <a:pt x="1886" y="7693"/>
                    <a:pt x="475" y="8316"/>
                    <a:pt x="276" y="9724"/>
                  </a:cubicBezTo>
                  <a:cubicBezTo>
                    <a:pt x="77" y="11122"/>
                    <a:pt x="1111" y="12298"/>
                    <a:pt x="2395" y="12677"/>
                  </a:cubicBezTo>
                  <a:cubicBezTo>
                    <a:pt x="2711" y="12769"/>
                    <a:pt x="3072" y="12824"/>
                    <a:pt x="3435" y="12824"/>
                  </a:cubicBezTo>
                  <a:cubicBezTo>
                    <a:pt x="4162" y="12824"/>
                    <a:pt x="4896" y="12605"/>
                    <a:pt x="5294" y="12035"/>
                  </a:cubicBezTo>
                  <a:cubicBezTo>
                    <a:pt x="5340" y="12052"/>
                    <a:pt x="5389" y="12061"/>
                    <a:pt x="5438" y="12061"/>
                  </a:cubicBezTo>
                  <a:cubicBezTo>
                    <a:pt x="5580" y="12061"/>
                    <a:pt x="5717" y="11988"/>
                    <a:pt x="5750" y="11825"/>
                  </a:cubicBezTo>
                  <a:cubicBezTo>
                    <a:pt x="6193" y="9633"/>
                    <a:pt x="6539" y="7180"/>
                    <a:pt x="6574" y="4783"/>
                  </a:cubicBezTo>
                  <a:cubicBezTo>
                    <a:pt x="7334" y="5024"/>
                    <a:pt x="8165" y="5154"/>
                    <a:pt x="8990" y="5154"/>
                  </a:cubicBezTo>
                  <a:cubicBezTo>
                    <a:pt x="9861" y="5154"/>
                    <a:pt x="10725" y="5009"/>
                    <a:pt x="11492" y="4694"/>
                  </a:cubicBezTo>
                  <a:cubicBezTo>
                    <a:pt x="11678" y="4617"/>
                    <a:pt x="11734" y="4443"/>
                    <a:pt x="11694" y="4300"/>
                  </a:cubicBezTo>
                  <a:cubicBezTo>
                    <a:pt x="11694" y="4297"/>
                    <a:pt x="11696" y="4296"/>
                    <a:pt x="11696" y="4293"/>
                  </a:cubicBezTo>
                  <a:cubicBezTo>
                    <a:pt x="11639" y="2969"/>
                    <a:pt x="11544" y="1574"/>
                    <a:pt x="11342" y="265"/>
                  </a:cubicBezTo>
                  <a:cubicBezTo>
                    <a:pt x="11327" y="165"/>
                    <a:pt x="11238" y="115"/>
                    <a:pt x="11146" y="112"/>
                  </a:cubicBezTo>
                  <a:cubicBezTo>
                    <a:pt x="11076" y="44"/>
                    <a:pt x="10979" y="0"/>
                    <a:pt x="108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1494921" y="4110304"/>
              <a:ext cx="98450" cy="66549"/>
            </a:xfrm>
            <a:custGeom>
              <a:avLst/>
              <a:gdLst/>
              <a:ahLst/>
              <a:cxnLst/>
              <a:rect l="l" t="t" r="r" b="b"/>
              <a:pathLst>
                <a:path w="2975" h="2011" extrusionOk="0">
                  <a:moveTo>
                    <a:pt x="2740" y="1"/>
                  </a:moveTo>
                  <a:cubicBezTo>
                    <a:pt x="2683" y="1"/>
                    <a:pt x="2629" y="27"/>
                    <a:pt x="2601" y="91"/>
                  </a:cubicBezTo>
                  <a:cubicBezTo>
                    <a:pt x="2171" y="1101"/>
                    <a:pt x="1336" y="1789"/>
                    <a:pt x="213" y="1789"/>
                  </a:cubicBezTo>
                  <a:cubicBezTo>
                    <a:pt x="189" y="1789"/>
                    <a:pt x="165" y="1789"/>
                    <a:pt x="140" y="1788"/>
                  </a:cubicBezTo>
                  <a:cubicBezTo>
                    <a:pt x="138" y="1788"/>
                    <a:pt x="137" y="1788"/>
                    <a:pt x="135" y="1788"/>
                  </a:cubicBezTo>
                  <a:cubicBezTo>
                    <a:pt x="1" y="1788"/>
                    <a:pt x="4" y="1993"/>
                    <a:pt x="140" y="2004"/>
                  </a:cubicBezTo>
                  <a:cubicBezTo>
                    <a:pt x="201" y="2008"/>
                    <a:pt x="262" y="2010"/>
                    <a:pt x="323" y="2010"/>
                  </a:cubicBezTo>
                  <a:cubicBezTo>
                    <a:pt x="1440" y="2010"/>
                    <a:pt x="2568" y="1315"/>
                    <a:pt x="2932" y="230"/>
                  </a:cubicBezTo>
                  <a:cubicBezTo>
                    <a:pt x="2975" y="103"/>
                    <a:pt x="2852" y="1"/>
                    <a:pt x="27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1556539" y="4135587"/>
              <a:ext cx="72936" cy="64199"/>
            </a:xfrm>
            <a:custGeom>
              <a:avLst/>
              <a:gdLst/>
              <a:ahLst/>
              <a:cxnLst/>
              <a:rect l="l" t="t" r="r" b="b"/>
              <a:pathLst>
                <a:path w="2204" h="1940" extrusionOk="0">
                  <a:moveTo>
                    <a:pt x="1968" y="0"/>
                  </a:moveTo>
                  <a:cubicBezTo>
                    <a:pt x="1911" y="0"/>
                    <a:pt x="1856" y="28"/>
                    <a:pt x="1827" y="93"/>
                  </a:cubicBezTo>
                  <a:cubicBezTo>
                    <a:pt x="1477" y="854"/>
                    <a:pt x="992" y="1425"/>
                    <a:pt x="159" y="1667"/>
                  </a:cubicBezTo>
                  <a:cubicBezTo>
                    <a:pt x="0" y="1714"/>
                    <a:pt x="50" y="1940"/>
                    <a:pt x="195" y="1940"/>
                  </a:cubicBezTo>
                  <a:cubicBezTo>
                    <a:pt x="207" y="1940"/>
                    <a:pt x="219" y="1938"/>
                    <a:pt x="232" y="1935"/>
                  </a:cubicBezTo>
                  <a:cubicBezTo>
                    <a:pt x="1073" y="1725"/>
                    <a:pt x="1899" y="1085"/>
                    <a:pt x="2164" y="235"/>
                  </a:cubicBezTo>
                  <a:cubicBezTo>
                    <a:pt x="2203" y="105"/>
                    <a:pt x="2081" y="0"/>
                    <a:pt x="19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3"/>
          <p:cNvGrpSpPr/>
          <p:nvPr/>
        </p:nvGrpSpPr>
        <p:grpSpPr>
          <a:xfrm>
            <a:off x="4368" y="4500332"/>
            <a:ext cx="1550979" cy="1347924"/>
            <a:chOff x="4368" y="4500332"/>
            <a:chExt cx="1550979" cy="1347924"/>
          </a:xfrm>
        </p:grpSpPr>
        <p:grpSp>
          <p:nvGrpSpPr>
            <p:cNvPr id="449" name="Google Shape;449;p23"/>
            <p:cNvGrpSpPr/>
            <p:nvPr/>
          </p:nvGrpSpPr>
          <p:grpSpPr>
            <a:xfrm>
              <a:off x="4368" y="4500332"/>
              <a:ext cx="1507264" cy="1347924"/>
              <a:chOff x="4368" y="4500332"/>
              <a:chExt cx="1507264" cy="1347924"/>
            </a:xfrm>
          </p:grpSpPr>
          <p:sp>
            <p:nvSpPr>
              <p:cNvPr id="450" name="Google Shape;450;p23"/>
              <p:cNvSpPr/>
              <p:nvPr/>
            </p:nvSpPr>
            <p:spPr>
              <a:xfrm>
                <a:off x="4368" y="4500332"/>
                <a:ext cx="1507264" cy="1347924"/>
              </a:xfrm>
              <a:custGeom>
                <a:avLst/>
                <a:gdLst/>
                <a:ahLst/>
                <a:cxnLst/>
                <a:rect l="l" t="t" r="r" b="b"/>
                <a:pathLst>
                  <a:path w="45547" h="40732" extrusionOk="0">
                    <a:moveTo>
                      <a:pt x="31515" y="965"/>
                    </a:moveTo>
                    <a:cubicBezTo>
                      <a:pt x="31734" y="965"/>
                      <a:pt x="31957" y="998"/>
                      <a:pt x="32179" y="1063"/>
                    </a:cubicBezTo>
                    <a:cubicBezTo>
                      <a:pt x="32185" y="1107"/>
                      <a:pt x="32199" y="1152"/>
                      <a:pt x="32222" y="1192"/>
                    </a:cubicBezTo>
                    <a:cubicBezTo>
                      <a:pt x="35043" y="6335"/>
                      <a:pt x="37777" y="12031"/>
                      <a:pt x="41673" y="16480"/>
                    </a:cubicBezTo>
                    <a:cubicBezTo>
                      <a:pt x="38633" y="16685"/>
                      <a:pt x="35775" y="17685"/>
                      <a:pt x="33101" y="19137"/>
                    </a:cubicBezTo>
                    <a:cubicBezTo>
                      <a:pt x="31463" y="20027"/>
                      <a:pt x="29739" y="21023"/>
                      <a:pt x="28469" y="22406"/>
                    </a:cubicBezTo>
                    <a:cubicBezTo>
                      <a:pt x="30868" y="18808"/>
                      <a:pt x="34672" y="16687"/>
                      <a:pt x="39172" y="16342"/>
                    </a:cubicBezTo>
                    <a:cubicBezTo>
                      <a:pt x="39379" y="16325"/>
                      <a:pt x="39474" y="16141"/>
                      <a:pt x="39465" y="15962"/>
                    </a:cubicBezTo>
                    <a:cubicBezTo>
                      <a:pt x="39593" y="15840"/>
                      <a:pt x="39639" y="15610"/>
                      <a:pt x="39466" y="15457"/>
                    </a:cubicBezTo>
                    <a:cubicBezTo>
                      <a:pt x="35193" y="11657"/>
                      <a:pt x="33190" y="6237"/>
                      <a:pt x="30001" y="1622"/>
                    </a:cubicBezTo>
                    <a:cubicBezTo>
                      <a:pt x="30419" y="1181"/>
                      <a:pt x="30954" y="965"/>
                      <a:pt x="31515" y="965"/>
                    </a:cubicBezTo>
                    <a:close/>
                    <a:moveTo>
                      <a:pt x="28349" y="776"/>
                    </a:moveTo>
                    <a:cubicBezTo>
                      <a:pt x="28391" y="776"/>
                      <a:pt x="28433" y="776"/>
                      <a:pt x="28475" y="777"/>
                    </a:cubicBezTo>
                    <a:cubicBezTo>
                      <a:pt x="28489" y="821"/>
                      <a:pt x="28512" y="864"/>
                      <a:pt x="28541" y="902"/>
                    </a:cubicBezTo>
                    <a:cubicBezTo>
                      <a:pt x="32183" y="5619"/>
                      <a:pt x="34167" y="11629"/>
                      <a:pt x="38705" y="15633"/>
                    </a:cubicBezTo>
                    <a:cubicBezTo>
                      <a:pt x="33572" y="15768"/>
                      <a:pt x="28659" y="19324"/>
                      <a:pt x="26820" y="24089"/>
                    </a:cubicBezTo>
                    <a:cubicBezTo>
                      <a:pt x="23394" y="19191"/>
                      <a:pt x="19424" y="14552"/>
                      <a:pt x="15282" y="10249"/>
                    </a:cubicBezTo>
                    <a:cubicBezTo>
                      <a:pt x="16468" y="7534"/>
                      <a:pt x="17857" y="5070"/>
                      <a:pt x="20323" y="3298"/>
                    </a:cubicBezTo>
                    <a:cubicBezTo>
                      <a:pt x="22678" y="1605"/>
                      <a:pt x="25466" y="776"/>
                      <a:pt x="28349" y="776"/>
                    </a:cubicBezTo>
                    <a:close/>
                    <a:moveTo>
                      <a:pt x="12428" y="10408"/>
                    </a:moveTo>
                    <a:cubicBezTo>
                      <a:pt x="13219" y="10408"/>
                      <a:pt x="14002" y="10521"/>
                      <a:pt x="14754" y="10784"/>
                    </a:cubicBezTo>
                    <a:cubicBezTo>
                      <a:pt x="14765" y="10789"/>
                      <a:pt x="14775" y="10786"/>
                      <a:pt x="14788" y="10789"/>
                    </a:cubicBezTo>
                    <a:cubicBezTo>
                      <a:pt x="18852" y="15242"/>
                      <a:pt x="22638" y="19857"/>
                      <a:pt x="26406" y="24562"/>
                    </a:cubicBezTo>
                    <a:cubicBezTo>
                      <a:pt x="26343" y="24576"/>
                      <a:pt x="26282" y="24591"/>
                      <a:pt x="26219" y="24605"/>
                    </a:cubicBezTo>
                    <a:cubicBezTo>
                      <a:pt x="26184" y="24591"/>
                      <a:pt x="26145" y="24583"/>
                      <a:pt x="26103" y="24583"/>
                    </a:cubicBezTo>
                    <a:cubicBezTo>
                      <a:pt x="26050" y="24583"/>
                      <a:pt x="25994" y="24596"/>
                      <a:pt x="25934" y="24625"/>
                    </a:cubicBezTo>
                    <a:cubicBezTo>
                      <a:pt x="25869" y="24657"/>
                      <a:pt x="25803" y="24694"/>
                      <a:pt x="25737" y="24728"/>
                    </a:cubicBezTo>
                    <a:cubicBezTo>
                      <a:pt x="21350" y="25876"/>
                      <a:pt x="16177" y="28748"/>
                      <a:pt x="13976" y="32748"/>
                    </a:cubicBezTo>
                    <a:cubicBezTo>
                      <a:pt x="10130" y="27440"/>
                      <a:pt x="5574" y="22481"/>
                      <a:pt x="1244" y="17563"/>
                    </a:cubicBezTo>
                    <a:cubicBezTo>
                      <a:pt x="2343" y="14904"/>
                      <a:pt x="4198" y="13049"/>
                      <a:pt x="6828" y="11850"/>
                    </a:cubicBezTo>
                    <a:cubicBezTo>
                      <a:pt x="8529" y="11074"/>
                      <a:pt x="10503" y="10408"/>
                      <a:pt x="12428" y="10408"/>
                    </a:cubicBezTo>
                    <a:close/>
                    <a:moveTo>
                      <a:pt x="2611" y="20372"/>
                    </a:moveTo>
                    <a:cubicBezTo>
                      <a:pt x="6212" y="24677"/>
                      <a:pt x="9755" y="29093"/>
                      <a:pt x="13588" y="33164"/>
                    </a:cubicBezTo>
                    <a:cubicBezTo>
                      <a:pt x="13652" y="33232"/>
                      <a:pt x="13727" y="33260"/>
                      <a:pt x="13798" y="33260"/>
                    </a:cubicBezTo>
                    <a:cubicBezTo>
                      <a:pt x="13866" y="33260"/>
                      <a:pt x="13931" y="33234"/>
                      <a:pt x="13982" y="33191"/>
                    </a:cubicBezTo>
                    <a:cubicBezTo>
                      <a:pt x="14017" y="33209"/>
                      <a:pt x="14054" y="33219"/>
                      <a:pt x="14091" y="33219"/>
                    </a:cubicBezTo>
                    <a:cubicBezTo>
                      <a:pt x="14135" y="33219"/>
                      <a:pt x="14178" y="33205"/>
                      <a:pt x="14213" y="33173"/>
                    </a:cubicBezTo>
                    <a:cubicBezTo>
                      <a:pt x="15982" y="31588"/>
                      <a:pt x="17411" y="29805"/>
                      <a:pt x="19405" y="28454"/>
                    </a:cubicBezTo>
                    <a:cubicBezTo>
                      <a:pt x="20310" y="27846"/>
                      <a:pt x="21262" y="27310"/>
                      <a:pt x="22251" y="26850"/>
                    </a:cubicBezTo>
                    <a:lnTo>
                      <a:pt x="22251" y="26850"/>
                    </a:lnTo>
                    <a:cubicBezTo>
                      <a:pt x="18920" y="29286"/>
                      <a:pt x="16125" y="32614"/>
                      <a:pt x="14723" y="36427"/>
                    </a:cubicBezTo>
                    <a:cubicBezTo>
                      <a:pt x="12789" y="33886"/>
                      <a:pt x="10435" y="31591"/>
                      <a:pt x="8287" y="29229"/>
                    </a:cubicBezTo>
                    <a:cubicBezTo>
                      <a:pt x="6088" y="26807"/>
                      <a:pt x="3887" y="24389"/>
                      <a:pt x="1683" y="21972"/>
                    </a:cubicBezTo>
                    <a:cubicBezTo>
                      <a:pt x="1668" y="21958"/>
                      <a:pt x="1653" y="21946"/>
                      <a:pt x="1634" y="21935"/>
                    </a:cubicBezTo>
                    <a:cubicBezTo>
                      <a:pt x="1738" y="21617"/>
                      <a:pt x="1847" y="21312"/>
                      <a:pt x="2037" y="21027"/>
                    </a:cubicBezTo>
                    <a:cubicBezTo>
                      <a:pt x="2201" y="20779"/>
                      <a:pt x="2411" y="20583"/>
                      <a:pt x="2611" y="20372"/>
                    </a:cubicBezTo>
                    <a:close/>
                    <a:moveTo>
                      <a:pt x="34666" y="1238"/>
                    </a:moveTo>
                    <a:cubicBezTo>
                      <a:pt x="34672" y="1264"/>
                      <a:pt x="34681" y="1290"/>
                      <a:pt x="34694" y="1314"/>
                    </a:cubicBezTo>
                    <a:cubicBezTo>
                      <a:pt x="37866" y="6522"/>
                      <a:pt x="41019" y="11922"/>
                      <a:pt x="44768" y="16740"/>
                    </a:cubicBezTo>
                    <a:cubicBezTo>
                      <a:pt x="39396" y="18096"/>
                      <a:pt x="33847" y="20186"/>
                      <a:pt x="29381" y="23518"/>
                    </a:cubicBezTo>
                    <a:cubicBezTo>
                      <a:pt x="29350" y="23542"/>
                      <a:pt x="29325" y="23573"/>
                      <a:pt x="29313" y="23610"/>
                    </a:cubicBezTo>
                    <a:cubicBezTo>
                      <a:pt x="29131" y="23698"/>
                      <a:pt x="29021" y="23922"/>
                      <a:pt x="29186" y="24136"/>
                    </a:cubicBezTo>
                    <a:cubicBezTo>
                      <a:pt x="29653" y="24740"/>
                      <a:pt x="29382" y="25977"/>
                      <a:pt x="28920" y="26532"/>
                    </a:cubicBezTo>
                    <a:cubicBezTo>
                      <a:pt x="28681" y="26818"/>
                      <a:pt x="28433" y="26917"/>
                      <a:pt x="28179" y="26917"/>
                    </a:cubicBezTo>
                    <a:cubicBezTo>
                      <a:pt x="27644" y="26917"/>
                      <a:pt x="27083" y="26478"/>
                      <a:pt x="26530" y="26412"/>
                    </a:cubicBezTo>
                    <a:cubicBezTo>
                      <a:pt x="26522" y="26411"/>
                      <a:pt x="26513" y="26411"/>
                      <a:pt x="26505" y="26411"/>
                    </a:cubicBezTo>
                    <a:cubicBezTo>
                      <a:pt x="26454" y="26411"/>
                      <a:pt x="26405" y="26430"/>
                      <a:pt x="26368" y="26466"/>
                    </a:cubicBezTo>
                    <a:cubicBezTo>
                      <a:pt x="26331" y="26454"/>
                      <a:pt x="26293" y="26447"/>
                      <a:pt x="26253" y="26447"/>
                    </a:cubicBezTo>
                    <a:cubicBezTo>
                      <a:pt x="26180" y="26447"/>
                      <a:pt x="26103" y="26471"/>
                      <a:pt x="26029" y="26529"/>
                    </a:cubicBezTo>
                    <a:cubicBezTo>
                      <a:pt x="21517" y="30065"/>
                      <a:pt x="17289" y="34786"/>
                      <a:pt x="15022" y="40117"/>
                    </a:cubicBezTo>
                    <a:cubicBezTo>
                      <a:pt x="15020" y="40071"/>
                      <a:pt x="15005" y="40027"/>
                      <a:pt x="14977" y="39990"/>
                    </a:cubicBezTo>
                    <a:cubicBezTo>
                      <a:pt x="10752" y="34622"/>
                      <a:pt x="5549" y="29811"/>
                      <a:pt x="714" y="24997"/>
                    </a:cubicBezTo>
                    <a:cubicBezTo>
                      <a:pt x="680" y="24962"/>
                      <a:pt x="639" y="24934"/>
                      <a:pt x="593" y="24916"/>
                    </a:cubicBezTo>
                    <a:cubicBezTo>
                      <a:pt x="914" y="24271"/>
                      <a:pt x="1279" y="23703"/>
                      <a:pt x="1754" y="23155"/>
                    </a:cubicBezTo>
                    <a:cubicBezTo>
                      <a:pt x="3820" y="25421"/>
                      <a:pt x="5884" y="27688"/>
                      <a:pt x="7952" y="29955"/>
                    </a:cubicBezTo>
                    <a:cubicBezTo>
                      <a:pt x="10076" y="32283"/>
                      <a:pt x="12120" y="34810"/>
                      <a:pt x="14449" y="36936"/>
                    </a:cubicBezTo>
                    <a:cubicBezTo>
                      <a:pt x="14484" y="36966"/>
                      <a:pt x="14529" y="36988"/>
                      <a:pt x="14576" y="36993"/>
                    </a:cubicBezTo>
                    <a:cubicBezTo>
                      <a:pt x="14608" y="37088"/>
                      <a:pt x="14703" y="37145"/>
                      <a:pt x="14802" y="37145"/>
                    </a:cubicBezTo>
                    <a:cubicBezTo>
                      <a:pt x="14889" y="37145"/>
                      <a:pt x="14979" y="37101"/>
                      <a:pt x="15033" y="37002"/>
                    </a:cubicBezTo>
                    <a:cubicBezTo>
                      <a:pt x="17665" y="32052"/>
                      <a:pt x="20990" y="28108"/>
                      <a:pt x="25987" y="25463"/>
                    </a:cubicBezTo>
                    <a:cubicBezTo>
                      <a:pt x="26219" y="25394"/>
                      <a:pt x="26451" y="25326"/>
                      <a:pt x="26686" y="25264"/>
                    </a:cubicBezTo>
                    <a:cubicBezTo>
                      <a:pt x="26870" y="25215"/>
                      <a:pt x="26961" y="25071"/>
                      <a:pt x="26974" y="24922"/>
                    </a:cubicBezTo>
                    <a:cubicBezTo>
                      <a:pt x="27074" y="24908"/>
                      <a:pt x="27158" y="24844"/>
                      <a:pt x="27193" y="24751"/>
                    </a:cubicBezTo>
                    <a:cubicBezTo>
                      <a:pt x="27203" y="24732"/>
                      <a:pt x="27213" y="24714"/>
                      <a:pt x="27221" y="24695"/>
                    </a:cubicBezTo>
                    <a:cubicBezTo>
                      <a:pt x="27245" y="24704"/>
                      <a:pt x="27270" y="24710"/>
                      <a:pt x="27295" y="24710"/>
                    </a:cubicBezTo>
                    <a:cubicBezTo>
                      <a:pt x="27346" y="24710"/>
                      <a:pt x="27396" y="24689"/>
                      <a:pt x="27432" y="24637"/>
                    </a:cubicBezTo>
                    <a:cubicBezTo>
                      <a:pt x="30477" y="20206"/>
                      <a:pt x="36936" y="17446"/>
                      <a:pt x="42186" y="17215"/>
                    </a:cubicBezTo>
                    <a:cubicBezTo>
                      <a:pt x="42532" y="17200"/>
                      <a:pt x="42568" y="16828"/>
                      <a:pt x="42393" y="16609"/>
                    </a:cubicBezTo>
                    <a:cubicBezTo>
                      <a:pt x="42401" y="16540"/>
                      <a:pt x="42384" y="16471"/>
                      <a:pt x="42344" y="16414"/>
                    </a:cubicBezTo>
                    <a:cubicBezTo>
                      <a:pt x="39192" y="11631"/>
                      <a:pt x="36290" y="6787"/>
                      <a:pt x="33442" y="1826"/>
                    </a:cubicBezTo>
                    <a:cubicBezTo>
                      <a:pt x="33828" y="1588"/>
                      <a:pt x="34236" y="1379"/>
                      <a:pt x="34666" y="1238"/>
                    </a:cubicBezTo>
                    <a:close/>
                    <a:moveTo>
                      <a:pt x="28437" y="1"/>
                    </a:moveTo>
                    <a:cubicBezTo>
                      <a:pt x="22427" y="1"/>
                      <a:pt x="16158" y="3857"/>
                      <a:pt x="14801" y="9989"/>
                    </a:cubicBezTo>
                    <a:cubicBezTo>
                      <a:pt x="13986" y="9734"/>
                      <a:pt x="13104" y="9613"/>
                      <a:pt x="12193" y="9613"/>
                    </a:cubicBezTo>
                    <a:cubicBezTo>
                      <a:pt x="7406" y="9613"/>
                      <a:pt x="1802" y="12929"/>
                      <a:pt x="712" y="17384"/>
                    </a:cubicBezTo>
                    <a:cubicBezTo>
                      <a:pt x="509" y="17482"/>
                      <a:pt x="381" y="17736"/>
                      <a:pt x="571" y="17958"/>
                    </a:cubicBezTo>
                    <a:cubicBezTo>
                      <a:pt x="1115" y="18594"/>
                      <a:pt x="1657" y="19232"/>
                      <a:pt x="2196" y="19875"/>
                    </a:cubicBezTo>
                    <a:cubicBezTo>
                      <a:pt x="1558" y="20326"/>
                      <a:pt x="1109" y="21162"/>
                      <a:pt x="991" y="21909"/>
                    </a:cubicBezTo>
                    <a:cubicBezTo>
                      <a:pt x="979" y="21978"/>
                      <a:pt x="996" y="22050"/>
                      <a:pt x="1038" y="22107"/>
                    </a:cubicBezTo>
                    <a:cubicBezTo>
                      <a:pt x="1000" y="22211"/>
                      <a:pt x="1005" y="22331"/>
                      <a:pt x="1106" y="22441"/>
                    </a:cubicBezTo>
                    <a:lnTo>
                      <a:pt x="1349" y="22709"/>
                    </a:lnTo>
                    <a:cubicBezTo>
                      <a:pt x="737" y="23314"/>
                      <a:pt x="244" y="24090"/>
                      <a:pt x="23" y="24927"/>
                    </a:cubicBezTo>
                    <a:cubicBezTo>
                      <a:pt x="0" y="25006"/>
                      <a:pt x="17" y="25094"/>
                      <a:pt x="69" y="25159"/>
                    </a:cubicBezTo>
                    <a:cubicBezTo>
                      <a:pt x="41" y="25254"/>
                      <a:pt x="57" y="25359"/>
                      <a:pt x="153" y="25454"/>
                    </a:cubicBezTo>
                    <a:cubicBezTo>
                      <a:pt x="5065" y="30310"/>
                      <a:pt x="9608" y="35625"/>
                      <a:pt x="14650" y="40336"/>
                    </a:cubicBezTo>
                    <a:cubicBezTo>
                      <a:pt x="14692" y="40376"/>
                      <a:pt x="14737" y="40392"/>
                      <a:pt x="14781" y="40392"/>
                    </a:cubicBezTo>
                    <a:cubicBezTo>
                      <a:pt x="14834" y="40392"/>
                      <a:pt x="14886" y="40368"/>
                      <a:pt x="14928" y="40331"/>
                    </a:cubicBezTo>
                    <a:lnTo>
                      <a:pt x="14928" y="40331"/>
                    </a:lnTo>
                    <a:cubicBezTo>
                      <a:pt x="14918" y="40356"/>
                      <a:pt x="14905" y="40380"/>
                      <a:pt x="14895" y="40405"/>
                    </a:cubicBezTo>
                    <a:cubicBezTo>
                      <a:pt x="14826" y="40575"/>
                      <a:pt x="14987" y="40731"/>
                      <a:pt x="15139" y="40731"/>
                    </a:cubicBezTo>
                    <a:cubicBezTo>
                      <a:pt x="15205" y="40731"/>
                      <a:pt x="15270" y="40701"/>
                      <a:pt x="15313" y="40630"/>
                    </a:cubicBezTo>
                    <a:cubicBezTo>
                      <a:pt x="18420" y="35443"/>
                      <a:pt x="21713" y="30906"/>
                      <a:pt x="26506" y="27115"/>
                    </a:cubicBezTo>
                    <a:cubicBezTo>
                      <a:pt x="26526" y="27100"/>
                      <a:pt x="26543" y="27083"/>
                      <a:pt x="26559" y="27065"/>
                    </a:cubicBezTo>
                    <a:cubicBezTo>
                      <a:pt x="26937" y="27428"/>
                      <a:pt x="27484" y="27618"/>
                      <a:pt x="28023" y="27618"/>
                    </a:cubicBezTo>
                    <a:cubicBezTo>
                      <a:pt x="28564" y="27618"/>
                      <a:pt x="29097" y="27426"/>
                      <a:pt x="29442" y="27026"/>
                    </a:cubicBezTo>
                    <a:cubicBezTo>
                      <a:pt x="30084" y="26281"/>
                      <a:pt x="30483" y="24677"/>
                      <a:pt x="29842" y="23812"/>
                    </a:cubicBezTo>
                    <a:cubicBezTo>
                      <a:pt x="34813" y="21147"/>
                      <a:pt x="39638" y="18771"/>
                      <a:pt x="45165" y="17413"/>
                    </a:cubicBezTo>
                    <a:cubicBezTo>
                      <a:pt x="45546" y="17319"/>
                      <a:pt x="45534" y="16806"/>
                      <a:pt x="45262" y="16685"/>
                    </a:cubicBezTo>
                    <a:cubicBezTo>
                      <a:pt x="45280" y="16627"/>
                      <a:pt x="45271" y="16564"/>
                      <a:pt x="45239" y="16514"/>
                    </a:cubicBezTo>
                    <a:cubicBezTo>
                      <a:pt x="42082" y="11268"/>
                      <a:pt x="38506" y="6266"/>
                      <a:pt x="35322" y="1031"/>
                    </a:cubicBezTo>
                    <a:cubicBezTo>
                      <a:pt x="35266" y="939"/>
                      <a:pt x="35173" y="876"/>
                      <a:pt x="35067" y="862"/>
                    </a:cubicBezTo>
                    <a:cubicBezTo>
                      <a:pt x="35063" y="711"/>
                      <a:pt x="34975" y="566"/>
                      <a:pt x="34816" y="566"/>
                    </a:cubicBezTo>
                    <a:cubicBezTo>
                      <a:pt x="34789" y="566"/>
                      <a:pt x="34760" y="570"/>
                      <a:pt x="34729" y="579"/>
                    </a:cubicBezTo>
                    <a:cubicBezTo>
                      <a:pt x="34153" y="749"/>
                      <a:pt x="33640" y="1011"/>
                      <a:pt x="33203" y="1412"/>
                    </a:cubicBezTo>
                    <a:cubicBezTo>
                      <a:pt x="33102" y="1236"/>
                      <a:pt x="33001" y="1060"/>
                      <a:pt x="32900" y="884"/>
                    </a:cubicBezTo>
                    <a:cubicBezTo>
                      <a:pt x="32885" y="858"/>
                      <a:pt x="32868" y="835"/>
                      <a:pt x="32850" y="813"/>
                    </a:cubicBezTo>
                    <a:cubicBezTo>
                      <a:pt x="32863" y="703"/>
                      <a:pt x="32828" y="591"/>
                      <a:pt x="32706" y="524"/>
                    </a:cubicBezTo>
                    <a:cubicBezTo>
                      <a:pt x="32362" y="334"/>
                      <a:pt x="31977" y="243"/>
                      <a:pt x="31592" y="243"/>
                    </a:cubicBezTo>
                    <a:cubicBezTo>
                      <a:pt x="30859" y="243"/>
                      <a:pt x="30126" y="573"/>
                      <a:pt x="29688" y="1176"/>
                    </a:cubicBezTo>
                    <a:cubicBezTo>
                      <a:pt x="29506" y="922"/>
                      <a:pt x="29322" y="669"/>
                      <a:pt x="29132" y="421"/>
                    </a:cubicBezTo>
                    <a:cubicBezTo>
                      <a:pt x="29083" y="354"/>
                      <a:pt x="29013" y="306"/>
                      <a:pt x="28933" y="286"/>
                    </a:cubicBezTo>
                    <a:cubicBezTo>
                      <a:pt x="28910" y="133"/>
                      <a:pt x="28803" y="3"/>
                      <a:pt x="28599" y="2"/>
                    </a:cubicBezTo>
                    <a:cubicBezTo>
                      <a:pt x="28545" y="1"/>
                      <a:pt x="28491" y="1"/>
                      <a:pt x="284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3"/>
              <p:cNvSpPr/>
              <p:nvPr/>
            </p:nvSpPr>
            <p:spPr>
              <a:xfrm>
                <a:off x="454890" y="5262949"/>
                <a:ext cx="305477" cy="214175"/>
              </a:xfrm>
              <a:custGeom>
                <a:avLst/>
                <a:gdLst/>
                <a:ahLst/>
                <a:cxnLst/>
                <a:rect l="l" t="t" r="r" b="b"/>
                <a:pathLst>
                  <a:path w="9231" h="6472" extrusionOk="0">
                    <a:moveTo>
                      <a:pt x="8889" y="1"/>
                    </a:moveTo>
                    <a:cubicBezTo>
                      <a:pt x="8886" y="1"/>
                      <a:pt x="8883" y="1"/>
                      <a:pt x="8881" y="1"/>
                    </a:cubicBezTo>
                    <a:cubicBezTo>
                      <a:pt x="5016" y="123"/>
                      <a:pt x="1414" y="2612"/>
                      <a:pt x="51" y="6248"/>
                    </a:cubicBezTo>
                    <a:cubicBezTo>
                      <a:pt x="1" y="6381"/>
                      <a:pt x="104" y="6472"/>
                      <a:pt x="211" y="6472"/>
                    </a:cubicBezTo>
                    <a:cubicBezTo>
                      <a:pt x="273" y="6472"/>
                      <a:pt x="337" y="6441"/>
                      <a:pt x="373" y="6369"/>
                    </a:cubicBezTo>
                    <a:cubicBezTo>
                      <a:pt x="2066" y="2961"/>
                      <a:pt x="5111" y="886"/>
                      <a:pt x="8903" y="586"/>
                    </a:cubicBezTo>
                    <a:cubicBezTo>
                      <a:pt x="9230" y="560"/>
                      <a:pt x="9216" y="1"/>
                      <a:pt x="88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84105" y="5156755"/>
                <a:ext cx="306900" cy="223209"/>
              </a:xfrm>
              <a:custGeom>
                <a:avLst/>
                <a:gdLst/>
                <a:ahLst/>
                <a:cxnLst/>
                <a:rect l="l" t="t" r="r" b="b"/>
                <a:pathLst>
                  <a:path w="9274" h="6745" extrusionOk="0">
                    <a:moveTo>
                      <a:pt x="8838" y="1"/>
                    </a:moveTo>
                    <a:cubicBezTo>
                      <a:pt x="8814" y="1"/>
                      <a:pt x="8790" y="4"/>
                      <a:pt x="8763" y="9"/>
                    </a:cubicBezTo>
                    <a:cubicBezTo>
                      <a:pt x="5080" y="769"/>
                      <a:pt x="1744" y="3038"/>
                      <a:pt x="72" y="6465"/>
                    </a:cubicBezTo>
                    <a:cubicBezTo>
                      <a:pt x="0" y="6611"/>
                      <a:pt x="144" y="6744"/>
                      <a:pt x="281" y="6744"/>
                    </a:cubicBezTo>
                    <a:cubicBezTo>
                      <a:pt x="340" y="6744"/>
                      <a:pt x="398" y="6720"/>
                      <a:pt x="436" y="6661"/>
                    </a:cubicBezTo>
                    <a:cubicBezTo>
                      <a:pt x="2441" y="3577"/>
                      <a:pt x="5216" y="1387"/>
                      <a:pt x="8877" y="669"/>
                    </a:cubicBezTo>
                    <a:cubicBezTo>
                      <a:pt x="9274" y="591"/>
                      <a:pt x="9199" y="1"/>
                      <a:pt x="88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323910" y="5058404"/>
                <a:ext cx="287441" cy="225989"/>
              </a:xfrm>
              <a:custGeom>
                <a:avLst/>
                <a:gdLst/>
                <a:ahLst/>
                <a:cxnLst/>
                <a:rect l="l" t="t" r="r" b="b"/>
                <a:pathLst>
                  <a:path w="8686" h="6829" extrusionOk="0">
                    <a:moveTo>
                      <a:pt x="8294" y="1"/>
                    </a:moveTo>
                    <a:cubicBezTo>
                      <a:pt x="8268" y="1"/>
                      <a:pt x="8242" y="3"/>
                      <a:pt x="8213" y="10"/>
                    </a:cubicBezTo>
                    <a:cubicBezTo>
                      <a:pt x="4782" y="751"/>
                      <a:pt x="1382" y="3252"/>
                      <a:pt x="57" y="6566"/>
                    </a:cubicBezTo>
                    <a:cubicBezTo>
                      <a:pt x="1" y="6706"/>
                      <a:pt x="127" y="6828"/>
                      <a:pt x="251" y="6828"/>
                    </a:cubicBezTo>
                    <a:cubicBezTo>
                      <a:pt x="306" y="6828"/>
                      <a:pt x="360" y="6805"/>
                      <a:pt x="397" y="6749"/>
                    </a:cubicBezTo>
                    <a:cubicBezTo>
                      <a:pt x="2441" y="3724"/>
                      <a:pt x="4767" y="1682"/>
                      <a:pt x="8323" y="648"/>
                    </a:cubicBezTo>
                    <a:cubicBezTo>
                      <a:pt x="8686" y="543"/>
                      <a:pt x="8640" y="1"/>
                      <a:pt x="82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251239" y="4971867"/>
                <a:ext cx="284331" cy="227345"/>
              </a:xfrm>
              <a:custGeom>
                <a:avLst/>
                <a:gdLst/>
                <a:ahLst/>
                <a:cxnLst/>
                <a:rect l="l" t="t" r="r" b="b"/>
                <a:pathLst>
                  <a:path w="8592" h="6870" extrusionOk="0">
                    <a:moveTo>
                      <a:pt x="8135" y="1"/>
                    </a:moveTo>
                    <a:cubicBezTo>
                      <a:pt x="8051" y="1"/>
                      <a:pt x="7971" y="31"/>
                      <a:pt x="7908" y="85"/>
                    </a:cubicBezTo>
                    <a:cubicBezTo>
                      <a:pt x="7184" y="445"/>
                      <a:pt x="6177" y="523"/>
                      <a:pt x="5431" y="869"/>
                    </a:cubicBezTo>
                    <a:cubicBezTo>
                      <a:pt x="4620" y="1248"/>
                      <a:pt x="3859" y="1724"/>
                      <a:pt x="3163" y="2288"/>
                    </a:cubicBezTo>
                    <a:cubicBezTo>
                      <a:pt x="1756" y="3423"/>
                      <a:pt x="713" y="4882"/>
                      <a:pt x="69" y="6567"/>
                    </a:cubicBezTo>
                    <a:cubicBezTo>
                      <a:pt x="1" y="6747"/>
                      <a:pt x="140" y="6869"/>
                      <a:pt x="285" y="6869"/>
                    </a:cubicBezTo>
                    <a:cubicBezTo>
                      <a:pt x="370" y="6869"/>
                      <a:pt x="457" y="6827"/>
                      <a:pt x="506" y="6731"/>
                    </a:cubicBezTo>
                    <a:cubicBezTo>
                      <a:pt x="1481" y="4784"/>
                      <a:pt x="2900" y="3090"/>
                      <a:pt x="4800" y="1984"/>
                    </a:cubicBezTo>
                    <a:cubicBezTo>
                      <a:pt x="5536" y="1560"/>
                      <a:pt x="6320" y="1228"/>
                      <a:pt x="7138" y="998"/>
                    </a:cubicBezTo>
                    <a:cubicBezTo>
                      <a:pt x="7622" y="862"/>
                      <a:pt x="8081" y="888"/>
                      <a:pt x="8424" y="522"/>
                    </a:cubicBezTo>
                    <a:cubicBezTo>
                      <a:pt x="8591" y="341"/>
                      <a:pt x="8423" y="4"/>
                      <a:pt x="8188" y="1"/>
                    </a:cubicBezTo>
                    <a:lnTo>
                      <a:pt x="8141" y="1"/>
                    </a:lnTo>
                    <a:cubicBezTo>
                      <a:pt x="8139" y="1"/>
                      <a:pt x="8137" y="1"/>
                      <a:pt x="81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57223" y="4893206"/>
                <a:ext cx="328873" cy="206530"/>
              </a:xfrm>
              <a:custGeom>
                <a:avLst/>
                <a:gdLst/>
                <a:ahLst/>
                <a:cxnLst/>
                <a:rect l="l" t="t" r="r" b="b"/>
                <a:pathLst>
                  <a:path w="9938" h="6241" extrusionOk="0">
                    <a:moveTo>
                      <a:pt x="9460" y="1"/>
                    </a:moveTo>
                    <a:cubicBezTo>
                      <a:pt x="9440" y="1"/>
                      <a:pt x="9419" y="2"/>
                      <a:pt x="9398" y="6"/>
                    </a:cubicBezTo>
                    <a:cubicBezTo>
                      <a:pt x="5592" y="598"/>
                      <a:pt x="1854" y="2360"/>
                      <a:pt x="75" y="5954"/>
                    </a:cubicBezTo>
                    <a:cubicBezTo>
                      <a:pt x="1" y="6104"/>
                      <a:pt x="148" y="6240"/>
                      <a:pt x="288" y="6240"/>
                    </a:cubicBezTo>
                    <a:cubicBezTo>
                      <a:pt x="348" y="6240"/>
                      <a:pt x="407" y="6214"/>
                      <a:pt x="446" y="6153"/>
                    </a:cubicBezTo>
                    <a:cubicBezTo>
                      <a:pt x="2544" y="2899"/>
                      <a:pt x="5771" y="1292"/>
                      <a:pt x="9516" y="692"/>
                    </a:cubicBezTo>
                    <a:cubicBezTo>
                      <a:pt x="9938" y="625"/>
                      <a:pt x="9852" y="1"/>
                      <a:pt x="94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856798" y="4962469"/>
                <a:ext cx="304054" cy="210667"/>
              </a:xfrm>
              <a:custGeom>
                <a:avLst/>
                <a:gdLst/>
                <a:ahLst/>
                <a:cxnLst/>
                <a:rect l="l" t="t" r="r" b="b"/>
                <a:pathLst>
                  <a:path w="9188" h="6366" extrusionOk="0">
                    <a:moveTo>
                      <a:pt x="8737" y="0"/>
                    </a:moveTo>
                    <a:cubicBezTo>
                      <a:pt x="8720" y="0"/>
                      <a:pt x="8704" y="1"/>
                      <a:pt x="8686" y="3"/>
                    </a:cubicBezTo>
                    <a:cubicBezTo>
                      <a:pt x="5361" y="398"/>
                      <a:pt x="1228" y="2872"/>
                      <a:pt x="47" y="6149"/>
                    </a:cubicBezTo>
                    <a:cubicBezTo>
                      <a:pt x="1" y="6278"/>
                      <a:pt x="97" y="6366"/>
                      <a:pt x="201" y="6366"/>
                    </a:cubicBezTo>
                    <a:cubicBezTo>
                      <a:pt x="249" y="6366"/>
                      <a:pt x="298" y="6347"/>
                      <a:pt x="336" y="6306"/>
                    </a:cubicBezTo>
                    <a:cubicBezTo>
                      <a:pt x="1488" y="5065"/>
                      <a:pt x="2430" y="3734"/>
                      <a:pt x="3831" y="2740"/>
                    </a:cubicBezTo>
                    <a:cubicBezTo>
                      <a:pt x="5355" y="1659"/>
                      <a:pt x="7003" y="1104"/>
                      <a:pt x="8797" y="651"/>
                    </a:cubicBezTo>
                    <a:cubicBezTo>
                      <a:pt x="9188" y="551"/>
                      <a:pt x="9118" y="0"/>
                      <a:pt x="87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a:off x="797894" y="4865475"/>
                <a:ext cx="315338" cy="236280"/>
              </a:xfrm>
              <a:custGeom>
                <a:avLst/>
                <a:gdLst/>
                <a:ahLst/>
                <a:cxnLst/>
                <a:rect l="l" t="t" r="r" b="b"/>
                <a:pathLst>
                  <a:path w="9529" h="7140" extrusionOk="0">
                    <a:moveTo>
                      <a:pt x="9009" y="1"/>
                    </a:moveTo>
                    <a:cubicBezTo>
                      <a:pt x="8996" y="1"/>
                      <a:pt x="8983" y="2"/>
                      <a:pt x="8970" y="3"/>
                    </a:cubicBezTo>
                    <a:cubicBezTo>
                      <a:pt x="5058" y="366"/>
                      <a:pt x="1220" y="3018"/>
                      <a:pt x="49" y="6872"/>
                    </a:cubicBezTo>
                    <a:cubicBezTo>
                      <a:pt x="1" y="7033"/>
                      <a:pt x="117" y="7139"/>
                      <a:pt x="240" y="7139"/>
                    </a:cubicBezTo>
                    <a:cubicBezTo>
                      <a:pt x="312" y="7139"/>
                      <a:pt x="387" y="7102"/>
                      <a:pt x="430" y="7016"/>
                    </a:cubicBezTo>
                    <a:cubicBezTo>
                      <a:pt x="2214" y="3504"/>
                      <a:pt x="5084" y="1122"/>
                      <a:pt x="9088" y="697"/>
                    </a:cubicBezTo>
                    <a:cubicBezTo>
                      <a:pt x="9528" y="650"/>
                      <a:pt x="9426" y="1"/>
                      <a:pt x="90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p:nvPr/>
            </p:nvSpPr>
            <p:spPr>
              <a:xfrm>
                <a:off x="732437" y="4757031"/>
                <a:ext cx="309216" cy="243098"/>
              </a:xfrm>
              <a:custGeom>
                <a:avLst/>
                <a:gdLst/>
                <a:ahLst/>
                <a:cxnLst/>
                <a:rect l="l" t="t" r="r" b="b"/>
                <a:pathLst>
                  <a:path w="9344" h="7346" extrusionOk="0">
                    <a:moveTo>
                      <a:pt x="8861" y="1"/>
                    </a:moveTo>
                    <a:cubicBezTo>
                      <a:pt x="8851" y="1"/>
                      <a:pt x="8841" y="1"/>
                      <a:pt x="8830" y="2"/>
                    </a:cubicBezTo>
                    <a:cubicBezTo>
                      <a:pt x="4877" y="316"/>
                      <a:pt x="873" y="3101"/>
                      <a:pt x="28" y="7138"/>
                    </a:cubicBezTo>
                    <a:cubicBezTo>
                      <a:pt x="0" y="7272"/>
                      <a:pt x="106" y="7345"/>
                      <a:pt x="216" y="7345"/>
                    </a:cubicBezTo>
                    <a:cubicBezTo>
                      <a:pt x="295" y="7345"/>
                      <a:pt x="377" y="7307"/>
                      <a:pt x="412" y="7227"/>
                    </a:cubicBezTo>
                    <a:cubicBezTo>
                      <a:pt x="2031" y="3597"/>
                      <a:pt x="4822" y="961"/>
                      <a:pt x="8939" y="641"/>
                    </a:cubicBezTo>
                    <a:cubicBezTo>
                      <a:pt x="9343" y="609"/>
                      <a:pt x="9249" y="1"/>
                      <a:pt x="88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3"/>
              <p:cNvSpPr/>
              <p:nvPr/>
            </p:nvSpPr>
            <p:spPr>
              <a:xfrm>
                <a:off x="647422" y="4663743"/>
                <a:ext cx="319740" cy="244719"/>
              </a:xfrm>
              <a:custGeom>
                <a:avLst/>
                <a:gdLst/>
                <a:ahLst/>
                <a:cxnLst/>
                <a:rect l="l" t="t" r="r" b="b"/>
                <a:pathLst>
                  <a:path w="9662" h="7395" extrusionOk="0">
                    <a:moveTo>
                      <a:pt x="9162" y="0"/>
                    </a:moveTo>
                    <a:cubicBezTo>
                      <a:pt x="9152" y="0"/>
                      <a:pt x="9142" y="1"/>
                      <a:pt x="9132" y="1"/>
                    </a:cubicBezTo>
                    <a:cubicBezTo>
                      <a:pt x="4959" y="317"/>
                      <a:pt x="1872" y="3604"/>
                      <a:pt x="67" y="7154"/>
                    </a:cubicBezTo>
                    <a:cubicBezTo>
                      <a:pt x="0" y="7286"/>
                      <a:pt x="124" y="7395"/>
                      <a:pt x="245" y="7395"/>
                    </a:cubicBezTo>
                    <a:cubicBezTo>
                      <a:pt x="298" y="7395"/>
                      <a:pt x="349" y="7375"/>
                      <a:pt x="385" y="7327"/>
                    </a:cubicBezTo>
                    <a:cubicBezTo>
                      <a:pt x="2723" y="4229"/>
                      <a:pt x="5034" y="963"/>
                      <a:pt x="9244" y="659"/>
                    </a:cubicBezTo>
                    <a:cubicBezTo>
                      <a:pt x="9661" y="629"/>
                      <a:pt x="9563" y="0"/>
                      <a:pt x="91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585241" y="4582997"/>
                <a:ext cx="320335" cy="251768"/>
              </a:xfrm>
              <a:custGeom>
                <a:avLst/>
                <a:gdLst/>
                <a:ahLst/>
                <a:cxnLst/>
                <a:rect l="l" t="t" r="r" b="b"/>
                <a:pathLst>
                  <a:path w="9680" h="7608" extrusionOk="0">
                    <a:moveTo>
                      <a:pt x="9301" y="1"/>
                    </a:moveTo>
                    <a:cubicBezTo>
                      <a:pt x="9271" y="1"/>
                      <a:pt x="9238" y="5"/>
                      <a:pt x="9204" y="15"/>
                    </a:cubicBezTo>
                    <a:cubicBezTo>
                      <a:pt x="5334" y="1121"/>
                      <a:pt x="1872" y="3705"/>
                      <a:pt x="68" y="7350"/>
                    </a:cubicBezTo>
                    <a:cubicBezTo>
                      <a:pt x="1" y="7487"/>
                      <a:pt x="133" y="7608"/>
                      <a:pt x="260" y="7608"/>
                    </a:cubicBezTo>
                    <a:cubicBezTo>
                      <a:pt x="316" y="7608"/>
                      <a:pt x="370" y="7585"/>
                      <a:pt x="406" y="7531"/>
                    </a:cubicBezTo>
                    <a:cubicBezTo>
                      <a:pt x="2627" y="4241"/>
                      <a:pt x="5479" y="1836"/>
                      <a:pt x="9314" y="666"/>
                    </a:cubicBezTo>
                    <a:cubicBezTo>
                      <a:pt x="9679" y="554"/>
                      <a:pt x="9629" y="1"/>
                      <a:pt x="93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1" name="Google Shape;461;p23"/>
            <p:cNvSpPr/>
            <p:nvPr/>
          </p:nvSpPr>
          <p:spPr>
            <a:xfrm>
              <a:off x="1364603" y="5136171"/>
              <a:ext cx="119166" cy="46296"/>
            </a:xfrm>
            <a:custGeom>
              <a:avLst/>
              <a:gdLst/>
              <a:ahLst/>
              <a:cxnLst/>
              <a:rect l="l" t="t" r="r" b="b"/>
              <a:pathLst>
                <a:path w="3601" h="1399" extrusionOk="0">
                  <a:moveTo>
                    <a:pt x="3358" y="0"/>
                  </a:moveTo>
                  <a:cubicBezTo>
                    <a:pt x="3340" y="0"/>
                    <a:pt x="3320" y="4"/>
                    <a:pt x="3300" y="12"/>
                  </a:cubicBezTo>
                  <a:cubicBezTo>
                    <a:pt x="2275" y="421"/>
                    <a:pt x="1274" y="804"/>
                    <a:pt x="200" y="1066"/>
                  </a:cubicBezTo>
                  <a:cubicBezTo>
                    <a:pt x="0" y="1113"/>
                    <a:pt x="66" y="1399"/>
                    <a:pt x="248" y="1399"/>
                  </a:cubicBezTo>
                  <a:cubicBezTo>
                    <a:pt x="261" y="1399"/>
                    <a:pt x="276" y="1397"/>
                    <a:pt x="290" y="1394"/>
                  </a:cubicBezTo>
                  <a:cubicBezTo>
                    <a:pt x="1364" y="1149"/>
                    <a:pt x="2447" y="830"/>
                    <a:pt x="3439" y="344"/>
                  </a:cubicBezTo>
                  <a:cubicBezTo>
                    <a:pt x="3601" y="264"/>
                    <a:pt x="3515" y="0"/>
                    <a:pt x="33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1437505" y="5176610"/>
              <a:ext cx="117842" cy="27599"/>
            </a:xfrm>
            <a:custGeom>
              <a:avLst/>
              <a:gdLst/>
              <a:ahLst/>
              <a:cxnLst/>
              <a:rect l="l" t="t" r="r" b="b"/>
              <a:pathLst>
                <a:path w="3561" h="834" extrusionOk="0">
                  <a:moveTo>
                    <a:pt x="3329" y="1"/>
                  </a:moveTo>
                  <a:cubicBezTo>
                    <a:pt x="3311" y="1"/>
                    <a:pt x="3291" y="4"/>
                    <a:pt x="3270" y="11"/>
                  </a:cubicBezTo>
                  <a:cubicBezTo>
                    <a:pt x="2261" y="346"/>
                    <a:pt x="1258" y="522"/>
                    <a:pt x="193" y="528"/>
                  </a:cubicBezTo>
                  <a:cubicBezTo>
                    <a:pt x="0" y="530"/>
                    <a:pt x="2" y="819"/>
                    <a:pt x="193" y="827"/>
                  </a:cubicBezTo>
                  <a:cubicBezTo>
                    <a:pt x="305" y="831"/>
                    <a:pt x="417" y="834"/>
                    <a:pt x="529" y="834"/>
                  </a:cubicBezTo>
                  <a:cubicBezTo>
                    <a:pt x="1493" y="834"/>
                    <a:pt x="2453" y="674"/>
                    <a:pt x="3365" y="358"/>
                  </a:cubicBezTo>
                  <a:cubicBezTo>
                    <a:pt x="3561" y="289"/>
                    <a:pt x="3505" y="1"/>
                    <a:pt x="3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3"/>
          <p:cNvGrpSpPr/>
          <p:nvPr/>
        </p:nvGrpSpPr>
        <p:grpSpPr>
          <a:xfrm>
            <a:off x="1664354" y="4088694"/>
            <a:ext cx="1037582" cy="940754"/>
            <a:chOff x="1664354" y="4088694"/>
            <a:chExt cx="1037582" cy="940754"/>
          </a:xfrm>
        </p:grpSpPr>
        <p:grpSp>
          <p:nvGrpSpPr>
            <p:cNvPr id="464" name="Google Shape;464;p23"/>
            <p:cNvGrpSpPr/>
            <p:nvPr/>
          </p:nvGrpSpPr>
          <p:grpSpPr>
            <a:xfrm>
              <a:off x="1664354" y="4088694"/>
              <a:ext cx="1037582" cy="832607"/>
              <a:chOff x="1664354" y="4088694"/>
              <a:chExt cx="1037582" cy="832607"/>
            </a:xfrm>
          </p:grpSpPr>
          <p:sp>
            <p:nvSpPr>
              <p:cNvPr id="465" name="Google Shape;465;p23"/>
              <p:cNvSpPr/>
              <p:nvPr/>
            </p:nvSpPr>
            <p:spPr>
              <a:xfrm>
                <a:off x="2035818" y="4196940"/>
                <a:ext cx="429938" cy="217219"/>
              </a:xfrm>
              <a:custGeom>
                <a:avLst/>
                <a:gdLst/>
                <a:ahLst/>
                <a:cxnLst/>
                <a:rect l="l" t="t" r="r" b="b"/>
                <a:pathLst>
                  <a:path w="12992" h="6564" extrusionOk="0">
                    <a:moveTo>
                      <a:pt x="3639" y="1"/>
                    </a:moveTo>
                    <a:cubicBezTo>
                      <a:pt x="3311" y="1"/>
                      <a:pt x="2981" y="148"/>
                      <a:pt x="2754" y="504"/>
                    </a:cubicBezTo>
                    <a:cubicBezTo>
                      <a:pt x="2252" y="1293"/>
                      <a:pt x="1682" y="1813"/>
                      <a:pt x="869" y="2274"/>
                    </a:cubicBezTo>
                    <a:cubicBezTo>
                      <a:pt x="1" y="2766"/>
                      <a:pt x="295" y="3941"/>
                      <a:pt x="1126" y="4252"/>
                    </a:cubicBezTo>
                    <a:cubicBezTo>
                      <a:pt x="3479" y="5131"/>
                      <a:pt x="5873" y="6070"/>
                      <a:pt x="8357" y="6506"/>
                    </a:cubicBezTo>
                    <a:cubicBezTo>
                      <a:pt x="8578" y="6545"/>
                      <a:pt x="8791" y="6563"/>
                      <a:pt x="8998" y="6563"/>
                    </a:cubicBezTo>
                    <a:cubicBezTo>
                      <a:pt x="10417" y="6563"/>
                      <a:pt x="11511" y="5693"/>
                      <a:pt x="12462" y="4546"/>
                    </a:cubicBezTo>
                    <a:cubicBezTo>
                      <a:pt x="12992" y="3906"/>
                      <a:pt x="12797" y="3014"/>
                      <a:pt x="11984" y="2737"/>
                    </a:cubicBezTo>
                    <a:cubicBezTo>
                      <a:pt x="9954" y="2045"/>
                      <a:pt x="7924" y="1355"/>
                      <a:pt x="5880" y="705"/>
                    </a:cubicBezTo>
                    <a:cubicBezTo>
                      <a:pt x="5449" y="567"/>
                      <a:pt x="4975" y="426"/>
                      <a:pt x="4520" y="386"/>
                    </a:cubicBezTo>
                    <a:cubicBezTo>
                      <a:pt x="4298" y="150"/>
                      <a:pt x="3969" y="1"/>
                      <a:pt x="3639"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1664354" y="4088694"/>
                <a:ext cx="1037582" cy="832607"/>
              </a:xfrm>
              <a:custGeom>
                <a:avLst/>
                <a:gdLst/>
                <a:ahLst/>
                <a:cxnLst/>
                <a:rect l="l" t="t" r="r" b="b"/>
                <a:pathLst>
                  <a:path w="31354" h="25160" extrusionOk="0">
                    <a:moveTo>
                      <a:pt x="28528" y="1104"/>
                    </a:moveTo>
                    <a:lnTo>
                      <a:pt x="28528" y="1104"/>
                    </a:lnTo>
                    <a:cubicBezTo>
                      <a:pt x="28254" y="1542"/>
                      <a:pt x="28130" y="2055"/>
                      <a:pt x="28144" y="2586"/>
                    </a:cubicBezTo>
                    <a:cubicBezTo>
                      <a:pt x="28148" y="2775"/>
                      <a:pt x="28288" y="2879"/>
                      <a:pt x="28445" y="2879"/>
                    </a:cubicBezTo>
                    <a:cubicBezTo>
                      <a:pt x="28495" y="2879"/>
                      <a:pt x="28547" y="2869"/>
                      <a:pt x="28597" y="2847"/>
                    </a:cubicBezTo>
                    <a:cubicBezTo>
                      <a:pt x="29055" y="2646"/>
                      <a:pt x="29517" y="2516"/>
                      <a:pt x="30017" y="2488"/>
                    </a:cubicBezTo>
                    <a:cubicBezTo>
                      <a:pt x="30060" y="2486"/>
                      <a:pt x="30102" y="2485"/>
                      <a:pt x="30145" y="2485"/>
                    </a:cubicBezTo>
                    <a:cubicBezTo>
                      <a:pt x="30292" y="2485"/>
                      <a:pt x="30437" y="2497"/>
                      <a:pt x="30582" y="2505"/>
                    </a:cubicBezTo>
                    <a:cubicBezTo>
                      <a:pt x="29468" y="3063"/>
                      <a:pt x="28554" y="4193"/>
                      <a:pt x="28046" y="5288"/>
                    </a:cubicBezTo>
                    <a:cubicBezTo>
                      <a:pt x="27059" y="4772"/>
                      <a:pt x="25961" y="4383"/>
                      <a:pt x="25047" y="4034"/>
                    </a:cubicBezTo>
                    <a:cubicBezTo>
                      <a:pt x="25474" y="3417"/>
                      <a:pt x="25858" y="2805"/>
                      <a:pt x="26440" y="2292"/>
                    </a:cubicBezTo>
                    <a:cubicBezTo>
                      <a:pt x="27068" y="1739"/>
                      <a:pt x="27767" y="1392"/>
                      <a:pt x="28528" y="1104"/>
                    </a:cubicBezTo>
                    <a:close/>
                    <a:moveTo>
                      <a:pt x="13590" y="614"/>
                    </a:moveTo>
                    <a:cubicBezTo>
                      <a:pt x="16278" y="1536"/>
                      <a:pt x="18980" y="2393"/>
                      <a:pt x="21627" y="3435"/>
                    </a:cubicBezTo>
                    <a:cubicBezTo>
                      <a:pt x="23227" y="4066"/>
                      <a:pt x="24811" y="4740"/>
                      <a:pt x="26375" y="5457"/>
                    </a:cubicBezTo>
                    <a:cubicBezTo>
                      <a:pt x="27938" y="6173"/>
                      <a:pt x="29845" y="6797"/>
                      <a:pt x="29908" y="8786"/>
                    </a:cubicBezTo>
                    <a:cubicBezTo>
                      <a:pt x="29963" y="10509"/>
                      <a:pt x="28468" y="11995"/>
                      <a:pt x="27436" y="13236"/>
                    </a:cubicBezTo>
                    <a:cubicBezTo>
                      <a:pt x="26505" y="14354"/>
                      <a:pt x="25563" y="15464"/>
                      <a:pt x="24613" y="16567"/>
                    </a:cubicBezTo>
                    <a:cubicBezTo>
                      <a:pt x="22916" y="18533"/>
                      <a:pt x="21179" y="20460"/>
                      <a:pt x="19430" y="22379"/>
                    </a:cubicBezTo>
                    <a:cubicBezTo>
                      <a:pt x="19427" y="22108"/>
                      <a:pt x="19378" y="21838"/>
                      <a:pt x="19285" y="21584"/>
                    </a:cubicBezTo>
                    <a:cubicBezTo>
                      <a:pt x="19100" y="20532"/>
                      <a:pt x="18367" y="19941"/>
                      <a:pt x="17502" y="19377"/>
                    </a:cubicBezTo>
                    <a:cubicBezTo>
                      <a:pt x="15810" y="18271"/>
                      <a:pt x="13961" y="17354"/>
                      <a:pt x="12116" y="16535"/>
                    </a:cubicBezTo>
                    <a:cubicBezTo>
                      <a:pt x="9052" y="15173"/>
                      <a:pt x="5801" y="14032"/>
                      <a:pt x="2471" y="13554"/>
                    </a:cubicBezTo>
                    <a:cubicBezTo>
                      <a:pt x="2433" y="13510"/>
                      <a:pt x="2382" y="13474"/>
                      <a:pt x="2327" y="13455"/>
                    </a:cubicBezTo>
                    <a:cubicBezTo>
                      <a:pt x="6191" y="9287"/>
                      <a:pt x="9769" y="4835"/>
                      <a:pt x="13586" y="621"/>
                    </a:cubicBezTo>
                    <a:cubicBezTo>
                      <a:pt x="13587" y="618"/>
                      <a:pt x="13589" y="615"/>
                      <a:pt x="13590" y="614"/>
                    </a:cubicBezTo>
                    <a:close/>
                    <a:moveTo>
                      <a:pt x="2696" y="14107"/>
                    </a:moveTo>
                    <a:lnTo>
                      <a:pt x="2696" y="14107"/>
                    </a:lnTo>
                    <a:cubicBezTo>
                      <a:pt x="5294" y="14815"/>
                      <a:pt x="7878" y="15499"/>
                      <a:pt x="10383" y="16516"/>
                    </a:cubicBezTo>
                    <a:cubicBezTo>
                      <a:pt x="11941" y="17149"/>
                      <a:pt x="13463" y="17869"/>
                      <a:pt x="14943" y="18671"/>
                    </a:cubicBezTo>
                    <a:cubicBezTo>
                      <a:pt x="16229" y="19368"/>
                      <a:pt x="18404" y="20223"/>
                      <a:pt x="18649" y="21822"/>
                    </a:cubicBezTo>
                    <a:cubicBezTo>
                      <a:pt x="18655" y="21871"/>
                      <a:pt x="18674" y="21917"/>
                      <a:pt x="18703" y="21956"/>
                    </a:cubicBezTo>
                    <a:cubicBezTo>
                      <a:pt x="18965" y="23733"/>
                      <a:pt x="17749" y="24299"/>
                      <a:pt x="16074" y="24299"/>
                    </a:cubicBezTo>
                    <a:cubicBezTo>
                      <a:pt x="13563" y="24299"/>
                      <a:pt x="10020" y="23028"/>
                      <a:pt x="8870" y="22655"/>
                    </a:cubicBezTo>
                    <a:cubicBezTo>
                      <a:pt x="6161" y="21774"/>
                      <a:pt x="3585" y="20622"/>
                      <a:pt x="941" y="19585"/>
                    </a:cubicBezTo>
                    <a:cubicBezTo>
                      <a:pt x="2615" y="18343"/>
                      <a:pt x="3292" y="16087"/>
                      <a:pt x="2696" y="14107"/>
                    </a:cubicBezTo>
                    <a:close/>
                    <a:moveTo>
                      <a:pt x="13646" y="1"/>
                    </a:moveTo>
                    <a:cubicBezTo>
                      <a:pt x="13587" y="1"/>
                      <a:pt x="13529" y="19"/>
                      <a:pt x="13480" y="55"/>
                    </a:cubicBezTo>
                    <a:cubicBezTo>
                      <a:pt x="13429" y="26"/>
                      <a:pt x="13372" y="8"/>
                      <a:pt x="13314" y="8"/>
                    </a:cubicBezTo>
                    <a:cubicBezTo>
                      <a:pt x="13235" y="8"/>
                      <a:pt x="13154" y="40"/>
                      <a:pt x="13082" y="119"/>
                    </a:cubicBezTo>
                    <a:cubicBezTo>
                      <a:pt x="9134" y="4426"/>
                      <a:pt x="5037" y="8772"/>
                      <a:pt x="1566" y="13482"/>
                    </a:cubicBezTo>
                    <a:cubicBezTo>
                      <a:pt x="1425" y="13673"/>
                      <a:pt x="1621" y="13889"/>
                      <a:pt x="1817" y="13889"/>
                    </a:cubicBezTo>
                    <a:cubicBezTo>
                      <a:pt x="1832" y="13889"/>
                      <a:pt x="1847" y="13888"/>
                      <a:pt x="1862" y="13885"/>
                    </a:cubicBezTo>
                    <a:lnTo>
                      <a:pt x="1862" y="13885"/>
                    </a:lnTo>
                    <a:cubicBezTo>
                      <a:pt x="2630" y="15900"/>
                      <a:pt x="1964" y="17976"/>
                      <a:pt x="318" y="19328"/>
                    </a:cubicBezTo>
                    <a:cubicBezTo>
                      <a:pt x="305" y="19340"/>
                      <a:pt x="295" y="19354"/>
                      <a:pt x="286" y="19368"/>
                    </a:cubicBezTo>
                    <a:cubicBezTo>
                      <a:pt x="89" y="19408"/>
                      <a:pt x="1" y="19729"/>
                      <a:pt x="209" y="19847"/>
                    </a:cubicBezTo>
                    <a:cubicBezTo>
                      <a:pt x="4265" y="22145"/>
                      <a:pt x="9011" y="23679"/>
                      <a:pt x="13523" y="24776"/>
                    </a:cubicBezTo>
                    <a:cubicBezTo>
                      <a:pt x="14320" y="24970"/>
                      <a:pt x="15192" y="25159"/>
                      <a:pt x="16039" y="25159"/>
                    </a:cubicBezTo>
                    <a:cubicBezTo>
                      <a:pt x="16887" y="25159"/>
                      <a:pt x="17709" y="24969"/>
                      <a:pt x="18404" y="24402"/>
                    </a:cubicBezTo>
                    <a:cubicBezTo>
                      <a:pt x="18562" y="24271"/>
                      <a:pt x="18706" y="24125"/>
                      <a:pt x="18835" y="23964"/>
                    </a:cubicBezTo>
                    <a:cubicBezTo>
                      <a:pt x="18836" y="23964"/>
                      <a:pt x="18838" y="23964"/>
                      <a:pt x="18840" y="23964"/>
                    </a:cubicBezTo>
                    <a:cubicBezTo>
                      <a:pt x="18936" y="23964"/>
                      <a:pt x="19026" y="23923"/>
                      <a:pt x="19089" y="23852"/>
                    </a:cubicBezTo>
                    <a:cubicBezTo>
                      <a:pt x="21694" y="21077"/>
                      <a:pt x="24212" y="18215"/>
                      <a:pt x="26670" y="15309"/>
                    </a:cubicBezTo>
                    <a:cubicBezTo>
                      <a:pt x="28208" y="13493"/>
                      <a:pt x="31181" y="10863"/>
                      <a:pt x="30686" y="8171"/>
                    </a:cubicBezTo>
                    <a:cubicBezTo>
                      <a:pt x="30479" y="7051"/>
                      <a:pt x="29643" y="6236"/>
                      <a:pt x="28595" y="5599"/>
                    </a:cubicBezTo>
                    <a:cubicBezTo>
                      <a:pt x="28903" y="5008"/>
                      <a:pt x="29248" y="4458"/>
                      <a:pt x="29704" y="3966"/>
                    </a:cubicBezTo>
                    <a:cubicBezTo>
                      <a:pt x="30144" y="3490"/>
                      <a:pt x="30658" y="3126"/>
                      <a:pt x="31144" y="2701"/>
                    </a:cubicBezTo>
                    <a:cubicBezTo>
                      <a:pt x="31211" y="2642"/>
                      <a:pt x="31216" y="2554"/>
                      <a:pt x="31187" y="2478"/>
                    </a:cubicBezTo>
                    <a:cubicBezTo>
                      <a:pt x="31354" y="2419"/>
                      <a:pt x="31343" y="2182"/>
                      <a:pt x="31210" y="2090"/>
                    </a:cubicBezTo>
                    <a:cubicBezTo>
                      <a:pt x="30936" y="1902"/>
                      <a:pt x="30588" y="1828"/>
                      <a:pt x="30219" y="1828"/>
                    </a:cubicBezTo>
                    <a:cubicBezTo>
                      <a:pt x="29726" y="1828"/>
                      <a:pt x="29194" y="1960"/>
                      <a:pt x="28750" y="2127"/>
                    </a:cubicBezTo>
                    <a:cubicBezTo>
                      <a:pt x="28796" y="1693"/>
                      <a:pt x="28965" y="1304"/>
                      <a:pt x="29229" y="922"/>
                    </a:cubicBezTo>
                    <a:cubicBezTo>
                      <a:pt x="29324" y="785"/>
                      <a:pt x="29219" y="643"/>
                      <a:pt x="29087" y="609"/>
                    </a:cubicBezTo>
                    <a:cubicBezTo>
                      <a:pt x="29055" y="478"/>
                      <a:pt x="28943" y="364"/>
                      <a:pt x="28775" y="364"/>
                    </a:cubicBezTo>
                    <a:cubicBezTo>
                      <a:pt x="28754" y="364"/>
                      <a:pt x="28731" y="366"/>
                      <a:pt x="28707" y="370"/>
                    </a:cubicBezTo>
                    <a:cubicBezTo>
                      <a:pt x="27032" y="654"/>
                      <a:pt x="25061" y="2118"/>
                      <a:pt x="24573" y="3848"/>
                    </a:cubicBezTo>
                    <a:cubicBezTo>
                      <a:pt x="24482" y="3812"/>
                      <a:pt x="24387" y="3773"/>
                      <a:pt x="24301" y="3737"/>
                    </a:cubicBezTo>
                    <a:cubicBezTo>
                      <a:pt x="20872" y="2282"/>
                      <a:pt x="17343" y="931"/>
                      <a:pt x="13728" y="13"/>
                    </a:cubicBezTo>
                    <a:cubicBezTo>
                      <a:pt x="13701" y="5"/>
                      <a:pt x="13674" y="1"/>
                      <a:pt x="136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2025592" y="4188303"/>
                <a:ext cx="454625" cy="249815"/>
              </a:xfrm>
              <a:custGeom>
                <a:avLst/>
                <a:gdLst/>
                <a:ahLst/>
                <a:cxnLst/>
                <a:rect l="l" t="t" r="r" b="b"/>
                <a:pathLst>
                  <a:path w="13738" h="7549" extrusionOk="0">
                    <a:moveTo>
                      <a:pt x="3583" y="397"/>
                    </a:moveTo>
                    <a:cubicBezTo>
                      <a:pt x="6805" y="1365"/>
                      <a:pt x="9919" y="2514"/>
                      <a:pt x="13026" y="3801"/>
                    </a:cubicBezTo>
                    <a:cubicBezTo>
                      <a:pt x="12466" y="4366"/>
                      <a:pt x="11954" y="4983"/>
                      <a:pt x="11397" y="5554"/>
                    </a:cubicBezTo>
                    <a:cubicBezTo>
                      <a:pt x="10968" y="5994"/>
                      <a:pt x="10493" y="6413"/>
                      <a:pt x="10095" y="6887"/>
                    </a:cubicBezTo>
                    <a:cubicBezTo>
                      <a:pt x="10051" y="6839"/>
                      <a:pt x="9992" y="6805"/>
                      <a:pt x="9930" y="6789"/>
                    </a:cubicBezTo>
                    <a:cubicBezTo>
                      <a:pt x="6810" y="5965"/>
                      <a:pt x="3753" y="4969"/>
                      <a:pt x="685" y="3974"/>
                    </a:cubicBezTo>
                    <a:cubicBezTo>
                      <a:pt x="1680" y="2856"/>
                      <a:pt x="2687" y="1679"/>
                      <a:pt x="3554" y="460"/>
                    </a:cubicBezTo>
                    <a:cubicBezTo>
                      <a:pt x="3567" y="440"/>
                      <a:pt x="3577" y="419"/>
                      <a:pt x="3583" y="397"/>
                    </a:cubicBezTo>
                    <a:close/>
                    <a:moveTo>
                      <a:pt x="3574" y="1"/>
                    </a:moveTo>
                    <a:cubicBezTo>
                      <a:pt x="3484" y="1"/>
                      <a:pt x="3422" y="63"/>
                      <a:pt x="3397" y="135"/>
                    </a:cubicBezTo>
                    <a:cubicBezTo>
                      <a:pt x="3380" y="131"/>
                      <a:pt x="3362" y="129"/>
                      <a:pt x="3344" y="129"/>
                    </a:cubicBezTo>
                    <a:cubicBezTo>
                      <a:pt x="3290" y="129"/>
                      <a:pt x="3237" y="149"/>
                      <a:pt x="3195" y="184"/>
                    </a:cubicBezTo>
                    <a:cubicBezTo>
                      <a:pt x="2062" y="1181"/>
                      <a:pt x="1023" y="2401"/>
                      <a:pt x="117" y="3608"/>
                    </a:cubicBezTo>
                    <a:cubicBezTo>
                      <a:pt x="0" y="3762"/>
                      <a:pt x="74" y="3937"/>
                      <a:pt x="206" y="4036"/>
                    </a:cubicBezTo>
                    <a:cubicBezTo>
                      <a:pt x="132" y="4179"/>
                      <a:pt x="166" y="4392"/>
                      <a:pt x="359" y="4471"/>
                    </a:cubicBezTo>
                    <a:cubicBezTo>
                      <a:pt x="3400" y="5723"/>
                      <a:pt x="6549" y="6678"/>
                      <a:pt x="9727" y="7516"/>
                    </a:cubicBezTo>
                    <a:cubicBezTo>
                      <a:pt x="9757" y="7524"/>
                      <a:pt x="9788" y="7528"/>
                      <a:pt x="9818" y="7528"/>
                    </a:cubicBezTo>
                    <a:cubicBezTo>
                      <a:pt x="9860" y="7528"/>
                      <a:pt x="9901" y="7520"/>
                      <a:pt x="9940" y="7505"/>
                    </a:cubicBezTo>
                    <a:cubicBezTo>
                      <a:pt x="9985" y="7532"/>
                      <a:pt x="10037" y="7548"/>
                      <a:pt x="10088" y="7548"/>
                    </a:cubicBezTo>
                    <a:cubicBezTo>
                      <a:pt x="10126" y="7548"/>
                      <a:pt x="10163" y="7540"/>
                      <a:pt x="10198" y="7521"/>
                    </a:cubicBezTo>
                    <a:cubicBezTo>
                      <a:pt x="10878" y="7147"/>
                      <a:pt x="11455" y="6531"/>
                      <a:pt x="11997" y="5985"/>
                    </a:cubicBezTo>
                    <a:cubicBezTo>
                      <a:pt x="12553" y="5422"/>
                      <a:pt x="13118" y="4844"/>
                      <a:pt x="13587" y="4205"/>
                    </a:cubicBezTo>
                    <a:cubicBezTo>
                      <a:pt x="13737" y="3997"/>
                      <a:pt x="13582" y="3773"/>
                      <a:pt x="13380" y="3710"/>
                    </a:cubicBezTo>
                    <a:cubicBezTo>
                      <a:pt x="13475" y="3571"/>
                      <a:pt x="13480" y="3358"/>
                      <a:pt x="13302" y="3274"/>
                    </a:cubicBezTo>
                    <a:cubicBezTo>
                      <a:pt x="10214" y="1831"/>
                      <a:pt x="6948" y="751"/>
                      <a:pt x="3624" y="7"/>
                    </a:cubicBezTo>
                    <a:cubicBezTo>
                      <a:pt x="3607" y="3"/>
                      <a:pt x="3590" y="1"/>
                      <a:pt x="35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1739838" y="4716261"/>
                <a:ext cx="461210" cy="159671"/>
              </a:xfrm>
              <a:custGeom>
                <a:avLst/>
                <a:gdLst/>
                <a:ahLst/>
                <a:cxnLst/>
                <a:rect l="l" t="t" r="r" b="b"/>
                <a:pathLst>
                  <a:path w="13937" h="4825" extrusionOk="0">
                    <a:moveTo>
                      <a:pt x="215" y="1"/>
                    </a:moveTo>
                    <a:cubicBezTo>
                      <a:pt x="79" y="1"/>
                      <a:pt x="0" y="215"/>
                      <a:pt x="141" y="283"/>
                    </a:cubicBezTo>
                    <a:cubicBezTo>
                      <a:pt x="4325" y="2318"/>
                      <a:pt x="9009" y="3619"/>
                      <a:pt x="13490" y="4815"/>
                    </a:cubicBezTo>
                    <a:cubicBezTo>
                      <a:pt x="13516" y="4822"/>
                      <a:pt x="13541" y="4825"/>
                      <a:pt x="13564" y="4825"/>
                    </a:cubicBezTo>
                    <a:cubicBezTo>
                      <a:pt x="13840" y="4825"/>
                      <a:pt x="13936" y="4384"/>
                      <a:pt x="13631" y="4303"/>
                    </a:cubicBezTo>
                    <a:cubicBezTo>
                      <a:pt x="9081" y="3101"/>
                      <a:pt x="4736" y="1412"/>
                      <a:pt x="258" y="7"/>
                    </a:cubicBezTo>
                    <a:cubicBezTo>
                      <a:pt x="243" y="3"/>
                      <a:pt x="229" y="1"/>
                      <a:pt x="2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1771012" y="4676384"/>
                <a:ext cx="280260" cy="110363"/>
              </a:xfrm>
              <a:custGeom>
                <a:avLst/>
                <a:gdLst/>
                <a:ahLst/>
                <a:cxnLst/>
                <a:rect l="l" t="t" r="r" b="b"/>
                <a:pathLst>
                  <a:path w="8469" h="3335" extrusionOk="0">
                    <a:moveTo>
                      <a:pt x="219" y="1"/>
                    </a:moveTo>
                    <a:cubicBezTo>
                      <a:pt x="49" y="1"/>
                      <a:pt x="1" y="263"/>
                      <a:pt x="182" y="332"/>
                    </a:cubicBezTo>
                    <a:cubicBezTo>
                      <a:pt x="2804" y="1338"/>
                      <a:pt x="5437" y="2392"/>
                      <a:pt x="8085" y="3323"/>
                    </a:cubicBezTo>
                    <a:cubicBezTo>
                      <a:pt x="8109" y="3331"/>
                      <a:pt x="8131" y="3335"/>
                      <a:pt x="8153" y="3335"/>
                    </a:cubicBezTo>
                    <a:cubicBezTo>
                      <a:pt x="8353" y="3335"/>
                      <a:pt x="8469" y="3011"/>
                      <a:pt x="8260" y="2912"/>
                    </a:cubicBezTo>
                    <a:cubicBezTo>
                      <a:pt x="5725" y="1716"/>
                      <a:pt x="2965" y="768"/>
                      <a:pt x="271" y="8"/>
                    </a:cubicBezTo>
                    <a:cubicBezTo>
                      <a:pt x="253" y="3"/>
                      <a:pt x="235" y="1"/>
                      <a:pt x="2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1770648" y="4633132"/>
                <a:ext cx="435729" cy="159109"/>
              </a:xfrm>
              <a:custGeom>
                <a:avLst/>
                <a:gdLst/>
                <a:ahLst/>
                <a:cxnLst/>
                <a:rect l="l" t="t" r="r" b="b"/>
                <a:pathLst>
                  <a:path w="13167" h="4808" extrusionOk="0">
                    <a:moveTo>
                      <a:pt x="229" y="0"/>
                    </a:moveTo>
                    <a:cubicBezTo>
                      <a:pt x="57" y="0"/>
                      <a:pt x="1" y="264"/>
                      <a:pt x="187" y="323"/>
                    </a:cubicBezTo>
                    <a:cubicBezTo>
                      <a:pt x="4450" y="1672"/>
                      <a:pt x="8594" y="3201"/>
                      <a:pt x="12769" y="4794"/>
                    </a:cubicBezTo>
                    <a:cubicBezTo>
                      <a:pt x="12794" y="4803"/>
                      <a:pt x="12818" y="4807"/>
                      <a:pt x="12841" y="4807"/>
                    </a:cubicBezTo>
                    <a:cubicBezTo>
                      <a:pt x="13047" y="4807"/>
                      <a:pt x="13166" y="4465"/>
                      <a:pt x="12950" y="4365"/>
                    </a:cubicBezTo>
                    <a:cubicBezTo>
                      <a:pt x="8933" y="2493"/>
                      <a:pt x="4578" y="1047"/>
                      <a:pt x="275" y="6"/>
                    </a:cubicBezTo>
                    <a:cubicBezTo>
                      <a:pt x="259" y="2"/>
                      <a:pt x="244" y="0"/>
                      <a:pt x="2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1843186" y="4600007"/>
                <a:ext cx="272318" cy="119729"/>
              </a:xfrm>
              <a:custGeom>
                <a:avLst/>
                <a:gdLst/>
                <a:ahLst/>
                <a:cxnLst/>
                <a:rect l="l" t="t" r="r" b="b"/>
                <a:pathLst>
                  <a:path w="8229" h="3618" extrusionOk="0">
                    <a:moveTo>
                      <a:pt x="213" y="1"/>
                    </a:moveTo>
                    <a:cubicBezTo>
                      <a:pt x="49" y="1"/>
                      <a:pt x="0" y="248"/>
                      <a:pt x="175" y="312"/>
                    </a:cubicBezTo>
                    <a:cubicBezTo>
                      <a:pt x="2797" y="1252"/>
                      <a:pt x="5304" y="2277"/>
                      <a:pt x="7765" y="3588"/>
                    </a:cubicBezTo>
                    <a:cubicBezTo>
                      <a:pt x="7804" y="3609"/>
                      <a:pt x="7843" y="3618"/>
                      <a:pt x="7879" y="3618"/>
                    </a:cubicBezTo>
                    <a:cubicBezTo>
                      <a:pt x="8090" y="3618"/>
                      <a:pt x="8229" y="3308"/>
                      <a:pt x="8003" y="3180"/>
                    </a:cubicBezTo>
                    <a:cubicBezTo>
                      <a:pt x="5593" y="1814"/>
                      <a:pt x="2951" y="673"/>
                      <a:pt x="259" y="7"/>
                    </a:cubicBezTo>
                    <a:cubicBezTo>
                      <a:pt x="243" y="3"/>
                      <a:pt x="228" y="1"/>
                      <a:pt x="2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23"/>
            <p:cNvGrpSpPr/>
            <p:nvPr/>
          </p:nvGrpSpPr>
          <p:grpSpPr>
            <a:xfrm>
              <a:off x="2242315" y="4930402"/>
              <a:ext cx="155932" cy="99046"/>
              <a:chOff x="2242315" y="4930402"/>
              <a:chExt cx="155932" cy="99046"/>
            </a:xfrm>
          </p:grpSpPr>
          <p:sp>
            <p:nvSpPr>
              <p:cNvPr id="473" name="Google Shape;473;p23"/>
              <p:cNvSpPr/>
              <p:nvPr/>
            </p:nvSpPr>
            <p:spPr>
              <a:xfrm>
                <a:off x="2242315" y="4930402"/>
                <a:ext cx="83856" cy="58508"/>
              </a:xfrm>
              <a:custGeom>
                <a:avLst/>
                <a:gdLst/>
                <a:ahLst/>
                <a:cxnLst/>
                <a:rect l="l" t="t" r="r" b="b"/>
                <a:pathLst>
                  <a:path w="2534" h="1768" extrusionOk="0">
                    <a:moveTo>
                      <a:pt x="2324" y="0"/>
                    </a:moveTo>
                    <a:cubicBezTo>
                      <a:pt x="2255" y="0"/>
                      <a:pt x="2186" y="39"/>
                      <a:pt x="2157" y="130"/>
                    </a:cubicBezTo>
                    <a:cubicBezTo>
                      <a:pt x="1887" y="959"/>
                      <a:pt x="1227" y="1495"/>
                      <a:pt x="370" y="1495"/>
                    </a:cubicBezTo>
                    <a:cubicBezTo>
                      <a:pt x="302" y="1495"/>
                      <a:pt x="233" y="1492"/>
                      <a:pt x="163" y="1485"/>
                    </a:cubicBezTo>
                    <a:cubicBezTo>
                      <a:pt x="159" y="1485"/>
                      <a:pt x="155" y="1485"/>
                      <a:pt x="152" y="1485"/>
                    </a:cubicBezTo>
                    <a:cubicBezTo>
                      <a:pt x="24" y="1485"/>
                      <a:pt x="1" y="1696"/>
                      <a:pt x="129" y="1724"/>
                    </a:cubicBezTo>
                    <a:cubicBezTo>
                      <a:pt x="258" y="1753"/>
                      <a:pt x="390" y="1768"/>
                      <a:pt x="523" y="1768"/>
                    </a:cubicBezTo>
                    <a:cubicBezTo>
                      <a:pt x="1417" y="1768"/>
                      <a:pt x="2344" y="1130"/>
                      <a:pt x="2509" y="226"/>
                    </a:cubicBezTo>
                    <a:cubicBezTo>
                      <a:pt x="2534" y="89"/>
                      <a:pt x="2428" y="0"/>
                      <a:pt x="23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2304595" y="4969484"/>
                <a:ext cx="93652" cy="59964"/>
              </a:xfrm>
              <a:custGeom>
                <a:avLst/>
                <a:gdLst/>
                <a:ahLst/>
                <a:cxnLst/>
                <a:rect l="l" t="t" r="r" b="b"/>
                <a:pathLst>
                  <a:path w="2830" h="1812" extrusionOk="0">
                    <a:moveTo>
                      <a:pt x="2577" y="0"/>
                    </a:moveTo>
                    <a:cubicBezTo>
                      <a:pt x="2521" y="0"/>
                      <a:pt x="2465" y="28"/>
                      <a:pt x="2428" y="96"/>
                    </a:cubicBezTo>
                    <a:cubicBezTo>
                      <a:pt x="1966" y="938"/>
                      <a:pt x="1175" y="1481"/>
                      <a:pt x="200" y="1502"/>
                    </a:cubicBezTo>
                    <a:cubicBezTo>
                      <a:pt x="1" y="1507"/>
                      <a:pt x="1" y="1811"/>
                      <a:pt x="200" y="1811"/>
                    </a:cubicBezTo>
                    <a:cubicBezTo>
                      <a:pt x="207" y="1811"/>
                      <a:pt x="214" y="1811"/>
                      <a:pt x="221" y="1811"/>
                    </a:cubicBezTo>
                    <a:cubicBezTo>
                      <a:pt x="1269" y="1811"/>
                      <a:pt x="2287" y="1241"/>
                      <a:pt x="2756" y="287"/>
                    </a:cubicBezTo>
                    <a:cubicBezTo>
                      <a:pt x="2830" y="138"/>
                      <a:pt x="2702" y="0"/>
                      <a:pt x="25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5" name="Google Shape;475;p23"/>
          <p:cNvGrpSpPr/>
          <p:nvPr/>
        </p:nvGrpSpPr>
        <p:grpSpPr>
          <a:xfrm>
            <a:off x="2661531" y="4759645"/>
            <a:ext cx="636336" cy="613800"/>
            <a:chOff x="2661531" y="4759645"/>
            <a:chExt cx="636336" cy="613800"/>
          </a:xfrm>
        </p:grpSpPr>
        <p:sp>
          <p:nvSpPr>
            <p:cNvPr id="476" name="Google Shape;476;p23"/>
            <p:cNvSpPr/>
            <p:nvPr/>
          </p:nvSpPr>
          <p:spPr>
            <a:xfrm>
              <a:off x="2661531" y="4759645"/>
              <a:ext cx="526601" cy="606916"/>
            </a:xfrm>
            <a:custGeom>
              <a:avLst/>
              <a:gdLst/>
              <a:ahLst/>
              <a:cxnLst/>
              <a:rect l="l" t="t" r="r" b="b"/>
              <a:pathLst>
                <a:path w="15913" h="18340" extrusionOk="0">
                  <a:moveTo>
                    <a:pt x="6413" y="0"/>
                  </a:moveTo>
                  <a:cubicBezTo>
                    <a:pt x="3152" y="0"/>
                    <a:pt x="187" y="3584"/>
                    <a:pt x="8" y="6636"/>
                  </a:cubicBezTo>
                  <a:cubicBezTo>
                    <a:pt x="0" y="6771"/>
                    <a:pt x="101" y="6850"/>
                    <a:pt x="211" y="6866"/>
                  </a:cubicBezTo>
                  <a:cubicBezTo>
                    <a:pt x="201" y="6993"/>
                    <a:pt x="279" y="7111"/>
                    <a:pt x="400" y="7148"/>
                  </a:cubicBezTo>
                  <a:cubicBezTo>
                    <a:pt x="1273" y="7460"/>
                    <a:pt x="2126" y="7825"/>
                    <a:pt x="2955" y="8241"/>
                  </a:cubicBezTo>
                  <a:cubicBezTo>
                    <a:pt x="3001" y="8265"/>
                    <a:pt x="3051" y="8277"/>
                    <a:pt x="3102" y="8277"/>
                  </a:cubicBezTo>
                  <a:cubicBezTo>
                    <a:pt x="3129" y="8277"/>
                    <a:pt x="3156" y="8274"/>
                    <a:pt x="3183" y="8267"/>
                  </a:cubicBezTo>
                  <a:cubicBezTo>
                    <a:pt x="3189" y="8267"/>
                    <a:pt x="3197" y="8266"/>
                    <a:pt x="3203" y="8264"/>
                  </a:cubicBezTo>
                  <a:cubicBezTo>
                    <a:pt x="3212" y="8263"/>
                    <a:pt x="3221" y="8261"/>
                    <a:pt x="3229" y="8258"/>
                  </a:cubicBezTo>
                  <a:cubicBezTo>
                    <a:pt x="3262" y="8249"/>
                    <a:pt x="3292" y="8232"/>
                    <a:pt x="3314" y="8207"/>
                  </a:cubicBezTo>
                  <a:cubicBezTo>
                    <a:pt x="3457" y="8097"/>
                    <a:pt x="3515" y="7889"/>
                    <a:pt x="3391" y="7742"/>
                  </a:cubicBezTo>
                  <a:cubicBezTo>
                    <a:pt x="3504" y="7207"/>
                    <a:pt x="3934" y="6799"/>
                    <a:pt x="4420" y="6799"/>
                  </a:cubicBezTo>
                  <a:cubicBezTo>
                    <a:pt x="4657" y="6799"/>
                    <a:pt x="4908" y="6896"/>
                    <a:pt x="5142" y="7122"/>
                  </a:cubicBezTo>
                  <a:cubicBezTo>
                    <a:pt x="5918" y="7869"/>
                    <a:pt x="5341" y="8874"/>
                    <a:pt x="4532" y="9252"/>
                  </a:cubicBezTo>
                  <a:cubicBezTo>
                    <a:pt x="4245" y="9386"/>
                    <a:pt x="4400" y="9844"/>
                    <a:pt x="4678" y="9844"/>
                  </a:cubicBezTo>
                  <a:cubicBezTo>
                    <a:pt x="4692" y="9844"/>
                    <a:pt x="4706" y="9843"/>
                    <a:pt x="4720" y="9840"/>
                  </a:cubicBezTo>
                  <a:cubicBezTo>
                    <a:pt x="4757" y="9926"/>
                    <a:pt x="4835" y="9995"/>
                    <a:pt x="4964" y="9998"/>
                  </a:cubicBezTo>
                  <a:cubicBezTo>
                    <a:pt x="6431" y="10041"/>
                    <a:pt x="8444" y="9995"/>
                    <a:pt x="9286" y="11477"/>
                  </a:cubicBezTo>
                  <a:cubicBezTo>
                    <a:pt x="9770" y="12332"/>
                    <a:pt x="9545" y="13398"/>
                    <a:pt x="8580" y="13769"/>
                  </a:cubicBezTo>
                  <a:cubicBezTo>
                    <a:pt x="8352" y="13857"/>
                    <a:pt x="8124" y="13891"/>
                    <a:pt x="7898" y="13891"/>
                  </a:cubicBezTo>
                  <a:cubicBezTo>
                    <a:pt x="7418" y="13891"/>
                    <a:pt x="6943" y="13735"/>
                    <a:pt x="6473" y="13606"/>
                  </a:cubicBezTo>
                  <a:cubicBezTo>
                    <a:pt x="6422" y="13539"/>
                    <a:pt x="6339" y="13500"/>
                    <a:pt x="6260" y="13500"/>
                  </a:cubicBezTo>
                  <a:cubicBezTo>
                    <a:pt x="6218" y="13500"/>
                    <a:pt x="6178" y="13511"/>
                    <a:pt x="6143" y="13534"/>
                  </a:cubicBezTo>
                  <a:cubicBezTo>
                    <a:pt x="6141" y="13534"/>
                    <a:pt x="6139" y="13534"/>
                    <a:pt x="6137" y="13534"/>
                  </a:cubicBezTo>
                  <a:cubicBezTo>
                    <a:pt x="5853" y="13534"/>
                    <a:pt x="5704" y="13916"/>
                    <a:pt x="5966" y="14087"/>
                  </a:cubicBezTo>
                  <a:cubicBezTo>
                    <a:pt x="5774" y="14971"/>
                    <a:pt x="5564" y="15826"/>
                    <a:pt x="5203" y="16669"/>
                  </a:cubicBezTo>
                  <a:cubicBezTo>
                    <a:pt x="5083" y="16949"/>
                    <a:pt x="5323" y="17206"/>
                    <a:pt x="5547" y="17206"/>
                  </a:cubicBezTo>
                  <a:cubicBezTo>
                    <a:pt x="5649" y="17206"/>
                    <a:pt x="5747" y="17152"/>
                    <a:pt x="5806" y="17023"/>
                  </a:cubicBezTo>
                  <a:cubicBezTo>
                    <a:pt x="6188" y="16190"/>
                    <a:pt x="6467" y="15276"/>
                    <a:pt x="6519" y="14352"/>
                  </a:cubicBezTo>
                  <a:cubicBezTo>
                    <a:pt x="6914" y="14498"/>
                    <a:pt x="7342" y="14573"/>
                    <a:pt x="7763" y="14573"/>
                  </a:cubicBezTo>
                  <a:cubicBezTo>
                    <a:pt x="9133" y="14573"/>
                    <a:pt x="10422" y="13785"/>
                    <a:pt x="10236" y="12128"/>
                  </a:cubicBezTo>
                  <a:cubicBezTo>
                    <a:pt x="9988" y="9922"/>
                    <a:pt x="7659" y="9417"/>
                    <a:pt x="5755" y="9417"/>
                  </a:cubicBezTo>
                  <a:cubicBezTo>
                    <a:pt x="5643" y="9417"/>
                    <a:pt x="5533" y="9419"/>
                    <a:pt x="5425" y="9422"/>
                  </a:cubicBezTo>
                  <a:cubicBezTo>
                    <a:pt x="6254" y="8661"/>
                    <a:pt x="6416" y="7293"/>
                    <a:pt x="5382" y="6533"/>
                  </a:cubicBezTo>
                  <a:cubicBezTo>
                    <a:pt x="5109" y="6333"/>
                    <a:pt x="4787" y="6243"/>
                    <a:pt x="4465" y="6243"/>
                  </a:cubicBezTo>
                  <a:cubicBezTo>
                    <a:pt x="3720" y="6243"/>
                    <a:pt x="2979" y="6729"/>
                    <a:pt x="2873" y="7448"/>
                  </a:cubicBezTo>
                  <a:cubicBezTo>
                    <a:pt x="2135" y="7085"/>
                    <a:pt x="1342" y="6792"/>
                    <a:pt x="547" y="6615"/>
                  </a:cubicBezTo>
                  <a:cubicBezTo>
                    <a:pt x="532" y="6612"/>
                    <a:pt x="515" y="6612"/>
                    <a:pt x="498" y="6612"/>
                  </a:cubicBezTo>
                  <a:cubicBezTo>
                    <a:pt x="1111" y="4218"/>
                    <a:pt x="3050" y="1378"/>
                    <a:pt x="5607" y="877"/>
                  </a:cubicBezTo>
                  <a:cubicBezTo>
                    <a:pt x="5875" y="825"/>
                    <a:pt x="6145" y="799"/>
                    <a:pt x="6411" y="799"/>
                  </a:cubicBezTo>
                  <a:cubicBezTo>
                    <a:pt x="7774" y="799"/>
                    <a:pt x="9054" y="1485"/>
                    <a:pt x="9596" y="2830"/>
                  </a:cubicBezTo>
                  <a:cubicBezTo>
                    <a:pt x="10308" y="4591"/>
                    <a:pt x="9268" y="5867"/>
                    <a:pt x="8167" y="7111"/>
                  </a:cubicBezTo>
                  <a:cubicBezTo>
                    <a:pt x="7938" y="7370"/>
                    <a:pt x="8171" y="7715"/>
                    <a:pt x="8432" y="7715"/>
                  </a:cubicBezTo>
                  <a:cubicBezTo>
                    <a:pt x="8447" y="7715"/>
                    <a:pt x="8462" y="7714"/>
                    <a:pt x="8477" y="7711"/>
                  </a:cubicBezTo>
                  <a:cubicBezTo>
                    <a:pt x="8493" y="7714"/>
                    <a:pt x="8508" y="7716"/>
                    <a:pt x="8524" y="7716"/>
                  </a:cubicBezTo>
                  <a:cubicBezTo>
                    <a:pt x="8546" y="7716"/>
                    <a:pt x="8569" y="7712"/>
                    <a:pt x="8591" y="7705"/>
                  </a:cubicBezTo>
                  <a:cubicBezTo>
                    <a:pt x="9118" y="7540"/>
                    <a:pt x="9645" y="7462"/>
                    <a:pt x="10156" y="7462"/>
                  </a:cubicBezTo>
                  <a:cubicBezTo>
                    <a:pt x="13306" y="7462"/>
                    <a:pt x="15848" y="10406"/>
                    <a:pt x="14279" y="13740"/>
                  </a:cubicBezTo>
                  <a:cubicBezTo>
                    <a:pt x="13035" y="16386"/>
                    <a:pt x="10978" y="17479"/>
                    <a:pt x="8514" y="17479"/>
                  </a:cubicBezTo>
                  <a:cubicBezTo>
                    <a:pt x="7742" y="17479"/>
                    <a:pt x="6929" y="17371"/>
                    <a:pt x="6088" y="17170"/>
                  </a:cubicBezTo>
                  <a:cubicBezTo>
                    <a:pt x="6055" y="17162"/>
                    <a:pt x="6023" y="17159"/>
                    <a:pt x="5993" y="17159"/>
                  </a:cubicBezTo>
                  <a:cubicBezTo>
                    <a:pt x="5609" y="17159"/>
                    <a:pt x="5475" y="17754"/>
                    <a:pt x="5894" y="17872"/>
                  </a:cubicBezTo>
                  <a:cubicBezTo>
                    <a:pt x="6868" y="18146"/>
                    <a:pt x="7898" y="18339"/>
                    <a:pt x="8910" y="18339"/>
                  </a:cubicBezTo>
                  <a:cubicBezTo>
                    <a:pt x="10134" y="18339"/>
                    <a:pt x="11331" y="18057"/>
                    <a:pt x="12371" y="17291"/>
                  </a:cubicBezTo>
                  <a:cubicBezTo>
                    <a:pt x="13878" y="16184"/>
                    <a:pt x="15236" y="14273"/>
                    <a:pt x="15488" y="12395"/>
                  </a:cubicBezTo>
                  <a:cubicBezTo>
                    <a:pt x="15913" y="9217"/>
                    <a:pt x="13365" y="6756"/>
                    <a:pt x="10508" y="6756"/>
                  </a:cubicBezTo>
                  <a:cubicBezTo>
                    <a:pt x="10101" y="6756"/>
                    <a:pt x="9688" y="6805"/>
                    <a:pt x="9277" y="6910"/>
                  </a:cubicBezTo>
                  <a:cubicBezTo>
                    <a:pt x="10125" y="5875"/>
                    <a:pt x="10775" y="4712"/>
                    <a:pt x="10510" y="3302"/>
                  </a:cubicBezTo>
                  <a:cubicBezTo>
                    <a:pt x="10208" y="1689"/>
                    <a:pt x="8934" y="442"/>
                    <a:pt x="7341" y="99"/>
                  </a:cubicBezTo>
                  <a:cubicBezTo>
                    <a:pt x="7030" y="32"/>
                    <a:pt x="6720" y="0"/>
                    <a:pt x="64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3141173" y="5288794"/>
              <a:ext cx="74193" cy="84651"/>
            </a:xfrm>
            <a:custGeom>
              <a:avLst/>
              <a:gdLst/>
              <a:ahLst/>
              <a:cxnLst/>
              <a:rect l="l" t="t" r="r" b="b"/>
              <a:pathLst>
                <a:path w="2242" h="2558" extrusionOk="0">
                  <a:moveTo>
                    <a:pt x="2065" y="0"/>
                  </a:moveTo>
                  <a:cubicBezTo>
                    <a:pt x="1994" y="0"/>
                    <a:pt x="1922" y="37"/>
                    <a:pt x="1902" y="117"/>
                  </a:cubicBezTo>
                  <a:cubicBezTo>
                    <a:pt x="1658" y="1076"/>
                    <a:pt x="1098" y="1886"/>
                    <a:pt x="156" y="2265"/>
                  </a:cubicBezTo>
                  <a:cubicBezTo>
                    <a:pt x="1" y="2326"/>
                    <a:pt x="40" y="2558"/>
                    <a:pt x="181" y="2558"/>
                  </a:cubicBezTo>
                  <a:cubicBezTo>
                    <a:pt x="197" y="2558"/>
                    <a:pt x="215" y="2555"/>
                    <a:pt x="234" y="2548"/>
                  </a:cubicBezTo>
                  <a:cubicBezTo>
                    <a:pt x="1274" y="2177"/>
                    <a:pt x="2104" y="1280"/>
                    <a:pt x="2230" y="162"/>
                  </a:cubicBezTo>
                  <a:cubicBezTo>
                    <a:pt x="2241" y="58"/>
                    <a:pt x="2154" y="0"/>
                    <a:pt x="20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3220761" y="5295379"/>
              <a:ext cx="77106" cy="76973"/>
            </a:xfrm>
            <a:custGeom>
              <a:avLst/>
              <a:gdLst/>
              <a:ahLst/>
              <a:cxnLst/>
              <a:rect l="l" t="t" r="r" b="b"/>
              <a:pathLst>
                <a:path w="2330" h="2326" extrusionOk="0">
                  <a:moveTo>
                    <a:pt x="2062" y="1"/>
                  </a:moveTo>
                  <a:cubicBezTo>
                    <a:pt x="2001" y="1"/>
                    <a:pt x="1940" y="29"/>
                    <a:pt x="1898" y="96"/>
                  </a:cubicBezTo>
                  <a:cubicBezTo>
                    <a:pt x="1413" y="862"/>
                    <a:pt x="852" y="1507"/>
                    <a:pt x="123" y="2049"/>
                  </a:cubicBezTo>
                  <a:cubicBezTo>
                    <a:pt x="0" y="2141"/>
                    <a:pt x="70" y="2325"/>
                    <a:pt x="193" y="2325"/>
                  </a:cubicBezTo>
                  <a:cubicBezTo>
                    <a:pt x="217" y="2325"/>
                    <a:pt x="243" y="2318"/>
                    <a:pt x="270" y="2302"/>
                  </a:cubicBezTo>
                  <a:cubicBezTo>
                    <a:pt x="1073" y="1813"/>
                    <a:pt x="1780" y="1118"/>
                    <a:pt x="2241" y="297"/>
                  </a:cubicBezTo>
                  <a:cubicBezTo>
                    <a:pt x="2329" y="141"/>
                    <a:pt x="2197" y="1"/>
                    <a:pt x="20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3"/>
          <p:cNvGrpSpPr/>
          <p:nvPr/>
        </p:nvGrpSpPr>
        <p:grpSpPr>
          <a:xfrm>
            <a:off x="3260869" y="4155210"/>
            <a:ext cx="1065612" cy="1051580"/>
            <a:chOff x="3260869" y="4155210"/>
            <a:chExt cx="1065612" cy="1051580"/>
          </a:xfrm>
        </p:grpSpPr>
        <p:grpSp>
          <p:nvGrpSpPr>
            <p:cNvPr id="480" name="Google Shape;480;p23"/>
            <p:cNvGrpSpPr/>
            <p:nvPr/>
          </p:nvGrpSpPr>
          <p:grpSpPr>
            <a:xfrm>
              <a:off x="3260869" y="4155210"/>
              <a:ext cx="1065612" cy="1051580"/>
              <a:chOff x="3260869" y="4155210"/>
              <a:chExt cx="1065612" cy="1051580"/>
            </a:xfrm>
          </p:grpSpPr>
          <p:sp>
            <p:nvSpPr>
              <p:cNvPr id="481" name="Google Shape;481;p23"/>
              <p:cNvSpPr/>
              <p:nvPr/>
            </p:nvSpPr>
            <p:spPr>
              <a:xfrm>
                <a:off x="3260869" y="4155210"/>
                <a:ext cx="1065612" cy="1051580"/>
              </a:xfrm>
              <a:custGeom>
                <a:avLst/>
                <a:gdLst/>
                <a:ahLst/>
                <a:cxnLst/>
                <a:rect l="l" t="t" r="r" b="b"/>
                <a:pathLst>
                  <a:path w="32201" h="31777" extrusionOk="0">
                    <a:moveTo>
                      <a:pt x="16276" y="824"/>
                    </a:moveTo>
                    <a:cubicBezTo>
                      <a:pt x="16873" y="824"/>
                      <a:pt x="17436" y="900"/>
                      <a:pt x="17911" y="1112"/>
                    </a:cubicBezTo>
                    <a:cubicBezTo>
                      <a:pt x="17554" y="1518"/>
                      <a:pt x="17208" y="1932"/>
                      <a:pt x="16861" y="2345"/>
                    </a:cubicBezTo>
                    <a:lnTo>
                      <a:pt x="16243" y="3081"/>
                    </a:lnTo>
                    <a:cubicBezTo>
                      <a:pt x="15990" y="3383"/>
                      <a:pt x="15868" y="3721"/>
                      <a:pt x="15544" y="3721"/>
                    </a:cubicBezTo>
                    <a:cubicBezTo>
                      <a:pt x="15495" y="3721"/>
                      <a:pt x="15441" y="3713"/>
                      <a:pt x="15382" y="3696"/>
                    </a:cubicBezTo>
                    <a:cubicBezTo>
                      <a:pt x="14860" y="3548"/>
                      <a:pt x="14324" y="2832"/>
                      <a:pt x="13924" y="2474"/>
                    </a:cubicBezTo>
                    <a:cubicBezTo>
                      <a:pt x="13474" y="2068"/>
                      <a:pt x="13023" y="1664"/>
                      <a:pt x="12571" y="1261"/>
                    </a:cubicBezTo>
                    <a:cubicBezTo>
                      <a:pt x="13626" y="1156"/>
                      <a:pt x="15026" y="824"/>
                      <a:pt x="16276" y="824"/>
                    </a:cubicBezTo>
                    <a:close/>
                    <a:moveTo>
                      <a:pt x="12107" y="1497"/>
                    </a:moveTo>
                    <a:cubicBezTo>
                      <a:pt x="12784" y="2194"/>
                      <a:pt x="13464" y="2884"/>
                      <a:pt x="14147" y="3574"/>
                    </a:cubicBezTo>
                    <a:cubicBezTo>
                      <a:pt x="14469" y="3895"/>
                      <a:pt x="14978" y="4653"/>
                      <a:pt x="15511" y="4678"/>
                    </a:cubicBezTo>
                    <a:cubicBezTo>
                      <a:pt x="15519" y="4678"/>
                      <a:pt x="15528" y="4679"/>
                      <a:pt x="15537" y="4679"/>
                    </a:cubicBezTo>
                    <a:cubicBezTo>
                      <a:pt x="15956" y="4679"/>
                      <a:pt x="16222" y="4247"/>
                      <a:pt x="16462" y="3973"/>
                    </a:cubicBezTo>
                    <a:cubicBezTo>
                      <a:pt x="17166" y="3174"/>
                      <a:pt x="17863" y="2355"/>
                      <a:pt x="18529" y="1520"/>
                    </a:cubicBezTo>
                    <a:cubicBezTo>
                      <a:pt x="20049" y="2881"/>
                      <a:pt x="21302" y="4787"/>
                      <a:pt x="22645" y="6323"/>
                    </a:cubicBezTo>
                    <a:cubicBezTo>
                      <a:pt x="23999" y="7870"/>
                      <a:pt x="25365" y="9404"/>
                      <a:pt x="26748" y="10927"/>
                    </a:cubicBezTo>
                    <a:cubicBezTo>
                      <a:pt x="27115" y="11331"/>
                      <a:pt x="30090" y="14523"/>
                      <a:pt x="31378" y="15704"/>
                    </a:cubicBezTo>
                    <a:lnTo>
                      <a:pt x="31336" y="15748"/>
                    </a:lnTo>
                    <a:cubicBezTo>
                      <a:pt x="31255" y="15836"/>
                      <a:pt x="31222" y="15957"/>
                      <a:pt x="31246" y="16075"/>
                    </a:cubicBezTo>
                    <a:cubicBezTo>
                      <a:pt x="27250" y="21680"/>
                      <a:pt x="21393" y="25437"/>
                      <a:pt x="17142" y="30795"/>
                    </a:cubicBezTo>
                    <a:lnTo>
                      <a:pt x="9052" y="21823"/>
                    </a:lnTo>
                    <a:cubicBezTo>
                      <a:pt x="6297" y="18769"/>
                      <a:pt x="3651" y="15517"/>
                      <a:pt x="636" y="12714"/>
                    </a:cubicBezTo>
                    <a:cubicBezTo>
                      <a:pt x="654" y="12705"/>
                      <a:pt x="673" y="12694"/>
                      <a:pt x="689" y="12682"/>
                    </a:cubicBezTo>
                    <a:cubicBezTo>
                      <a:pt x="2817" y="10745"/>
                      <a:pt x="4894" y="8749"/>
                      <a:pt x="6954" y="6738"/>
                    </a:cubicBezTo>
                    <a:cubicBezTo>
                      <a:pt x="8635" y="5098"/>
                      <a:pt x="10712" y="3436"/>
                      <a:pt x="12107" y="1497"/>
                    </a:cubicBezTo>
                    <a:close/>
                    <a:moveTo>
                      <a:pt x="16705" y="1"/>
                    </a:moveTo>
                    <a:cubicBezTo>
                      <a:pt x="15281" y="1"/>
                      <a:pt x="13554" y="491"/>
                      <a:pt x="12398" y="687"/>
                    </a:cubicBezTo>
                    <a:cubicBezTo>
                      <a:pt x="12371" y="670"/>
                      <a:pt x="12340" y="661"/>
                      <a:pt x="12308" y="661"/>
                    </a:cubicBezTo>
                    <a:cubicBezTo>
                      <a:pt x="12274" y="661"/>
                      <a:pt x="12240" y="671"/>
                      <a:pt x="12210" y="691"/>
                    </a:cubicBezTo>
                    <a:cubicBezTo>
                      <a:pt x="10060" y="2119"/>
                      <a:pt x="8278" y="4415"/>
                      <a:pt x="6431" y="6217"/>
                    </a:cubicBezTo>
                    <a:cubicBezTo>
                      <a:pt x="4371" y="8228"/>
                      <a:pt x="2272" y="10195"/>
                      <a:pt x="179" y="12172"/>
                    </a:cubicBezTo>
                    <a:cubicBezTo>
                      <a:pt x="0" y="12341"/>
                      <a:pt x="60" y="12558"/>
                      <a:pt x="204" y="12682"/>
                    </a:cubicBezTo>
                    <a:cubicBezTo>
                      <a:pt x="144" y="12748"/>
                      <a:pt x="143" y="12849"/>
                      <a:pt x="199" y="12918"/>
                    </a:cubicBezTo>
                    <a:cubicBezTo>
                      <a:pt x="2638" y="16166"/>
                      <a:pt x="5546" y="19090"/>
                      <a:pt x="8263" y="22103"/>
                    </a:cubicBezTo>
                    <a:lnTo>
                      <a:pt x="16883" y="31661"/>
                    </a:lnTo>
                    <a:cubicBezTo>
                      <a:pt x="16955" y="31742"/>
                      <a:pt x="17043" y="31776"/>
                      <a:pt x="17131" y="31776"/>
                    </a:cubicBezTo>
                    <a:cubicBezTo>
                      <a:pt x="17267" y="31776"/>
                      <a:pt x="17405" y="31696"/>
                      <a:pt x="17491" y="31583"/>
                    </a:cubicBezTo>
                    <a:cubicBezTo>
                      <a:pt x="21727" y="26056"/>
                      <a:pt x="28230" y="22455"/>
                      <a:pt x="31879" y="16456"/>
                    </a:cubicBezTo>
                    <a:cubicBezTo>
                      <a:pt x="31885" y="16456"/>
                      <a:pt x="31889" y="16456"/>
                      <a:pt x="31897" y="16454"/>
                    </a:cubicBezTo>
                    <a:cubicBezTo>
                      <a:pt x="32067" y="16430"/>
                      <a:pt x="32174" y="16237"/>
                      <a:pt x="32180" y="16082"/>
                    </a:cubicBezTo>
                    <a:cubicBezTo>
                      <a:pt x="32200" y="15552"/>
                      <a:pt x="31817" y="15289"/>
                      <a:pt x="31473" y="14914"/>
                    </a:cubicBezTo>
                    <a:cubicBezTo>
                      <a:pt x="30543" y="13906"/>
                      <a:pt x="29604" y="12909"/>
                      <a:pt x="28679" y="11898"/>
                    </a:cubicBezTo>
                    <a:cubicBezTo>
                      <a:pt x="26751" y="9793"/>
                      <a:pt x="24847" y="7666"/>
                      <a:pt x="22968" y="5517"/>
                    </a:cubicBezTo>
                    <a:cubicBezTo>
                      <a:pt x="22064" y="4487"/>
                      <a:pt x="21167" y="3451"/>
                      <a:pt x="20274" y="2413"/>
                    </a:cubicBezTo>
                    <a:cubicBezTo>
                      <a:pt x="19676" y="1717"/>
                      <a:pt x="19064" y="707"/>
                      <a:pt x="18212" y="285"/>
                    </a:cubicBezTo>
                    <a:cubicBezTo>
                      <a:pt x="17795" y="79"/>
                      <a:pt x="17274" y="1"/>
                      <a:pt x="167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3412631" y="4384608"/>
                <a:ext cx="250146" cy="242800"/>
              </a:xfrm>
              <a:custGeom>
                <a:avLst/>
                <a:gdLst/>
                <a:ahLst/>
                <a:cxnLst/>
                <a:rect l="l" t="t" r="r" b="b"/>
                <a:pathLst>
                  <a:path w="7559" h="7337" extrusionOk="0">
                    <a:moveTo>
                      <a:pt x="7112" y="1"/>
                    </a:moveTo>
                    <a:cubicBezTo>
                      <a:pt x="7043" y="1"/>
                      <a:pt x="6972" y="25"/>
                      <a:pt x="6907" y="83"/>
                    </a:cubicBezTo>
                    <a:cubicBezTo>
                      <a:pt x="4539" y="2209"/>
                      <a:pt x="2103" y="4508"/>
                      <a:pt x="119" y="7003"/>
                    </a:cubicBezTo>
                    <a:cubicBezTo>
                      <a:pt x="0" y="7152"/>
                      <a:pt x="115" y="7337"/>
                      <a:pt x="261" y="7337"/>
                    </a:cubicBezTo>
                    <a:cubicBezTo>
                      <a:pt x="305" y="7337"/>
                      <a:pt x="352" y="7320"/>
                      <a:pt x="396" y="7280"/>
                    </a:cubicBezTo>
                    <a:cubicBezTo>
                      <a:pt x="2793" y="5137"/>
                      <a:pt x="5040" y="2763"/>
                      <a:pt x="7339" y="514"/>
                    </a:cubicBezTo>
                    <a:cubicBezTo>
                      <a:pt x="7558" y="299"/>
                      <a:pt x="7352" y="1"/>
                      <a:pt x="71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3509923" y="4364918"/>
                <a:ext cx="413027" cy="344261"/>
              </a:xfrm>
              <a:custGeom>
                <a:avLst/>
                <a:gdLst/>
                <a:ahLst/>
                <a:cxnLst/>
                <a:rect l="l" t="t" r="r" b="b"/>
                <a:pathLst>
                  <a:path w="12481" h="10403" extrusionOk="0">
                    <a:moveTo>
                      <a:pt x="11998" y="1"/>
                    </a:moveTo>
                    <a:cubicBezTo>
                      <a:pt x="11928" y="1"/>
                      <a:pt x="11855" y="24"/>
                      <a:pt x="11789" y="79"/>
                    </a:cubicBezTo>
                    <a:cubicBezTo>
                      <a:pt x="7868" y="3351"/>
                      <a:pt x="3903" y="6627"/>
                      <a:pt x="146" y="10087"/>
                    </a:cubicBezTo>
                    <a:cubicBezTo>
                      <a:pt x="0" y="10222"/>
                      <a:pt x="135" y="10403"/>
                      <a:pt x="290" y="10403"/>
                    </a:cubicBezTo>
                    <a:cubicBezTo>
                      <a:pt x="333" y="10403"/>
                      <a:pt x="377" y="10389"/>
                      <a:pt x="417" y="10358"/>
                    </a:cubicBezTo>
                    <a:cubicBezTo>
                      <a:pt x="4459" y="7223"/>
                      <a:pt x="8352" y="3853"/>
                      <a:pt x="12236" y="527"/>
                    </a:cubicBezTo>
                    <a:cubicBezTo>
                      <a:pt x="12481" y="317"/>
                      <a:pt x="12256" y="1"/>
                      <a:pt x="11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3598644" y="4439773"/>
                <a:ext cx="398467" cy="361172"/>
              </a:xfrm>
              <a:custGeom>
                <a:avLst/>
                <a:gdLst/>
                <a:ahLst/>
                <a:cxnLst/>
                <a:rect l="l" t="t" r="r" b="b"/>
                <a:pathLst>
                  <a:path w="12041" h="10914" extrusionOk="0">
                    <a:moveTo>
                      <a:pt x="11581" y="1"/>
                    </a:moveTo>
                    <a:cubicBezTo>
                      <a:pt x="11511" y="1"/>
                      <a:pt x="11437" y="25"/>
                      <a:pt x="11370" y="83"/>
                    </a:cubicBezTo>
                    <a:cubicBezTo>
                      <a:pt x="9416" y="1764"/>
                      <a:pt x="7560" y="3572"/>
                      <a:pt x="5668" y="5325"/>
                    </a:cubicBezTo>
                    <a:cubicBezTo>
                      <a:pt x="3796" y="7060"/>
                      <a:pt x="1720" y="8725"/>
                      <a:pt x="75" y="10678"/>
                    </a:cubicBezTo>
                    <a:cubicBezTo>
                      <a:pt x="1" y="10766"/>
                      <a:pt x="67" y="10914"/>
                      <a:pt x="167" y="10914"/>
                    </a:cubicBezTo>
                    <a:cubicBezTo>
                      <a:pt x="189" y="10914"/>
                      <a:pt x="213" y="10906"/>
                      <a:pt x="237" y="10889"/>
                    </a:cubicBezTo>
                    <a:cubicBezTo>
                      <a:pt x="2247" y="9476"/>
                      <a:pt x="4014" y="7636"/>
                      <a:pt x="5832" y="5988"/>
                    </a:cubicBezTo>
                    <a:cubicBezTo>
                      <a:pt x="7831" y="4176"/>
                      <a:pt x="9885" y="2409"/>
                      <a:pt x="11814" y="525"/>
                    </a:cubicBezTo>
                    <a:cubicBezTo>
                      <a:pt x="12041" y="303"/>
                      <a:pt x="11829" y="1"/>
                      <a:pt x="115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3701264" y="4530512"/>
                <a:ext cx="379505" cy="352832"/>
              </a:xfrm>
              <a:custGeom>
                <a:avLst/>
                <a:gdLst/>
                <a:ahLst/>
                <a:cxnLst/>
                <a:rect l="l" t="t" r="r" b="b"/>
                <a:pathLst>
                  <a:path w="11468" h="10662" extrusionOk="0">
                    <a:moveTo>
                      <a:pt x="10990" y="1"/>
                    </a:moveTo>
                    <a:cubicBezTo>
                      <a:pt x="10919" y="1"/>
                      <a:pt x="10844" y="26"/>
                      <a:pt x="10776" y="84"/>
                    </a:cubicBezTo>
                    <a:cubicBezTo>
                      <a:pt x="7058" y="3254"/>
                      <a:pt x="3526" y="6737"/>
                      <a:pt x="158" y="10273"/>
                    </a:cubicBezTo>
                    <a:cubicBezTo>
                      <a:pt x="0" y="10438"/>
                      <a:pt x="151" y="10662"/>
                      <a:pt x="326" y="10662"/>
                    </a:cubicBezTo>
                    <a:cubicBezTo>
                      <a:pt x="378" y="10662"/>
                      <a:pt x="431" y="10642"/>
                      <a:pt x="480" y="10596"/>
                    </a:cubicBezTo>
                    <a:cubicBezTo>
                      <a:pt x="4036" y="7213"/>
                      <a:pt x="7666" y="3910"/>
                      <a:pt x="11230" y="537"/>
                    </a:cubicBezTo>
                    <a:cubicBezTo>
                      <a:pt x="11468" y="313"/>
                      <a:pt x="11246" y="1"/>
                      <a:pt x="109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3803520" y="4626150"/>
                <a:ext cx="361866" cy="345320"/>
              </a:xfrm>
              <a:custGeom>
                <a:avLst/>
                <a:gdLst/>
                <a:ahLst/>
                <a:cxnLst/>
                <a:rect l="l" t="t" r="r" b="b"/>
                <a:pathLst>
                  <a:path w="10935" h="10435" extrusionOk="0">
                    <a:moveTo>
                      <a:pt x="10476" y="1"/>
                    </a:moveTo>
                    <a:cubicBezTo>
                      <a:pt x="10207" y="1"/>
                      <a:pt x="9988" y="323"/>
                      <a:pt x="10226" y="555"/>
                    </a:cubicBezTo>
                    <a:cubicBezTo>
                      <a:pt x="10225" y="555"/>
                      <a:pt x="10223" y="554"/>
                      <a:pt x="10221" y="554"/>
                    </a:cubicBezTo>
                    <a:cubicBezTo>
                      <a:pt x="9960" y="554"/>
                      <a:pt x="980" y="9294"/>
                      <a:pt x="146" y="10102"/>
                    </a:cubicBezTo>
                    <a:cubicBezTo>
                      <a:pt x="1" y="10243"/>
                      <a:pt x="136" y="10435"/>
                      <a:pt x="295" y="10435"/>
                    </a:cubicBezTo>
                    <a:cubicBezTo>
                      <a:pt x="339" y="10435"/>
                      <a:pt x="386" y="10420"/>
                      <a:pt x="428" y="10384"/>
                    </a:cubicBezTo>
                    <a:cubicBezTo>
                      <a:pt x="2474" y="8633"/>
                      <a:pt x="4449" y="6797"/>
                      <a:pt x="6414" y="4956"/>
                    </a:cubicBezTo>
                    <a:cubicBezTo>
                      <a:pt x="7353" y="4075"/>
                      <a:pt x="8288" y="3190"/>
                      <a:pt x="9218" y="2300"/>
                    </a:cubicBezTo>
                    <a:cubicBezTo>
                      <a:pt x="9785" y="1758"/>
                      <a:pt x="10653" y="1251"/>
                      <a:pt x="10892" y="482"/>
                    </a:cubicBezTo>
                    <a:cubicBezTo>
                      <a:pt x="10935" y="344"/>
                      <a:pt x="10866" y="153"/>
                      <a:pt x="10731" y="87"/>
                    </a:cubicBezTo>
                    <a:lnTo>
                      <a:pt x="10627" y="36"/>
                    </a:lnTo>
                    <a:cubicBezTo>
                      <a:pt x="10577" y="12"/>
                      <a:pt x="10525" y="1"/>
                      <a:pt x="104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7" name="Google Shape;487;p23"/>
            <p:cNvSpPr/>
            <p:nvPr/>
          </p:nvSpPr>
          <p:spPr>
            <a:xfrm>
              <a:off x="3992710" y="4206570"/>
              <a:ext cx="70950" cy="81573"/>
            </a:xfrm>
            <a:custGeom>
              <a:avLst/>
              <a:gdLst/>
              <a:ahLst/>
              <a:cxnLst/>
              <a:rect l="l" t="t" r="r" b="b"/>
              <a:pathLst>
                <a:path w="2144" h="2465" extrusionOk="0">
                  <a:moveTo>
                    <a:pt x="204" y="0"/>
                  </a:moveTo>
                  <a:cubicBezTo>
                    <a:pt x="104" y="0"/>
                    <a:pt x="0" y="116"/>
                    <a:pt x="72" y="216"/>
                  </a:cubicBezTo>
                  <a:cubicBezTo>
                    <a:pt x="612" y="965"/>
                    <a:pt x="1185" y="1705"/>
                    <a:pt x="1779" y="2412"/>
                  </a:cubicBezTo>
                  <a:cubicBezTo>
                    <a:pt x="1811" y="2449"/>
                    <a:pt x="1850" y="2465"/>
                    <a:pt x="1891" y="2465"/>
                  </a:cubicBezTo>
                  <a:cubicBezTo>
                    <a:pt x="2014" y="2465"/>
                    <a:pt x="2144" y="2321"/>
                    <a:pt x="2054" y="2201"/>
                  </a:cubicBezTo>
                  <a:cubicBezTo>
                    <a:pt x="1498" y="1463"/>
                    <a:pt x="905" y="737"/>
                    <a:pt x="297" y="43"/>
                  </a:cubicBezTo>
                  <a:cubicBezTo>
                    <a:pt x="271" y="13"/>
                    <a:pt x="238" y="0"/>
                    <a:pt x="2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4071933" y="4230363"/>
              <a:ext cx="60890" cy="66946"/>
            </a:xfrm>
            <a:custGeom>
              <a:avLst/>
              <a:gdLst/>
              <a:ahLst/>
              <a:cxnLst/>
              <a:rect l="l" t="t" r="r" b="b"/>
              <a:pathLst>
                <a:path w="1840" h="2023" extrusionOk="0">
                  <a:moveTo>
                    <a:pt x="198" y="1"/>
                  </a:moveTo>
                  <a:cubicBezTo>
                    <a:pt x="91" y="1"/>
                    <a:pt x="1" y="149"/>
                    <a:pt x="88" y="261"/>
                  </a:cubicBezTo>
                  <a:cubicBezTo>
                    <a:pt x="540" y="843"/>
                    <a:pt x="1017" y="1413"/>
                    <a:pt x="1505" y="1967"/>
                  </a:cubicBezTo>
                  <a:cubicBezTo>
                    <a:pt x="1539" y="2006"/>
                    <a:pt x="1578" y="2022"/>
                    <a:pt x="1615" y="2022"/>
                  </a:cubicBezTo>
                  <a:cubicBezTo>
                    <a:pt x="1734" y="2022"/>
                    <a:pt x="1840" y="1857"/>
                    <a:pt x="1740" y="1733"/>
                  </a:cubicBezTo>
                  <a:cubicBezTo>
                    <a:pt x="1277" y="1159"/>
                    <a:pt x="796" y="594"/>
                    <a:pt x="298" y="50"/>
                  </a:cubicBezTo>
                  <a:cubicBezTo>
                    <a:pt x="267" y="15"/>
                    <a:pt x="232" y="1"/>
                    <a:pt x="1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23"/>
          <p:cNvGrpSpPr/>
          <p:nvPr/>
        </p:nvGrpSpPr>
        <p:grpSpPr>
          <a:xfrm>
            <a:off x="4756021" y="3831533"/>
            <a:ext cx="142364" cy="69263"/>
            <a:chOff x="4756021" y="3831533"/>
            <a:chExt cx="142364" cy="69263"/>
          </a:xfrm>
        </p:grpSpPr>
        <p:sp>
          <p:nvSpPr>
            <p:cNvPr id="490" name="Google Shape;490;p23"/>
            <p:cNvSpPr/>
            <p:nvPr/>
          </p:nvSpPr>
          <p:spPr>
            <a:xfrm>
              <a:off x="4756021" y="3831533"/>
              <a:ext cx="118802" cy="28923"/>
            </a:xfrm>
            <a:custGeom>
              <a:avLst/>
              <a:gdLst/>
              <a:ahLst/>
              <a:cxnLst/>
              <a:rect l="l" t="t" r="r" b="b"/>
              <a:pathLst>
                <a:path w="3590" h="874" extrusionOk="0">
                  <a:moveTo>
                    <a:pt x="3290" y="1"/>
                  </a:moveTo>
                  <a:cubicBezTo>
                    <a:pt x="3279" y="1"/>
                    <a:pt x="3267" y="2"/>
                    <a:pt x="3254" y="4"/>
                  </a:cubicBezTo>
                  <a:cubicBezTo>
                    <a:pt x="2219" y="177"/>
                    <a:pt x="1176" y="361"/>
                    <a:pt x="151" y="587"/>
                  </a:cubicBezTo>
                  <a:cubicBezTo>
                    <a:pt x="0" y="621"/>
                    <a:pt x="24" y="873"/>
                    <a:pt x="172" y="873"/>
                  </a:cubicBezTo>
                  <a:cubicBezTo>
                    <a:pt x="178" y="873"/>
                    <a:pt x="184" y="873"/>
                    <a:pt x="189" y="872"/>
                  </a:cubicBezTo>
                  <a:cubicBezTo>
                    <a:pt x="1246" y="741"/>
                    <a:pt x="2308" y="564"/>
                    <a:pt x="3357" y="378"/>
                  </a:cubicBezTo>
                  <a:cubicBezTo>
                    <a:pt x="3589" y="335"/>
                    <a:pt x="3507" y="1"/>
                    <a:pt x="32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4801887" y="3872303"/>
              <a:ext cx="96498" cy="28493"/>
            </a:xfrm>
            <a:custGeom>
              <a:avLst/>
              <a:gdLst/>
              <a:ahLst/>
              <a:cxnLst/>
              <a:rect l="l" t="t" r="r" b="b"/>
              <a:pathLst>
                <a:path w="2916" h="861" extrusionOk="0">
                  <a:moveTo>
                    <a:pt x="2651" y="0"/>
                  </a:moveTo>
                  <a:cubicBezTo>
                    <a:pt x="2622" y="0"/>
                    <a:pt x="2591" y="8"/>
                    <a:pt x="2559" y="26"/>
                  </a:cubicBezTo>
                  <a:cubicBezTo>
                    <a:pt x="1994" y="348"/>
                    <a:pt x="1400" y="522"/>
                    <a:pt x="772" y="522"/>
                  </a:cubicBezTo>
                  <a:cubicBezTo>
                    <a:pt x="611" y="522"/>
                    <a:pt x="448" y="510"/>
                    <a:pt x="283" y="487"/>
                  </a:cubicBezTo>
                  <a:cubicBezTo>
                    <a:pt x="274" y="486"/>
                    <a:pt x="266" y="485"/>
                    <a:pt x="257" y="485"/>
                  </a:cubicBezTo>
                  <a:cubicBezTo>
                    <a:pt x="76" y="485"/>
                    <a:pt x="1" y="760"/>
                    <a:pt x="197" y="795"/>
                  </a:cubicBezTo>
                  <a:cubicBezTo>
                    <a:pt x="430" y="838"/>
                    <a:pt x="664" y="860"/>
                    <a:pt x="896" y="860"/>
                  </a:cubicBezTo>
                  <a:cubicBezTo>
                    <a:pt x="1543" y="860"/>
                    <a:pt x="2180" y="691"/>
                    <a:pt x="2744" y="345"/>
                  </a:cubicBezTo>
                  <a:cubicBezTo>
                    <a:pt x="2915" y="240"/>
                    <a:pt x="2812" y="0"/>
                    <a:pt x="26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 name="Google Shape;492;p23"/>
          <p:cNvGrpSpPr/>
          <p:nvPr/>
        </p:nvGrpSpPr>
        <p:grpSpPr>
          <a:xfrm>
            <a:off x="4349976" y="4801904"/>
            <a:ext cx="591495" cy="708080"/>
            <a:chOff x="4349976" y="4801904"/>
            <a:chExt cx="591495" cy="708080"/>
          </a:xfrm>
        </p:grpSpPr>
        <p:sp>
          <p:nvSpPr>
            <p:cNvPr id="493" name="Google Shape;493;p23"/>
            <p:cNvSpPr/>
            <p:nvPr/>
          </p:nvSpPr>
          <p:spPr>
            <a:xfrm>
              <a:off x="4349976" y="4903597"/>
              <a:ext cx="591495" cy="606387"/>
            </a:xfrm>
            <a:custGeom>
              <a:avLst/>
              <a:gdLst/>
              <a:ahLst/>
              <a:cxnLst/>
              <a:rect l="l" t="t" r="r" b="b"/>
              <a:pathLst>
                <a:path w="17874" h="18324" extrusionOk="0">
                  <a:moveTo>
                    <a:pt x="10896" y="776"/>
                  </a:moveTo>
                  <a:cubicBezTo>
                    <a:pt x="13647" y="776"/>
                    <a:pt x="15832" y="3106"/>
                    <a:pt x="14867" y="5891"/>
                  </a:cubicBezTo>
                  <a:cubicBezTo>
                    <a:pt x="13631" y="9465"/>
                    <a:pt x="8479" y="10828"/>
                    <a:pt x="5400" y="12215"/>
                  </a:cubicBezTo>
                  <a:cubicBezTo>
                    <a:pt x="5191" y="12309"/>
                    <a:pt x="5166" y="12500"/>
                    <a:pt x="5240" y="12661"/>
                  </a:cubicBezTo>
                  <a:cubicBezTo>
                    <a:pt x="5243" y="12742"/>
                    <a:pt x="5282" y="12816"/>
                    <a:pt x="5345" y="12865"/>
                  </a:cubicBezTo>
                  <a:cubicBezTo>
                    <a:pt x="6742" y="13836"/>
                    <a:pt x="8825" y="14304"/>
                    <a:pt x="10496" y="14759"/>
                  </a:cubicBezTo>
                  <a:cubicBezTo>
                    <a:pt x="9866" y="15596"/>
                    <a:pt x="9298" y="16476"/>
                    <a:pt x="8793" y="17392"/>
                  </a:cubicBezTo>
                  <a:cubicBezTo>
                    <a:pt x="6381" y="16017"/>
                    <a:pt x="3613" y="14332"/>
                    <a:pt x="881" y="13787"/>
                  </a:cubicBezTo>
                  <a:cubicBezTo>
                    <a:pt x="1280" y="13047"/>
                    <a:pt x="1656" y="12312"/>
                    <a:pt x="2143" y="11621"/>
                  </a:cubicBezTo>
                  <a:cubicBezTo>
                    <a:pt x="2640" y="10913"/>
                    <a:pt x="3235" y="10290"/>
                    <a:pt x="3754" y="9604"/>
                  </a:cubicBezTo>
                  <a:cubicBezTo>
                    <a:pt x="3811" y="9639"/>
                    <a:pt x="3876" y="9657"/>
                    <a:pt x="3942" y="9657"/>
                  </a:cubicBezTo>
                  <a:cubicBezTo>
                    <a:pt x="3973" y="9657"/>
                    <a:pt x="4005" y="9653"/>
                    <a:pt x="4036" y="9645"/>
                  </a:cubicBezTo>
                  <a:lnTo>
                    <a:pt x="4074" y="9636"/>
                  </a:lnTo>
                  <a:cubicBezTo>
                    <a:pt x="4106" y="9627"/>
                    <a:pt x="4137" y="9613"/>
                    <a:pt x="4164" y="9596"/>
                  </a:cubicBezTo>
                  <a:cubicBezTo>
                    <a:pt x="6305" y="9593"/>
                    <a:pt x="12412" y="7547"/>
                    <a:pt x="11396" y="4956"/>
                  </a:cubicBezTo>
                  <a:cubicBezTo>
                    <a:pt x="11507" y="4137"/>
                    <a:pt x="10764" y="3743"/>
                    <a:pt x="9935" y="3743"/>
                  </a:cubicBezTo>
                  <a:cubicBezTo>
                    <a:pt x="9183" y="3743"/>
                    <a:pt x="8362" y="4068"/>
                    <a:pt x="8045" y="4697"/>
                  </a:cubicBezTo>
                  <a:cubicBezTo>
                    <a:pt x="7388" y="4302"/>
                    <a:pt x="6733" y="3880"/>
                    <a:pt x="6054" y="3527"/>
                  </a:cubicBezTo>
                  <a:cubicBezTo>
                    <a:pt x="7168" y="1883"/>
                    <a:pt x="8707" y="833"/>
                    <a:pt x="10769" y="777"/>
                  </a:cubicBezTo>
                  <a:cubicBezTo>
                    <a:pt x="10811" y="776"/>
                    <a:pt x="10854" y="776"/>
                    <a:pt x="10896" y="776"/>
                  </a:cubicBezTo>
                  <a:close/>
                  <a:moveTo>
                    <a:pt x="10742" y="0"/>
                  </a:moveTo>
                  <a:cubicBezTo>
                    <a:pt x="8458" y="0"/>
                    <a:pt x="6146" y="1179"/>
                    <a:pt x="5520" y="3435"/>
                  </a:cubicBezTo>
                  <a:cubicBezTo>
                    <a:pt x="5497" y="3508"/>
                    <a:pt x="5512" y="3588"/>
                    <a:pt x="5560" y="3648"/>
                  </a:cubicBezTo>
                  <a:cubicBezTo>
                    <a:pt x="5550" y="3720"/>
                    <a:pt x="5575" y="3793"/>
                    <a:pt x="5627" y="3847"/>
                  </a:cubicBezTo>
                  <a:cubicBezTo>
                    <a:pt x="6263" y="4518"/>
                    <a:pt x="7126" y="5063"/>
                    <a:pt x="7943" y="5490"/>
                  </a:cubicBezTo>
                  <a:cubicBezTo>
                    <a:pt x="8004" y="5522"/>
                    <a:pt x="8064" y="5536"/>
                    <a:pt x="8120" y="5536"/>
                  </a:cubicBezTo>
                  <a:cubicBezTo>
                    <a:pt x="8375" y="5536"/>
                    <a:pt x="8556" y="5246"/>
                    <a:pt x="8457" y="5021"/>
                  </a:cubicBezTo>
                  <a:cubicBezTo>
                    <a:pt x="8788" y="4729"/>
                    <a:pt x="9067" y="4443"/>
                    <a:pt x="9546" y="4341"/>
                  </a:cubicBezTo>
                  <a:cubicBezTo>
                    <a:pt x="9645" y="4321"/>
                    <a:pt x="9749" y="4310"/>
                    <a:pt x="9855" y="4310"/>
                  </a:cubicBezTo>
                  <a:cubicBezTo>
                    <a:pt x="10334" y="4310"/>
                    <a:pt x="10834" y="4533"/>
                    <a:pt x="10860" y="5075"/>
                  </a:cubicBezTo>
                  <a:cubicBezTo>
                    <a:pt x="10862" y="5139"/>
                    <a:pt x="10888" y="5201"/>
                    <a:pt x="10934" y="5245"/>
                  </a:cubicBezTo>
                  <a:cubicBezTo>
                    <a:pt x="10703" y="7295"/>
                    <a:pt x="5913" y="8841"/>
                    <a:pt x="4138" y="8841"/>
                  </a:cubicBezTo>
                  <a:cubicBezTo>
                    <a:pt x="4068" y="8841"/>
                    <a:pt x="4002" y="8839"/>
                    <a:pt x="3941" y="8834"/>
                  </a:cubicBezTo>
                  <a:cubicBezTo>
                    <a:pt x="3933" y="8833"/>
                    <a:pt x="3926" y="8833"/>
                    <a:pt x="3918" y="8833"/>
                  </a:cubicBezTo>
                  <a:cubicBezTo>
                    <a:pt x="3768" y="8833"/>
                    <a:pt x="3615" y="8963"/>
                    <a:pt x="3573" y="9111"/>
                  </a:cubicBezTo>
                  <a:cubicBezTo>
                    <a:pt x="3546" y="9115"/>
                    <a:pt x="3520" y="9126"/>
                    <a:pt x="3497" y="9141"/>
                  </a:cubicBezTo>
                  <a:cubicBezTo>
                    <a:pt x="1983" y="10139"/>
                    <a:pt x="720" y="12039"/>
                    <a:pt x="96" y="13716"/>
                  </a:cubicBezTo>
                  <a:cubicBezTo>
                    <a:pt x="0" y="13974"/>
                    <a:pt x="234" y="14168"/>
                    <a:pt x="463" y="14168"/>
                  </a:cubicBezTo>
                  <a:cubicBezTo>
                    <a:pt x="514" y="14168"/>
                    <a:pt x="564" y="14158"/>
                    <a:pt x="611" y="14137"/>
                  </a:cubicBezTo>
                  <a:cubicBezTo>
                    <a:pt x="1849" y="14931"/>
                    <a:pt x="3305" y="15441"/>
                    <a:pt x="4625" y="16084"/>
                  </a:cubicBezTo>
                  <a:cubicBezTo>
                    <a:pt x="6030" y="16769"/>
                    <a:pt x="7408" y="17498"/>
                    <a:pt x="8764" y="18270"/>
                  </a:cubicBezTo>
                  <a:cubicBezTo>
                    <a:pt x="8830" y="18307"/>
                    <a:pt x="8894" y="18323"/>
                    <a:pt x="8956" y="18323"/>
                  </a:cubicBezTo>
                  <a:cubicBezTo>
                    <a:pt x="9242" y="18323"/>
                    <a:pt x="9447" y="17963"/>
                    <a:pt x="9289" y="17723"/>
                  </a:cubicBezTo>
                  <a:cubicBezTo>
                    <a:pt x="9971" y="16859"/>
                    <a:pt x="10625" y="15922"/>
                    <a:pt x="11155" y="14977"/>
                  </a:cubicBezTo>
                  <a:cubicBezTo>
                    <a:pt x="11200" y="14893"/>
                    <a:pt x="11205" y="14791"/>
                    <a:pt x="11165" y="14704"/>
                  </a:cubicBezTo>
                  <a:cubicBezTo>
                    <a:pt x="11303" y="14513"/>
                    <a:pt x="11274" y="14190"/>
                    <a:pt x="10977" y="14098"/>
                  </a:cubicBezTo>
                  <a:cubicBezTo>
                    <a:pt x="10004" y="13799"/>
                    <a:pt x="9027" y="13508"/>
                    <a:pt x="8061" y="13188"/>
                  </a:cubicBezTo>
                  <a:cubicBezTo>
                    <a:pt x="7512" y="13006"/>
                    <a:pt x="6963" y="12782"/>
                    <a:pt x="6404" y="12618"/>
                  </a:cubicBezTo>
                  <a:cubicBezTo>
                    <a:pt x="10288" y="10950"/>
                    <a:pt x="17874" y="8164"/>
                    <a:pt x="15520" y="2761"/>
                  </a:cubicBezTo>
                  <a:cubicBezTo>
                    <a:pt x="14708" y="898"/>
                    <a:pt x="12735" y="0"/>
                    <a:pt x="107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a:off x="4533971" y="4859452"/>
              <a:ext cx="92626" cy="57482"/>
            </a:xfrm>
            <a:custGeom>
              <a:avLst/>
              <a:gdLst/>
              <a:ahLst/>
              <a:cxnLst/>
              <a:rect l="l" t="t" r="r" b="b"/>
              <a:pathLst>
                <a:path w="2799" h="1737" extrusionOk="0">
                  <a:moveTo>
                    <a:pt x="2576" y="1"/>
                  </a:moveTo>
                  <a:cubicBezTo>
                    <a:pt x="2572" y="1"/>
                    <a:pt x="2569" y="1"/>
                    <a:pt x="2565" y="1"/>
                  </a:cubicBezTo>
                  <a:cubicBezTo>
                    <a:pt x="1547" y="58"/>
                    <a:pt x="598" y="695"/>
                    <a:pt x="64" y="1545"/>
                  </a:cubicBezTo>
                  <a:cubicBezTo>
                    <a:pt x="0" y="1648"/>
                    <a:pt x="87" y="1737"/>
                    <a:pt x="180" y="1737"/>
                  </a:cubicBezTo>
                  <a:cubicBezTo>
                    <a:pt x="220" y="1737"/>
                    <a:pt x="262" y="1720"/>
                    <a:pt x="292" y="1680"/>
                  </a:cubicBezTo>
                  <a:cubicBezTo>
                    <a:pt x="882" y="894"/>
                    <a:pt x="1663" y="509"/>
                    <a:pt x="2611" y="341"/>
                  </a:cubicBezTo>
                  <a:cubicBezTo>
                    <a:pt x="2799" y="308"/>
                    <a:pt x="2761" y="1"/>
                    <a:pt x="25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a:off x="4548134" y="4801904"/>
              <a:ext cx="94777" cy="51823"/>
            </a:xfrm>
            <a:custGeom>
              <a:avLst/>
              <a:gdLst/>
              <a:ahLst/>
              <a:cxnLst/>
              <a:rect l="l" t="t" r="r" b="b"/>
              <a:pathLst>
                <a:path w="2864" h="1566" extrusionOk="0">
                  <a:moveTo>
                    <a:pt x="2592" y="0"/>
                  </a:moveTo>
                  <a:cubicBezTo>
                    <a:pt x="2565" y="0"/>
                    <a:pt x="2537" y="7"/>
                    <a:pt x="2508" y="21"/>
                  </a:cubicBezTo>
                  <a:cubicBezTo>
                    <a:pt x="1707" y="420"/>
                    <a:pt x="919" y="853"/>
                    <a:pt x="143" y="1297"/>
                  </a:cubicBezTo>
                  <a:cubicBezTo>
                    <a:pt x="1" y="1378"/>
                    <a:pt x="88" y="1565"/>
                    <a:pt x="221" y="1565"/>
                  </a:cubicBezTo>
                  <a:cubicBezTo>
                    <a:pt x="243" y="1565"/>
                    <a:pt x="266" y="1560"/>
                    <a:pt x="290" y="1548"/>
                  </a:cubicBezTo>
                  <a:cubicBezTo>
                    <a:pt x="1097" y="1163"/>
                    <a:pt x="1904" y="761"/>
                    <a:pt x="2688" y="331"/>
                  </a:cubicBezTo>
                  <a:cubicBezTo>
                    <a:pt x="2863" y="235"/>
                    <a:pt x="2755" y="0"/>
                    <a:pt x="25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23"/>
          <p:cNvGrpSpPr/>
          <p:nvPr/>
        </p:nvGrpSpPr>
        <p:grpSpPr>
          <a:xfrm>
            <a:off x="5630954" y="5096427"/>
            <a:ext cx="147626" cy="102487"/>
            <a:chOff x="5630954" y="5096427"/>
            <a:chExt cx="147626" cy="102487"/>
          </a:xfrm>
        </p:grpSpPr>
        <p:sp>
          <p:nvSpPr>
            <p:cNvPr id="497" name="Google Shape;497;p23"/>
            <p:cNvSpPr/>
            <p:nvPr/>
          </p:nvSpPr>
          <p:spPr>
            <a:xfrm>
              <a:off x="5630954" y="5129023"/>
              <a:ext cx="86173" cy="60195"/>
            </a:xfrm>
            <a:custGeom>
              <a:avLst/>
              <a:gdLst/>
              <a:ahLst/>
              <a:cxnLst/>
              <a:rect l="l" t="t" r="r" b="b"/>
              <a:pathLst>
                <a:path w="2604" h="1819" extrusionOk="0">
                  <a:moveTo>
                    <a:pt x="2344" y="1"/>
                  </a:moveTo>
                  <a:cubicBezTo>
                    <a:pt x="2285" y="1"/>
                    <a:pt x="2225" y="25"/>
                    <a:pt x="2181" y="83"/>
                  </a:cubicBezTo>
                  <a:cubicBezTo>
                    <a:pt x="1645" y="776"/>
                    <a:pt x="1019" y="1286"/>
                    <a:pt x="164" y="1535"/>
                  </a:cubicBezTo>
                  <a:cubicBezTo>
                    <a:pt x="0" y="1583"/>
                    <a:pt x="50" y="1818"/>
                    <a:pt x="201" y="1818"/>
                  </a:cubicBezTo>
                  <a:cubicBezTo>
                    <a:pt x="214" y="1818"/>
                    <a:pt x="227" y="1817"/>
                    <a:pt x="241" y="1813"/>
                  </a:cubicBezTo>
                  <a:cubicBezTo>
                    <a:pt x="1137" y="1588"/>
                    <a:pt x="2001" y="1060"/>
                    <a:pt x="2509" y="274"/>
                  </a:cubicBezTo>
                  <a:cubicBezTo>
                    <a:pt x="2604" y="127"/>
                    <a:pt x="2478" y="1"/>
                    <a:pt x="23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3"/>
            <p:cNvSpPr/>
            <p:nvPr/>
          </p:nvSpPr>
          <p:spPr>
            <a:xfrm>
              <a:off x="5696146" y="5096427"/>
              <a:ext cx="82433" cy="102487"/>
            </a:xfrm>
            <a:custGeom>
              <a:avLst/>
              <a:gdLst/>
              <a:ahLst/>
              <a:cxnLst/>
              <a:rect l="l" t="t" r="r" b="b"/>
              <a:pathLst>
                <a:path w="2491" h="3097" extrusionOk="0">
                  <a:moveTo>
                    <a:pt x="2244" y="0"/>
                  </a:moveTo>
                  <a:cubicBezTo>
                    <a:pt x="2166" y="0"/>
                    <a:pt x="2093" y="45"/>
                    <a:pt x="2072" y="149"/>
                  </a:cubicBezTo>
                  <a:cubicBezTo>
                    <a:pt x="1823" y="1340"/>
                    <a:pt x="1156" y="2212"/>
                    <a:pt x="119" y="2827"/>
                  </a:cubicBezTo>
                  <a:cubicBezTo>
                    <a:pt x="1" y="2897"/>
                    <a:pt x="58" y="3096"/>
                    <a:pt x="180" y="3096"/>
                  </a:cubicBezTo>
                  <a:cubicBezTo>
                    <a:pt x="195" y="3096"/>
                    <a:pt x="211" y="3093"/>
                    <a:pt x="228" y="3086"/>
                  </a:cubicBezTo>
                  <a:cubicBezTo>
                    <a:pt x="1397" y="2619"/>
                    <a:pt x="2268" y="1492"/>
                    <a:pt x="2466" y="256"/>
                  </a:cubicBezTo>
                  <a:cubicBezTo>
                    <a:pt x="2491" y="103"/>
                    <a:pt x="2362" y="0"/>
                    <a:pt x="22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23"/>
          <p:cNvGrpSpPr/>
          <p:nvPr/>
        </p:nvGrpSpPr>
        <p:grpSpPr>
          <a:xfrm>
            <a:off x="5587702" y="3976345"/>
            <a:ext cx="519354" cy="629618"/>
            <a:chOff x="5587702" y="3976345"/>
            <a:chExt cx="519354" cy="629618"/>
          </a:xfrm>
        </p:grpSpPr>
        <p:sp>
          <p:nvSpPr>
            <p:cNvPr id="500" name="Google Shape;500;p23"/>
            <p:cNvSpPr/>
            <p:nvPr/>
          </p:nvSpPr>
          <p:spPr>
            <a:xfrm>
              <a:off x="5587702" y="3976345"/>
              <a:ext cx="374839" cy="629618"/>
            </a:xfrm>
            <a:custGeom>
              <a:avLst/>
              <a:gdLst/>
              <a:ahLst/>
              <a:cxnLst/>
              <a:rect l="l" t="t" r="r" b="b"/>
              <a:pathLst>
                <a:path w="11327" h="19026" extrusionOk="0">
                  <a:moveTo>
                    <a:pt x="4224" y="645"/>
                  </a:moveTo>
                  <a:cubicBezTo>
                    <a:pt x="4688" y="645"/>
                    <a:pt x="5148" y="737"/>
                    <a:pt x="5620" y="941"/>
                  </a:cubicBezTo>
                  <a:cubicBezTo>
                    <a:pt x="5636" y="946"/>
                    <a:pt x="5651" y="949"/>
                    <a:pt x="5668" y="952"/>
                  </a:cubicBezTo>
                  <a:cubicBezTo>
                    <a:pt x="5920" y="2108"/>
                    <a:pt x="4559" y="2543"/>
                    <a:pt x="3641" y="2745"/>
                  </a:cubicBezTo>
                  <a:cubicBezTo>
                    <a:pt x="3193" y="2844"/>
                    <a:pt x="2751" y="2921"/>
                    <a:pt x="2327" y="2921"/>
                  </a:cubicBezTo>
                  <a:cubicBezTo>
                    <a:pt x="1879" y="2921"/>
                    <a:pt x="1451" y="2835"/>
                    <a:pt x="1053" y="2597"/>
                  </a:cubicBezTo>
                  <a:cubicBezTo>
                    <a:pt x="1047" y="2543"/>
                    <a:pt x="1021" y="2494"/>
                    <a:pt x="978" y="2462"/>
                  </a:cubicBezTo>
                  <a:cubicBezTo>
                    <a:pt x="174" y="1799"/>
                    <a:pt x="2744" y="913"/>
                    <a:pt x="2955" y="849"/>
                  </a:cubicBezTo>
                  <a:cubicBezTo>
                    <a:pt x="3390" y="718"/>
                    <a:pt x="3809" y="645"/>
                    <a:pt x="4224" y="645"/>
                  </a:cubicBezTo>
                  <a:close/>
                  <a:moveTo>
                    <a:pt x="5018" y="2924"/>
                  </a:moveTo>
                  <a:cubicBezTo>
                    <a:pt x="5481" y="4961"/>
                    <a:pt x="6427" y="7031"/>
                    <a:pt x="8302" y="8100"/>
                  </a:cubicBezTo>
                  <a:cubicBezTo>
                    <a:pt x="8350" y="8128"/>
                    <a:pt x="8405" y="8143"/>
                    <a:pt x="8460" y="8143"/>
                  </a:cubicBezTo>
                  <a:cubicBezTo>
                    <a:pt x="8488" y="8143"/>
                    <a:pt x="8515" y="8139"/>
                    <a:pt x="8543" y="8132"/>
                  </a:cubicBezTo>
                  <a:lnTo>
                    <a:pt x="8543" y="8132"/>
                  </a:lnTo>
                  <a:cubicBezTo>
                    <a:pt x="7916" y="9591"/>
                    <a:pt x="6709" y="10260"/>
                    <a:pt x="5364" y="10260"/>
                  </a:cubicBezTo>
                  <a:cubicBezTo>
                    <a:pt x="4773" y="10260"/>
                    <a:pt x="4155" y="10131"/>
                    <a:pt x="3548" y="9882"/>
                  </a:cubicBezTo>
                  <a:cubicBezTo>
                    <a:pt x="3565" y="9850"/>
                    <a:pt x="3576" y="9815"/>
                    <a:pt x="3582" y="9778"/>
                  </a:cubicBezTo>
                  <a:cubicBezTo>
                    <a:pt x="3837" y="7744"/>
                    <a:pt x="3724" y="5421"/>
                    <a:pt x="2968" y="3473"/>
                  </a:cubicBezTo>
                  <a:cubicBezTo>
                    <a:pt x="3690" y="3428"/>
                    <a:pt x="4426" y="3235"/>
                    <a:pt x="5018" y="2924"/>
                  </a:cubicBezTo>
                  <a:close/>
                  <a:moveTo>
                    <a:pt x="7748" y="6868"/>
                  </a:moveTo>
                  <a:cubicBezTo>
                    <a:pt x="9103" y="6925"/>
                    <a:pt x="10350" y="7343"/>
                    <a:pt x="10457" y="8940"/>
                  </a:cubicBezTo>
                  <a:cubicBezTo>
                    <a:pt x="10570" y="10587"/>
                    <a:pt x="8936" y="11585"/>
                    <a:pt x="7596" y="12063"/>
                  </a:cubicBezTo>
                  <a:cubicBezTo>
                    <a:pt x="6743" y="12367"/>
                    <a:pt x="5773" y="12623"/>
                    <a:pt x="4835" y="12623"/>
                  </a:cubicBezTo>
                  <a:cubicBezTo>
                    <a:pt x="4453" y="12623"/>
                    <a:pt x="4077" y="12580"/>
                    <a:pt x="3715" y="12481"/>
                  </a:cubicBezTo>
                  <a:cubicBezTo>
                    <a:pt x="1889" y="11984"/>
                    <a:pt x="892" y="9282"/>
                    <a:pt x="3000" y="8580"/>
                  </a:cubicBezTo>
                  <a:lnTo>
                    <a:pt x="3000" y="8580"/>
                  </a:lnTo>
                  <a:cubicBezTo>
                    <a:pt x="2998" y="8974"/>
                    <a:pt x="2987" y="9371"/>
                    <a:pt x="2955" y="9778"/>
                  </a:cubicBezTo>
                  <a:cubicBezTo>
                    <a:pt x="2946" y="9885"/>
                    <a:pt x="2984" y="9962"/>
                    <a:pt x="3043" y="10011"/>
                  </a:cubicBezTo>
                  <a:cubicBezTo>
                    <a:pt x="3047" y="10060"/>
                    <a:pt x="3072" y="10104"/>
                    <a:pt x="3110" y="10135"/>
                  </a:cubicBezTo>
                  <a:cubicBezTo>
                    <a:pt x="3802" y="10735"/>
                    <a:pt x="4604" y="11000"/>
                    <a:pt x="5401" y="11000"/>
                  </a:cubicBezTo>
                  <a:cubicBezTo>
                    <a:pt x="7043" y="11000"/>
                    <a:pt x="8663" y="9875"/>
                    <a:pt x="9255" y="8216"/>
                  </a:cubicBezTo>
                  <a:cubicBezTo>
                    <a:pt x="9346" y="7962"/>
                    <a:pt x="9146" y="7801"/>
                    <a:pt x="8937" y="7801"/>
                  </a:cubicBezTo>
                  <a:cubicBezTo>
                    <a:pt x="8886" y="7801"/>
                    <a:pt x="8835" y="7810"/>
                    <a:pt x="8788" y="7830"/>
                  </a:cubicBezTo>
                  <a:cubicBezTo>
                    <a:pt x="8803" y="7709"/>
                    <a:pt x="8742" y="7590"/>
                    <a:pt x="8634" y="7531"/>
                  </a:cubicBezTo>
                  <a:cubicBezTo>
                    <a:pt x="8314" y="7346"/>
                    <a:pt x="8017" y="7122"/>
                    <a:pt x="7748" y="6868"/>
                  </a:cubicBezTo>
                  <a:close/>
                  <a:moveTo>
                    <a:pt x="8431" y="12402"/>
                  </a:moveTo>
                  <a:cubicBezTo>
                    <a:pt x="8396" y="12466"/>
                    <a:pt x="8383" y="12541"/>
                    <a:pt x="8396" y="12613"/>
                  </a:cubicBezTo>
                  <a:cubicBezTo>
                    <a:pt x="8685" y="14260"/>
                    <a:pt x="9027" y="15894"/>
                    <a:pt x="9327" y="17537"/>
                  </a:cubicBezTo>
                  <a:cubicBezTo>
                    <a:pt x="8135" y="16090"/>
                    <a:pt x="7029" y="14580"/>
                    <a:pt x="5844" y="13128"/>
                  </a:cubicBezTo>
                  <a:cubicBezTo>
                    <a:pt x="6221" y="13079"/>
                    <a:pt x="6594" y="13007"/>
                    <a:pt x="6962" y="12912"/>
                  </a:cubicBezTo>
                  <a:cubicBezTo>
                    <a:pt x="7464" y="12783"/>
                    <a:pt x="7956" y="12612"/>
                    <a:pt x="8431" y="12402"/>
                  </a:cubicBezTo>
                  <a:close/>
                  <a:moveTo>
                    <a:pt x="4255" y="0"/>
                  </a:moveTo>
                  <a:cubicBezTo>
                    <a:pt x="3343" y="0"/>
                    <a:pt x="2421" y="308"/>
                    <a:pt x="1580" y="708"/>
                  </a:cubicBezTo>
                  <a:cubicBezTo>
                    <a:pt x="1032" y="969"/>
                    <a:pt x="1" y="1714"/>
                    <a:pt x="200" y="2342"/>
                  </a:cubicBezTo>
                  <a:cubicBezTo>
                    <a:pt x="198" y="2379"/>
                    <a:pt x="206" y="2417"/>
                    <a:pt x="226" y="2450"/>
                  </a:cubicBezTo>
                  <a:cubicBezTo>
                    <a:pt x="620" y="3122"/>
                    <a:pt x="1491" y="3440"/>
                    <a:pt x="2454" y="3477"/>
                  </a:cubicBezTo>
                  <a:cubicBezTo>
                    <a:pt x="2733" y="5085"/>
                    <a:pt x="2974" y="6594"/>
                    <a:pt x="3003" y="8178"/>
                  </a:cubicBezTo>
                  <a:cubicBezTo>
                    <a:pt x="1548" y="8257"/>
                    <a:pt x="705" y="9803"/>
                    <a:pt x="1246" y="11173"/>
                  </a:cubicBezTo>
                  <a:cubicBezTo>
                    <a:pt x="1850" y="12704"/>
                    <a:pt x="3341" y="13194"/>
                    <a:pt x="4851" y="13194"/>
                  </a:cubicBezTo>
                  <a:cubicBezTo>
                    <a:pt x="5008" y="13194"/>
                    <a:pt x="5165" y="13188"/>
                    <a:pt x="5322" y="13178"/>
                  </a:cubicBezTo>
                  <a:cubicBezTo>
                    <a:pt x="5323" y="13186"/>
                    <a:pt x="5326" y="13194"/>
                    <a:pt x="5329" y="13201"/>
                  </a:cubicBezTo>
                  <a:cubicBezTo>
                    <a:pt x="6486" y="15272"/>
                    <a:pt x="8078" y="17136"/>
                    <a:pt x="9630" y="18919"/>
                  </a:cubicBezTo>
                  <a:cubicBezTo>
                    <a:pt x="9696" y="18994"/>
                    <a:pt x="9771" y="19026"/>
                    <a:pt x="9844" y="19026"/>
                  </a:cubicBezTo>
                  <a:cubicBezTo>
                    <a:pt x="10035" y="19026"/>
                    <a:pt x="10213" y="18808"/>
                    <a:pt x="10180" y="18599"/>
                  </a:cubicBezTo>
                  <a:cubicBezTo>
                    <a:pt x="9854" y="16542"/>
                    <a:pt x="9527" y="14463"/>
                    <a:pt x="9013" y="12443"/>
                  </a:cubicBezTo>
                  <a:cubicBezTo>
                    <a:pt x="8979" y="12311"/>
                    <a:pt x="8893" y="12247"/>
                    <a:pt x="8797" y="12226"/>
                  </a:cubicBezTo>
                  <a:cubicBezTo>
                    <a:pt x="10019" y="11596"/>
                    <a:pt x="11030" y="10621"/>
                    <a:pt x="11146" y="9150"/>
                  </a:cubicBezTo>
                  <a:cubicBezTo>
                    <a:pt x="11326" y="6866"/>
                    <a:pt x="9352" y="6222"/>
                    <a:pt x="7479" y="6222"/>
                  </a:cubicBezTo>
                  <a:cubicBezTo>
                    <a:pt x="7378" y="6222"/>
                    <a:pt x="7277" y="6224"/>
                    <a:pt x="7176" y="6228"/>
                  </a:cubicBezTo>
                  <a:cubicBezTo>
                    <a:pt x="6392" y="5191"/>
                    <a:pt x="5973" y="3905"/>
                    <a:pt x="5453" y="2650"/>
                  </a:cubicBezTo>
                  <a:cubicBezTo>
                    <a:pt x="6158" y="2131"/>
                    <a:pt x="6510" y="1394"/>
                    <a:pt x="6086" y="512"/>
                  </a:cubicBezTo>
                  <a:cubicBezTo>
                    <a:pt x="6043" y="423"/>
                    <a:pt x="5962" y="388"/>
                    <a:pt x="5878" y="386"/>
                  </a:cubicBezTo>
                  <a:cubicBezTo>
                    <a:pt x="5355" y="113"/>
                    <a:pt x="4807" y="0"/>
                    <a:pt x="42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3"/>
            <p:cNvSpPr/>
            <p:nvPr/>
          </p:nvSpPr>
          <p:spPr>
            <a:xfrm>
              <a:off x="5989610" y="4164344"/>
              <a:ext cx="48050" cy="85544"/>
            </a:xfrm>
            <a:custGeom>
              <a:avLst/>
              <a:gdLst/>
              <a:ahLst/>
              <a:cxnLst/>
              <a:rect l="l" t="t" r="r" b="b"/>
              <a:pathLst>
                <a:path w="1452" h="2585" extrusionOk="0">
                  <a:moveTo>
                    <a:pt x="233" y="0"/>
                  </a:moveTo>
                  <a:cubicBezTo>
                    <a:pt x="110" y="0"/>
                    <a:pt x="0" y="185"/>
                    <a:pt x="116" y="280"/>
                  </a:cubicBezTo>
                  <a:cubicBezTo>
                    <a:pt x="740" y="797"/>
                    <a:pt x="1017" y="1546"/>
                    <a:pt x="902" y="2345"/>
                  </a:cubicBezTo>
                  <a:cubicBezTo>
                    <a:pt x="882" y="2488"/>
                    <a:pt x="1002" y="2584"/>
                    <a:pt x="1111" y="2584"/>
                  </a:cubicBezTo>
                  <a:cubicBezTo>
                    <a:pt x="1183" y="2584"/>
                    <a:pt x="1249" y="2543"/>
                    <a:pt x="1268" y="2446"/>
                  </a:cubicBezTo>
                  <a:cubicBezTo>
                    <a:pt x="1452" y="1512"/>
                    <a:pt x="1060" y="596"/>
                    <a:pt x="312" y="28"/>
                  </a:cubicBezTo>
                  <a:cubicBezTo>
                    <a:pt x="287" y="8"/>
                    <a:pt x="260" y="0"/>
                    <a:pt x="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3"/>
            <p:cNvSpPr/>
            <p:nvPr/>
          </p:nvSpPr>
          <p:spPr>
            <a:xfrm>
              <a:off x="6052188" y="4181552"/>
              <a:ext cx="54867" cy="92891"/>
            </a:xfrm>
            <a:custGeom>
              <a:avLst/>
              <a:gdLst/>
              <a:ahLst/>
              <a:cxnLst/>
              <a:rect l="l" t="t" r="r" b="b"/>
              <a:pathLst>
                <a:path w="1658" h="2807" extrusionOk="0">
                  <a:moveTo>
                    <a:pt x="229" y="1"/>
                  </a:moveTo>
                  <a:cubicBezTo>
                    <a:pt x="88" y="1"/>
                    <a:pt x="0" y="208"/>
                    <a:pt x="147" y="303"/>
                  </a:cubicBezTo>
                  <a:cubicBezTo>
                    <a:pt x="906" y="785"/>
                    <a:pt x="1242" y="1696"/>
                    <a:pt x="971" y="2554"/>
                  </a:cubicBezTo>
                  <a:cubicBezTo>
                    <a:pt x="923" y="2706"/>
                    <a:pt x="1051" y="2807"/>
                    <a:pt x="1176" y="2807"/>
                  </a:cubicBezTo>
                  <a:cubicBezTo>
                    <a:pt x="1258" y="2807"/>
                    <a:pt x="1338" y="2763"/>
                    <a:pt x="1367" y="2663"/>
                  </a:cubicBezTo>
                  <a:cubicBezTo>
                    <a:pt x="1658" y="1646"/>
                    <a:pt x="1230" y="552"/>
                    <a:pt x="311" y="24"/>
                  </a:cubicBezTo>
                  <a:cubicBezTo>
                    <a:pt x="283" y="8"/>
                    <a:pt x="255" y="1"/>
                    <a:pt x="2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 name="Google Shape;503;p23"/>
          <p:cNvGrpSpPr/>
          <p:nvPr/>
        </p:nvGrpSpPr>
        <p:grpSpPr>
          <a:xfrm>
            <a:off x="6416107" y="3473604"/>
            <a:ext cx="72969" cy="114666"/>
            <a:chOff x="6416107" y="3473604"/>
            <a:chExt cx="72969" cy="114666"/>
          </a:xfrm>
        </p:grpSpPr>
        <p:sp>
          <p:nvSpPr>
            <p:cNvPr id="504" name="Google Shape;504;p23"/>
            <p:cNvSpPr/>
            <p:nvPr/>
          </p:nvSpPr>
          <p:spPr>
            <a:xfrm>
              <a:off x="6416107" y="3473604"/>
              <a:ext cx="23827" cy="114666"/>
            </a:xfrm>
            <a:custGeom>
              <a:avLst/>
              <a:gdLst/>
              <a:ahLst/>
              <a:cxnLst/>
              <a:rect l="l" t="t" r="r" b="b"/>
              <a:pathLst>
                <a:path w="720" h="3465" extrusionOk="0">
                  <a:moveTo>
                    <a:pt x="486" y="1"/>
                  </a:moveTo>
                  <a:cubicBezTo>
                    <a:pt x="411" y="1"/>
                    <a:pt x="339" y="43"/>
                    <a:pt x="313" y="142"/>
                  </a:cubicBezTo>
                  <a:cubicBezTo>
                    <a:pt x="43" y="1168"/>
                    <a:pt x="0" y="2272"/>
                    <a:pt x="129" y="3321"/>
                  </a:cubicBezTo>
                  <a:cubicBezTo>
                    <a:pt x="140" y="3415"/>
                    <a:pt x="218" y="3464"/>
                    <a:pt x="292" y="3464"/>
                  </a:cubicBezTo>
                  <a:cubicBezTo>
                    <a:pt x="364" y="3464"/>
                    <a:pt x="431" y="3418"/>
                    <a:pt x="427" y="3321"/>
                  </a:cubicBezTo>
                  <a:cubicBezTo>
                    <a:pt x="385" y="2271"/>
                    <a:pt x="492" y="1277"/>
                    <a:pt x="691" y="246"/>
                  </a:cubicBezTo>
                  <a:cubicBezTo>
                    <a:pt x="720" y="98"/>
                    <a:pt x="600" y="1"/>
                    <a:pt x="4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3"/>
            <p:cNvSpPr/>
            <p:nvPr/>
          </p:nvSpPr>
          <p:spPr>
            <a:xfrm>
              <a:off x="6450457" y="3497199"/>
              <a:ext cx="38619" cy="67641"/>
            </a:xfrm>
            <a:custGeom>
              <a:avLst/>
              <a:gdLst/>
              <a:ahLst/>
              <a:cxnLst/>
              <a:rect l="l" t="t" r="r" b="b"/>
              <a:pathLst>
                <a:path w="1167" h="2044" extrusionOk="0">
                  <a:moveTo>
                    <a:pt x="898" y="1"/>
                  </a:moveTo>
                  <a:cubicBezTo>
                    <a:pt x="833" y="1"/>
                    <a:pt x="771" y="31"/>
                    <a:pt x="739" y="101"/>
                  </a:cubicBezTo>
                  <a:cubicBezTo>
                    <a:pt x="475" y="663"/>
                    <a:pt x="249" y="1260"/>
                    <a:pt x="40" y="1845"/>
                  </a:cubicBezTo>
                  <a:cubicBezTo>
                    <a:pt x="1" y="1956"/>
                    <a:pt x="105" y="2044"/>
                    <a:pt x="203" y="2044"/>
                  </a:cubicBezTo>
                  <a:cubicBezTo>
                    <a:pt x="254" y="2044"/>
                    <a:pt x="302" y="2021"/>
                    <a:pt x="330" y="1966"/>
                  </a:cubicBezTo>
                  <a:cubicBezTo>
                    <a:pt x="609" y="1412"/>
                    <a:pt x="884" y="838"/>
                    <a:pt x="1111" y="259"/>
                  </a:cubicBezTo>
                  <a:cubicBezTo>
                    <a:pt x="1167" y="116"/>
                    <a:pt x="1027" y="1"/>
                    <a:pt x="8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23"/>
          <p:cNvGrpSpPr/>
          <p:nvPr/>
        </p:nvGrpSpPr>
        <p:grpSpPr>
          <a:xfrm>
            <a:off x="6151764" y="3887194"/>
            <a:ext cx="1009123" cy="1313971"/>
            <a:chOff x="6151764" y="3887194"/>
            <a:chExt cx="1009123" cy="1313971"/>
          </a:xfrm>
        </p:grpSpPr>
        <p:grpSp>
          <p:nvGrpSpPr>
            <p:cNvPr id="507" name="Google Shape;507;p23"/>
            <p:cNvGrpSpPr/>
            <p:nvPr/>
          </p:nvGrpSpPr>
          <p:grpSpPr>
            <a:xfrm>
              <a:off x="6151764" y="3887194"/>
              <a:ext cx="1009123" cy="1235674"/>
              <a:chOff x="6151764" y="3887194"/>
              <a:chExt cx="1009123" cy="1235674"/>
            </a:xfrm>
          </p:grpSpPr>
          <p:sp>
            <p:nvSpPr>
              <p:cNvPr id="508" name="Google Shape;508;p23"/>
              <p:cNvSpPr/>
              <p:nvPr/>
            </p:nvSpPr>
            <p:spPr>
              <a:xfrm>
                <a:off x="6268944" y="4616950"/>
                <a:ext cx="769136" cy="427754"/>
              </a:xfrm>
              <a:custGeom>
                <a:avLst/>
                <a:gdLst/>
                <a:ahLst/>
                <a:cxnLst/>
                <a:rect l="l" t="t" r="r" b="b"/>
                <a:pathLst>
                  <a:path w="23242" h="12926" extrusionOk="0">
                    <a:moveTo>
                      <a:pt x="5836" y="1"/>
                    </a:moveTo>
                    <a:cubicBezTo>
                      <a:pt x="5564" y="1"/>
                      <a:pt x="5291" y="80"/>
                      <a:pt x="5020" y="261"/>
                    </a:cubicBezTo>
                    <a:cubicBezTo>
                      <a:pt x="3508" y="584"/>
                      <a:pt x="2128" y="1170"/>
                      <a:pt x="823" y="2111"/>
                    </a:cubicBezTo>
                    <a:cubicBezTo>
                      <a:pt x="248" y="2526"/>
                      <a:pt x="1" y="3626"/>
                      <a:pt x="823" y="3979"/>
                    </a:cubicBezTo>
                    <a:cubicBezTo>
                      <a:pt x="1047" y="4076"/>
                      <a:pt x="1248" y="4171"/>
                      <a:pt x="1439" y="4272"/>
                    </a:cubicBezTo>
                    <a:cubicBezTo>
                      <a:pt x="1511" y="4473"/>
                      <a:pt x="1647" y="4662"/>
                      <a:pt x="1862" y="4816"/>
                    </a:cubicBezTo>
                    <a:cubicBezTo>
                      <a:pt x="2156" y="5025"/>
                      <a:pt x="2312" y="5122"/>
                      <a:pt x="2528" y="5194"/>
                    </a:cubicBezTo>
                    <a:lnTo>
                      <a:pt x="4132" y="6102"/>
                    </a:lnTo>
                    <a:cubicBezTo>
                      <a:pt x="4139" y="6117"/>
                      <a:pt x="4145" y="6133"/>
                      <a:pt x="4153" y="6148"/>
                    </a:cubicBezTo>
                    <a:cubicBezTo>
                      <a:pt x="4701" y="7067"/>
                      <a:pt x="6029" y="7311"/>
                      <a:pt x="6954" y="7692"/>
                    </a:cubicBezTo>
                    <a:lnTo>
                      <a:pt x="11909" y="9743"/>
                    </a:lnTo>
                    <a:cubicBezTo>
                      <a:pt x="15066" y="11051"/>
                      <a:pt x="18201" y="12411"/>
                      <a:pt x="21606" y="12913"/>
                    </a:cubicBezTo>
                    <a:cubicBezTo>
                      <a:pt x="21663" y="12921"/>
                      <a:pt x="21721" y="12926"/>
                      <a:pt x="21781" y="12926"/>
                    </a:cubicBezTo>
                    <a:cubicBezTo>
                      <a:pt x="22468" y="12926"/>
                      <a:pt x="23241" y="12375"/>
                      <a:pt x="22938" y="11582"/>
                    </a:cubicBezTo>
                    <a:cubicBezTo>
                      <a:pt x="22396" y="10164"/>
                      <a:pt x="21993" y="8095"/>
                      <a:pt x="21024" y="6850"/>
                    </a:cubicBezTo>
                    <a:cubicBezTo>
                      <a:pt x="20993" y="6713"/>
                      <a:pt x="20952" y="6578"/>
                      <a:pt x="20899" y="6450"/>
                    </a:cubicBezTo>
                    <a:cubicBezTo>
                      <a:pt x="20695" y="5950"/>
                      <a:pt x="20248" y="5734"/>
                      <a:pt x="19812" y="5734"/>
                    </a:cubicBezTo>
                    <a:cubicBezTo>
                      <a:pt x="19659" y="5734"/>
                      <a:pt x="19507" y="5761"/>
                      <a:pt x="19368" y="5811"/>
                    </a:cubicBezTo>
                    <a:cubicBezTo>
                      <a:pt x="19238" y="5791"/>
                      <a:pt x="19103" y="5781"/>
                      <a:pt x="18962" y="5781"/>
                    </a:cubicBezTo>
                    <a:cubicBezTo>
                      <a:pt x="18729" y="5781"/>
                      <a:pt x="18480" y="5809"/>
                      <a:pt x="18212" y="5869"/>
                    </a:cubicBezTo>
                    <a:cubicBezTo>
                      <a:pt x="17343" y="6070"/>
                      <a:pt x="16458" y="6180"/>
                      <a:pt x="15566" y="6203"/>
                    </a:cubicBezTo>
                    <a:cubicBezTo>
                      <a:pt x="15242" y="6024"/>
                      <a:pt x="14954" y="5897"/>
                      <a:pt x="14828" y="5852"/>
                    </a:cubicBezTo>
                    <a:cubicBezTo>
                      <a:pt x="13246" y="5313"/>
                      <a:pt x="11770" y="5353"/>
                      <a:pt x="10399" y="4240"/>
                    </a:cubicBezTo>
                    <a:cubicBezTo>
                      <a:pt x="9653" y="3633"/>
                      <a:pt x="8558" y="1743"/>
                      <a:pt x="7348" y="702"/>
                    </a:cubicBezTo>
                    <a:cubicBezTo>
                      <a:pt x="7250" y="329"/>
                      <a:pt x="6969" y="34"/>
                      <a:pt x="6495" y="34"/>
                    </a:cubicBezTo>
                    <a:cubicBezTo>
                      <a:pt x="6451" y="34"/>
                      <a:pt x="6405" y="36"/>
                      <a:pt x="6357" y="42"/>
                    </a:cubicBezTo>
                    <a:cubicBezTo>
                      <a:pt x="6317" y="46"/>
                      <a:pt x="6279" y="52"/>
                      <a:pt x="6241" y="57"/>
                    </a:cubicBezTo>
                    <a:cubicBezTo>
                      <a:pt x="6106" y="20"/>
                      <a:pt x="5971" y="1"/>
                      <a:pt x="5836"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3"/>
              <p:cNvSpPr/>
              <p:nvPr/>
            </p:nvSpPr>
            <p:spPr>
              <a:xfrm>
                <a:off x="6842073" y="4193896"/>
                <a:ext cx="185550" cy="96994"/>
              </a:xfrm>
              <a:custGeom>
                <a:avLst/>
                <a:gdLst/>
                <a:ahLst/>
                <a:cxnLst/>
                <a:rect l="l" t="t" r="r" b="b"/>
                <a:pathLst>
                  <a:path w="5607" h="2931" extrusionOk="0">
                    <a:moveTo>
                      <a:pt x="293" y="0"/>
                    </a:moveTo>
                    <a:cubicBezTo>
                      <a:pt x="148" y="0"/>
                      <a:pt x="0" y="161"/>
                      <a:pt x="105" y="302"/>
                    </a:cubicBezTo>
                    <a:cubicBezTo>
                      <a:pt x="1312" y="1913"/>
                      <a:pt x="3179" y="2912"/>
                      <a:pt x="5207" y="2930"/>
                    </a:cubicBezTo>
                    <a:cubicBezTo>
                      <a:pt x="5209" y="2930"/>
                      <a:pt x="5210" y="2930"/>
                      <a:pt x="5212" y="2930"/>
                    </a:cubicBezTo>
                    <a:cubicBezTo>
                      <a:pt x="5607" y="2930"/>
                      <a:pt x="5596" y="2345"/>
                      <a:pt x="5207" y="2316"/>
                    </a:cubicBezTo>
                    <a:cubicBezTo>
                      <a:pt x="3332" y="2173"/>
                      <a:pt x="1720" y="1431"/>
                      <a:pt x="424" y="57"/>
                    </a:cubicBezTo>
                    <a:cubicBezTo>
                      <a:pt x="386" y="17"/>
                      <a:pt x="340" y="0"/>
                      <a:pt x="2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3"/>
              <p:cNvSpPr/>
              <p:nvPr/>
            </p:nvSpPr>
            <p:spPr>
              <a:xfrm>
                <a:off x="6151764" y="4124236"/>
                <a:ext cx="1009123" cy="998632"/>
              </a:xfrm>
              <a:custGeom>
                <a:avLst/>
                <a:gdLst/>
                <a:ahLst/>
                <a:cxnLst/>
                <a:rect l="l" t="t" r="r" b="b"/>
                <a:pathLst>
                  <a:path w="30494" h="30177" extrusionOk="0">
                    <a:moveTo>
                      <a:pt x="20913" y="661"/>
                    </a:moveTo>
                    <a:cubicBezTo>
                      <a:pt x="23466" y="1350"/>
                      <a:pt x="30493" y="3243"/>
                      <a:pt x="27949" y="5730"/>
                    </a:cubicBezTo>
                    <a:cubicBezTo>
                      <a:pt x="27373" y="5991"/>
                      <a:pt x="26834" y="6082"/>
                      <a:pt x="26185" y="6082"/>
                    </a:cubicBezTo>
                    <a:cubicBezTo>
                      <a:pt x="26158" y="6082"/>
                      <a:pt x="26131" y="6081"/>
                      <a:pt x="26104" y="6081"/>
                    </a:cubicBezTo>
                    <a:cubicBezTo>
                      <a:pt x="26103" y="6081"/>
                      <a:pt x="26102" y="6081"/>
                      <a:pt x="26101" y="6081"/>
                    </a:cubicBezTo>
                    <a:cubicBezTo>
                      <a:pt x="25968" y="6081"/>
                      <a:pt x="25825" y="6182"/>
                      <a:pt x="25796" y="6315"/>
                    </a:cubicBezTo>
                    <a:cubicBezTo>
                      <a:pt x="25791" y="6335"/>
                      <a:pt x="25788" y="6354"/>
                      <a:pt x="25787" y="6374"/>
                    </a:cubicBezTo>
                    <a:cubicBezTo>
                      <a:pt x="25729" y="6378"/>
                      <a:pt x="25676" y="6404"/>
                      <a:pt x="25638" y="6447"/>
                    </a:cubicBezTo>
                    <a:cubicBezTo>
                      <a:pt x="23831" y="8467"/>
                      <a:pt x="22717" y="11105"/>
                      <a:pt x="22230" y="13753"/>
                    </a:cubicBezTo>
                    <a:cubicBezTo>
                      <a:pt x="22184" y="14001"/>
                      <a:pt x="22379" y="14165"/>
                      <a:pt x="22572" y="14182"/>
                    </a:cubicBezTo>
                    <a:cubicBezTo>
                      <a:pt x="23518" y="16375"/>
                      <a:pt x="24601" y="18508"/>
                      <a:pt x="25606" y="20674"/>
                    </a:cubicBezTo>
                    <a:cubicBezTo>
                      <a:pt x="26692" y="23017"/>
                      <a:pt x="28188" y="25508"/>
                      <a:pt x="28271" y="28136"/>
                    </a:cubicBezTo>
                    <a:cubicBezTo>
                      <a:pt x="28256" y="28159"/>
                      <a:pt x="28245" y="28183"/>
                      <a:pt x="28237" y="28209"/>
                    </a:cubicBezTo>
                    <a:cubicBezTo>
                      <a:pt x="28054" y="29117"/>
                      <a:pt x="27316" y="29418"/>
                      <a:pt x="26393" y="29418"/>
                    </a:cubicBezTo>
                    <a:cubicBezTo>
                      <a:pt x="24843" y="29418"/>
                      <a:pt x="22773" y="28568"/>
                      <a:pt x="21949" y="28324"/>
                    </a:cubicBezTo>
                    <a:cubicBezTo>
                      <a:pt x="20247" y="27819"/>
                      <a:pt x="18559" y="27266"/>
                      <a:pt x="16888" y="26664"/>
                    </a:cubicBezTo>
                    <a:cubicBezTo>
                      <a:pt x="13370" y="25404"/>
                      <a:pt x="9903" y="23955"/>
                      <a:pt x="6570" y="22258"/>
                    </a:cubicBezTo>
                    <a:cubicBezTo>
                      <a:pt x="4873" y="21392"/>
                      <a:pt x="1805" y="19839"/>
                      <a:pt x="2406" y="17406"/>
                    </a:cubicBezTo>
                    <a:cubicBezTo>
                      <a:pt x="2851" y="15598"/>
                      <a:pt x="5097" y="14839"/>
                      <a:pt x="6640" y="14316"/>
                    </a:cubicBezTo>
                    <a:cubicBezTo>
                      <a:pt x="10082" y="13152"/>
                      <a:pt x="13591" y="12596"/>
                      <a:pt x="17142" y="11913"/>
                    </a:cubicBezTo>
                    <a:cubicBezTo>
                      <a:pt x="17277" y="11887"/>
                      <a:pt x="17342" y="11782"/>
                      <a:pt x="17351" y="11668"/>
                    </a:cubicBezTo>
                    <a:cubicBezTo>
                      <a:pt x="17360" y="11658"/>
                      <a:pt x="17369" y="11645"/>
                      <a:pt x="17377" y="11633"/>
                    </a:cubicBezTo>
                    <a:cubicBezTo>
                      <a:pt x="18470" y="9343"/>
                      <a:pt x="19709" y="7064"/>
                      <a:pt x="20572" y="4675"/>
                    </a:cubicBezTo>
                    <a:cubicBezTo>
                      <a:pt x="20616" y="4553"/>
                      <a:pt x="20553" y="4458"/>
                      <a:pt x="20460" y="4410"/>
                    </a:cubicBezTo>
                    <a:cubicBezTo>
                      <a:pt x="20569" y="4323"/>
                      <a:pt x="20615" y="4168"/>
                      <a:pt x="20480" y="4053"/>
                    </a:cubicBezTo>
                    <a:cubicBezTo>
                      <a:pt x="19901" y="3560"/>
                      <a:pt x="19247" y="2978"/>
                      <a:pt x="19186" y="2159"/>
                    </a:cubicBezTo>
                    <a:cubicBezTo>
                      <a:pt x="19121" y="1278"/>
                      <a:pt x="19809" y="697"/>
                      <a:pt x="20617" y="697"/>
                    </a:cubicBezTo>
                    <a:cubicBezTo>
                      <a:pt x="20666" y="697"/>
                      <a:pt x="20716" y="699"/>
                      <a:pt x="20766" y="704"/>
                    </a:cubicBezTo>
                    <a:cubicBezTo>
                      <a:pt x="20772" y="704"/>
                      <a:pt x="20778" y="705"/>
                      <a:pt x="20784" y="705"/>
                    </a:cubicBezTo>
                    <a:cubicBezTo>
                      <a:pt x="20830" y="705"/>
                      <a:pt x="20875" y="689"/>
                      <a:pt x="20913" y="661"/>
                    </a:cubicBezTo>
                    <a:close/>
                    <a:moveTo>
                      <a:pt x="20320" y="0"/>
                    </a:moveTo>
                    <a:cubicBezTo>
                      <a:pt x="20248" y="0"/>
                      <a:pt x="20179" y="31"/>
                      <a:pt x="20132" y="88"/>
                    </a:cubicBezTo>
                    <a:cubicBezTo>
                      <a:pt x="19409" y="180"/>
                      <a:pt x="18771" y="832"/>
                      <a:pt x="18590" y="1557"/>
                    </a:cubicBezTo>
                    <a:cubicBezTo>
                      <a:pt x="18294" y="2736"/>
                      <a:pt x="19156" y="3934"/>
                      <a:pt x="20169" y="4448"/>
                    </a:cubicBezTo>
                    <a:cubicBezTo>
                      <a:pt x="20154" y="4461"/>
                      <a:pt x="20141" y="4474"/>
                      <a:pt x="20131" y="4490"/>
                    </a:cubicBezTo>
                    <a:cubicBezTo>
                      <a:pt x="18824" y="6637"/>
                      <a:pt x="17838" y="9006"/>
                      <a:pt x="16752" y="11269"/>
                    </a:cubicBezTo>
                    <a:cubicBezTo>
                      <a:pt x="16741" y="11295"/>
                      <a:pt x="16735" y="11322"/>
                      <a:pt x="16730" y="11351"/>
                    </a:cubicBezTo>
                    <a:cubicBezTo>
                      <a:pt x="14237" y="11498"/>
                      <a:pt x="11747" y="12050"/>
                      <a:pt x="9344" y="12698"/>
                    </a:cubicBezTo>
                    <a:cubicBezTo>
                      <a:pt x="7327" y="13240"/>
                      <a:pt x="5038" y="13770"/>
                      <a:pt x="3315" y="15018"/>
                    </a:cubicBezTo>
                    <a:cubicBezTo>
                      <a:pt x="1" y="17416"/>
                      <a:pt x="2407" y="20740"/>
                      <a:pt x="5162" y="22288"/>
                    </a:cubicBezTo>
                    <a:cubicBezTo>
                      <a:pt x="9564" y="24763"/>
                      <a:pt x="14424" y="26664"/>
                      <a:pt x="19213" y="28237"/>
                    </a:cubicBezTo>
                    <a:cubicBezTo>
                      <a:pt x="21383" y="28949"/>
                      <a:pt x="23835" y="29978"/>
                      <a:pt x="26124" y="30162"/>
                    </a:cubicBezTo>
                    <a:cubicBezTo>
                      <a:pt x="26240" y="30172"/>
                      <a:pt x="26355" y="30176"/>
                      <a:pt x="26468" y="30176"/>
                    </a:cubicBezTo>
                    <a:cubicBezTo>
                      <a:pt x="27690" y="30176"/>
                      <a:pt x="28701" y="29620"/>
                      <a:pt x="28874" y="28298"/>
                    </a:cubicBezTo>
                    <a:cubicBezTo>
                      <a:pt x="28874" y="28283"/>
                      <a:pt x="28873" y="28268"/>
                      <a:pt x="28870" y="28252"/>
                    </a:cubicBezTo>
                    <a:cubicBezTo>
                      <a:pt x="29211" y="26036"/>
                      <a:pt x="27842" y="23835"/>
                      <a:pt x="26958" y="21881"/>
                    </a:cubicBezTo>
                    <a:cubicBezTo>
                      <a:pt x="25729" y="19153"/>
                      <a:pt x="24499" y="16393"/>
                      <a:pt x="22993" y="13805"/>
                    </a:cubicBezTo>
                    <a:cubicBezTo>
                      <a:pt x="22979" y="13785"/>
                      <a:pt x="22964" y="13768"/>
                      <a:pt x="22947" y="13751"/>
                    </a:cubicBezTo>
                    <a:cubicBezTo>
                      <a:pt x="23514" y="11172"/>
                      <a:pt x="24604" y="8970"/>
                      <a:pt x="26046" y="6761"/>
                    </a:cubicBezTo>
                    <a:cubicBezTo>
                      <a:pt x="26052" y="6747"/>
                      <a:pt x="26058" y="6732"/>
                      <a:pt x="26062" y="6717"/>
                    </a:cubicBezTo>
                    <a:cubicBezTo>
                      <a:pt x="26247" y="6752"/>
                      <a:pt x="26437" y="6769"/>
                      <a:pt x="26630" y="6769"/>
                    </a:cubicBezTo>
                    <a:cubicBezTo>
                      <a:pt x="27296" y="6769"/>
                      <a:pt x="27985" y="6564"/>
                      <a:pt x="28516" y="6196"/>
                    </a:cubicBezTo>
                    <a:cubicBezTo>
                      <a:pt x="28648" y="6104"/>
                      <a:pt x="28688" y="5972"/>
                      <a:pt x="28665" y="5853"/>
                    </a:cubicBezTo>
                    <a:cubicBezTo>
                      <a:pt x="29501" y="4984"/>
                      <a:pt x="29098" y="3537"/>
                      <a:pt x="28199" y="2744"/>
                    </a:cubicBezTo>
                    <a:cubicBezTo>
                      <a:pt x="26234" y="1010"/>
                      <a:pt x="22845" y="472"/>
                      <a:pt x="20371" y="5"/>
                    </a:cubicBezTo>
                    <a:cubicBezTo>
                      <a:pt x="20354" y="2"/>
                      <a:pt x="20337" y="0"/>
                      <a:pt x="203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3"/>
              <p:cNvSpPr/>
              <p:nvPr/>
            </p:nvSpPr>
            <p:spPr>
              <a:xfrm>
                <a:off x="6248791" y="4604540"/>
                <a:ext cx="800077" cy="458497"/>
              </a:xfrm>
              <a:custGeom>
                <a:avLst/>
                <a:gdLst/>
                <a:ahLst/>
                <a:cxnLst/>
                <a:rect l="l" t="t" r="r" b="b"/>
                <a:pathLst>
                  <a:path w="24177" h="13855" extrusionOk="0">
                    <a:moveTo>
                      <a:pt x="6688" y="1"/>
                    </a:moveTo>
                    <a:cubicBezTo>
                      <a:pt x="6683" y="1"/>
                      <a:pt x="6678" y="1"/>
                      <a:pt x="6672" y="2"/>
                    </a:cubicBezTo>
                    <a:cubicBezTo>
                      <a:pt x="4874" y="130"/>
                      <a:pt x="2805" y="671"/>
                      <a:pt x="1348" y="1786"/>
                    </a:cubicBezTo>
                    <a:cubicBezTo>
                      <a:pt x="501" y="2432"/>
                      <a:pt x="0" y="3801"/>
                      <a:pt x="1118" y="4446"/>
                    </a:cubicBezTo>
                    <a:cubicBezTo>
                      <a:pt x="2284" y="6008"/>
                      <a:pt x="4182" y="6874"/>
                      <a:pt x="5900" y="7733"/>
                    </a:cubicBezTo>
                    <a:cubicBezTo>
                      <a:pt x="8234" y="8902"/>
                      <a:pt x="10616" y="9969"/>
                      <a:pt x="13045" y="10937"/>
                    </a:cubicBezTo>
                    <a:cubicBezTo>
                      <a:pt x="15616" y="11959"/>
                      <a:pt x="18297" y="13040"/>
                      <a:pt x="20995" y="13677"/>
                    </a:cubicBezTo>
                    <a:cubicBezTo>
                      <a:pt x="21416" y="13776"/>
                      <a:pt x="21860" y="13855"/>
                      <a:pt x="22280" y="13855"/>
                    </a:cubicBezTo>
                    <a:cubicBezTo>
                      <a:pt x="23022" y="13855"/>
                      <a:pt x="23687" y="13609"/>
                      <a:pt x="24010" y="12789"/>
                    </a:cubicBezTo>
                    <a:cubicBezTo>
                      <a:pt x="24062" y="12656"/>
                      <a:pt x="24013" y="12551"/>
                      <a:pt x="23924" y="12489"/>
                    </a:cubicBezTo>
                    <a:cubicBezTo>
                      <a:pt x="24177" y="11833"/>
                      <a:pt x="24031" y="11158"/>
                      <a:pt x="23699" y="10479"/>
                    </a:cubicBezTo>
                    <a:cubicBezTo>
                      <a:pt x="22976" y="9001"/>
                      <a:pt x="22207" y="7627"/>
                      <a:pt x="21674" y="6056"/>
                    </a:cubicBezTo>
                    <a:cubicBezTo>
                      <a:pt x="21614" y="5877"/>
                      <a:pt x="21466" y="5803"/>
                      <a:pt x="21318" y="5803"/>
                    </a:cubicBezTo>
                    <a:cubicBezTo>
                      <a:pt x="21293" y="5803"/>
                      <a:pt x="21267" y="5805"/>
                      <a:pt x="21242" y="5809"/>
                    </a:cubicBezTo>
                    <a:cubicBezTo>
                      <a:pt x="21182" y="5694"/>
                      <a:pt x="21069" y="5602"/>
                      <a:pt x="20917" y="5602"/>
                    </a:cubicBezTo>
                    <a:cubicBezTo>
                      <a:pt x="20894" y="5602"/>
                      <a:pt x="20870" y="5604"/>
                      <a:pt x="20845" y="5609"/>
                    </a:cubicBezTo>
                    <a:cubicBezTo>
                      <a:pt x="19366" y="5876"/>
                      <a:pt x="17814" y="6136"/>
                      <a:pt x="16286" y="6136"/>
                    </a:cubicBezTo>
                    <a:cubicBezTo>
                      <a:pt x="14713" y="6136"/>
                      <a:pt x="13167" y="5860"/>
                      <a:pt x="11755" y="5034"/>
                    </a:cubicBezTo>
                    <a:cubicBezTo>
                      <a:pt x="10527" y="4318"/>
                      <a:pt x="9738" y="3339"/>
                      <a:pt x="9024" y="2127"/>
                    </a:cubicBezTo>
                    <a:cubicBezTo>
                      <a:pt x="8525" y="1277"/>
                      <a:pt x="8106" y="608"/>
                      <a:pt x="7282" y="55"/>
                    </a:cubicBezTo>
                    <a:cubicBezTo>
                      <a:pt x="7243" y="29"/>
                      <a:pt x="7202" y="18"/>
                      <a:pt x="7163" y="18"/>
                    </a:cubicBezTo>
                    <a:cubicBezTo>
                      <a:pt x="6971" y="18"/>
                      <a:pt x="6809" y="289"/>
                      <a:pt x="6984" y="441"/>
                    </a:cubicBezTo>
                    <a:cubicBezTo>
                      <a:pt x="8078" y="1392"/>
                      <a:pt x="8438" y="2789"/>
                      <a:pt x="9311" y="3906"/>
                    </a:cubicBezTo>
                    <a:cubicBezTo>
                      <a:pt x="10107" y="4926"/>
                      <a:pt x="11199" y="5668"/>
                      <a:pt x="12388" y="6159"/>
                    </a:cubicBezTo>
                    <a:cubicBezTo>
                      <a:pt x="13685" y="6692"/>
                      <a:pt x="15062" y="6899"/>
                      <a:pt x="16451" y="6899"/>
                    </a:cubicBezTo>
                    <a:cubicBezTo>
                      <a:pt x="17975" y="6899"/>
                      <a:pt x="19514" y="6650"/>
                      <a:pt x="20979" y="6312"/>
                    </a:cubicBezTo>
                    <a:cubicBezTo>
                      <a:pt x="21296" y="7287"/>
                      <a:pt x="21686" y="8237"/>
                      <a:pt x="22146" y="9154"/>
                    </a:cubicBezTo>
                    <a:cubicBezTo>
                      <a:pt x="22703" y="10259"/>
                      <a:pt x="23757" y="11438"/>
                      <a:pt x="23271" y="12741"/>
                    </a:cubicBezTo>
                    <a:cubicBezTo>
                      <a:pt x="23268" y="12749"/>
                      <a:pt x="23270" y="12754"/>
                      <a:pt x="23268" y="12760"/>
                    </a:cubicBezTo>
                    <a:cubicBezTo>
                      <a:pt x="22975" y="13021"/>
                      <a:pt x="22555" y="13125"/>
                      <a:pt x="22069" y="13125"/>
                    </a:cubicBezTo>
                    <a:cubicBezTo>
                      <a:pt x="20505" y="13125"/>
                      <a:pt x="18255" y="12056"/>
                      <a:pt x="17343" y="11744"/>
                    </a:cubicBezTo>
                    <a:cubicBezTo>
                      <a:pt x="15433" y="11089"/>
                      <a:pt x="13546" y="10373"/>
                      <a:pt x="11680" y="9597"/>
                    </a:cubicBezTo>
                    <a:cubicBezTo>
                      <a:pt x="8102" y="8111"/>
                      <a:pt x="3898" y="6584"/>
                      <a:pt x="1146" y="3752"/>
                    </a:cubicBezTo>
                    <a:cubicBezTo>
                      <a:pt x="248" y="2049"/>
                      <a:pt x="5802" y="625"/>
                      <a:pt x="6732" y="437"/>
                    </a:cubicBezTo>
                    <a:cubicBezTo>
                      <a:pt x="6968" y="389"/>
                      <a:pt x="6925" y="1"/>
                      <a:pt x="66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3"/>
              <p:cNvSpPr/>
              <p:nvPr/>
            </p:nvSpPr>
            <p:spPr>
              <a:xfrm>
                <a:off x="6738990" y="4680091"/>
                <a:ext cx="94777" cy="84254"/>
              </a:xfrm>
              <a:custGeom>
                <a:avLst/>
                <a:gdLst/>
                <a:ahLst/>
                <a:cxnLst/>
                <a:rect l="l" t="t" r="r" b="b"/>
                <a:pathLst>
                  <a:path w="2864" h="2546" extrusionOk="0">
                    <a:moveTo>
                      <a:pt x="1280" y="572"/>
                    </a:moveTo>
                    <a:cubicBezTo>
                      <a:pt x="1669" y="635"/>
                      <a:pt x="2090" y="753"/>
                      <a:pt x="2216" y="1166"/>
                    </a:cubicBezTo>
                    <a:cubicBezTo>
                      <a:pt x="2364" y="1661"/>
                      <a:pt x="1814" y="1955"/>
                      <a:pt x="1398" y="1964"/>
                    </a:cubicBezTo>
                    <a:cubicBezTo>
                      <a:pt x="1389" y="1964"/>
                      <a:pt x="1380" y="1964"/>
                      <a:pt x="1371" y="1964"/>
                    </a:cubicBezTo>
                    <a:cubicBezTo>
                      <a:pt x="1032" y="1964"/>
                      <a:pt x="630" y="1794"/>
                      <a:pt x="569" y="1425"/>
                    </a:cubicBezTo>
                    <a:cubicBezTo>
                      <a:pt x="502" y="1019"/>
                      <a:pt x="785" y="756"/>
                      <a:pt x="1148" y="681"/>
                    </a:cubicBezTo>
                    <a:cubicBezTo>
                      <a:pt x="1208" y="668"/>
                      <a:pt x="1257" y="629"/>
                      <a:pt x="1280" y="572"/>
                    </a:cubicBezTo>
                    <a:close/>
                    <a:moveTo>
                      <a:pt x="1176" y="1"/>
                    </a:moveTo>
                    <a:cubicBezTo>
                      <a:pt x="1152" y="1"/>
                      <a:pt x="1129" y="1"/>
                      <a:pt x="1105" y="2"/>
                    </a:cubicBezTo>
                    <a:cubicBezTo>
                      <a:pt x="961" y="8"/>
                      <a:pt x="865" y="132"/>
                      <a:pt x="843" y="259"/>
                    </a:cubicBezTo>
                    <a:cubicBezTo>
                      <a:pt x="358" y="336"/>
                      <a:pt x="1" y="883"/>
                      <a:pt x="1" y="1365"/>
                    </a:cubicBezTo>
                    <a:cubicBezTo>
                      <a:pt x="2" y="2082"/>
                      <a:pt x="684" y="2528"/>
                      <a:pt x="1343" y="2545"/>
                    </a:cubicBezTo>
                    <a:cubicBezTo>
                      <a:pt x="1355" y="2545"/>
                      <a:pt x="1367" y="2545"/>
                      <a:pt x="1379" y="2545"/>
                    </a:cubicBezTo>
                    <a:cubicBezTo>
                      <a:pt x="2039" y="2545"/>
                      <a:pt x="2794" y="2104"/>
                      <a:pt x="2825" y="1387"/>
                    </a:cubicBezTo>
                    <a:cubicBezTo>
                      <a:pt x="2864" y="496"/>
                      <a:pt x="1967" y="1"/>
                      <a:pt x="11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3"/>
              <p:cNvSpPr/>
              <p:nvPr/>
            </p:nvSpPr>
            <p:spPr>
              <a:xfrm>
                <a:off x="6721815" y="4540804"/>
                <a:ext cx="93817" cy="77999"/>
              </a:xfrm>
              <a:custGeom>
                <a:avLst/>
                <a:gdLst/>
                <a:ahLst/>
                <a:cxnLst/>
                <a:rect l="l" t="t" r="r" b="b"/>
                <a:pathLst>
                  <a:path w="2835" h="2357" extrusionOk="0">
                    <a:moveTo>
                      <a:pt x="1503" y="510"/>
                    </a:moveTo>
                    <a:cubicBezTo>
                      <a:pt x="1749" y="510"/>
                      <a:pt x="1990" y="652"/>
                      <a:pt x="2061" y="920"/>
                    </a:cubicBezTo>
                    <a:cubicBezTo>
                      <a:pt x="2176" y="1353"/>
                      <a:pt x="1810" y="1804"/>
                      <a:pt x="1382" y="1854"/>
                    </a:cubicBezTo>
                    <a:cubicBezTo>
                      <a:pt x="1354" y="1857"/>
                      <a:pt x="1324" y="1859"/>
                      <a:pt x="1295" y="1859"/>
                    </a:cubicBezTo>
                    <a:cubicBezTo>
                      <a:pt x="967" y="1859"/>
                      <a:pt x="603" y="1659"/>
                      <a:pt x="520" y="1329"/>
                    </a:cubicBezTo>
                    <a:cubicBezTo>
                      <a:pt x="448" y="1039"/>
                      <a:pt x="578" y="785"/>
                      <a:pt x="788" y="621"/>
                    </a:cubicBezTo>
                    <a:cubicBezTo>
                      <a:pt x="833" y="667"/>
                      <a:pt x="895" y="696"/>
                      <a:pt x="963" y="696"/>
                    </a:cubicBezTo>
                    <a:cubicBezTo>
                      <a:pt x="1016" y="696"/>
                      <a:pt x="1073" y="678"/>
                      <a:pt x="1126" y="636"/>
                    </a:cubicBezTo>
                    <a:cubicBezTo>
                      <a:pt x="1236" y="552"/>
                      <a:pt x="1371" y="510"/>
                      <a:pt x="1503" y="510"/>
                    </a:cubicBezTo>
                    <a:close/>
                    <a:moveTo>
                      <a:pt x="1482" y="1"/>
                    </a:moveTo>
                    <a:cubicBezTo>
                      <a:pt x="1298" y="1"/>
                      <a:pt x="1117" y="48"/>
                      <a:pt x="964" y="151"/>
                    </a:cubicBezTo>
                    <a:cubicBezTo>
                      <a:pt x="407" y="209"/>
                      <a:pt x="1" y="797"/>
                      <a:pt x="67" y="1358"/>
                    </a:cubicBezTo>
                    <a:cubicBezTo>
                      <a:pt x="139" y="1971"/>
                      <a:pt x="743" y="2356"/>
                      <a:pt x="1330" y="2356"/>
                    </a:cubicBezTo>
                    <a:cubicBezTo>
                      <a:pt x="1434" y="2356"/>
                      <a:pt x="1537" y="2344"/>
                      <a:pt x="1636" y="2320"/>
                    </a:cubicBezTo>
                    <a:cubicBezTo>
                      <a:pt x="2349" y="2142"/>
                      <a:pt x="2834" y="1254"/>
                      <a:pt x="2479" y="575"/>
                    </a:cubicBezTo>
                    <a:cubicBezTo>
                      <a:pt x="2295" y="222"/>
                      <a:pt x="1881" y="1"/>
                      <a:pt x="14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3"/>
              <p:cNvSpPr/>
              <p:nvPr/>
            </p:nvSpPr>
            <p:spPr>
              <a:xfrm>
                <a:off x="6838367" y="4387487"/>
                <a:ext cx="70652" cy="67211"/>
              </a:xfrm>
              <a:custGeom>
                <a:avLst/>
                <a:gdLst/>
                <a:ahLst/>
                <a:cxnLst/>
                <a:rect l="l" t="t" r="r" b="b"/>
                <a:pathLst>
                  <a:path w="2135" h="2031" extrusionOk="0">
                    <a:moveTo>
                      <a:pt x="807" y="423"/>
                    </a:moveTo>
                    <a:cubicBezTo>
                      <a:pt x="831" y="453"/>
                      <a:pt x="864" y="476"/>
                      <a:pt x="899" y="488"/>
                    </a:cubicBezTo>
                    <a:cubicBezTo>
                      <a:pt x="1050" y="543"/>
                      <a:pt x="1196" y="520"/>
                      <a:pt x="1332" y="626"/>
                    </a:cubicBezTo>
                    <a:cubicBezTo>
                      <a:pt x="1459" y="727"/>
                      <a:pt x="1547" y="869"/>
                      <a:pt x="1574" y="1030"/>
                    </a:cubicBezTo>
                    <a:cubicBezTo>
                      <a:pt x="1625" y="1357"/>
                      <a:pt x="1336" y="1556"/>
                      <a:pt x="1040" y="1556"/>
                    </a:cubicBezTo>
                    <a:cubicBezTo>
                      <a:pt x="1031" y="1556"/>
                      <a:pt x="1023" y="1556"/>
                      <a:pt x="1014" y="1555"/>
                    </a:cubicBezTo>
                    <a:cubicBezTo>
                      <a:pt x="687" y="1542"/>
                      <a:pt x="427" y="1315"/>
                      <a:pt x="462" y="972"/>
                    </a:cubicBezTo>
                    <a:cubicBezTo>
                      <a:pt x="490" y="710"/>
                      <a:pt x="625" y="549"/>
                      <a:pt x="807" y="423"/>
                    </a:cubicBezTo>
                    <a:close/>
                    <a:moveTo>
                      <a:pt x="924" y="1"/>
                    </a:moveTo>
                    <a:cubicBezTo>
                      <a:pt x="422" y="1"/>
                      <a:pt x="28" y="572"/>
                      <a:pt x="15" y="1039"/>
                    </a:cubicBezTo>
                    <a:cubicBezTo>
                      <a:pt x="0" y="1612"/>
                      <a:pt x="489" y="2031"/>
                      <a:pt x="1041" y="2031"/>
                    </a:cubicBezTo>
                    <a:cubicBezTo>
                      <a:pt x="1053" y="2031"/>
                      <a:pt x="1065" y="2031"/>
                      <a:pt x="1077" y="2030"/>
                    </a:cubicBezTo>
                    <a:cubicBezTo>
                      <a:pt x="1649" y="2012"/>
                      <a:pt x="2135" y="1563"/>
                      <a:pt x="2049" y="967"/>
                    </a:cubicBezTo>
                    <a:cubicBezTo>
                      <a:pt x="1995" y="585"/>
                      <a:pt x="1573" y="25"/>
                      <a:pt x="1134" y="25"/>
                    </a:cubicBezTo>
                    <a:cubicBezTo>
                      <a:pt x="1113" y="25"/>
                      <a:pt x="1093" y="26"/>
                      <a:pt x="1072" y="28"/>
                    </a:cubicBezTo>
                    <a:cubicBezTo>
                      <a:pt x="1061" y="24"/>
                      <a:pt x="1055" y="15"/>
                      <a:pt x="1043" y="11"/>
                    </a:cubicBezTo>
                    <a:cubicBezTo>
                      <a:pt x="1003" y="4"/>
                      <a:pt x="963" y="1"/>
                      <a:pt x="9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3"/>
              <p:cNvSpPr/>
              <p:nvPr/>
            </p:nvSpPr>
            <p:spPr>
              <a:xfrm>
                <a:off x="7021633" y="4067482"/>
                <a:ext cx="85842" cy="78231"/>
              </a:xfrm>
              <a:custGeom>
                <a:avLst/>
                <a:gdLst/>
                <a:ahLst/>
                <a:cxnLst/>
                <a:rect l="l" t="t" r="r" b="b"/>
                <a:pathLst>
                  <a:path w="2594" h="2364" extrusionOk="0">
                    <a:moveTo>
                      <a:pt x="1571" y="478"/>
                    </a:moveTo>
                    <a:cubicBezTo>
                      <a:pt x="1827" y="639"/>
                      <a:pt x="2011" y="901"/>
                      <a:pt x="2017" y="1219"/>
                    </a:cubicBezTo>
                    <a:cubicBezTo>
                      <a:pt x="2024" y="1592"/>
                      <a:pt x="1737" y="1832"/>
                      <a:pt x="1385" y="1832"/>
                    </a:cubicBezTo>
                    <a:cubicBezTo>
                      <a:pt x="1369" y="1832"/>
                      <a:pt x="1353" y="1832"/>
                      <a:pt x="1337" y="1831"/>
                    </a:cubicBezTo>
                    <a:cubicBezTo>
                      <a:pt x="976" y="1809"/>
                      <a:pt x="610" y="1550"/>
                      <a:pt x="685" y="1147"/>
                    </a:cubicBezTo>
                    <a:cubicBezTo>
                      <a:pt x="764" y="729"/>
                      <a:pt x="1181" y="518"/>
                      <a:pt x="1571" y="478"/>
                    </a:cubicBezTo>
                    <a:close/>
                    <a:moveTo>
                      <a:pt x="1469" y="0"/>
                    </a:moveTo>
                    <a:cubicBezTo>
                      <a:pt x="1461" y="0"/>
                      <a:pt x="1453" y="0"/>
                      <a:pt x="1446" y="0"/>
                    </a:cubicBezTo>
                    <a:cubicBezTo>
                      <a:pt x="1444" y="0"/>
                      <a:pt x="1443" y="0"/>
                      <a:pt x="1441" y="0"/>
                    </a:cubicBezTo>
                    <a:cubicBezTo>
                      <a:pt x="1380" y="0"/>
                      <a:pt x="1324" y="31"/>
                      <a:pt x="1290" y="82"/>
                    </a:cubicBezTo>
                    <a:cubicBezTo>
                      <a:pt x="1278" y="81"/>
                      <a:pt x="1267" y="81"/>
                      <a:pt x="1255" y="81"/>
                    </a:cubicBezTo>
                    <a:cubicBezTo>
                      <a:pt x="772" y="81"/>
                      <a:pt x="293" y="519"/>
                      <a:pt x="170" y="1007"/>
                    </a:cubicBezTo>
                    <a:cubicBezTo>
                      <a:pt x="0" y="1688"/>
                      <a:pt x="544" y="2262"/>
                      <a:pt x="1193" y="2351"/>
                    </a:cubicBezTo>
                    <a:cubicBezTo>
                      <a:pt x="1253" y="2360"/>
                      <a:pt x="1313" y="2364"/>
                      <a:pt x="1373" y="2364"/>
                    </a:cubicBezTo>
                    <a:cubicBezTo>
                      <a:pt x="1951" y="2364"/>
                      <a:pt x="2472" y="1979"/>
                      <a:pt x="2533" y="1367"/>
                    </a:cubicBezTo>
                    <a:cubicBezTo>
                      <a:pt x="2594" y="744"/>
                      <a:pt x="2148" y="0"/>
                      <a:pt x="14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3"/>
              <p:cNvSpPr/>
              <p:nvPr/>
            </p:nvSpPr>
            <p:spPr>
              <a:xfrm>
                <a:off x="6945686" y="3887194"/>
                <a:ext cx="132767" cy="126149"/>
              </a:xfrm>
              <a:custGeom>
                <a:avLst/>
                <a:gdLst/>
                <a:ahLst/>
                <a:cxnLst/>
                <a:rect l="l" t="t" r="r" b="b"/>
                <a:pathLst>
                  <a:path w="4012" h="3812" extrusionOk="0">
                    <a:moveTo>
                      <a:pt x="2176" y="547"/>
                    </a:moveTo>
                    <a:cubicBezTo>
                      <a:pt x="2764" y="658"/>
                      <a:pt x="3265" y="1073"/>
                      <a:pt x="3333" y="1736"/>
                    </a:cubicBezTo>
                    <a:cubicBezTo>
                      <a:pt x="3409" y="2471"/>
                      <a:pt x="2931" y="3168"/>
                      <a:pt x="2189" y="3277"/>
                    </a:cubicBezTo>
                    <a:cubicBezTo>
                      <a:pt x="2115" y="3287"/>
                      <a:pt x="2041" y="3293"/>
                      <a:pt x="1969" y="3293"/>
                    </a:cubicBezTo>
                    <a:cubicBezTo>
                      <a:pt x="1316" y="3293"/>
                      <a:pt x="728" y="2871"/>
                      <a:pt x="589" y="2203"/>
                    </a:cubicBezTo>
                    <a:cubicBezTo>
                      <a:pt x="434" y="1448"/>
                      <a:pt x="945" y="551"/>
                      <a:pt x="1729" y="551"/>
                    </a:cubicBezTo>
                    <a:cubicBezTo>
                      <a:pt x="1827" y="551"/>
                      <a:pt x="1928" y="565"/>
                      <a:pt x="2033" y="595"/>
                    </a:cubicBezTo>
                    <a:cubicBezTo>
                      <a:pt x="2046" y="599"/>
                      <a:pt x="2059" y="601"/>
                      <a:pt x="2072" y="601"/>
                    </a:cubicBezTo>
                    <a:cubicBezTo>
                      <a:pt x="2112" y="601"/>
                      <a:pt x="2151" y="582"/>
                      <a:pt x="2176" y="547"/>
                    </a:cubicBezTo>
                    <a:close/>
                    <a:moveTo>
                      <a:pt x="1956" y="0"/>
                    </a:moveTo>
                    <a:cubicBezTo>
                      <a:pt x="1773" y="0"/>
                      <a:pt x="1587" y="27"/>
                      <a:pt x="1405" y="83"/>
                    </a:cubicBezTo>
                    <a:cubicBezTo>
                      <a:pt x="1349" y="98"/>
                      <a:pt x="1301" y="134"/>
                      <a:pt x="1270" y="183"/>
                    </a:cubicBezTo>
                    <a:cubicBezTo>
                      <a:pt x="627" y="359"/>
                      <a:pt x="116" y="1132"/>
                      <a:pt x="73" y="1800"/>
                    </a:cubicBezTo>
                    <a:cubicBezTo>
                      <a:pt x="1" y="2923"/>
                      <a:pt x="883" y="3811"/>
                      <a:pt x="1988" y="3811"/>
                    </a:cubicBezTo>
                    <a:cubicBezTo>
                      <a:pt x="2014" y="3811"/>
                      <a:pt x="2041" y="3811"/>
                      <a:pt x="2068" y="3810"/>
                    </a:cubicBezTo>
                    <a:cubicBezTo>
                      <a:pt x="3214" y="3765"/>
                      <a:pt x="4012" y="2695"/>
                      <a:pt x="3843" y="1581"/>
                    </a:cubicBezTo>
                    <a:cubicBezTo>
                      <a:pt x="3702" y="644"/>
                      <a:pt x="2856" y="0"/>
                      <a:pt x="19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23"/>
            <p:cNvGrpSpPr/>
            <p:nvPr/>
          </p:nvGrpSpPr>
          <p:grpSpPr>
            <a:xfrm>
              <a:off x="6648515" y="5156391"/>
              <a:ext cx="174596" cy="44774"/>
              <a:chOff x="6648515" y="5156391"/>
              <a:chExt cx="174596" cy="44774"/>
            </a:xfrm>
          </p:grpSpPr>
          <p:sp>
            <p:nvSpPr>
              <p:cNvPr id="518" name="Google Shape;518;p23"/>
              <p:cNvSpPr/>
              <p:nvPr/>
            </p:nvSpPr>
            <p:spPr>
              <a:xfrm>
                <a:off x="6648515" y="5156556"/>
                <a:ext cx="117875" cy="44609"/>
              </a:xfrm>
              <a:custGeom>
                <a:avLst/>
                <a:gdLst/>
                <a:ahLst/>
                <a:cxnLst/>
                <a:rect l="l" t="t" r="r" b="b"/>
                <a:pathLst>
                  <a:path w="3562" h="1348" extrusionOk="0">
                    <a:moveTo>
                      <a:pt x="178" y="1"/>
                    </a:moveTo>
                    <a:cubicBezTo>
                      <a:pt x="70" y="1"/>
                      <a:pt x="1" y="168"/>
                      <a:pt x="114" y="245"/>
                    </a:cubicBezTo>
                    <a:cubicBezTo>
                      <a:pt x="1087" y="909"/>
                      <a:pt x="2176" y="1275"/>
                      <a:pt x="3351" y="1347"/>
                    </a:cubicBezTo>
                    <a:cubicBezTo>
                      <a:pt x="3354" y="1348"/>
                      <a:pt x="3358" y="1348"/>
                      <a:pt x="3362" y="1348"/>
                    </a:cubicBezTo>
                    <a:cubicBezTo>
                      <a:pt x="3562" y="1348"/>
                      <a:pt x="3560" y="1024"/>
                      <a:pt x="3349" y="1015"/>
                    </a:cubicBezTo>
                    <a:cubicBezTo>
                      <a:pt x="2223" y="971"/>
                      <a:pt x="1190" y="637"/>
                      <a:pt x="246" y="23"/>
                    </a:cubicBezTo>
                    <a:cubicBezTo>
                      <a:pt x="223" y="7"/>
                      <a:pt x="200" y="1"/>
                      <a:pt x="1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3"/>
              <p:cNvSpPr/>
              <p:nvPr/>
            </p:nvSpPr>
            <p:spPr>
              <a:xfrm>
                <a:off x="6713178" y="5156391"/>
                <a:ext cx="109933" cy="37262"/>
              </a:xfrm>
              <a:custGeom>
                <a:avLst/>
                <a:gdLst/>
                <a:ahLst/>
                <a:cxnLst/>
                <a:rect l="l" t="t" r="r" b="b"/>
                <a:pathLst>
                  <a:path w="3322" h="1126" extrusionOk="0">
                    <a:moveTo>
                      <a:pt x="173" y="1"/>
                    </a:moveTo>
                    <a:cubicBezTo>
                      <a:pt x="43" y="1"/>
                      <a:pt x="0" y="207"/>
                      <a:pt x="142" y="250"/>
                    </a:cubicBezTo>
                    <a:cubicBezTo>
                      <a:pt x="1113" y="541"/>
                      <a:pt x="2087" y="821"/>
                      <a:pt x="3055" y="1118"/>
                    </a:cubicBezTo>
                    <a:cubicBezTo>
                      <a:pt x="3073" y="1123"/>
                      <a:pt x="3089" y="1126"/>
                      <a:pt x="3104" y="1126"/>
                    </a:cubicBezTo>
                    <a:cubicBezTo>
                      <a:pt x="3264" y="1126"/>
                      <a:pt x="3321" y="859"/>
                      <a:pt x="3140" y="810"/>
                    </a:cubicBezTo>
                    <a:cubicBezTo>
                      <a:pt x="2161" y="550"/>
                      <a:pt x="1187" y="273"/>
                      <a:pt x="210" y="6"/>
                    </a:cubicBezTo>
                    <a:cubicBezTo>
                      <a:pt x="197" y="3"/>
                      <a:pt x="185" y="1"/>
                      <a:pt x="1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0" name="Google Shape;520;p23"/>
          <p:cNvGrpSpPr/>
          <p:nvPr/>
        </p:nvGrpSpPr>
        <p:grpSpPr>
          <a:xfrm>
            <a:off x="5751609" y="213662"/>
            <a:ext cx="1480128" cy="1386642"/>
            <a:chOff x="5751609" y="213662"/>
            <a:chExt cx="1480128" cy="1386642"/>
          </a:xfrm>
        </p:grpSpPr>
        <p:grpSp>
          <p:nvGrpSpPr>
            <p:cNvPr id="521" name="Google Shape;521;p23"/>
            <p:cNvGrpSpPr/>
            <p:nvPr/>
          </p:nvGrpSpPr>
          <p:grpSpPr>
            <a:xfrm>
              <a:off x="5751609" y="213662"/>
              <a:ext cx="1480128" cy="1386642"/>
              <a:chOff x="5751609" y="213662"/>
              <a:chExt cx="1480128" cy="1386642"/>
            </a:xfrm>
          </p:grpSpPr>
          <p:sp>
            <p:nvSpPr>
              <p:cNvPr id="522" name="Google Shape;522;p23"/>
              <p:cNvSpPr/>
              <p:nvPr/>
            </p:nvSpPr>
            <p:spPr>
              <a:xfrm>
                <a:off x="5751609" y="213662"/>
                <a:ext cx="1480128" cy="1386642"/>
              </a:xfrm>
              <a:custGeom>
                <a:avLst/>
                <a:gdLst/>
                <a:ahLst/>
                <a:cxnLst/>
                <a:rect l="l" t="t" r="r" b="b"/>
                <a:pathLst>
                  <a:path w="44727" h="41902" extrusionOk="0">
                    <a:moveTo>
                      <a:pt x="13287" y="2579"/>
                    </a:moveTo>
                    <a:cubicBezTo>
                      <a:pt x="13503" y="2579"/>
                      <a:pt x="13717" y="2594"/>
                      <a:pt x="13935" y="2646"/>
                    </a:cubicBezTo>
                    <a:cubicBezTo>
                      <a:pt x="14225" y="2711"/>
                      <a:pt x="14482" y="2837"/>
                      <a:pt x="14750" y="2952"/>
                    </a:cubicBezTo>
                    <a:cubicBezTo>
                      <a:pt x="11990" y="7841"/>
                      <a:pt x="9108" y="12713"/>
                      <a:pt x="6648" y="17733"/>
                    </a:cubicBezTo>
                    <a:cubicBezTo>
                      <a:pt x="6568" y="17897"/>
                      <a:pt x="6642" y="18046"/>
                      <a:pt x="6761" y="18112"/>
                    </a:cubicBezTo>
                    <a:cubicBezTo>
                      <a:pt x="6752" y="18194"/>
                      <a:pt x="6781" y="18282"/>
                      <a:pt x="6859" y="18323"/>
                    </a:cubicBezTo>
                    <a:cubicBezTo>
                      <a:pt x="8967" y="19418"/>
                      <a:pt x="11139" y="20127"/>
                      <a:pt x="13105" y="21518"/>
                    </a:cubicBezTo>
                    <a:cubicBezTo>
                      <a:pt x="13994" y="22150"/>
                      <a:pt x="14831" y="22850"/>
                      <a:pt x="15608" y="23615"/>
                    </a:cubicBezTo>
                    <a:cubicBezTo>
                      <a:pt x="12195" y="21381"/>
                      <a:pt x="8149" y="19944"/>
                      <a:pt x="4133" y="19944"/>
                    </a:cubicBezTo>
                    <a:cubicBezTo>
                      <a:pt x="4087" y="19944"/>
                      <a:pt x="4040" y="19944"/>
                      <a:pt x="3994" y="19945"/>
                    </a:cubicBezTo>
                    <a:cubicBezTo>
                      <a:pt x="5691" y="17242"/>
                      <a:pt x="7008" y="14227"/>
                      <a:pt x="8463" y="11388"/>
                    </a:cubicBezTo>
                    <a:cubicBezTo>
                      <a:pt x="9953" y="8475"/>
                      <a:pt x="11442" y="5562"/>
                      <a:pt x="12928" y="2647"/>
                    </a:cubicBezTo>
                    <a:lnTo>
                      <a:pt x="12928" y="2649"/>
                    </a:lnTo>
                    <a:cubicBezTo>
                      <a:pt x="12934" y="2629"/>
                      <a:pt x="12940" y="2609"/>
                      <a:pt x="12943" y="2589"/>
                    </a:cubicBezTo>
                    <a:cubicBezTo>
                      <a:pt x="13059" y="2584"/>
                      <a:pt x="13173" y="2579"/>
                      <a:pt x="13287" y="2579"/>
                    </a:cubicBezTo>
                    <a:close/>
                    <a:moveTo>
                      <a:pt x="16898" y="682"/>
                    </a:moveTo>
                    <a:cubicBezTo>
                      <a:pt x="19774" y="776"/>
                      <a:pt x="22163" y="1857"/>
                      <a:pt x="24212" y="3895"/>
                    </a:cubicBezTo>
                    <a:cubicBezTo>
                      <a:pt x="26082" y="5756"/>
                      <a:pt x="27939" y="8202"/>
                      <a:pt x="28003" y="10938"/>
                    </a:cubicBezTo>
                    <a:cubicBezTo>
                      <a:pt x="28005" y="10948"/>
                      <a:pt x="28008" y="10959"/>
                      <a:pt x="28011" y="10970"/>
                    </a:cubicBezTo>
                    <a:cubicBezTo>
                      <a:pt x="25275" y="16344"/>
                      <a:pt x="22290" y="21515"/>
                      <a:pt x="19216" y="26698"/>
                    </a:cubicBezTo>
                    <a:cubicBezTo>
                      <a:pt x="19181" y="26644"/>
                      <a:pt x="19144" y="26592"/>
                      <a:pt x="19109" y="26538"/>
                    </a:cubicBezTo>
                    <a:cubicBezTo>
                      <a:pt x="19111" y="26450"/>
                      <a:pt x="19077" y="26359"/>
                      <a:pt x="18991" y="26278"/>
                    </a:cubicBezTo>
                    <a:cubicBezTo>
                      <a:pt x="18938" y="26227"/>
                      <a:pt x="18879" y="26178"/>
                      <a:pt x="18826" y="26128"/>
                    </a:cubicBezTo>
                    <a:cubicBezTo>
                      <a:pt x="16205" y="22428"/>
                      <a:pt x="11695" y="18599"/>
                      <a:pt x="7173" y="17949"/>
                    </a:cubicBezTo>
                    <a:cubicBezTo>
                      <a:pt x="10786" y="12478"/>
                      <a:pt x="13821" y="6468"/>
                      <a:pt x="16898" y="682"/>
                    </a:cubicBezTo>
                    <a:close/>
                    <a:moveTo>
                      <a:pt x="28691" y="11244"/>
                    </a:moveTo>
                    <a:cubicBezTo>
                      <a:pt x="31648" y="11396"/>
                      <a:pt x="34445" y="11827"/>
                      <a:pt x="36972" y="13509"/>
                    </a:cubicBezTo>
                    <a:cubicBezTo>
                      <a:pt x="39421" y="15140"/>
                      <a:pt x="41196" y="17502"/>
                      <a:pt x="42205" y="20251"/>
                    </a:cubicBezTo>
                    <a:cubicBezTo>
                      <a:pt x="42167" y="20280"/>
                      <a:pt x="42135" y="20316"/>
                      <a:pt x="42111" y="20357"/>
                    </a:cubicBezTo>
                    <a:cubicBezTo>
                      <a:pt x="38978" y="25428"/>
                      <a:pt x="34053" y="29401"/>
                      <a:pt x="31906" y="35060"/>
                    </a:cubicBezTo>
                    <a:cubicBezTo>
                      <a:pt x="29970" y="30305"/>
                      <a:pt x="24912" y="26960"/>
                      <a:pt x="19804" y="26918"/>
                    </a:cubicBezTo>
                    <a:cubicBezTo>
                      <a:pt x="23180" y="21985"/>
                      <a:pt x="26122" y="16634"/>
                      <a:pt x="28691" y="11244"/>
                    </a:cubicBezTo>
                    <a:close/>
                    <a:moveTo>
                      <a:pt x="41948" y="21977"/>
                    </a:moveTo>
                    <a:cubicBezTo>
                      <a:pt x="42731" y="22305"/>
                      <a:pt x="43181" y="22997"/>
                      <a:pt x="43241" y="23817"/>
                    </a:cubicBezTo>
                    <a:cubicBezTo>
                      <a:pt x="43201" y="23840"/>
                      <a:pt x="43164" y="23869"/>
                      <a:pt x="43135" y="23903"/>
                    </a:cubicBezTo>
                    <a:cubicBezTo>
                      <a:pt x="39317" y="28356"/>
                      <a:pt x="34949" y="32922"/>
                      <a:pt x="32158" y="38137"/>
                    </a:cubicBezTo>
                    <a:cubicBezTo>
                      <a:pt x="30895" y="35363"/>
                      <a:pt x="28953" y="33041"/>
                      <a:pt x="26651" y="31050"/>
                    </a:cubicBezTo>
                    <a:cubicBezTo>
                      <a:pt x="25240" y="29831"/>
                      <a:pt x="23702" y="28569"/>
                      <a:pt x="21959" y="27868"/>
                    </a:cubicBezTo>
                    <a:lnTo>
                      <a:pt x="21959" y="27868"/>
                    </a:lnTo>
                    <a:cubicBezTo>
                      <a:pt x="26171" y="28845"/>
                      <a:pt x="29498" y="31658"/>
                      <a:pt x="31406" y="35746"/>
                    </a:cubicBezTo>
                    <a:cubicBezTo>
                      <a:pt x="31465" y="35872"/>
                      <a:pt x="31576" y="35925"/>
                      <a:pt x="31692" y="35925"/>
                    </a:cubicBezTo>
                    <a:cubicBezTo>
                      <a:pt x="31750" y="35925"/>
                      <a:pt x="31809" y="35911"/>
                      <a:pt x="31864" y="35887"/>
                    </a:cubicBezTo>
                    <a:cubicBezTo>
                      <a:pt x="31914" y="35911"/>
                      <a:pt x="31970" y="35923"/>
                      <a:pt x="32026" y="35923"/>
                    </a:cubicBezTo>
                    <a:cubicBezTo>
                      <a:pt x="32152" y="35923"/>
                      <a:pt x="32280" y="35859"/>
                      <a:pt x="32337" y="35710"/>
                    </a:cubicBezTo>
                    <a:cubicBezTo>
                      <a:pt x="34388" y="30372"/>
                      <a:pt x="38755" y="26587"/>
                      <a:pt x="41948" y="21977"/>
                    </a:cubicBezTo>
                    <a:close/>
                    <a:moveTo>
                      <a:pt x="9788" y="2664"/>
                    </a:moveTo>
                    <a:cubicBezTo>
                      <a:pt x="10503" y="2737"/>
                      <a:pt x="11165" y="2880"/>
                      <a:pt x="11846" y="3130"/>
                    </a:cubicBezTo>
                    <a:cubicBezTo>
                      <a:pt x="10453" y="5860"/>
                      <a:pt x="9059" y="8593"/>
                      <a:pt x="7665" y="11325"/>
                    </a:cubicBezTo>
                    <a:cubicBezTo>
                      <a:pt x="6236" y="14136"/>
                      <a:pt x="4590" y="16938"/>
                      <a:pt x="3423" y="19868"/>
                    </a:cubicBezTo>
                    <a:cubicBezTo>
                      <a:pt x="3406" y="19913"/>
                      <a:pt x="3401" y="19960"/>
                      <a:pt x="3413" y="20006"/>
                    </a:cubicBezTo>
                    <a:cubicBezTo>
                      <a:pt x="3268" y="20127"/>
                      <a:pt x="3326" y="20406"/>
                      <a:pt x="3567" y="20437"/>
                    </a:cubicBezTo>
                    <a:cubicBezTo>
                      <a:pt x="9126" y="21158"/>
                      <a:pt x="13989" y="22878"/>
                      <a:pt x="18225" y="26621"/>
                    </a:cubicBezTo>
                    <a:cubicBezTo>
                      <a:pt x="18371" y="26816"/>
                      <a:pt x="18516" y="27009"/>
                      <a:pt x="18659" y="27208"/>
                    </a:cubicBezTo>
                    <a:cubicBezTo>
                      <a:pt x="18742" y="27324"/>
                      <a:pt x="18858" y="27372"/>
                      <a:pt x="18971" y="27372"/>
                    </a:cubicBezTo>
                    <a:cubicBezTo>
                      <a:pt x="19008" y="27372"/>
                      <a:pt x="19045" y="27367"/>
                      <a:pt x="19080" y="27358"/>
                    </a:cubicBezTo>
                    <a:cubicBezTo>
                      <a:pt x="19126" y="27445"/>
                      <a:pt x="19218" y="27500"/>
                      <a:pt x="19317" y="27502"/>
                    </a:cubicBezTo>
                    <a:cubicBezTo>
                      <a:pt x="19337" y="27503"/>
                      <a:pt x="19357" y="27506"/>
                      <a:pt x="19379" y="27506"/>
                    </a:cubicBezTo>
                    <a:cubicBezTo>
                      <a:pt x="19377" y="27584"/>
                      <a:pt x="19417" y="27663"/>
                      <a:pt x="19507" y="27686"/>
                    </a:cubicBezTo>
                    <a:cubicBezTo>
                      <a:pt x="24727" y="28974"/>
                      <a:pt x="29585" y="34045"/>
                      <a:pt x="31653" y="38875"/>
                    </a:cubicBezTo>
                    <a:cubicBezTo>
                      <a:pt x="31714" y="39018"/>
                      <a:pt x="31821" y="39077"/>
                      <a:pt x="31932" y="39077"/>
                    </a:cubicBezTo>
                    <a:cubicBezTo>
                      <a:pt x="32070" y="39077"/>
                      <a:pt x="32215" y="38989"/>
                      <a:pt x="32293" y="38857"/>
                    </a:cubicBezTo>
                    <a:cubicBezTo>
                      <a:pt x="32359" y="38840"/>
                      <a:pt x="32417" y="38799"/>
                      <a:pt x="32457" y="38744"/>
                    </a:cubicBezTo>
                    <a:cubicBezTo>
                      <a:pt x="35823" y="34107"/>
                      <a:pt x="39334" y="29684"/>
                      <a:pt x="42971" y="25270"/>
                    </a:cubicBezTo>
                    <a:cubicBezTo>
                      <a:pt x="43330" y="25547"/>
                      <a:pt x="43671" y="25854"/>
                      <a:pt x="43955" y="26209"/>
                    </a:cubicBezTo>
                    <a:cubicBezTo>
                      <a:pt x="43932" y="26223"/>
                      <a:pt x="43910" y="26241"/>
                      <a:pt x="43893" y="26261"/>
                    </a:cubicBezTo>
                    <a:cubicBezTo>
                      <a:pt x="40136" y="31064"/>
                      <a:pt x="36194" y="35918"/>
                      <a:pt x="33005" y="41125"/>
                    </a:cubicBezTo>
                    <a:cubicBezTo>
                      <a:pt x="29844" y="36573"/>
                      <a:pt x="25931" y="32118"/>
                      <a:pt x="21240" y="29111"/>
                    </a:cubicBezTo>
                    <a:cubicBezTo>
                      <a:pt x="21207" y="29092"/>
                      <a:pt x="21169" y="29081"/>
                      <a:pt x="21131" y="29081"/>
                    </a:cubicBezTo>
                    <a:cubicBezTo>
                      <a:pt x="21061" y="29015"/>
                      <a:pt x="20969" y="28975"/>
                      <a:pt x="20876" y="28975"/>
                    </a:cubicBezTo>
                    <a:cubicBezTo>
                      <a:pt x="20772" y="28975"/>
                      <a:pt x="20668" y="29025"/>
                      <a:pt x="20593" y="29147"/>
                    </a:cubicBezTo>
                    <a:cubicBezTo>
                      <a:pt x="20305" y="29616"/>
                      <a:pt x="19571" y="29842"/>
                      <a:pt x="18929" y="29842"/>
                    </a:cubicBezTo>
                    <a:cubicBezTo>
                      <a:pt x="18681" y="29842"/>
                      <a:pt x="18447" y="29809"/>
                      <a:pt x="18258" y="29742"/>
                    </a:cubicBezTo>
                    <a:cubicBezTo>
                      <a:pt x="17167" y="29363"/>
                      <a:pt x="17725" y="28261"/>
                      <a:pt x="17529" y="27463"/>
                    </a:cubicBezTo>
                    <a:cubicBezTo>
                      <a:pt x="17513" y="27405"/>
                      <a:pt x="17475" y="27358"/>
                      <a:pt x="17421" y="27332"/>
                    </a:cubicBezTo>
                    <a:cubicBezTo>
                      <a:pt x="17417" y="27220"/>
                      <a:pt x="17365" y="27111"/>
                      <a:pt x="17242" y="27038"/>
                    </a:cubicBezTo>
                    <a:cubicBezTo>
                      <a:pt x="12344" y="24060"/>
                      <a:pt x="6435" y="21767"/>
                      <a:pt x="647" y="21524"/>
                    </a:cubicBezTo>
                    <a:cubicBezTo>
                      <a:pt x="689" y="21507"/>
                      <a:pt x="725" y="21476"/>
                      <a:pt x="750" y="21438"/>
                    </a:cubicBezTo>
                    <a:cubicBezTo>
                      <a:pt x="4285" y="15592"/>
                      <a:pt x="6953" y="9028"/>
                      <a:pt x="9756" y="2806"/>
                    </a:cubicBezTo>
                    <a:cubicBezTo>
                      <a:pt x="9776" y="2760"/>
                      <a:pt x="9786" y="2713"/>
                      <a:pt x="9788" y="2664"/>
                    </a:cubicBezTo>
                    <a:close/>
                    <a:moveTo>
                      <a:pt x="16592" y="1"/>
                    </a:moveTo>
                    <a:cubicBezTo>
                      <a:pt x="16478" y="1"/>
                      <a:pt x="16365" y="56"/>
                      <a:pt x="16291" y="190"/>
                    </a:cubicBezTo>
                    <a:cubicBezTo>
                      <a:pt x="15888" y="924"/>
                      <a:pt x="15481" y="1656"/>
                      <a:pt x="15069" y="2388"/>
                    </a:cubicBezTo>
                    <a:cubicBezTo>
                      <a:pt x="14597" y="2066"/>
                      <a:pt x="13968" y="1913"/>
                      <a:pt x="13374" y="1913"/>
                    </a:cubicBezTo>
                    <a:cubicBezTo>
                      <a:pt x="13155" y="1913"/>
                      <a:pt x="12941" y="1934"/>
                      <a:pt x="12741" y="1975"/>
                    </a:cubicBezTo>
                    <a:cubicBezTo>
                      <a:pt x="12672" y="1989"/>
                      <a:pt x="12611" y="2030"/>
                      <a:pt x="12571" y="2090"/>
                    </a:cubicBezTo>
                    <a:cubicBezTo>
                      <a:pt x="12460" y="2090"/>
                      <a:pt x="12350" y="2139"/>
                      <a:pt x="12283" y="2272"/>
                    </a:cubicBezTo>
                    <a:lnTo>
                      <a:pt x="12119" y="2594"/>
                    </a:lnTo>
                    <a:cubicBezTo>
                      <a:pt x="11468" y="2292"/>
                      <a:pt x="10733" y="2112"/>
                      <a:pt x="10008" y="2112"/>
                    </a:cubicBezTo>
                    <a:cubicBezTo>
                      <a:pt x="9864" y="2112"/>
                      <a:pt x="9720" y="2119"/>
                      <a:pt x="9577" y="2134"/>
                    </a:cubicBezTo>
                    <a:cubicBezTo>
                      <a:pt x="9494" y="2140"/>
                      <a:pt x="9417" y="2188"/>
                      <a:pt x="9374" y="2260"/>
                    </a:cubicBezTo>
                    <a:cubicBezTo>
                      <a:pt x="9276" y="2267"/>
                      <a:pt x="9184" y="2318"/>
                      <a:pt x="9129" y="2440"/>
                    </a:cubicBezTo>
                    <a:cubicBezTo>
                      <a:pt x="6314" y="8749"/>
                      <a:pt x="2942" y="14874"/>
                      <a:pt x="309" y="21253"/>
                    </a:cubicBezTo>
                    <a:cubicBezTo>
                      <a:pt x="261" y="21371"/>
                      <a:pt x="321" y="21463"/>
                      <a:pt x="413" y="21512"/>
                    </a:cubicBezTo>
                    <a:cubicBezTo>
                      <a:pt x="385" y="21512"/>
                      <a:pt x="358" y="21509"/>
                      <a:pt x="332" y="21507"/>
                    </a:cubicBezTo>
                    <a:cubicBezTo>
                      <a:pt x="330" y="21507"/>
                      <a:pt x="327" y="21507"/>
                      <a:pt x="325" y="21507"/>
                    </a:cubicBezTo>
                    <a:cubicBezTo>
                      <a:pt x="67" y="21507"/>
                      <a:pt x="0" y="21929"/>
                      <a:pt x="268" y="21976"/>
                    </a:cubicBezTo>
                    <a:cubicBezTo>
                      <a:pt x="6219" y="23057"/>
                      <a:pt x="11624" y="24541"/>
                      <a:pt x="16861" y="27690"/>
                    </a:cubicBezTo>
                    <a:cubicBezTo>
                      <a:pt x="16882" y="27702"/>
                      <a:pt x="16904" y="27713"/>
                      <a:pt x="16927" y="27721"/>
                    </a:cubicBezTo>
                    <a:cubicBezTo>
                      <a:pt x="16513" y="28686"/>
                      <a:pt x="16988" y="30044"/>
                      <a:pt x="17977" y="30406"/>
                    </a:cubicBezTo>
                    <a:cubicBezTo>
                      <a:pt x="18257" y="30508"/>
                      <a:pt x="18604" y="30562"/>
                      <a:pt x="18966" y="30562"/>
                    </a:cubicBezTo>
                    <a:cubicBezTo>
                      <a:pt x="19799" y="30562"/>
                      <a:pt x="20720" y="30278"/>
                      <a:pt x="21126" y="29646"/>
                    </a:cubicBezTo>
                    <a:cubicBezTo>
                      <a:pt x="25373" y="33360"/>
                      <a:pt x="29296" y="37039"/>
                      <a:pt x="32515" y="41733"/>
                    </a:cubicBezTo>
                    <a:cubicBezTo>
                      <a:pt x="32597" y="41852"/>
                      <a:pt x="32713" y="41901"/>
                      <a:pt x="32827" y="41901"/>
                    </a:cubicBezTo>
                    <a:cubicBezTo>
                      <a:pt x="33025" y="41901"/>
                      <a:pt x="33220" y="41755"/>
                      <a:pt x="33230" y="41566"/>
                    </a:cubicBezTo>
                    <a:cubicBezTo>
                      <a:pt x="33290" y="41562"/>
                      <a:pt x="33347" y="41533"/>
                      <a:pt x="33384" y="41484"/>
                    </a:cubicBezTo>
                    <a:cubicBezTo>
                      <a:pt x="37180" y="36681"/>
                      <a:pt x="40600" y="31571"/>
                      <a:pt x="44377" y="26747"/>
                    </a:cubicBezTo>
                    <a:cubicBezTo>
                      <a:pt x="44445" y="26662"/>
                      <a:pt x="44469" y="26554"/>
                      <a:pt x="44445" y="26450"/>
                    </a:cubicBezTo>
                    <a:cubicBezTo>
                      <a:pt x="44612" y="26385"/>
                      <a:pt x="44726" y="26212"/>
                      <a:pt x="44592" y="26034"/>
                    </a:cubicBezTo>
                    <a:cubicBezTo>
                      <a:pt x="44230" y="25557"/>
                      <a:pt x="43804" y="25166"/>
                      <a:pt x="43275" y="24900"/>
                    </a:cubicBezTo>
                    <a:cubicBezTo>
                      <a:pt x="43405" y="24743"/>
                      <a:pt x="43533" y="24587"/>
                      <a:pt x="43662" y="24429"/>
                    </a:cubicBezTo>
                    <a:cubicBezTo>
                      <a:pt x="43682" y="24408"/>
                      <a:pt x="43697" y="24383"/>
                      <a:pt x="43711" y="24357"/>
                    </a:cubicBezTo>
                    <a:cubicBezTo>
                      <a:pt x="43820" y="24333"/>
                      <a:pt x="43910" y="24259"/>
                      <a:pt x="43932" y="24122"/>
                    </a:cubicBezTo>
                    <a:cubicBezTo>
                      <a:pt x="44097" y="22991"/>
                      <a:pt x="43351" y="21829"/>
                      <a:pt x="42256" y="21527"/>
                    </a:cubicBezTo>
                    <a:cubicBezTo>
                      <a:pt x="42431" y="21267"/>
                      <a:pt x="42602" y="21006"/>
                      <a:pt x="42768" y="20740"/>
                    </a:cubicBezTo>
                    <a:cubicBezTo>
                      <a:pt x="42814" y="20671"/>
                      <a:pt x="42833" y="20588"/>
                      <a:pt x="42823" y="20507"/>
                    </a:cubicBezTo>
                    <a:cubicBezTo>
                      <a:pt x="42957" y="20430"/>
                      <a:pt x="43043" y="20285"/>
                      <a:pt x="42973" y="20092"/>
                    </a:cubicBezTo>
                    <a:cubicBezTo>
                      <a:pt x="41079" y="14880"/>
                      <a:pt x="36005" y="10587"/>
                      <a:pt x="30348" y="10587"/>
                    </a:cubicBezTo>
                    <a:cubicBezTo>
                      <a:pt x="29824" y="10587"/>
                      <a:pt x="29295" y="10624"/>
                      <a:pt x="28763" y="10700"/>
                    </a:cubicBezTo>
                    <a:cubicBezTo>
                      <a:pt x="28476" y="5641"/>
                      <a:pt x="22914" y="70"/>
                      <a:pt x="17718" y="70"/>
                    </a:cubicBezTo>
                    <a:cubicBezTo>
                      <a:pt x="17437" y="70"/>
                      <a:pt x="17157" y="86"/>
                      <a:pt x="16879" y="120"/>
                    </a:cubicBezTo>
                    <a:cubicBezTo>
                      <a:pt x="16801" y="46"/>
                      <a:pt x="16696" y="1"/>
                      <a:pt x="165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3"/>
              <p:cNvSpPr/>
              <p:nvPr/>
            </p:nvSpPr>
            <p:spPr>
              <a:xfrm>
                <a:off x="6084917" y="757670"/>
                <a:ext cx="306734" cy="212917"/>
              </a:xfrm>
              <a:custGeom>
                <a:avLst/>
                <a:gdLst/>
                <a:ahLst/>
                <a:cxnLst/>
                <a:rect l="l" t="t" r="r" b="b"/>
                <a:pathLst>
                  <a:path w="9269" h="6434" extrusionOk="0">
                    <a:moveTo>
                      <a:pt x="237" y="0"/>
                    </a:moveTo>
                    <a:cubicBezTo>
                      <a:pt x="233" y="0"/>
                      <a:pt x="229" y="0"/>
                      <a:pt x="226" y="0"/>
                    </a:cubicBezTo>
                    <a:cubicBezTo>
                      <a:pt x="1" y="0"/>
                      <a:pt x="10" y="323"/>
                      <a:pt x="226" y="345"/>
                    </a:cubicBezTo>
                    <a:cubicBezTo>
                      <a:pt x="4012" y="729"/>
                      <a:pt x="7026" y="2849"/>
                      <a:pt x="8644" y="6290"/>
                    </a:cubicBezTo>
                    <a:cubicBezTo>
                      <a:pt x="8691" y="6391"/>
                      <a:pt x="8782" y="6433"/>
                      <a:pt x="8877" y="6433"/>
                    </a:cubicBezTo>
                    <a:cubicBezTo>
                      <a:pt x="9065" y="6433"/>
                      <a:pt x="9269" y="6269"/>
                      <a:pt x="9184" y="6064"/>
                    </a:cubicBezTo>
                    <a:cubicBezTo>
                      <a:pt x="7709" y="2492"/>
                      <a:pt x="4115" y="0"/>
                      <a:pt x="2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3"/>
              <p:cNvSpPr/>
              <p:nvPr/>
            </p:nvSpPr>
            <p:spPr>
              <a:xfrm>
                <a:off x="6151201" y="657234"/>
                <a:ext cx="315769" cy="210303"/>
              </a:xfrm>
              <a:custGeom>
                <a:avLst/>
                <a:gdLst/>
                <a:ahLst/>
                <a:cxnLst/>
                <a:rect l="l" t="t" r="r" b="b"/>
                <a:pathLst>
                  <a:path w="9542" h="6355" extrusionOk="0">
                    <a:moveTo>
                      <a:pt x="258" y="0"/>
                    </a:moveTo>
                    <a:cubicBezTo>
                      <a:pt x="41" y="0"/>
                      <a:pt x="0" y="361"/>
                      <a:pt x="222" y="410"/>
                    </a:cubicBezTo>
                    <a:cubicBezTo>
                      <a:pt x="3815" y="1199"/>
                      <a:pt x="6841" y="3024"/>
                      <a:pt x="8803" y="6198"/>
                    </a:cubicBezTo>
                    <a:cubicBezTo>
                      <a:pt x="8872" y="6308"/>
                      <a:pt x="8974" y="6354"/>
                      <a:pt x="9075" y="6354"/>
                    </a:cubicBezTo>
                    <a:cubicBezTo>
                      <a:pt x="9308" y="6354"/>
                      <a:pt x="9542" y="6113"/>
                      <a:pt x="9381" y="5859"/>
                    </a:cubicBezTo>
                    <a:cubicBezTo>
                      <a:pt x="7371" y="2678"/>
                      <a:pt x="4074" y="358"/>
                      <a:pt x="278" y="1"/>
                    </a:cubicBezTo>
                    <a:cubicBezTo>
                      <a:pt x="271" y="0"/>
                      <a:pt x="265" y="0"/>
                      <a:pt x="2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3"/>
              <p:cNvSpPr/>
              <p:nvPr/>
            </p:nvSpPr>
            <p:spPr>
              <a:xfrm>
                <a:off x="6219041" y="566924"/>
                <a:ext cx="312360" cy="191639"/>
              </a:xfrm>
              <a:custGeom>
                <a:avLst/>
                <a:gdLst/>
                <a:ahLst/>
                <a:cxnLst/>
                <a:rect l="l" t="t" r="r" b="b"/>
                <a:pathLst>
                  <a:path w="9439" h="5791" extrusionOk="0">
                    <a:moveTo>
                      <a:pt x="262" y="1"/>
                    </a:moveTo>
                    <a:cubicBezTo>
                      <a:pt x="49" y="1"/>
                      <a:pt x="0" y="332"/>
                      <a:pt x="215" y="384"/>
                    </a:cubicBezTo>
                    <a:cubicBezTo>
                      <a:pt x="3765" y="1231"/>
                      <a:pt x="6497" y="2687"/>
                      <a:pt x="8718" y="5651"/>
                    </a:cubicBezTo>
                    <a:cubicBezTo>
                      <a:pt x="8792" y="5749"/>
                      <a:pt x="8894" y="5791"/>
                      <a:pt x="8994" y="5791"/>
                    </a:cubicBezTo>
                    <a:cubicBezTo>
                      <a:pt x="9222" y="5791"/>
                      <a:pt x="9438" y="5573"/>
                      <a:pt x="9277" y="5323"/>
                    </a:cubicBezTo>
                    <a:cubicBezTo>
                      <a:pt x="7373" y="2375"/>
                      <a:pt x="3835" y="73"/>
                      <a:pt x="267" y="1"/>
                    </a:cubicBezTo>
                    <a:cubicBezTo>
                      <a:pt x="265" y="1"/>
                      <a:pt x="264" y="1"/>
                      <a:pt x="2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a:off x="6273213" y="468805"/>
                <a:ext cx="310474" cy="188892"/>
              </a:xfrm>
              <a:custGeom>
                <a:avLst/>
                <a:gdLst/>
                <a:ahLst/>
                <a:cxnLst/>
                <a:rect l="l" t="t" r="r" b="b"/>
                <a:pathLst>
                  <a:path w="9382" h="5708" extrusionOk="0">
                    <a:moveTo>
                      <a:pt x="305" y="1"/>
                    </a:moveTo>
                    <a:cubicBezTo>
                      <a:pt x="1" y="1"/>
                      <a:pt x="16" y="436"/>
                      <a:pt x="307" y="466"/>
                    </a:cubicBezTo>
                    <a:cubicBezTo>
                      <a:pt x="2473" y="693"/>
                      <a:pt x="4557" y="1423"/>
                      <a:pt x="6262" y="2813"/>
                    </a:cubicBezTo>
                    <a:cubicBezTo>
                      <a:pt x="6919" y="3352"/>
                      <a:pt x="7505" y="3969"/>
                      <a:pt x="8009" y="4654"/>
                    </a:cubicBezTo>
                    <a:cubicBezTo>
                      <a:pt x="8308" y="5058"/>
                      <a:pt x="8444" y="5497"/>
                      <a:pt x="8908" y="5689"/>
                    </a:cubicBezTo>
                    <a:cubicBezTo>
                      <a:pt x="8940" y="5702"/>
                      <a:pt x="8971" y="5708"/>
                      <a:pt x="9003" y="5708"/>
                    </a:cubicBezTo>
                    <a:cubicBezTo>
                      <a:pt x="9200" y="5708"/>
                      <a:pt x="9381" y="5475"/>
                      <a:pt x="9313" y="5285"/>
                    </a:cubicBezTo>
                    <a:cubicBezTo>
                      <a:pt x="9307" y="5271"/>
                      <a:pt x="9302" y="5255"/>
                      <a:pt x="9296" y="5240"/>
                    </a:cubicBezTo>
                    <a:cubicBezTo>
                      <a:pt x="9267" y="5160"/>
                      <a:pt x="9210" y="5093"/>
                      <a:pt x="9137" y="5052"/>
                    </a:cubicBezTo>
                    <a:cubicBezTo>
                      <a:pt x="8544" y="4502"/>
                      <a:pt x="8115" y="3588"/>
                      <a:pt x="7528" y="3010"/>
                    </a:cubicBezTo>
                    <a:cubicBezTo>
                      <a:pt x="6888" y="2385"/>
                      <a:pt x="6173" y="1840"/>
                      <a:pt x="5401" y="1387"/>
                    </a:cubicBezTo>
                    <a:cubicBezTo>
                      <a:pt x="3843" y="471"/>
                      <a:pt x="2110" y="8"/>
                      <a:pt x="307" y="1"/>
                    </a:cubicBezTo>
                    <a:cubicBezTo>
                      <a:pt x="306" y="1"/>
                      <a:pt x="306" y="1"/>
                      <a:pt x="3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3"/>
              <p:cNvSpPr/>
              <p:nvPr/>
            </p:nvSpPr>
            <p:spPr>
              <a:xfrm>
                <a:off x="6333508" y="346065"/>
                <a:ext cx="307429" cy="236744"/>
              </a:xfrm>
              <a:custGeom>
                <a:avLst/>
                <a:gdLst/>
                <a:ahLst/>
                <a:cxnLst/>
                <a:rect l="l" t="t" r="r" b="b"/>
                <a:pathLst>
                  <a:path w="9290" h="7154" extrusionOk="0">
                    <a:moveTo>
                      <a:pt x="265" y="1"/>
                    </a:moveTo>
                    <a:cubicBezTo>
                      <a:pt x="43" y="1"/>
                      <a:pt x="0" y="372"/>
                      <a:pt x="226" y="420"/>
                    </a:cubicBezTo>
                    <a:cubicBezTo>
                      <a:pt x="4012" y="1236"/>
                      <a:pt x="6653" y="3691"/>
                      <a:pt x="8534" y="6983"/>
                    </a:cubicBezTo>
                    <a:cubicBezTo>
                      <a:pt x="8603" y="7103"/>
                      <a:pt x="8708" y="7153"/>
                      <a:pt x="8813" y="7153"/>
                    </a:cubicBezTo>
                    <a:cubicBezTo>
                      <a:pt x="9050" y="7153"/>
                      <a:pt x="9290" y="6903"/>
                      <a:pt x="9137" y="6632"/>
                    </a:cubicBezTo>
                    <a:cubicBezTo>
                      <a:pt x="7239" y="3278"/>
                      <a:pt x="4274" y="400"/>
                      <a:pt x="285" y="2"/>
                    </a:cubicBezTo>
                    <a:cubicBezTo>
                      <a:pt x="278" y="1"/>
                      <a:pt x="271" y="1"/>
                      <a:pt x="2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a:off x="6511281" y="1026679"/>
                <a:ext cx="302565" cy="211891"/>
              </a:xfrm>
              <a:custGeom>
                <a:avLst/>
                <a:gdLst/>
                <a:ahLst/>
                <a:cxnLst/>
                <a:rect l="l" t="t" r="r" b="b"/>
                <a:pathLst>
                  <a:path w="9143" h="6403" extrusionOk="0">
                    <a:moveTo>
                      <a:pt x="298" y="0"/>
                    </a:moveTo>
                    <a:cubicBezTo>
                      <a:pt x="269" y="0"/>
                      <a:pt x="239" y="0"/>
                      <a:pt x="209" y="1"/>
                    </a:cubicBezTo>
                    <a:cubicBezTo>
                      <a:pt x="10" y="2"/>
                      <a:pt x="0" y="258"/>
                      <a:pt x="166" y="325"/>
                    </a:cubicBezTo>
                    <a:cubicBezTo>
                      <a:pt x="1731" y="967"/>
                      <a:pt x="3310" y="1379"/>
                      <a:pt x="4735" y="2339"/>
                    </a:cubicBezTo>
                    <a:cubicBezTo>
                      <a:pt x="6283" y="3384"/>
                      <a:pt x="7383" y="4732"/>
                      <a:pt x="8440" y="6250"/>
                    </a:cubicBezTo>
                    <a:cubicBezTo>
                      <a:pt x="8514" y="6357"/>
                      <a:pt x="8617" y="6403"/>
                      <a:pt x="8716" y="6403"/>
                    </a:cubicBezTo>
                    <a:cubicBezTo>
                      <a:pt x="8936" y="6403"/>
                      <a:pt x="9143" y="6180"/>
                      <a:pt x="9008" y="5919"/>
                    </a:cubicBezTo>
                    <a:cubicBezTo>
                      <a:pt x="7477" y="2971"/>
                      <a:pt x="3758" y="0"/>
                      <a:pt x="2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a:off x="6557047" y="945271"/>
                <a:ext cx="330098" cy="214439"/>
              </a:xfrm>
              <a:custGeom>
                <a:avLst/>
                <a:gdLst/>
                <a:ahLst/>
                <a:cxnLst/>
                <a:rect l="l" t="t" r="r" b="b"/>
                <a:pathLst>
                  <a:path w="9975" h="6480" extrusionOk="0">
                    <a:moveTo>
                      <a:pt x="816" y="0"/>
                    </a:moveTo>
                    <a:cubicBezTo>
                      <a:pt x="633" y="0"/>
                      <a:pt x="450" y="6"/>
                      <a:pt x="267" y="18"/>
                    </a:cubicBezTo>
                    <a:cubicBezTo>
                      <a:pt x="0" y="35"/>
                      <a:pt x="10" y="398"/>
                      <a:pt x="267" y="425"/>
                    </a:cubicBezTo>
                    <a:cubicBezTo>
                      <a:pt x="4183" y="856"/>
                      <a:pt x="7423" y="2704"/>
                      <a:pt x="9233" y="6300"/>
                    </a:cubicBezTo>
                    <a:cubicBezTo>
                      <a:pt x="9297" y="6427"/>
                      <a:pt x="9399" y="6480"/>
                      <a:pt x="9503" y="6480"/>
                    </a:cubicBezTo>
                    <a:cubicBezTo>
                      <a:pt x="9733" y="6480"/>
                      <a:pt x="9974" y="6225"/>
                      <a:pt x="9839" y="5947"/>
                    </a:cubicBezTo>
                    <a:cubicBezTo>
                      <a:pt x="8201" y="2573"/>
                      <a:pt x="4633" y="0"/>
                      <a:pt x="8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a:off x="6628097" y="845795"/>
                <a:ext cx="335426" cy="208781"/>
              </a:xfrm>
              <a:custGeom>
                <a:avLst/>
                <a:gdLst/>
                <a:ahLst/>
                <a:cxnLst/>
                <a:rect l="l" t="t" r="r" b="b"/>
                <a:pathLst>
                  <a:path w="10136" h="6309" extrusionOk="0">
                    <a:moveTo>
                      <a:pt x="1409" y="1"/>
                    </a:moveTo>
                    <a:cubicBezTo>
                      <a:pt x="1019" y="1"/>
                      <a:pt x="627" y="30"/>
                      <a:pt x="234" y="91"/>
                    </a:cubicBezTo>
                    <a:cubicBezTo>
                      <a:pt x="1" y="128"/>
                      <a:pt x="74" y="471"/>
                      <a:pt x="287" y="483"/>
                    </a:cubicBezTo>
                    <a:cubicBezTo>
                      <a:pt x="4254" y="719"/>
                      <a:pt x="7705" y="2401"/>
                      <a:pt x="9454" y="6141"/>
                    </a:cubicBezTo>
                    <a:cubicBezTo>
                      <a:pt x="9509" y="6259"/>
                      <a:pt x="9602" y="6308"/>
                      <a:pt x="9699" y="6308"/>
                    </a:cubicBezTo>
                    <a:cubicBezTo>
                      <a:pt x="9909" y="6308"/>
                      <a:pt x="10135" y="6072"/>
                      <a:pt x="10014" y="5814"/>
                    </a:cubicBezTo>
                    <a:cubicBezTo>
                      <a:pt x="8489" y="2572"/>
                      <a:pt x="5063" y="1"/>
                      <a:pt x="14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p:nvPr/>
            </p:nvSpPr>
            <p:spPr>
              <a:xfrm>
                <a:off x="6685380" y="737715"/>
                <a:ext cx="339066" cy="214274"/>
              </a:xfrm>
              <a:custGeom>
                <a:avLst/>
                <a:gdLst/>
                <a:ahLst/>
                <a:cxnLst/>
                <a:rect l="l" t="t" r="r" b="b"/>
                <a:pathLst>
                  <a:path w="10246" h="6475" extrusionOk="0">
                    <a:moveTo>
                      <a:pt x="213" y="0"/>
                    </a:moveTo>
                    <a:cubicBezTo>
                      <a:pt x="22" y="0"/>
                      <a:pt x="1" y="306"/>
                      <a:pt x="186" y="361"/>
                    </a:cubicBezTo>
                    <a:cubicBezTo>
                      <a:pt x="3908" y="1456"/>
                      <a:pt x="7778" y="2469"/>
                      <a:pt x="9547" y="6302"/>
                    </a:cubicBezTo>
                    <a:cubicBezTo>
                      <a:pt x="9603" y="6424"/>
                      <a:pt x="9698" y="6474"/>
                      <a:pt x="9796" y="6474"/>
                    </a:cubicBezTo>
                    <a:cubicBezTo>
                      <a:pt x="10013" y="6474"/>
                      <a:pt x="10246" y="6231"/>
                      <a:pt x="10123" y="5965"/>
                    </a:cubicBezTo>
                    <a:cubicBezTo>
                      <a:pt x="8357" y="2170"/>
                      <a:pt x="4192" y="441"/>
                      <a:pt x="233" y="1"/>
                    </a:cubicBezTo>
                    <a:cubicBezTo>
                      <a:pt x="226" y="0"/>
                      <a:pt x="219" y="0"/>
                      <a:pt x="2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p:nvPr/>
            </p:nvSpPr>
            <p:spPr>
              <a:xfrm>
                <a:off x="6732305" y="653428"/>
                <a:ext cx="348100" cy="213016"/>
              </a:xfrm>
              <a:custGeom>
                <a:avLst/>
                <a:gdLst/>
                <a:ahLst/>
                <a:cxnLst/>
                <a:rect l="l" t="t" r="r" b="b"/>
                <a:pathLst>
                  <a:path w="10519" h="6437" extrusionOk="0">
                    <a:moveTo>
                      <a:pt x="236" y="0"/>
                    </a:moveTo>
                    <a:cubicBezTo>
                      <a:pt x="35" y="0"/>
                      <a:pt x="1" y="332"/>
                      <a:pt x="204" y="381"/>
                    </a:cubicBezTo>
                    <a:cubicBezTo>
                      <a:pt x="4066" y="1300"/>
                      <a:pt x="7322" y="3123"/>
                      <a:pt x="9769" y="6297"/>
                    </a:cubicBezTo>
                    <a:cubicBezTo>
                      <a:pt x="9845" y="6396"/>
                      <a:pt x="9948" y="6437"/>
                      <a:pt x="10050" y="6437"/>
                    </a:cubicBezTo>
                    <a:cubicBezTo>
                      <a:pt x="10290" y="6437"/>
                      <a:pt x="10519" y="6207"/>
                      <a:pt x="10339" y="5965"/>
                    </a:cubicBezTo>
                    <a:cubicBezTo>
                      <a:pt x="7940" y="2733"/>
                      <a:pt x="4301" y="404"/>
                      <a:pt x="255" y="1"/>
                    </a:cubicBezTo>
                    <a:cubicBezTo>
                      <a:pt x="249" y="0"/>
                      <a:pt x="242" y="0"/>
                      <a:pt x="2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23"/>
            <p:cNvGrpSpPr/>
            <p:nvPr/>
          </p:nvGrpSpPr>
          <p:grpSpPr>
            <a:xfrm>
              <a:off x="6864708" y="521224"/>
              <a:ext cx="165992" cy="77337"/>
              <a:chOff x="6864708" y="521224"/>
              <a:chExt cx="165992" cy="77337"/>
            </a:xfrm>
          </p:grpSpPr>
          <p:sp>
            <p:nvSpPr>
              <p:cNvPr id="534" name="Google Shape;534;p23"/>
              <p:cNvSpPr/>
              <p:nvPr/>
            </p:nvSpPr>
            <p:spPr>
              <a:xfrm>
                <a:off x="6864708" y="537869"/>
                <a:ext cx="108576" cy="60692"/>
              </a:xfrm>
              <a:custGeom>
                <a:avLst/>
                <a:gdLst/>
                <a:ahLst/>
                <a:cxnLst/>
                <a:rect l="l" t="t" r="r" b="b"/>
                <a:pathLst>
                  <a:path w="3281" h="1834" extrusionOk="0">
                    <a:moveTo>
                      <a:pt x="171" y="1"/>
                    </a:moveTo>
                    <a:cubicBezTo>
                      <a:pt x="1" y="1"/>
                      <a:pt x="10" y="263"/>
                      <a:pt x="183" y="281"/>
                    </a:cubicBezTo>
                    <a:cubicBezTo>
                      <a:pt x="1288" y="393"/>
                      <a:pt x="2197" y="938"/>
                      <a:pt x="2915" y="1773"/>
                    </a:cubicBezTo>
                    <a:cubicBezTo>
                      <a:pt x="2952" y="1816"/>
                      <a:pt x="2994" y="1834"/>
                      <a:pt x="3034" y="1834"/>
                    </a:cubicBezTo>
                    <a:cubicBezTo>
                      <a:pt x="3164" y="1834"/>
                      <a:pt x="3281" y="1651"/>
                      <a:pt x="3172" y="1514"/>
                    </a:cubicBezTo>
                    <a:cubicBezTo>
                      <a:pt x="2448" y="591"/>
                      <a:pt x="1340" y="78"/>
                      <a:pt x="183" y="1"/>
                    </a:cubicBezTo>
                    <a:cubicBezTo>
                      <a:pt x="179" y="1"/>
                      <a:pt x="175" y="1"/>
                      <a:pt x="1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3"/>
              <p:cNvSpPr/>
              <p:nvPr/>
            </p:nvSpPr>
            <p:spPr>
              <a:xfrm>
                <a:off x="6937711" y="521224"/>
                <a:ext cx="92990" cy="69196"/>
              </a:xfrm>
              <a:custGeom>
                <a:avLst/>
                <a:gdLst/>
                <a:ahLst/>
                <a:cxnLst/>
                <a:rect l="l" t="t" r="r" b="b"/>
                <a:pathLst>
                  <a:path w="2810" h="2091" extrusionOk="0">
                    <a:moveTo>
                      <a:pt x="178" y="1"/>
                    </a:moveTo>
                    <a:cubicBezTo>
                      <a:pt x="68" y="1"/>
                      <a:pt x="0" y="176"/>
                      <a:pt x="113" y="264"/>
                    </a:cubicBezTo>
                    <a:cubicBezTo>
                      <a:pt x="888" y="861"/>
                      <a:pt x="1646" y="1492"/>
                      <a:pt x="2447" y="2054"/>
                    </a:cubicBezTo>
                    <a:cubicBezTo>
                      <a:pt x="2484" y="2080"/>
                      <a:pt x="2519" y="2091"/>
                      <a:pt x="2553" y="2091"/>
                    </a:cubicBezTo>
                    <a:cubicBezTo>
                      <a:pt x="2711" y="2091"/>
                      <a:pt x="2810" y="1836"/>
                      <a:pt x="2646" y="1711"/>
                    </a:cubicBezTo>
                    <a:cubicBezTo>
                      <a:pt x="1874" y="1118"/>
                      <a:pt x="1049" y="585"/>
                      <a:pt x="251" y="26"/>
                    </a:cubicBezTo>
                    <a:cubicBezTo>
                      <a:pt x="225" y="9"/>
                      <a:pt x="201" y="1"/>
                      <a:pt x="1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23"/>
            <p:cNvGrpSpPr/>
            <p:nvPr/>
          </p:nvGrpSpPr>
          <p:grpSpPr>
            <a:xfrm>
              <a:off x="6567637" y="1421737"/>
              <a:ext cx="96663" cy="114037"/>
              <a:chOff x="6567637" y="1421737"/>
              <a:chExt cx="96663" cy="114037"/>
            </a:xfrm>
          </p:grpSpPr>
          <p:sp>
            <p:nvSpPr>
              <p:cNvPr id="537" name="Google Shape;537;p23"/>
              <p:cNvSpPr/>
              <p:nvPr/>
            </p:nvSpPr>
            <p:spPr>
              <a:xfrm>
                <a:off x="6576407" y="1421737"/>
                <a:ext cx="87894" cy="75484"/>
              </a:xfrm>
              <a:custGeom>
                <a:avLst/>
                <a:gdLst/>
                <a:ahLst/>
                <a:cxnLst/>
                <a:rect l="l" t="t" r="r" b="b"/>
                <a:pathLst>
                  <a:path w="2656" h="2281" extrusionOk="0">
                    <a:moveTo>
                      <a:pt x="236" y="0"/>
                    </a:moveTo>
                    <a:cubicBezTo>
                      <a:pt x="91" y="0"/>
                      <a:pt x="0" y="212"/>
                      <a:pt x="152" y="306"/>
                    </a:cubicBezTo>
                    <a:cubicBezTo>
                      <a:pt x="984" y="827"/>
                      <a:pt x="1641" y="1473"/>
                      <a:pt x="2266" y="2222"/>
                    </a:cubicBezTo>
                    <a:cubicBezTo>
                      <a:pt x="2300" y="2263"/>
                      <a:pt x="2344" y="2280"/>
                      <a:pt x="2388" y="2280"/>
                    </a:cubicBezTo>
                    <a:cubicBezTo>
                      <a:pt x="2519" y="2280"/>
                      <a:pt x="2655" y="2125"/>
                      <a:pt x="2564" y="1991"/>
                    </a:cubicBezTo>
                    <a:cubicBezTo>
                      <a:pt x="1998" y="1167"/>
                      <a:pt x="1192" y="499"/>
                      <a:pt x="318" y="23"/>
                    </a:cubicBezTo>
                    <a:cubicBezTo>
                      <a:pt x="289" y="7"/>
                      <a:pt x="262" y="0"/>
                      <a:pt x="2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3"/>
              <p:cNvSpPr/>
              <p:nvPr/>
            </p:nvSpPr>
            <p:spPr>
              <a:xfrm>
                <a:off x="6567637" y="1464823"/>
                <a:ext cx="73862" cy="70950"/>
              </a:xfrm>
              <a:custGeom>
                <a:avLst/>
                <a:gdLst/>
                <a:ahLst/>
                <a:cxnLst/>
                <a:rect l="l" t="t" r="r" b="b"/>
                <a:pathLst>
                  <a:path w="2232" h="2144" extrusionOk="0">
                    <a:moveTo>
                      <a:pt x="221" y="1"/>
                    </a:moveTo>
                    <a:cubicBezTo>
                      <a:pt x="83" y="1"/>
                      <a:pt x="1" y="229"/>
                      <a:pt x="146" y="292"/>
                    </a:cubicBezTo>
                    <a:cubicBezTo>
                      <a:pt x="924" y="628"/>
                      <a:pt x="1515" y="1224"/>
                      <a:pt x="1822" y="2017"/>
                    </a:cubicBezTo>
                    <a:cubicBezTo>
                      <a:pt x="1856" y="2105"/>
                      <a:pt x="1933" y="2143"/>
                      <a:pt x="2008" y="2143"/>
                    </a:cubicBezTo>
                    <a:cubicBezTo>
                      <a:pt x="2122" y="2143"/>
                      <a:pt x="2232" y="2056"/>
                      <a:pt x="2183" y="1917"/>
                    </a:cubicBezTo>
                    <a:cubicBezTo>
                      <a:pt x="1863" y="1026"/>
                      <a:pt x="1160" y="324"/>
                      <a:pt x="267" y="9"/>
                    </a:cubicBezTo>
                    <a:cubicBezTo>
                      <a:pt x="251" y="3"/>
                      <a:pt x="236" y="1"/>
                      <a:pt x="2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3" name="Google Shape;543;p23"/>
          <p:cNvGrpSpPr/>
          <p:nvPr/>
        </p:nvGrpSpPr>
        <p:grpSpPr>
          <a:xfrm>
            <a:off x="7346204" y="3514142"/>
            <a:ext cx="540037" cy="623992"/>
            <a:chOff x="7346204" y="3514142"/>
            <a:chExt cx="540037" cy="623992"/>
          </a:xfrm>
        </p:grpSpPr>
        <p:sp>
          <p:nvSpPr>
            <p:cNvPr id="544" name="Google Shape;544;p23"/>
            <p:cNvSpPr/>
            <p:nvPr/>
          </p:nvSpPr>
          <p:spPr>
            <a:xfrm>
              <a:off x="7346204" y="3514142"/>
              <a:ext cx="469152" cy="577729"/>
            </a:xfrm>
            <a:custGeom>
              <a:avLst/>
              <a:gdLst/>
              <a:ahLst/>
              <a:cxnLst/>
              <a:rect l="l" t="t" r="r" b="b"/>
              <a:pathLst>
                <a:path w="14177" h="17458" extrusionOk="0">
                  <a:moveTo>
                    <a:pt x="7464" y="800"/>
                  </a:moveTo>
                  <a:cubicBezTo>
                    <a:pt x="10105" y="800"/>
                    <a:pt x="12522" y="2742"/>
                    <a:pt x="12322" y="5774"/>
                  </a:cubicBezTo>
                  <a:cubicBezTo>
                    <a:pt x="12316" y="5772"/>
                    <a:pt x="12310" y="5772"/>
                    <a:pt x="12304" y="5770"/>
                  </a:cubicBezTo>
                  <a:cubicBezTo>
                    <a:pt x="11573" y="5797"/>
                    <a:pt x="10813" y="5858"/>
                    <a:pt x="10090" y="5982"/>
                  </a:cubicBezTo>
                  <a:cubicBezTo>
                    <a:pt x="9840" y="4612"/>
                    <a:pt x="8659" y="3786"/>
                    <a:pt x="7357" y="3786"/>
                  </a:cubicBezTo>
                  <a:cubicBezTo>
                    <a:pt x="7017" y="3786"/>
                    <a:pt x="6669" y="3842"/>
                    <a:pt x="6327" y="3960"/>
                  </a:cubicBezTo>
                  <a:cubicBezTo>
                    <a:pt x="3849" y="4813"/>
                    <a:pt x="3091" y="7792"/>
                    <a:pt x="3025" y="10126"/>
                  </a:cubicBezTo>
                  <a:cubicBezTo>
                    <a:pt x="2970" y="12127"/>
                    <a:pt x="4318" y="13843"/>
                    <a:pt x="6364" y="13843"/>
                  </a:cubicBezTo>
                  <a:cubicBezTo>
                    <a:pt x="6483" y="13843"/>
                    <a:pt x="6604" y="13837"/>
                    <a:pt x="6727" y="13825"/>
                  </a:cubicBezTo>
                  <a:cubicBezTo>
                    <a:pt x="8986" y="13606"/>
                    <a:pt x="10230" y="11600"/>
                    <a:pt x="10313" y="9514"/>
                  </a:cubicBezTo>
                  <a:cubicBezTo>
                    <a:pt x="10651" y="9555"/>
                    <a:pt x="11005" y="9572"/>
                    <a:pt x="11362" y="9572"/>
                  </a:cubicBezTo>
                  <a:cubicBezTo>
                    <a:pt x="11808" y="9572"/>
                    <a:pt x="12260" y="9545"/>
                    <a:pt x="12694" y="9506"/>
                  </a:cubicBezTo>
                  <a:lnTo>
                    <a:pt x="12694" y="9506"/>
                  </a:lnTo>
                  <a:cubicBezTo>
                    <a:pt x="12696" y="9512"/>
                    <a:pt x="12693" y="9517"/>
                    <a:pt x="12694" y="9523"/>
                  </a:cubicBezTo>
                  <a:cubicBezTo>
                    <a:pt x="13331" y="12552"/>
                    <a:pt x="11449" y="15952"/>
                    <a:pt x="8303" y="16582"/>
                  </a:cubicBezTo>
                  <a:cubicBezTo>
                    <a:pt x="7921" y="16658"/>
                    <a:pt x="7545" y="16695"/>
                    <a:pt x="7178" y="16695"/>
                  </a:cubicBezTo>
                  <a:cubicBezTo>
                    <a:pt x="4121" y="16695"/>
                    <a:pt x="1668" y="14169"/>
                    <a:pt x="1308" y="11131"/>
                  </a:cubicBezTo>
                  <a:cubicBezTo>
                    <a:pt x="902" y="7691"/>
                    <a:pt x="1402" y="3533"/>
                    <a:pt x="4662" y="1580"/>
                  </a:cubicBezTo>
                  <a:cubicBezTo>
                    <a:pt x="5552" y="1047"/>
                    <a:pt x="6523" y="800"/>
                    <a:pt x="7464" y="800"/>
                  </a:cubicBezTo>
                  <a:close/>
                  <a:moveTo>
                    <a:pt x="7481" y="0"/>
                  </a:moveTo>
                  <a:cubicBezTo>
                    <a:pt x="6945" y="0"/>
                    <a:pt x="6399" y="73"/>
                    <a:pt x="5860" y="226"/>
                  </a:cubicBezTo>
                  <a:cubicBezTo>
                    <a:pt x="1034" y="1598"/>
                    <a:pt x="0" y="7109"/>
                    <a:pt x="573" y="11434"/>
                  </a:cubicBezTo>
                  <a:cubicBezTo>
                    <a:pt x="1019" y="14793"/>
                    <a:pt x="3817" y="17457"/>
                    <a:pt x="7207" y="17457"/>
                  </a:cubicBezTo>
                  <a:cubicBezTo>
                    <a:pt x="7484" y="17457"/>
                    <a:pt x="7764" y="17439"/>
                    <a:pt x="8047" y="17403"/>
                  </a:cubicBezTo>
                  <a:cubicBezTo>
                    <a:pt x="11841" y="16914"/>
                    <a:pt x="14177" y="12961"/>
                    <a:pt x="13449" y="9367"/>
                  </a:cubicBezTo>
                  <a:cubicBezTo>
                    <a:pt x="13618" y="9213"/>
                    <a:pt x="13559" y="8903"/>
                    <a:pt x="13267" y="8870"/>
                  </a:cubicBezTo>
                  <a:cubicBezTo>
                    <a:pt x="12657" y="8803"/>
                    <a:pt x="11983" y="8744"/>
                    <a:pt x="11324" y="8744"/>
                  </a:cubicBezTo>
                  <a:cubicBezTo>
                    <a:pt x="10895" y="8744"/>
                    <a:pt x="10472" y="8769"/>
                    <a:pt x="10077" y="8832"/>
                  </a:cubicBezTo>
                  <a:cubicBezTo>
                    <a:pt x="10032" y="8817"/>
                    <a:pt x="9984" y="8809"/>
                    <a:pt x="9937" y="8809"/>
                  </a:cubicBezTo>
                  <a:cubicBezTo>
                    <a:pt x="9750" y="8809"/>
                    <a:pt x="9567" y="8929"/>
                    <a:pt x="9573" y="9169"/>
                  </a:cubicBezTo>
                  <a:cubicBezTo>
                    <a:pt x="9613" y="10805"/>
                    <a:pt x="8836" y="12560"/>
                    <a:pt x="7113" y="13001"/>
                  </a:cubicBezTo>
                  <a:cubicBezTo>
                    <a:pt x="6837" y="13072"/>
                    <a:pt x="6577" y="13105"/>
                    <a:pt x="6334" y="13105"/>
                  </a:cubicBezTo>
                  <a:cubicBezTo>
                    <a:pt x="4626" y="13105"/>
                    <a:pt x="3761" y="11459"/>
                    <a:pt x="3796" y="9799"/>
                  </a:cubicBezTo>
                  <a:cubicBezTo>
                    <a:pt x="3823" y="8514"/>
                    <a:pt x="4183" y="7078"/>
                    <a:pt x="4914" y="6023"/>
                  </a:cubicBezTo>
                  <a:cubicBezTo>
                    <a:pt x="5520" y="5146"/>
                    <a:pt x="6555" y="4573"/>
                    <a:pt x="7518" y="4573"/>
                  </a:cubicBezTo>
                  <a:cubicBezTo>
                    <a:pt x="8400" y="4573"/>
                    <a:pt x="9223" y="5054"/>
                    <a:pt x="9603" y="6221"/>
                  </a:cubicBezTo>
                  <a:cubicBezTo>
                    <a:pt x="9628" y="6290"/>
                    <a:pt x="9680" y="6345"/>
                    <a:pt x="9749" y="6374"/>
                  </a:cubicBezTo>
                  <a:cubicBezTo>
                    <a:pt x="9787" y="6489"/>
                    <a:pt x="9882" y="6588"/>
                    <a:pt x="10022" y="6594"/>
                  </a:cubicBezTo>
                  <a:cubicBezTo>
                    <a:pt x="10191" y="6602"/>
                    <a:pt x="10363" y="6606"/>
                    <a:pt x="10535" y="6606"/>
                  </a:cubicBezTo>
                  <a:cubicBezTo>
                    <a:pt x="11125" y="6606"/>
                    <a:pt x="11725" y="6563"/>
                    <a:pt x="12304" y="6504"/>
                  </a:cubicBezTo>
                  <a:cubicBezTo>
                    <a:pt x="12429" y="6493"/>
                    <a:pt x="12541" y="6420"/>
                    <a:pt x="12599" y="6308"/>
                  </a:cubicBezTo>
                  <a:cubicBezTo>
                    <a:pt x="12602" y="6308"/>
                    <a:pt x="12605" y="6308"/>
                    <a:pt x="12608" y="6308"/>
                  </a:cubicBezTo>
                  <a:cubicBezTo>
                    <a:pt x="12735" y="6308"/>
                    <a:pt x="12860" y="6245"/>
                    <a:pt x="12889" y="6100"/>
                  </a:cubicBezTo>
                  <a:cubicBezTo>
                    <a:pt x="13588" y="2600"/>
                    <a:pt x="10691" y="0"/>
                    <a:pt x="74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3"/>
            <p:cNvSpPr/>
            <p:nvPr/>
          </p:nvSpPr>
          <p:spPr>
            <a:xfrm>
              <a:off x="7755062" y="4055370"/>
              <a:ext cx="79157" cy="80117"/>
            </a:xfrm>
            <a:custGeom>
              <a:avLst/>
              <a:gdLst/>
              <a:ahLst/>
              <a:cxnLst/>
              <a:rect l="l" t="t" r="r" b="b"/>
              <a:pathLst>
                <a:path w="2392" h="2421" extrusionOk="0">
                  <a:moveTo>
                    <a:pt x="2119" y="0"/>
                  </a:moveTo>
                  <a:cubicBezTo>
                    <a:pt x="2035" y="0"/>
                    <a:pt x="1953" y="56"/>
                    <a:pt x="1947" y="169"/>
                  </a:cubicBezTo>
                  <a:cubicBezTo>
                    <a:pt x="1904" y="1151"/>
                    <a:pt x="1220" y="2020"/>
                    <a:pt x="203" y="2109"/>
                  </a:cubicBezTo>
                  <a:cubicBezTo>
                    <a:pt x="10" y="2126"/>
                    <a:pt x="1" y="2420"/>
                    <a:pt x="194" y="2420"/>
                  </a:cubicBezTo>
                  <a:cubicBezTo>
                    <a:pt x="197" y="2420"/>
                    <a:pt x="200" y="2420"/>
                    <a:pt x="203" y="2420"/>
                  </a:cubicBezTo>
                  <a:cubicBezTo>
                    <a:pt x="1336" y="2359"/>
                    <a:pt x="2391" y="1347"/>
                    <a:pt x="2298" y="169"/>
                  </a:cubicBezTo>
                  <a:cubicBezTo>
                    <a:pt x="2289" y="57"/>
                    <a:pt x="2203" y="0"/>
                    <a:pt x="2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3"/>
            <p:cNvSpPr/>
            <p:nvPr/>
          </p:nvSpPr>
          <p:spPr>
            <a:xfrm>
              <a:off x="7839084" y="4060731"/>
              <a:ext cx="47157" cy="77403"/>
            </a:xfrm>
            <a:custGeom>
              <a:avLst/>
              <a:gdLst/>
              <a:ahLst/>
              <a:cxnLst/>
              <a:rect l="l" t="t" r="r" b="b"/>
              <a:pathLst>
                <a:path w="1425" h="2339" extrusionOk="0">
                  <a:moveTo>
                    <a:pt x="1166" y="0"/>
                  </a:moveTo>
                  <a:cubicBezTo>
                    <a:pt x="1109" y="0"/>
                    <a:pt x="1052" y="24"/>
                    <a:pt x="1012" y="82"/>
                  </a:cubicBezTo>
                  <a:cubicBezTo>
                    <a:pt x="566" y="710"/>
                    <a:pt x="251" y="1427"/>
                    <a:pt x="33" y="2163"/>
                  </a:cubicBezTo>
                  <a:cubicBezTo>
                    <a:pt x="1" y="2270"/>
                    <a:pt x="86" y="2339"/>
                    <a:pt x="172" y="2339"/>
                  </a:cubicBezTo>
                  <a:cubicBezTo>
                    <a:pt x="229" y="2339"/>
                    <a:pt x="286" y="2309"/>
                    <a:pt x="309" y="2240"/>
                  </a:cubicBezTo>
                  <a:cubicBezTo>
                    <a:pt x="552" y="1523"/>
                    <a:pt x="902" y="890"/>
                    <a:pt x="1329" y="269"/>
                  </a:cubicBezTo>
                  <a:cubicBezTo>
                    <a:pt x="1424" y="130"/>
                    <a:pt x="1297" y="0"/>
                    <a:pt x="11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23"/>
          <p:cNvGrpSpPr/>
          <p:nvPr/>
        </p:nvGrpSpPr>
        <p:grpSpPr>
          <a:xfrm>
            <a:off x="7485292" y="4430739"/>
            <a:ext cx="1375953" cy="924075"/>
            <a:chOff x="7485292" y="4430739"/>
            <a:chExt cx="1375953" cy="924075"/>
          </a:xfrm>
        </p:grpSpPr>
        <p:sp>
          <p:nvSpPr>
            <p:cNvPr id="548" name="Google Shape;548;p23"/>
            <p:cNvSpPr/>
            <p:nvPr/>
          </p:nvSpPr>
          <p:spPr>
            <a:xfrm>
              <a:off x="7485292" y="4430739"/>
              <a:ext cx="1375953" cy="924075"/>
            </a:xfrm>
            <a:custGeom>
              <a:avLst/>
              <a:gdLst/>
              <a:ahLst/>
              <a:cxnLst/>
              <a:rect l="l" t="t" r="r" b="b"/>
              <a:pathLst>
                <a:path w="41579" h="27924" extrusionOk="0">
                  <a:moveTo>
                    <a:pt x="13728" y="692"/>
                  </a:moveTo>
                  <a:cubicBezTo>
                    <a:pt x="13766" y="692"/>
                    <a:pt x="13774" y="797"/>
                    <a:pt x="13754" y="1006"/>
                  </a:cubicBezTo>
                  <a:lnTo>
                    <a:pt x="13775" y="1913"/>
                  </a:lnTo>
                  <a:cubicBezTo>
                    <a:pt x="13789" y="2518"/>
                    <a:pt x="13804" y="3123"/>
                    <a:pt x="13818" y="3728"/>
                  </a:cubicBezTo>
                  <a:cubicBezTo>
                    <a:pt x="13850" y="5140"/>
                    <a:pt x="13879" y="6551"/>
                    <a:pt x="13921" y="7963"/>
                  </a:cubicBezTo>
                  <a:cubicBezTo>
                    <a:pt x="13925" y="8164"/>
                    <a:pt x="14060" y="8275"/>
                    <a:pt x="14212" y="8309"/>
                  </a:cubicBezTo>
                  <a:cubicBezTo>
                    <a:pt x="14218" y="8393"/>
                    <a:pt x="14268" y="8468"/>
                    <a:pt x="14346" y="8505"/>
                  </a:cubicBezTo>
                  <a:cubicBezTo>
                    <a:pt x="16226" y="9441"/>
                    <a:pt x="18226" y="10162"/>
                    <a:pt x="20191" y="10916"/>
                  </a:cubicBezTo>
                  <a:cubicBezTo>
                    <a:pt x="18350" y="11971"/>
                    <a:pt x="16388" y="12653"/>
                    <a:pt x="14274" y="13006"/>
                  </a:cubicBezTo>
                  <a:cubicBezTo>
                    <a:pt x="14020" y="13049"/>
                    <a:pt x="13957" y="13265"/>
                    <a:pt x="14020" y="13455"/>
                  </a:cubicBezTo>
                  <a:cubicBezTo>
                    <a:pt x="14000" y="13483"/>
                    <a:pt x="13985" y="13512"/>
                    <a:pt x="13973" y="13543"/>
                  </a:cubicBezTo>
                  <a:cubicBezTo>
                    <a:pt x="13215" y="15852"/>
                    <a:pt x="12424" y="18113"/>
                    <a:pt x="11436" y="20331"/>
                  </a:cubicBezTo>
                  <a:cubicBezTo>
                    <a:pt x="10251" y="18385"/>
                    <a:pt x="9122" y="16390"/>
                    <a:pt x="7800" y="14540"/>
                  </a:cubicBezTo>
                  <a:cubicBezTo>
                    <a:pt x="7749" y="14461"/>
                    <a:pt x="7662" y="14415"/>
                    <a:pt x="7569" y="14415"/>
                  </a:cubicBezTo>
                  <a:cubicBezTo>
                    <a:pt x="7562" y="14415"/>
                    <a:pt x="7555" y="14415"/>
                    <a:pt x="7548" y="14416"/>
                  </a:cubicBezTo>
                  <a:cubicBezTo>
                    <a:pt x="7489" y="14352"/>
                    <a:pt x="7408" y="14310"/>
                    <a:pt x="7310" y="14310"/>
                  </a:cubicBezTo>
                  <a:cubicBezTo>
                    <a:pt x="7273" y="14310"/>
                    <a:pt x="7233" y="14316"/>
                    <a:pt x="7191" y="14330"/>
                  </a:cubicBezTo>
                  <a:cubicBezTo>
                    <a:pt x="5233" y="14950"/>
                    <a:pt x="3230" y="15413"/>
                    <a:pt x="1199" y="15713"/>
                  </a:cubicBezTo>
                  <a:cubicBezTo>
                    <a:pt x="2349" y="13876"/>
                    <a:pt x="3661" y="12141"/>
                    <a:pt x="4751" y="10273"/>
                  </a:cubicBezTo>
                  <a:cubicBezTo>
                    <a:pt x="4860" y="10088"/>
                    <a:pt x="4697" y="9892"/>
                    <a:pt x="4521" y="9892"/>
                  </a:cubicBezTo>
                  <a:cubicBezTo>
                    <a:pt x="4514" y="9892"/>
                    <a:pt x="4506" y="9892"/>
                    <a:pt x="4498" y="9893"/>
                  </a:cubicBezTo>
                  <a:cubicBezTo>
                    <a:pt x="3664" y="8055"/>
                    <a:pt x="2818" y="6310"/>
                    <a:pt x="2282" y="4370"/>
                  </a:cubicBezTo>
                  <a:lnTo>
                    <a:pt x="2282" y="4370"/>
                  </a:lnTo>
                  <a:cubicBezTo>
                    <a:pt x="4299" y="5036"/>
                    <a:pt x="6293" y="5762"/>
                    <a:pt x="8264" y="6548"/>
                  </a:cubicBezTo>
                  <a:cubicBezTo>
                    <a:pt x="8315" y="6568"/>
                    <a:pt x="8362" y="6577"/>
                    <a:pt x="8406" y="6577"/>
                  </a:cubicBezTo>
                  <a:cubicBezTo>
                    <a:pt x="8594" y="6577"/>
                    <a:pt x="8715" y="6407"/>
                    <a:pt x="8727" y="6222"/>
                  </a:cubicBezTo>
                  <a:cubicBezTo>
                    <a:pt x="8762" y="6209"/>
                    <a:pt x="8794" y="6188"/>
                    <a:pt x="8820" y="6160"/>
                  </a:cubicBezTo>
                  <a:cubicBezTo>
                    <a:pt x="10326" y="4529"/>
                    <a:pt x="11695" y="2518"/>
                    <a:pt x="13461" y="1154"/>
                  </a:cubicBezTo>
                  <a:cubicBezTo>
                    <a:pt x="13593" y="846"/>
                    <a:pt x="13682" y="692"/>
                    <a:pt x="13728" y="692"/>
                  </a:cubicBezTo>
                  <a:close/>
                  <a:moveTo>
                    <a:pt x="36737" y="13239"/>
                  </a:moveTo>
                  <a:lnTo>
                    <a:pt x="34992" y="16448"/>
                  </a:lnTo>
                  <a:cubicBezTo>
                    <a:pt x="34883" y="16649"/>
                    <a:pt x="34972" y="16943"/>
                    <a:pt x="35216" y="16996"/>
                  </a:cubicBezTo>
                  <a:cubicBezTo>
                    <a:pt x="36545" y="17286"/>
                    <a:pt x="37881" y="17503"/>
                    <a:pt x="39229" y="17662"/>
                  </a:cubicBezTo>
                  <a:cubicBezTo>
                    <a:pt x="38268" y="18797"/>
                    <a:pt x="37383" y="19995"/>
                    <a:pt x="36577" y="21246"/>
                  </a:cubicBezTo>
                  <a:cubicBezTo>
                    <a:pt x="36456" y="21438"/>
                    <a:pt x="36570" y="21737"/>
                    <a:pt x="36796" y="21784"/>
                  </a:cubicBezTo>
                  <a:cubicBezTo>
                    <a:pt x="37740" y="21982"/>
                    <a:pt x="38682" y="22179"/>
                    <a:pt x="39625" y="22375"/>
                  </a:cubicBezTo>
                  <a:cubicBezTo>
                    <a:pt x="38996" y="22884"/>
                    <a:pt x="38365" y="23394"/>
                    <a:pt x="37732" y="23902"/>
                  </a:cubicBezTo>
                  <a:cubicBezTo>
                    <a:pt x="37513" y="24077"/>
                    <a:pt x="37660" y="24415"/>
                    <a:pt x="37888" y="24489"/>
                  </a:cubicBezTo>
                  <a:lnTo>
                    <a:pt x="40239" y="25247"/>
                  </a:lnTo>
                  <a:cubicBezTo>
                    <a:pt x="37347" y="26540"/>
                    <a:pt x="34207" y="27181"/>
                    <a:pt x="31059" y="27181"/>
                  </a:cubicBezTo>
                  <a:cubicBezTo>
                    <a:pt x="28900" y="27181"/>
                    <a:pt x="26736" y="26879"/>
                    <a:pt x="24645" y="26279"/>
                  </a:cubicBezTo>
                  <a:cubicBezTo>
                    <a:pt x="19744" y="24873"/>
                    <a:pt x="16160" y="22005"/>
                    <a:pt x="13325" y="17852"/>
                  </a:cubicBezTo>
                  <a:cubicBezTo>
                    <a:pt x="13852" y="16505"/>
                    <a:pt x="14320" y="15134"/>
                    <a:pt x="14691" y="13740"/>
                  </a:cubicBezTo>
                  <a:cubicBezTo>
                    <a:pt x="14694" y="13729"/>
                    <a:pt x="14691" y="13722"/>
                    <a:pt x="14693" y="13709"/>
                  </a:cubicBezTo>
                  <a:cubicBezTo>
                    <a:pt x="15144" y="13634"/>
                    <a:pt x="15590" y="13536"/>
                    <a:pt x="16031" y="13426"/>
                  </a:cubicBezTo>
                  <a:cubicBezTo>
                    <a:pt x="16053" y="13452"/>
                    <a:pt x="16079" y="13475"/>
                    <a:pt x="16109" y="13490"/>
                  </a:cubicBezTo>
                  <a:cubicBezTo>
                    <a:pt x="19181" y="15158"/>
                    <a:pt x="22603" y="15957"/>
                    <a:pt x="26032" y="15957"/>
                  </a:cubicBezTo>
                  <a:cubicBezTo>
                    <a:pt x="29738" y="15957"/>
                    <a:pt x="33452" y="15023"/>
                    <a:pt x="36737" y="13239"/>
                  </a:cubicBezTo>
                  <a:close/>
                  <a:moveTo>
                    <a:pt x="13872" y="0"/>
                  </a:moveTo>
                  <a:cubicBezTo>
                    <a:pt x="13071" y="0"/>
                    <a:pt x="12066" y="1484"/>
                    <a:pt x="11637" y="1932"/>
                  </a:cubicBezTo>
                  <a:cubicBezTo>
                    <a:pt x="10484" y="3137"/>
                    <a:pt x="9367" y="4399"/>
                    <a:pt x="8438" y="5787"/>
                  </a:cubicBezTo>
                  <a:cubicBezTo>
                    <a:pt x="6263" y="4917"/>
                    <a:pt x="4062" y="4123"/>
                    <a:pt x="1833" y="3406"/>
                  </a:cubicBezTo>
                  <a:cubicBezTo>
                    <a:pt x="1795" y="3394"/>
                    <a:pt x="1758" y="3388"/>
                    <a:pt x="1722" y="3388"/>
                  </a:cubicBezTo>
                  <a:cubicBezTo>
                    <a:pt x="1482" y="3388"/>
                    <a:pt x="1303" y="3644"/>
                    <a:pt x="1359" y="3881"/>
                  </a:cubicBezTo>
                  <a:cubicBezTo>
                    <a:pt x="1869" y="6105"/>
                    <a:pt x="2663" y="8435"/>
                    <a:pt x="4077" y="10260"/>
                  </a:cubicBezTo>
                  <a:cubicBezTo>
                    <a:pt x="2513" y="11959"/>
                    <a:pt x="1296" y="14042"/>
                    <a:pt x="127" y="16013"/>
                  </a:cubicBezTo>
                  <a:cubicBezTo>
                    <a:pt x="0" y="16226"/>
                    <a:pt x="144" y="16584"/>
                    <a:pt x="413" y="16584"/>
                  </a:cubicBezTo>
                  <a:cubicBezTo>
                    <a:pt x="426" y="16584"/>
                    <a:pt x="440" y="16583"/>
                    <a:pt x="453" y="16581"/>
                  </a:cubicBezTo>
                  <a:cubicBezTo>
                    <a:pt x="2817" y="16281"/>
                    <a:pt x="5122" y="15783"/>
                    <a:pt x="7393" y="15066"/>
                  </a:cubicBezTo>
                  <a:cubicBezTo>
                    <a:pt x="7408" y="15060"/>
                    <a:pt x="7424" y="15053"/>
                    <a:pt x="7440" y="15045"/>
                  </a:cubicBezTo>
                  <a:cubicBezTo>
                    <a:pt x="8516" y="17226"/>
                    <a:pt x="9874" y="19281"/>
                    <a:pt x="11155" y="21346"/>
                  </a:cubicBezTo>
                  <a:cubicBezTo>
                    <a:pt x="11228" y="21465"/>
                    <a:pt x="11371" y="21534"/>
                    <a:pt x="11510" y="21534"/>
                  </a:cubicBezTo>
                  <a:cubicBezTo>
                    <a:pt x="11637" y="21534"/>
                    <a:pt x="11760" y="21477"/>
                    <a:pt x="11821" y="21346"/>
                  </a:cubicBezTo>
                  <a:cubicBezTo>
                    <a:pt x="12263" y="20396"/>
                    <a:pt x="12688" y="19435"/>
                    <a:pt x="13083" y="18460"/>
                  </a:cubicBezTo>
                  <a:cubicBezTo>
                    <a:pt x="15105" y="22773"/>
                    <a:pt x="19788" y="25596"/>
                    <a:pt x="24191" y="26910"/>
                  </a:cubicBezTo>
                  <a:cubicBezTo>
                    <a:pt x="26436" y="27580"/>
                    <a:pt x="28786" y="27923"/>
                    <a:pt x="31134" y="27923"/>
                  </a:cubicBezTo>
                  <a:cubicBezTo>
                    <a:pt x="34632" y="27923"/>
                    <a:pt x="38126" y="27161"/>
                    <a:pt x="41255" y="25581"/>
                  </a:cubicBezTo>
                  <a:cubicBezTo>
                    <a:pt x="41578" y="25420"/>
                    <a:pt x="41434" y="25017"/>
                    <a:pt x="41158" y="24931"/>
                  </a:cubicBezTo>
                  <a:cubicBezTo>
                    <a:pt x="41119" y="24843"/>
                    <a:pt x="41042" y="24777"/>
                    <a:pt x="40949" y="24749"/>
                  </a:cubicBezTo>
                  <a:cubicBezTo>
                    <a:pt x="40201" y="24506"/>
                    <a:pt x="39454" y="24261"/>
                    <a:pt x="38706" y="24017"/>
                  </a:cubicBezTo>
                  <a:cubicBezTo>
                    <a:pt x="39370" y="23489"/>
                    <a:pt x="40031" y="22960"/>
                    <a:pt x="40694" y="22433"/>
                  </a:cubicBezTo>
                  <a:cubicBezTo>
                    <a:pt x="40906" y="22265"/>
                    <a:pt x="40783" y="21884"/>
                    <a:pt x="40537" y="21831"/>
                  </a:cubicBezTo>
                  <a:cubicBezTo>
                    <a:pt x="39523" y="21614"/>
                    <a:pt x="38510" y="21400"/>
                    <a:pt x="37496" y="21187"/>
                  </a:cubicBezTo>
                  <a:cubicBezTo>
                    <a:pt x="38322" y="19943"/>
                    <a:pt x="39230" y="18758"/>
                    <a:pt x="40215" y="17638"/>
                  </a:cubicBezTo>
                  <a:cubicBezTo>
                    <a:pt x="40440" y="17384"/>
                    <a:pt x="40275" y="17039"/>
                    <a:pt x="39955" y="17005"/>
                  </a:cubicBezTo>
                  <a:cubicBezTo>
                    <a:pt x="38588" y="16865"/>
                    <a:pt x="37230" y="16652"/>
                    <a:pt x="35885" y="16371"/>
                  </a:cubicBezTo>
                  <a:lnTo>
                    <a:pt x="38040" y="12423"/>
                  </a:lnTo>
                  <a:cubicBezTo>
                    <a:pt x="38183" y="12164"/>
                    <a:pt x="37973" y="11850"/>
                    <a:pt x="37712" y="11850"/>
                  </a:cubicBezTo>
                  <a:cubicBezTo>
                    <a:pt x="37651" y="11850"/>
                    <a:pt x="37587" y="11867"/>
                    <a:pt x="37524" y="11907"/>
                  </a:cubicBezTo>
                  <a:cubicBezTo>
                    <a:pt x="33998" y="14105"/>
                    <a:pt x="30027" y="15171"/>
                    <a:pt x="26030" y="15171"/>
                  </a:cubicBezTo>
                  <a:cubicBezTo>
                    <a:pt x="22887" y="15171"/>
                    <a:pt x="19729" y="14512"/>
                    <a:pt x="16760" y="13227"/>
                  </a:cubicBezTo>
                  <a:cubicBezTo>
                    <a:pt x="18348" y="12755"/>
                    <a:pt x="19863" y="12065"/>
                    <a:pt x="21260" y="11175"/>
                  </a:cubicBezTo>
                  <a:cubicBezTo>
                    <a:pt x="21559" y="10985"/>
                    <a:pt x="21473" y="10590"/>
                    <a:pt x="21168" y="10470"/>
                  </a:cubicBezTo>
                  <a:cubicBezTo>
                    <a:pt x="19019" y="9628"/>
                    <a:pt x="16872" y="8678"/>
                    <a:pt x="14659" y="8020"/>
                  </a:cubicBezTo>
                  <a:cubicBezTo>
                    <a:pt x="14663" y="8000"/>
                    <a:pt x="14667" y="7981"/>
                    <a:pt x="14668" y="7961"/>
                  </a:cubicBezTo>
                  <a:cubicBezTo>
                    <a:pt x="14630" y="5946"/>
                    <a:pt x="14573" y="3929"/>
                    <a:pt x="14523" y="1913"/>
                  </a:cubicBezTo>
                  <a:cubicBezTo>
                    <a:pt x="14509" y="1389"/>
                    <a:pt x="14751" y="187"/>
                    <a:pt x="14008" y="16"/>
                  </a:cubicBezTo>
                  <a:cubicBezTo>
                    <a:pt x="13964" y="5"/>
                    <a:pt x="13918" y="0"/>
                    <a:pt x="138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a:off x="8408507" y="4803526"/>
              <a:ext cx="134587" cy="42888"/>
            </a:xfrm>
            <a:custGeom>
              <a:avLst/>
              <a:gdLst/>
              <a:ahLst/>
              <a:cxnLst/>
              <a:rect l="l" t="t" r="r" b="b"/>
              <a:pathLst>
                <a:path w="4067" h="1296" extrusionOk="0">
                  <a:moveTo>
                    <a:pt x="3798" y="0"/>
                  </a:moveTo>
                  <a:cubicBezTo>
                    <a:pt x="3757" y="0"/>
                    <a:pt x="3712" y="16"/>
                    <a:pt x="3668" y="52"/>
                  </a:cubicBezTo>
                  <a:cubicBezTo>
                    <a:pt x="2871" y="709"/>
                    <a:pt x="1897" y="1038"/>
                    <a:pt x="888" y="1038"/>
                  </a:cubicBezTo>
                  <a:cubicBezTo>
                    <a:pt x="663" y="1038"/>
                    <a:pt x="437" y="1022"/>
                    <a:pt x="211" y="989"/>
                  </a:cubicBezTo>
                  <a:cubicBezTo>
                    <a:pt x="205" y="988"/>
                    <a:pt x="198" y="988"/>
                    <a:pt x="191" y="988"/>
                  </a:cubicBezTo>
                  <a:cubicBezTo>
                    <a:pt x="56" y="988"/>
                    <a:pt x="1" y="1196"/>
                    <a:pt x="148" y="1221"/>
                  </a:cubicBezTo>
                  <a:cubicBezTo>
                    <a:pt x="438" y="1271"/>
                    <a:pt x="726" y="1296"/>
                    <a:pt x="1010" y="1296"/>
                  </a:cubicBezTo>
                  <a:cubicBezTo>
                    <a:pt x="2042" y="1296"/>
                    <a:pt x="3026" y="968"/>
                    <a:pt x="3895" y="345"/>
                  </a:cubicBezTo>
                  <a:cubicBezTo>
                    <a:pt x="4067" y="221"/>
                    <a:pt x="3956" y="0"/>
                    <a:pt x="37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a:off x="8480218" y="4767819"/>
              <a:ext cx="105400" cy="27963"/>
            </a:xfrm>
            <a:custGeom>
              <a:avLst/>
              <a:gdLst/>
              <a:ahLst/>
              <a:cxnLst/>
              <a:rect l="l" t="t" r="r" b="b"/>
              <a:pathLst>
                <a:path w="3185" h="845" extrusionOk="0">
                  <a:moveTo>
                    <a:pt x="2927" y="1"/>
                  </a:moveTo>
                  <a:cubicBezTo>
                    <a:pt x="2896" y="1"/>
                    <a:pt x="2863" y="10"/>
                    <a:pt x="2829" y="30"/>
                  </a:cubicBezTo>
                  <a:cubicBezTo>
                    <a:pt x="2310" y="340"/>
                    <a:pt x="1785" y="505"/>
                    <a:pt x="1239" y="505"/>
                  </a:cubicBezTo>
                  <a:cubicBezTo>
                    <a:pt x="914" y="505"/>
                    <a:pt x="581" y="446"/>
                    <a:pt x="237" y="324"/>
                  </a:cubicBezTo>
                  <a:cubicBezTo>
                    <a:pt x="224" y="319"/>
                    <a:pt x="210" y="317"/>
                    <a:pt x="197" y="317"/>
                  </a:cubicBezTo>
                  <a:cubicBezTo>
                    <a:pt x="74" y="317"/>
                    <a:pt x="0" y="520"/>
                    <a:pt x="130" y="577"/>
                  </a:cubicBezTo>
                  <a:cubicBezTo>
                    <a:pt x="530" y="752"/>
                    <a:pt x="967" y="844"/>
                    <a:pt x="1403" y="844"/>
                  </a:cubicBezTo>
                  <a:cubicBezTo>
                    <a:pt x="1973" y="844"/>
                    <a:pt x="2540" y="687"/>
                    <a:pt x="3019" y="356"/>
                  </a:cubicBezTo>
                  <a:cubicBezTo>
                    <a:pt x="3185" y="242"/>
                    <a:pt x="3087" y="1"/>
                    <a:pt x="2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23"/>
          <p:cNvGrpSpPr/>
          <p:nvPr/>
        </p:nvGrpSpPr>
        <p:grpSpPr>
          <a:xfrm>
            <a:off x="8490510" y="1991557"/>
            <a:ext cx="536463" cy="705466"/>
            <a:chOff x="8490510" y="1991557"/>
            <a:chExt cx="536463" cy="705466"/>
          </a:xfrm>
        </p:grpSpPr>
        <p:grpSp>
          <p:nvGrpSpPr>
            <p:cNvPr id="552" name="Google Shape;552;p23"/>
            <p:cNvGrpSpPr/>
            <p:nvPr/>
          </p:nvGrpSpPr>
          <p:grpSpPr>
            <a:xfrm>
              <a:off x="8490510" y="1991557"/>
              <a:ext cx="536463" cy="576273"/>
              <a:chOff x="8490510" y="1991557"/>
              <a:chExt cx="536463" cy="576273"/>
            </a:xfrm>
          </p:grpSpPr>
          <p:sp>
            <p:nvSpPr>
              <p:cNvPr id="553" name="Google Shape;553;p23"/>
              <p:cNvSpPr/>
              <p:nvPr/>
            </p:nvSpPr>
            <p:spPr>
              <a:xfrm>
                <a:off x="8490510" y="1991557"/>
                <a:ext cx="536463" cy="576273"/>
              </a:xfrm>
              <a:custGeom>
                <a:avLst/>
                <a:gdLst/>
                <a:ahLst/>
                <a:cxnLst/>
                <a:rect l="l" t="t" r="r" b="b"/>
                <a:pathLst>
                  <a:path w="16211" h="17414" extrusionOk="0">
                    <a:moveTo>
                      <a:pt x="3146" y="1048"/>
                    </a:moveTo>
                    <a:cubicBezTo>
                      <a:pt x="3765" y="1048"/>
                      <a:pt x="4373" y="1475"/>
                      <a:pt x="5168" y="1973"/>
                    </a:cubicBezTo>
                    <a:cubicBezTo>
                      <a:pt x="6293" y="2678"/>
                      <a:pt x="7408" y="3402"/>
                      <a:pt x="8513" y="4144"/>
                    </a:cubicBezTo>
                    <a:cubicBezTo>
                      <a:pt x="10784" y="5669"/>
                      <a:pt x="13002" y="7269"/>
                      <a:pt x="15167" y="8945"/>
                    </a:cubicBezTo>
                    <a:cubicBezTo>
                      <a:pt x="14621" y="9412"/>
                      <a:pt x="13754" y="10270"/>
                      <a:pt x="13189" y="10271"/>
                    </a:cubicBezTo>
                    <a:cubicBezTo>
                      <a:pt x="13188" y="10271"/>
                      <a:pt x="13188" y="10271"/>
                      <a:pt x="13187" y="10271"/>
                    </a:cubicBezTo>
                    <a:cubicBezTo>
                      <a:pt x="12599" y="10271"/>
                      <a:pt x="11653" y="9291"/>
                      <a:pt x="11147" y="8939"/>
                    </a:cubicBezTo>
                    <a:cubicBezTo>
                      <a:pt x="10722" y="8644"/>
                      <a:pt x="10464" y="8485"/>
                      <a:pt x="10203" y="8485"/>
                    </a:cubicBezTo>
                    <a:cubicBezTo>
                      <a:pt x="9970" y="8485"/>
                      <a:pt x="9735" y="8612"/>
                      <a:pt x="9378" y="8882"/>
                    </a:cubicBezTo>
                    <a:cubicBezTo>
                      <a:pt x="8592" y="9478"/>
                      <a:pt x="7097" y="10340"/>
                      <a:pt x="7058" y="11466"/>
                    </a:cubicBezTo>
                    <a:cubicBezTo>
                      <a:pt x="7021" y="12486"/>
                      <a:pt x="8018" y="13808"/>
                      <a:pt x="8601" y="14688"/>
                    </a:cubicBezTo>
                    <a:cubicBezTo>
                      <a:pt x="8588" y="14693"/>
                      <a:pt x="8575" y="14699"/>
                      <a:pt x="8563" y="14705"/>
                    </a:cubicBezTo>
                    <a:cubicBezTo>
                      <a:pt x="8087" y="15045"/>
                      <a:pt x="7629" y="15411"/>
                      <a:pt x="7168" y="15768"/>
                    </a:cubicBezTo>
                    <a:cubicBezTo>
                      <a:pt x="6790" y="16061"/>
                      <a:pt x="6290" y="16346"/>
                      <a:pt x="5990" y="16732"/>
                    </a:cubicBezTo>
                    <a:cubicBezTo>
                      <a:pt x="5161" y="14280"/>
                      <a:pt x="4143" y="11887"/>
                      <a:pt x="3244" y="9461"/>
                    </a:cubicBezTo>
                    <a:cubicBezTo>
                      <a:pt x="2772" y="8184"/>
                      <a:pt x="2313" y="6903"/>
                      <a:pt x="1869" y="5617"/>
                    </a:cubicBezTo>
                    <a:cubicBezTo>
                      <a:pt x="1380" y="4209"/>
                      <a:pt x="605" y="3084"/>
                      <a:pt x="1686" y="1883"/>
                    </a:cubicBezTo>
                    <a:cubicBezTo>
                      <a:pt x="2231" y="1279"/>
                      <a:pt x="2691" y="1048"/>
                      <a:pt x="3146" y="1048"/>
                    </a:cubicBezTo>
                    <a:close/>
                    <a:moveTo>
                      <a:pt x="3116" y="1"/>
                    </a:moveTo>
                    <a:cubicBezTo>
                      <a:pt x="3115" y="1"/>
                      <a:pt x="3113" y="1"/>
                      <a:pt x="3112" y="1"/>
                    </a:cubicBezTo>
                    <a:cubicBezTo>
                      <a:pt x="1999" y="2"/>
                      <a:pt x="888" y="1563"/>
                      <a:pt x="139" y="2223"/>
                    </a:cubicBezTo>
                    <a:cubicBezTo>
                      <a:pt x="41" y="2309"/>
                      <a:pt x="0" y="2474"/>
                      <a:pt x="40" y="2597"/>
                    </a:cubicBezTo>
                    <a:cubicBezTo>
                      <a:pt x="1663" y="7534"/>
                      <a:pt x="3282" y="12645"/>
                      <a:pt x="5644" y="17289"/>
                    </a:cubicBezTo>
                    <a:cubicBezTo>
                      <a:pt x="5688" y="17377"/>
                      <a:pt x="5766" y="17414"/>
                      <a:pt x="5847" y="17414"/>
                    </a:cubicBezTo>
                    <a:cubicBezTo>
                      <a:pt x="5968" y="17414"/>
                      <a:pt x="6095" y="17330"/>
                      <a:pt x="6119" y="17206"/>
                    </a:cubicBezTo>
                    <a:cubicBezTo>
                      <a:pt x="6644" y="17078"/>
                      <a:pt x="7125" y="16594"/>
                      <a:pt x="7558" y="16275"/>
                    </a:cubicBezTo>
                    <a:cubicBezTo>
                      <a:pt x="8029" y="15928"/>
                      <a:pt x="8503" y="15586"/>
                      <a:pt x="8961" y="15221"/>
                    </a:cubicBezTo>
                    <a:cubicBezTo>
                      <a:pt x="9030" y="15168"/>
                      <a:pt x="9067" y="15084"/>
                      <a:pt x="9059" y="14996"/>
                    </a:cubicBezTo>
                    <a:cubicBezTo>
                      <a:pt x="9183" y="14955"/>
                      <a:pt x="9277" y="14843"/>
                      <a:pt x="9216" y="14693"/>
                    </a:cubicBezTo>
                    <a:cubicBezTo>
                      <a:pt x="8776" y="13600"/>
                      <a:pt x="7819" y="12413"/>
                      <a:pt x="8215" y="11294"/>
                    </a:cubicBezTo>
                    <a:cubicBezTo>
                      <a:pt x="8497" y="10503"/>
                      <a:pt x="8989" y="10043"/>
                      <a:pt x="9700" y="9578"/>
                    </a:cubicBezTo>
                    <a:cubicBezTo>
                      <a:pt x="9940" y="9420"/>
                      <a:pt x="10118" y="9355"/>
                      <a:pt x="10275" y="9355"/>
                    </a:cubicBezTo>
                    <a:cubicBezTo>
                      <a:pt x="10582" y="9355"/>
                      <a:pt x="10804" y="9607"/>
                      <a:pt x="11234" y="9918"/>
                    </a:cubicBezTo>
                    <a:cubicBezTo>
                      <a:pt x="11730" y="10274"/>
                      <a:pt x="12536" y="11123"/>
                      <a:pt x="13169" y="11132"/>
                    </a:cubicBezTo>
                    <a:cubicBezTo>
                      <a:pt x="13173" y="11132"/>
                      <a:pt x="13177" y="11132"/>
                      <a:pt x="13181" y="11132"/>
                    </a:cubicBezTo>
                    <a:cubicBezTo>
                      <a:pt x="14028" y="11132"/>
                      <a:pt x="15135" y="9871"/>
                      <a:pt x="15759" y="9406"/>
                    </a:cubicBezTo>
                    <a:cubicBezTo>
                      <a:pt x="15837" y="9348"/>
                      <a:pt x="15890" y="9264"/>
                      <a:pt x="15909" y="9169"/>
                    </a:cubicBezTo>
                    <a:cubicBezTo>
                      <a:pt x="16109" y="9046"/>
                      <a:pt x="16210" y="8783"/>
                      <a:pt x="15978" y="8602"/>
                    </a:cubicBezTo>
                    <a:cubicBezTo>
                      <a:pt x="12971" y="6277"/>
                      <a:pt x="9877" y="4072"/>
                      <a:pt x="6678" y="2019"/>
                    </a:cubicBezTo>
                    <a:cubicBezTo>
                      <a:pt x="5749" y="1424"/>
                      <a:pt x="4258" y="1"/>
                      <a:pt x="31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3"/>
              <p:cNvSpPr/>
              <p:nvPr/>
            </p:nvSpPr>
            <p:spPr>
              <a:xfrm>
                <a:off x="8614210" y="2115256"/>
                <a:ext cx="152192" cy="171982"/>
              </a:xfrm>
              <a:custGeom>
                <a:avLst/>
                <a:gdLst/>
                <a:ahLst/>
                <a:cxnLst/>
                <a:rect l="l" t="t" r="r" b="b"/>
                <a:pathLst>
                  <a:path w="4599" h="5197" extrusionOk="0">
                    <a:moveTo>
                      <a:pt x="1007" y="1230"/>
                    </a:moveTo>
                    <a:lnTo>
                      <a:pt x="2094" y="1963"/>
                    </a:lnTo>
                    <a:cubicBezTo>
                      <a:pt x="2607" y="2311"/>
                      <a:pt x="3350" y="2660"/>
                      <a:pt x="3837" y="3100"/>
                    </a:cubicBezTo>
                    <a:cubicBezTo>
                      <a:pt x="3413" y="3677"/>
                      <a:pt x="2640" y="4198"/>
                      <a:pt x="2165" y="4686"/>
                    </a:cubicBezTo>
                    <a:cubicBezTo>
                      <a:pt x="1799" y="3513"/>
                      <a:pt x="1347" y="2401"/>
                      <a:pt x="1007" y="1230"/>
                    </a:cubicBezTo>
                    <a:close/>
                    <a:moveTo>
                      <a:pt x="409" y="1"/>
                    </a:moveTo>
                    <a:cubicBezTo>
                      <a:pt x="189" y="1"/>
                      <a:pt x="0" y="249"/>
                      <a:pt x="50" y="478"/>
                    </a:cubicBezTo>
                    <a:cubicBezTo>
                      <a:pt x="377" y="1998"/>
                      <a:pt x="791" y="3706"/>
                      <a:pt x="1610" y="5046"/>
                    </a:cubicBezTo>
                    <a:cubicBezTo>
                      <a:pt x="1674" y="5151"/>
                      <a:pt x="1776" y="5197"/>
                      <a:pt x="1878" y="5197"/>
                    </a:cubicBezTo>
                    <a:cubicBezTo>
                      <a:pt x="1991" y="5197"/>
                      <a:pt x="2105" y="5141"/>
                      <a:pt x="2166" y="5048"/>
                    </a:cubicBezTo>
                    <a:cubicBezTo>
                      <a:pt x="2218" y="5095"/>
                      <a:pt x="2283" y="5119"/>
                      <a:pt x="2349" y="5119"/>
                    </a:cubicBezTo>
                    <a:cubicBezTo>
                      <a:pt x="2410" y="5119"/>
                      <a:pt x="2472" y="5098"/>
                      <a:pt x="2522" y="5055"/>
                    </a:cubicBezTo>
                    <a:cubicBezTo>
                      <a:pt x="3173" y="4532"/>
                      <a:pt x="4096" y="3939"/>
                      <a:pt x="4531" y="3221"/>
                    </a:cubicBezTo>
                    <a:cubicBezTo>
                      <a:pt x="4588" y="3132"/>
                      <a:pt x="4598" y="2985"/>
                      <a:pt x="4533" y="2894"/>
                    </a:cubicBezTo>
                    <a:cubicBezTo>
                      <a:pt x="4133" y="2357"/>
                      <a:pt x="3433" y="2012"/>
                      <a:pt x="2889" y="1635"/>
                    </a:cubicBezTo>
                    <a:cubicBezTo>
                      <a:pt x="2125" y="1107"/>
                      <a:pt x="1358" y="585"/>
                      <a:pt x="592" y="61"/>
                    </a:cubicBezTo>
                    <a:cubicBezTo>
                      <a:pt x="531" y="19"/>
                      <a:pt x="469" y="1"/>
                      <a:pt x="4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23"/>
            <p:cNvSpPr/>
            <p:nvPr/>
          </p:nvSpPr>
          <p:spPr>
            <a:xfrm>
              <a:off x="8597399" y="2575705"/>
              <a:ext cx="71844" cy="67674"/>
            </a:xfrm>
            <a:custGeom>
              <a:avLst/>
              <a:gdLst/>
              <a:ahLst/>
              <a:cxnLst/>
              <a:rect l="l" t="t" r="r" b="b"/>
              <a:pathLst>
                <a:path w="2171" h="2045" extrusionOk="0">
                  <a:moveTo>
                    <a:pt x="225" y="0"/>
                  </a:moveTo>
                  <a:cubicBezTo>
                    <a:pt x="113" y="0"/>
                    <a:pt x="1" y="122"/>
                    <a:pt x="66" y="257"/>
                  </a:cubicBezTo>
                  <a:cubicBezTo>
                    <a:pt x="424" y="985"/>
                    <a:pt x="1058" y="1699"/>
                    <a:pt x="1815" y="2026"/>
                  </a:cubicBezTo>
                  <a:cubicBezTo>
                    <a:pt x="1844" y="2039"/>
                    <a:pt x="1873" y="2044"/>
                    <a:pt x="1899" y="2044"/>
                  </a:cubicBezTo>
                  <a:cubicBezTo>
                    <a:pt x="2067" y="2044"/>
                    <a:pt x="2171" y="1826"/>
                    <a:pt x="1999" y="1714"/>
                  </a:cubicBezTo>
                  <a:cubicBezTo>
                    <a:pt x="1316" y="1265"/>
                    <a:pt x="775" y="801"/>
                    <a:pt x="362" y="84"/>
                  </a:cubicBezTo>
                  <a:cubicBezTo>
                    <a:pt x="327" y="25"/>
                    <a:pt x="276" y="0"/>
                    <a:pt x="2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8587736" y="2657444"/>
              <a:ext cx="91137" cy="39579"/>
            </a:xfrm>
            <a:custGeom>
              <a:avLst/>
              <a:gdLst/>
              <a:ahLst/>
              <a:cxnLst/>
              <a:rect l="l" t="t" r="r" b="b"/>
              <a:pathLst>
                <a:path w="2754" h="1196" extrusionOk="0">
                  <a:moveTo>
                    <a:pt x="250" y="0"/>
                  </a:moveTo>
                  <a:cubicBezTo>
                    <a:pt x="97" y="0"/>
                    <a:pt x="0" y="220"/>
                    <a:pt x="160" y="316"/>
                  </a:cubicBezTo>
                  <a:cubicBezTo>
                    <a:pt x="850" y="723"/>
                    <a:pt x="1617" y="1060"/>
                    <a:pt x="2412" y="1192"/>
                  </a:cubicBezTo>
                  <a:cubicBezTo>
                    <a:pt x="2425" y="1194"/>
                    <a:pt x="2439" y="1195"/>
                    <a:pt x="2451" y="1195"/>
                  </a:cubicBezTo>
                  <a:cubicBezTo>
                    <a:pt x="2669" y="1195"/>
                    <a:pt x="2753" y="876"/>
                    <a:pt x="2518" y="814"/>
                  </a:cubicBezTo>
                  <a:cubicBezTo>
                    <a:pt x="1753" y="612"/>
                    <a:pt x="1036" y="390"/>
                    <a:pt x="333" y="22"/>
                  </a:cubicBezTo>
                  <a:cubicBezTo>
                    <a:pt x="305" y="7"/>
                    <a:pt x="276" y="0"/>
                    <a:pt x="2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23"/>
          <p:cNvGrpSpPr/>
          <p:nvPr/>
        </p:nvGrpSpPr>
        <p:grpSpPr>
          <a:xfrm>
            <a:off x="6765365" y="2520242"/>
            <a:ext cx="1413745" cy="811560"/>
            <a:chOff x="6765365" y="2520242"/>
            <a:chExt cx="1413745" cy="811560"/>
          </a:xfrm>
        </p:grpSpPr>
        <p:sp>
          <p:nvSpPr>
            <p:cNvPr id="558" name="Google Shape;558;p23"/>
            <p:cNvSpPr/>
            <p:nvPr/>
          </p:nvSpPr>
          <p:spPr>
            <a:xfrm>
              <a:off x="6765365" y="2520242"/>
              <a:ext cx="1413745" cy="811560"/>
            </a:xfrm>
            <a:custGeom>
              <a:avLst/>
              <a:gdLst/>
              <a:ahLst/>
              <a:cxnLst/>
              <a:rect l="l" t="t" r="r" b="b"/>
              <a:pathLst>
                <a:path w="42721" h="24524" extrusionOk="0">
                  <a:moveTo>
                    <a:pt x="38221" y="615"/>
                  </a:moveTo>
                  <a:cubicBezTo>
                    <a:pt x="39552" y="2782"/>
                    <a:pt x="40791" y="4929"/>
                    <a:pt x="41921" y="7207"/>
                  </a:cubicBezTo>
                  <a:cubicBezTo>
                    <a:pt x="41182" y="7583"/>
                    <a:pt x="40437" y="7953"/>
                    <a:pt x="39693" y="8320"/>
                  </a:cubicBezTo>
                  <a:cubicBezTo>
                    <a:pt x="39558" y="8118"/>
                    <a:pt x="39364" y="7933"/>
                    <a:pt x="39197" y="7773"/>
                  </a:cubicBezTo>
                  <a:cubicBezTo>
                    <a:pt x="38975" y="7564"/>
                    <a:pt x="38734" y="7377"/>
                    <a:pt x="38475" y="7213"/>
                  </a:cubicBezTo>
                  <a:cubicBezTo>
                    <a:pt x="38438" y="7189"/>
                    <a:pt x="38402" y="7179"/>
                    <a:pt x="38368" y="7179"/>
                  </a:cubicBezTo>
                  <a:cubicBezTo>
                    <a:pt x="38195" y="7179"/>
                    <a:pt x="38087" y="7446"/>
                    <a:pt x="38267" y="7571"/>
                  </a:cubicBezTo>
                  <a:cubicBezTo>
                    <a:pt x="38500" y="7732"/>
                    <a:pt x="38714" y="7914"/>
                    <a:pt x="38910" y="8120"/>
                  </a:cubicBezTo>
                  <a:cubicBezTo>
                    <a:pt x="39036" y="8250"/>
                    <a:pt x="39137" y="8400"/>
                    <a:pt x="39246" y="8542"/>
                  </a:cubicBezTo>
                  <a:cubicBezTo>
                    <a:pt x="38393" y="8962"/>
                    <a:pt x="37536" y="9378"/>
                    <a:pt x="36680" y="9790"/>
                  </a:cubicBezTo>
                  <a:cubicBezTo>
                    <a:pt x="36567" y="9653"/>
                    <a:pt x="36441" y="9522"/>
                    <a:pt x="36327" y="9391"/>
                  </a:cubicBezTo>
                  <a:cubicBezTo>
                    <a:pt x="36127" y="9166"/>
                    <a:pt x="35930" y="8939"/>
                    <a:pt x="35720" y="8723"/>
                  </a:cubicBezTo>
                  <a:cubicBezTo>
                    <a:pt x="35681" y="8682"/>
                    <a:pt x="35633" y="8665"/>
                    <a:pt x="35585" y="8665"/>
                  </a:cubicBezTo>
                  <a:cubicBezTo>
                    <a:pt x="35437" y="8665"/>
                    <a:pt x="35288" y="8827"/>
                    <a:pt x="35395" y="8973"/>
                  </a:cubicBezTo>
                  <a:cubicBezTo>
                    <a:pt x="35565" y="9204"/>
                    <a:pt x="35745" y="9427"/>
                    <a:pt x="35925" y="9651"/>
                  </a:cubicBezTo>
                  <a:cubicBezTo>
                    <a:pt x="36020" y="9767"/>
                    <a:pt x="36112" y="9895"/>
                    <a:pt x="36209" y="10016"/>
                  </a:cubicBezTo>
                  <a:cubicBezTo>
                    <a:pt x="35532" y="10340"/>
                    <a:pt x="34856" y="10670"/>
                    <a:pt x="34176" y="10988"/>
                  </a:cubicBezTo>
                  <a:cubicBezTo>
                    <a:pt x="34086" y="10797"/>
                    <a:pt x="33937" y="10618"/>
                    <a:pt x="33810" y="10464"/>
                  </a:cubicBezTo>
                  <a:cubicBezTo>
                    <a:pt x="33623" y="10244"/>
                    <a:pt x="33407" y="10049"/>
                    <a:pt x="33168" y="9888"/>
                  </a:cubicBezTo>
                  <a:cubicBezTo>
                    <a:pt x="33138" y="9868"/>
                    <a:pt x="33107" y="9858"/>
                    <a:pt x="33077" y="9858"/>
                  </a:cubicBezTo>
                  <a:cubicBezTo>
                    <a:pt x="32932" y="9858"/>
                    <a:pt x="32810" y="10066"/>
                    <a:pt x="32942" y="10183"/>
                  </a:cubicBezTo>
                  <a:cubicBezTo>
                    <a:pt x="33139" y="10357"/>
                    <a:pt x="33326" y="10552"/>
                    <a:pt x="33479" y="10769"/>
                  </a:cubicBezTo>
                  <a:cubicBezTo>
                    <a:pt x="33574" y="10905"/>
                    <a:pt x="33646" y="11056"/>
                    <a:pt x="33727" y="11200"/>
                  </a:cubicBezTo>
                  <a:cubicBezTo>
                    <a:pt x="32913" y="11581"/>
                    <a:pt x="32096" y="11961"/>
                    <a:pt x="31278" y="12336"/>
                  </a:cubicBezTo>
                  <a:cubicBezTo>
                    <a:pt x="31133" y="12163"/>
                    <a:pt x="30955" y="12013"/>
                    <a:pt x="30796" y="11855"/>
                  </a:cubicBezTo>
                  <a:lnTo>
                    <a:pt x="30186" y="11255"/>
                  </a:lnTo>
                  <a:cubicBezTo>
                    <a:pt x="30153" y="11222"/>
                    <a:pt x="30117" y="11208"/>
                    <a:pt x="30082" y="11208"/>
                  </a:cubicBezTo>
                  <a:cubicBezTo>
                    <a:pt x="29970" y="11208"/>
                    <a:pt x="29877" y="11355"/>
                    <a:pt x="29970" y="11469"/>
                  </a:cubicBezTo>
                  <a:lnTo>
                    <a:pt x="30488" y="12096"/>
                  </a:lnTo>
                  <a:cubicBezTo>
                    <a:pt x="30603" y="12235"/>
                    <a:pt x="30715" y="12394"/>
                    <a:pt x="30839" y="12537"/>
                  </a:cubicBezTo>
                  <a:cubicBezTo>
                    <a:pt x="29954" y="12941"/>
                    <a:pt x="29067" y="13345"/>
                    <a:pt x="28180" y="13747"/>
                  </a:cubicBezTo>
                  <a:cubicBezTo>
                    <a:pt x="28178" y="13745"/>
                    <a:pt x="28178" y="13742"/>
                    <a:pt x="28177" y="13740"/>
                  </a:cubicBezTo>
                  <a:cubicBezTo>
                    <a:pt x="28045" y="13578"/>
                    <a:pt x="27881" y="13433"/>
                    <a:pt x="27737" y="13281"/>
                  </a:cubicBezTo>
                  <a:cubicBezTo>
                    <a:pt x="27592" y="13131"/>
                    <a:pt x="27448" y="12969"/>
                    <a:pt x="27292" y="12826"/>
                  </a:cubicBezTo>
                  <a:cubicBezTo>
                    <a:pt x="27260" y="12797"/>
                    <a:pt x="27222" y="12784"/>
                    <a:pt x="27185" y="12784"/>
                  </a:cubicBezTo>
                  <a:cubicBezTo>
                    <a:pt x="27071" y="12784"/>
                    <a:pt x="26961" y="12900"/>
                    <a:pt x="27041" y="13019"/>
                  </a:cubicBezTo>
                  <a:cubicBezTo>
                    <a:pt x="27165" y="13204"/>
                    <a:pt x="27310" y="13377"/>
                    <a:pt x="27446" y="13554"/>
                  </a:cubicBezTo>
                  <a:cubicBezTo>
                    <a:pt x="27544" y="13682"/>
                    <a:pt x="27641" y="13815"/>
                    <a:pt x="27742" y="13943"/>
                  </a:cubicBezTo>
                  <a:cubicBezTo>
                    <a:pt x="26967" y="14290"/>
                    <a:pt x="26190" y="14641"/>
                    <a:pt x="25414" y="14986"/>
                  </a:cubicBezTo>
                  <a:cubicBezTo>
                    <a:pt x="25435" y="14906"/>
                    <a:pt x="25417" y="14822"/>
                    <a:pt x="25365" y="14759"/>
                  </a:cubicBezTo>
                  <a:cubicBezTo>
                    <a:pt x="25226" y="14584"/>
                    <a:pt x="25048" y="14430"/>
                    <a:pt x="24890" y="14269"/>
                  </a:cubicBezTo>
                  <a:cubicBezTo>
                    <a:pt x="24734" y="14108"/>
                    <a:pt x="24581" y="13933"/>
                    <a:pt x="24409" y="13785"/>
                  </a:cubicBezTo>
                  <a:cubicBezTo>
                    <a:pt x="24377" y="13756"/>
                    <a:pt x="24338" y="13744"/>
                    <a:pt x="24300" y="13744"/>
                  </a:cubicBezTo>
                  <a:cubicBezTo>
                    <a:pt x="24184" y="13744"/>
                    <a:pt x="24074" y="13858"/>
                    <a:pt x="24153" y="13982"/>
                  </a:cubicBezTo>
                  <a:cubicBezTo>
                    <a:pt x="24282" y="14182"/>
                    <a:pt x="24441" y="14365"/>
                    <a:pt x="24585" y="14555"/>
                  </a:cubicBezTo>
                  <a:cubicBezTo>
                    <a:pt x="24726" y="14739"/>
                    <a:pt x="24856" y="14941"/>
                    <a:pt x="25014" y="15110"/>
                  </a:cubicBezTo>
                  <a:cubicBezTo>
                    <a:pt x="25028" y="15122"/>
                    <a:pt x="25043" y="15133"/>
                    <a:pt x="25059" y="15142"/>
                  </a:cubicBezTo>
                  <a:cubicBezTo>
                    <a:pt x="24104" y="15563"/>
                    <a:pt x="23149" y="15981"/>
                    <a:pt x="22192" y="16396"/>
                  </a:cubicBezTo>
                  <a:cubicBezTo>
                    <a:pt x="21976" y="16039"/>
                    <a:pt x="21686" y="15712"/>
                    <a:pt x="21438" y="15378"/>
                  </a:cubicBezTo>
                  <a:cubicBezTo>
                    <a:pt x="21392" y="15315"/>
                    <a:pt x="21327" y="15289"/>
                    <a:pt x="21265" y="15289"/>
                  </a:cubicBezTo>
                  <a:cubicBezTo>
                    <a:pt x="21120" y="15289"/>
                    <a:pt x="20983" y="15428"/>
                    <a:pt x="21086" y="15584"/>
                  </a:cubicBezTo>
                  <a:cubicBezTo>
                    <a:pt x="21303" y="15915"/>
                    <a:pt x="21507" y="16269"/>
                    <a:pt x="21747" y="16588"/>
                  </a:cubicBezTo>
                  <a:cubicBezTo>
                    <a:pt x="20968" y="16925"/>
                    <a:pt x="20190" y="17258"/>
                    <a:pt x="19412" y="17594"/>
                  </a:cubicBezTo>
                  <a:cubicBezTo>
                    <a:pt x="19404" y="17563"/>
                    <a:pt x="19390" y="17534"/>
                    <a:pt x="19372" y="17510"/>
                  </a:cubicBezTo>
                  <a:cubicBezTo>
                    <a:pt x="19236" y="17343"/>
                    <a:pt x="19038" y="17228"/>
                    <a:pt x="18885" y="17073"/>
                  </a:cubicBezTo>
                  <a:cubicBezTo>
                    <a:pt x="18730" y="16915"/>
                    <a:pt x="18592" y="16741"/>
                    <a:pt x="18474" y="16552"/>
                  </a:cubicBezTo>
                  <a:cubicBezTo>
                    <a:pt x="18429" y="16481"/>
                    <a:pt x="18364" y="16451"/>
                    <a:pt x="18299" y="16451"/>
                  </a:cubicBezTo>
                  <a:cubicBezTo>
                    <a:pt x="18154" y="16451"/>
                    <a:pt x="18010" y="16602"/>
                    <a:pt x="18104" y="16770"/>
                  </a:cubicBezTo>
                  <a:cubicBezTo>
                    <a:pt x="18300" y="17119"/>
                    <a:pt x="18609" y="17565"/>
                    <a:pt x="18989" y="17773"/>
                  </a:cubicBezTo>
                  <a:cubicBezTo>
                    <a:pt x="18160" y="18127"/>
                    <a:pt x="17332" y="18479"/>
                    <a:pt x="16503" y="18831"/>
                  </a:cubicBezTo>
                  <a:cubicBezTo>
                    <a:pt x="16499" y="18827"/>
                    <a:pt x="16499" y="18822"/>
                    <a:pt x="16494" y="18818"/>
                  </a:cubicBezTo>
                  <a:cubicBezTo>
                    <a:pt x="16353" y="18657"/>
                    <a:pt x="16180" y="18524"/>
                    <a:pt x="16036" y="18364"/>
                  </a:cubicBezTo>
                  <a:cubicBezTo>
                    <a:pt x="15894" y="18203"/>
                    <a:pt x="15768" y="18030"/>
                    <a:pt x="15636" y="17863"/>
                  </a:cubicBezTo>
                  <a:cubicBezTo>
                    <a:pt x="15601" y="17819"/>
                    <a:pt x="15558" y="17800"/>
                    <a:pt x="15516" y="17800"/>
                  </a:cubicBezTo>
                  <a:cubicBezTo>
                    <a:pt x="15394" y="17800"/>
                    <a:pt x="15276" y="17957"/>
                    <a:pt x="15342" y="18090"/>
                  </a:cubicBezTo>
                  <a:cubicBezTo>
                    <a:pt x="15502" y="18413"/>
                    <a:pt x="15753" y="18767"/>
                    <a:pt x="16033" y="19029"/>
                  </a:cubicBezTo>
                  <a:cubicBezTo>
                    <a:pt x="15426" y="19286"/>
                    <a:pt x="14818" y="19542"/>
                    <a:pt x="14212" y="19799"/>
                  </a:cubicBezTo>
                  <a:cubicBezTo>
                    <a:pt x="14120" y="19622"/>
                    <a:pt x="13982" y="19455"/>
                    <a:pt x="13860" y="19314"/>
                  </a:cubicBezTo>
                  <a:cubicBezTo>
                    <a:pt x="13676" y="19103"/>
                    <a:pt x="13458" y="18923"/>
                    <a:pt x="13218" y="18782"/>
                  </a:cubicBezTo>
                  <a:cubicBezTo>
                    <a:pt x="13200" y="18772"/>
                    <a:pt x="13182" y="18768"/>
                    <a:pt x="13164" y="18768"/>
                  </a:cubicBezTo>
                  <a:cubicBezTo>
                    <a:pt x="13070" y="18768"/>
                    <a:pt x="12989" y="18893"/>
                    <a:pt x="13075" y="18968"/>
                  </a:cubicBezTo>
                  <a:cubicBezTo>
                    <a:pt x="13267" y="19132"/>
                    <a:pt x="13446" y="19312"/>
                    <a:pt x="13587" y="19524"/>
                  </a:cubicBezTo>
                  <a:cubicBezTo>
                    <a:pt x="13682" y="19663"/>
                    <a:pt x="13740" y="19818"/>
                    <a:pt x="13809" y="19968"/>
                  </a:cubicBezTo>
                  <a:cubicBezTo>
                    <a:pt x="13106" y="20263"/>
                    <a:pt x="12403" y="20558"/>
                    <a:pt x="11699" y="20853"/>
                  </a:cubicBezTo>
                  <a:cubicBezTo>
                    <a:pt x="11699" y="20852"/>
                    <a:pt x="11697" y="20850"/>
                    <a:pt x="11696" y="20849"/>
                  </a:cubicBezTo>
                  <a:cubicBezTo>
                    <a:pt x="11333" y="20446"/>
                    <a:pt x="11011" y="20055"/>
                    <a:pt x="10763" y="19568"/>
                  </a:cubicBezTo>
                  <a:cubicBezTo>
                    <a:pt x="10728" y="19500"/>
                    <a:pt x="10664" y="19471"/>
                    <a:pt x="10599" y="19471"/>
                  </a:cubicBezTo>
                  <a:cubicBezTo>
                    <a:pt x="10470" y="19471"/>
                    <a:pt x="10333" y="19582"/>
                    <a:pt x="10391" y="19726"/>
                  </a:cubicBezTo>
                  <a:cubicBezTo>
                    <a:pt x="10582" y="20202"/>
                    <a:pt x="10858" y="20679"/>
                    <a:pt x="11222" y="21052"/>
                  </a:cubicBezTo>
                  <a:cubicBezTo>
                    <a:pt x="10389" y="21400"/>
                    <a:pt x="9557" y="21748"/>
                    <a:pt x="8726" y="22094"/>
                  </a:cubicBezTo>
                  <a:cubicBezTo>
                    <a:pt x="8452" y="21669"/>
                    <a:pt x="8116" y="21288"/>
                    <a:pt x="7732" y="20962"/>
                  </a:cubicBezTo>
                  <a:cubicBezTo>
                    <a:pt x="7695" y="20930"/>
                    <a:pt x="7654" y="20916"/>
                    <a:pt x="7615" y="20916"/>
                  </a:cubicBezTo>
                  <a:cubicBezTo>
                    <a:pt x="7478" y="20916"/>
                    <a:pt x="7362" y="21083"/>
                    <a:pt x="7487" y="21207"/>
                  </a:cubicBezTo>
                  <a:cubicBezTo>
                    <a:pt x="7813" y="21529"/>
                    <a:pt x="8073" y="21884"/>
                    <a:pt x="8302" y="22270"/>
                  </a:cubicBezTo>
                  <a:lnTo>
                    <a:pt x="6663" y="22951"/>
                  </a:lnTo>
                  <a:cubicBezTo>
                    <a:pt x="6655" y="22938"/>
                    <a:pt x="6646" y="22924"/>
                    <a:pt x="6635" y="22912"/>
                  </a:cubicBezTo>
                  <a:cubicBezTo>
                    <a:pt x="6431" y="22693"/>
                    <a:pt x="6162" y="22538"/>
                    <a:pt x="5954" y="22316"/>
                  </a:cubicBezTo>
                  <a:cubicBezTo>
                    <a:pt x="5745" y="22094"/>
                    <a:pt x="5611" y="21826"/>
                    <a:pt x="5405" y="21608"/>
                  </a:cubicBezTo>
                  <a:cubicBezTo>
                    <a:pt x="5376" y="21577"/>
                    <a:pt x="5342" y="21564"/>
                    <a:pt x="5308" y="21564"/>
                  </a:cubicBezTo>
                  <a:cubicBezTo>
                    <a:pt x="5222" y="21564"/>
                    <a:pt x="5142" y="21652"/>
                    <a:pt x="5162" y="21751"/>
                  </a:cubicBezTo>
                  <a:cubicBezTo>
                    <a:pt x="5223" y="22054"/>
                    <a:pt x="5445" y="22337"/>
                    <a:pt x="5634" y="22575"/>
                  </a:cubicBezTo>
                  <a:cubicBezTo>
                    <a:pt x="5787" y="22766"/>
                    <a:pt x="5975" y="22994"/>
                    <a:pt x="6191" y="23147"/>
                  </a:cubicBezTo>
                  <a:lnTo>
                    <a:pt x="3979" y="24066"/>
                  </a:lnTo>
                  <a:cubicBezTo>
                    <a:pt x="3962" y="24074"/>
                    <a:pt x="3946" y="24083"/>
                    <a:pt x="3931" y="24093"/>
                  </a:cubicBezTo>
                  <a:lnTo>
                    <a:pt x="3931" y="24093"/>
                  </a:lnTo>
                  <a:cubicBezTo>
                    <a:pt x="4034" y="23988"/>
                    <a:pt x="4079" y="23829"/>
                    <a:pt x="3987" y="23664"/>
                  </a:cubicBezTo>
                  <a:cubicBezTo>
                    <a:pt x="3332" y="22487"/>
                    <a:pt x="2704" y="21297"/>
                    <a:pt x="2120" y="20083"/>
                  </a:cubicBezTo>
                  <a:cubicBezTo>
                    <a:pt x="1569" y="18939"/>
                    <a:pt x="1155" y="17606"/>
                    <a:pt x="403" y="16580"/>
                  </a:cubicBezTo>
                  <a:cubicBezTo>
                    <a:pt x="6646" y="14148"/>
                    <a:pt x="12783" y="11428"/>
                    <a:pt x="18954" y="8823"/>
                  </a:cubicBezTo>
                  <a:cubicBezTo>
                    <a:pt x="25337" y="6125"/>
                    <a:pt x="31758" y="3497"/>
                    <a:pt x="38102" y="710"/>
                  </a:cubicBezTo>
                  <a:cubicBezTo>
                    <a:pt x="38149" y="690"/>
                    <a:pt x="38190" y="656"/>
                    <a:pt x="38221" y="615"/>
                  </a:cubicBezTo>
                  <a:close/>
                  <a:moveTo>
                    <a:pt x="37933" y="0"/>
                  </a:moveTo>
                  <a:cubicBezTo>
                    <a:pt x="37895" y="0"/>
                    <a:pt x="37855" y="8"/>
                    <a:pt x="37814" y="25"/>
                  </a:cubicBezTo>
                  <a:cubicBezTo>
                    <a:pt x="31594" y="2575"/>
                    <a:pt x="25434" y="5283"/>
                    <a:pt x="19249" y="7917"/>
                  </a:cubicBezTo>
                  <a:cubicBezTo>
                    <a:pt x="12879" y="10631"/>
                    <a:pt x="6448" y="13232"/>
                    <a:pt x="157" y="16121"/>
                  </a:cubicBezTo>
                  <a:cubicBezTo>
                    <a:pt x="22" y="16182"/>
                    <a:pt x="3" y="16329"/>
                    <a:pt x="54" y="16445"/>
                  </a:cubicBezTo>
                  <a:cubicBezTo>
                    <a:pt x="17" y="16477"/>
                    <a:pt x="0" y="16525"/>
                    <a:pt x="8" y="16571"/>
                  </a:cubicBezTo>
                  <a:cubicBezTo>
                    <a:pt x="138" y="17756"/>
                    <a:pt x="755" y="18896"/>
                    <a:pt x="1255" y="19968"/>
                  </a:cubicBezTo>
                  <a:cubicBezTo>
                    <a:pt x="1899" y="21352"/>
                    <a:pt x="2599" y="22706"/>
                    <a:pt x="3348" y="24037"/>
                  </a:cubicBezTo>
                  <a:cubicBezTo>
                    <a:pt x="3420" y="24165"/>
                    <a:pt x="3531" y="24218"/>
                    <a:pt x="3642" y="24218"/>
                  </a:cubicBezTo>
                  <a:cubicBezTo>
                    <a:pt x="3729" y="24218"/>
                    <a:pt x="3817" y="24186"/>
                    <a:pt x="3887" y="24132"/>
                  </a:cubicBezTo>
                  <a:lnTo>
                    <a:pt x="3887" y="24132"/>
                  </a:lnTo>
                  <a:cubicBezTo>
                    <a:pt x="3764" y="24271"/>
                    <a:pt x="3834" y="24523"/>
                    <a:pt x="4022" y="24523"/>
                  </a:cubicBezTo>
                  <a:cubicBezTo>
                    <a:pt x="4046" y="24523"/>
                    <a:pt x="4073" y="24519"/>
                    <a:pt x="4102" y="24509"/>
                  </a:cubicBezTo>
                  <a:cubicBezTo>
                    <a:pt x="17310" y="20086"/>
                    <a:pt x="30122" y="14042"/>
                    <a:pt x="42514" y="7723"/>
                  </a:cubicBezTo>
                  <a:cubicBezTo>
                    <a:pt x="42681" y="7642"/>
                    <a:pt x="42721" y="7493"/>
                    <a:pt x="42687" y="7357"/>
                  </a:cubicBezTo>
                  <a:cubicBezTo>
                    <a:pt x="42701" y="7302"/>
                    <a:pt x="42698" y="7243"/>
                    <a:pt x="42678" y="7190"/>
                  </a:cubicBezTo>
                  <a:cubicBezTo>
                    <a:pt x="41716" y="4678"/>
                    <a:pt x="40281" y="2189"/>
                    <a:pt x="38504" y="166"/>
                  </a:cubicBezTo>
                  <a:cubicBezTo>
                    <a:pt x="38459" y="114"/>
                    <a:pt x="38404" y="93"/>
                    <a:pt x="38348" y="93"/>
                  </a:cubicBezTo>
                  <a:cubicBezTo>
                    <a:pt x="38293" y="93"/>
                    <a:pt x="38239" y="114"/>
                    <a:pt x="38194" y="149"/>
                  </a:cubicBezTo>
                  <a:cubicBezTo>
                    <a:pt x="38130" y="62"/>
                    <a:pt x="38039" y="0"/>
                    <a:pt x="379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3"/>
            <p:cNvSpPr/>
            <p:nvPr/>
          </p:nvSpPr>
          <p:spPr>
            <a:xfrm>
              <a:off x="6863484" y="3117827"/>
              <a:ext cx="66317" cy="60361"/>
            </a:xfrm>
            <a:custGeom>
              <a:avLst/>
              <a:gdLst/>
              <a:ahLst/>
              <a:cxnLst/>
              <a:rect l="l" t="t" r="r" b="b"/>
              <a:pathLst>
                <a:path w="2004" h="1824" extrusionOk="0">
                  <a:moveTo>
                    <a:pt x="720" y="496"/>
                  </a:moveTo>
                  <a:lnTo>
                    <a:pt x="720" y="496"/>
                  </a:lnTo>
                  <a:cubicBezTo>
                    <a:pt x="736" y="501"/>
                    <a:pt x="752" y="504"/>
                    <a:pt x="769" y="505"/>
                  </a:cubicBezTo>
                  <a:cubicBezTo>
                    <a:pt x="776" y="505"/>
                    <a:pt x="784" y="505"/>
                    <a:pt x="791" y="505"/>
                  </a:cubicBezTo>
                  <a:cubicBezTo>
                    <a:pt x="1039" y="505"/>
                    <a:pt x="1296" y="559"/>
                    <a:pt x="1385" y="833"/>
                  </a:cubicBezTo>
                  <a:cubicBezTo>
                    <a:pt x="1459" y="1064"/>
                    <a:pt x="1282" y="1262"/>
                    <a:pt x="1071" y="1329"/>
                  </a:cubicBezTo>
                  <a:lnTo>
                    <a:pt x="1071" y="1328"/>
                  </a:lnTo>
                  <a:cubicBezTo>
                    <a:pt x="1016" y="1345"/>
                    <a:pt x="966" y="1353"/>
                    <a:pt x="919" y="1353"/>
                  </a:cubicBezTo>
                  <a:cubicBezTo>
                    <a:pt x="520" y="1353"/>
                    <a:pt x="435" y="767"/>
                    <a:pt x="720" y="496"/>
                  </a:cubicBezTo>
                  <a:close/>
                  <a:moveTo>
                    <a:pt x="967" y="1"/>
                  </a:moveTo>
                  <a:cubicBezTo>
                    <a:pt x="861" y="1"/>
                    <a:pt x="754" y="24"/>
                    <a:pt x="653" y="77"/>
                  </a:cubicBezTo>
                  <a:cubicBezTo>
                    <a:pt x="612" y="98"/>
                    <a:pt x="579" y="133"/>
                    <a:pt x="561" y="176"/>
                  </a:cubicBezTo>
                  <a:cubicBezTo>
                    <a:pt x="547" y="178"/>
                    <a:pt x="533" y="182"/>
                    <a:pt x="521" y="188"/>
                  </a:cubicBezTo>
                  <a:cubicBezTo>
                    <a:pt x="134" y="407"/>
                    <a:pt x="0" y="901"/>
                    <a:pt x="164" y="1305"/>
                  </a:cubicBezTo>
                  <a:cubicBezTo>
                    <a:pt x="300" y="1640"/>
                    <a:pt x="613" y="1824"/>
                    <a:pt x="947" y="1824"/>
                  </a:cubicBezTo>
                  <a:cubicBezTo>
                    <a:pt x="1057" y="1824"/>
                    <a:pt x="1169" y="1804"/>
                    <a:pt x="1278" y="1763"/>
                  </a:cubicBezTo>
                  <a:cubicBezTo>
                    <a:pt x="1719" y="1597"/>
                    <a:pt x="2004" y="1138"/>
                    <a:pt x="1852" y="672"/>
                  </a:cubicBezTo>
                  <a:cubicBezTo>
                    <a:pt x="1733" y="309"/>
                    <a:pt x="1352" y="1"/>
                    <a:pt x="9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a:off x="7444754" y="2556545"/>
              <a:ext cx="102653" cy="56588"/>
            </a:xfrm>
            <a:custGeom>
              <a:avLst/>
              <a:gdLst/>
              <a:ahLst/>
              <a:cxnLst/>
              <a:rect l="l" t="t" r="r" b="b"/>
              <a:pathLst>
                <a:path w="3102" h="1710" extrusionOk="0">
                  <a:moveTo>
                    <a:pt x="2826" y="0"/>
                  </a:moveTo>
                  <a:cubicBezTo>
                    <a:pt x="2792" y="0"/>
                    <a:pt x="2754" y="10"/>
                    <a:pt x="2715" y="32"/>
                  </a:cubicBezTo>
                  <a:cubicBezTo>
                    <a:pt x="1873" y="513"/>
                    <a:pt x="1090" y="1002"/>
                    <a:pt x="184" y="1362"/>
                  </a:cubicBezTo>
                  <a:cubicBezTo>
                    <a:pt x="0" y="1435"/>
                    <a:pt x="46" y="1709"/>
                    <a:pt x="216" y="1709"/>
                  </a:cubicBezTo>
                  <a:cubicBezTo>
                    <a:pt x="235" y="1709"/>
                    <a:pt x="255" y="1706"/>
                    <a:pt x="277" y="1699"/>
                  </a:cubicBezTo>
                  <a:cubicBezTo>
                    <a:pt x="1191" y="1389"/>
                    <a:pt x="2158" y="990"/>
                    <a:pt x="2927" y="395"/>
                  </a:cubicBezTo>
                  <a:cubicBezTo>
                    <a:pt x="3101" y="262"/>
                    <a:pt x="3005" y="0"/>
                    <a:pt x="28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p:nvPr/>
          </p:nvSpPr>
          <p:spPr>
            <a:xfrm>
              <a:off x="7490388" y="2588082"/>
              <a:ext cx="121085" cy="54536"/>
            </a:xfrm>
            <a:custGeom>
              <a:avLst/>
              <a:gdLst/>
              <a:ahLst/>
              <a:cxnLst/>
              <a:rect l="l" t="t" r="r" b="b"/>
              <a:pathLst>
                <a:path w="3659" h="1648" extrusionOk="0">
                  <a:moveTo>
                    <a:pt x="3399" y="1"/>
                  </a:moveTo>
                  <a:cubicBezTo>
                    <a:pt x="3375" y="1"/>
                    <a:pt x="3349" y="6"/>
                    <a:pt x="3321" y="17"/>
                  </a:cubicBezTo>
                  <a:cubicBezTo>
                    <a:pt x="2264" y="424"/>
                    <a:pt x="1211" y="851"/>
                    <a:pt x="172" y="1300"/>
                  </a:cubicBezTo>
                  <a:cubicBezTo>
                    <a:pt x="1" y="1375"/>
                    <a:pt x="95" y="1647"/>
                    <a:pt x="260" y="1647"/>
                  </a:cubicBezTo>
                  <a:cubicBezTo>
                    <a:pt x="277" y="1647"/>
                    <a:pt x="296" y="1644"/>
                    <a:pt x="315" y="1637"/>
                  </a:cubicBezTo>
                  <a:cubicBezTo>
                    <a:pt x="1361" y="1257"/>
                    <a:pt x="2404" y="853"/>
                    <a:pt x="3435" y="432"/>
                  </a:cubicBezTo>
                  <a:cubicBezTo>
                    <a:pt x="3659" y="339"/>
                    <a:pt x="3599" y="1"/>
                    <a:pt x="33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23"/>
          <p:cNvGrpSpPr/>
          <p:nvPr/>
        </p:nvGrpSpPr>
        <p:grpSpPr>
          <a:xfrm>
            <a:off x="8454538" y="1064636"/>
            <a:ext cx="841873" cy="594507"/>
            <a:chOff x="8454538" y="1064636"/>
            <a:chExt cx="841873" cy="594507"/>
          </a:xfrm>
        </p:grpSpPr>
        <p:sp>
          <p:nvSpPr>
            <p:cNvPr id="563" name="Google Shape;563;p23"/>
            <p:cNvSpPr/>
            <p:nvPr/>
          </p:nvSpPr>
          <p:spPr>
            <a:xfrm>
              <a:off x="8457550" y="1064636"/>
              <a:ext cx="838862" cy="594507"/>
            </a:xfrm>
            <a:custGeom>
              <a:avLst/>
              <a:gdLst/>
              <a:ahLst/>
              <a:cxnLst/>
              <a:rect l="l" t="t" r="r" b="b"/>
              <a:pathLst>
                <a:path w="25349" h="17965" extrusionOk="0">
                  <a:moveTo>
                    <a:pt x="12831" y="685"/>
                  </a:moveTo>
                  <a:cubicBezTo>
                    <a:pt x="13661" y="685"/>
                    <a:pt x="14498" y="764"/>
                    <a:pt x="15327" y="912"/>
                  </a:cubicBezTo>
                  <a:cubicBezTo>
                    <a:pt x="18805" y="1532"/>
                    <a:pt x="22034" y="3240"/>
                    <a:pt x="23293" y="6725"/>
                  </a:cubicBezTo>
                  <a:cubicBezTo>
                    <a:pt x="24521" y="10122"/>
                    <a:pt x="23762" y="13755"/>
                    <a:pt x="23019" y="17165"/>
                  </a:cubicBezTo>
                  <a:cubicBezTo>
                    <a:pt x="22509" y="17089"/>
                    <a:pt x="22000" y="17006"/>
                    <a:pt x="21492" y="16923"/>
                  </a:cubicBezTo>
                  <a:cubicBezTo>
                    <a:pt x="21539" y="16709"/>
                    <a:pt x="21584" y="16493"/>
                    <a:pt x="21628" y="16279"/>
                  </a:cubicBezTo>
                  <a:cubicBezTo>
                    <a:pt x="21670" y="16073"/>
                    <a:pt x="21493" y="15944"/>
                    <a:pt x="21334" y="15944"/>
                  </a:cubicBezTo>
                  <a:cubicBezTo>
                    <a:pt x="21228" y="15944"/>
                    <a:pt x="21129" y="16003"/>
                    <a:pt x="21110" y="16136"/>
                  </a:cubicBezTo>
                  <a:cubicBezTo>
                    <a:pt x="21078" y="16374"/>
                    <a:pt x="21048" y="16609"/>
                    <a:pt x="21018" y="16847"/>
                  </a:cubicBezTo>
                  <a:cubicBezTo>
                    <a:pt x="20415" y="16747"/>
                    <a:pt x="19813" y="16646"/>
                    <a:pt x="19213" y="16541"/>
                  </a:cubicBezTo>
                  <a:cubicBezTo>
                    <a:pt x="19291" y="16269"/>
                    <a:pt x="19363" y="15991"/>
                    <a:pt x="19360" y="15730"/>
                  </a:cubicBezTo>
                  <a:cubicBezTo>
                    <a:pt x="19358" y="15585"/>
                    <a:pt x="19215" y="15477"/>
                    <a:pt x="19083" y="15477"/>
                  </a:cubicBezTo>
                  <a:cubicBezTo>
                    <a:pt x="19005" y="15477"/>
                    <a:pt x="18931" y="15515"/>
                    <a:pt x="18891" y="15603"/>
                  </a:cubicBezTo>
                  <a:cubicBezTo>
                    <a:pt x="18778" y="15857"/>
                    <a:pt x="18732" y="16156"/>
                    <a:pt x="18694" y="16449"/>
                  </a:cubicBezTo>
                  <a:cubicBezTo>
                    <a:pt x="18066" y="16338"/>
                    <a:pt x="17438" y="16231"/>
                    <a:pt x="16811" y="16115"/>
                  </a:cubicBezTo>
                  <a:cubicBezTo>
                    <a:pt x="17001" y="15816"/>
                    <a:pt x="17156" y="15484"/>
                    <a:pt x="17243" y="15173"/>
                  </a:cubicBezTo>
                  <a:cubicBezTo>
                    <a:pt x="17297" y="14981"/>
                    <a:pt x="17153" y="14864"/>
                    <a:pt x="17004" y="14864"/>
                  </a:cubicBezTo>
                  <a:cubicBezTo>
                    <a:pt x="16903" y="14864"/>
                    <a:pt x="16799" y="14917"/>
                    <a:pt x="16753" y="15038"/>
                  </a:cubicBezTo>
                  <a:cubicBezTo>
                    <a:pt x="16660" y="15277"/>
                    <a:pt x="16588" y="15522"/>
                    <a:pt x="16479" y="15756"/>
                  </a:cubicBezTo>
                  <a:cubicBezTo>
                    <a:pt x="16436" y="15848"/>
                    <a:pt x="16387" y="15939"/>
                    <a:pt x="16338" y="16029"/>
                  </a:cubicBezTo>
                  <a:cubicBezTo>
                    <a:pt x="15624" y="15896"/>
                    <a:pt x="14910" y="15761"/>
                    <a:pt x="14198" y="15622"/>
                  </a:cubicBezTo>
                  <a:cubicBezTo>
                    <a:pt x="14237" y="15525"/>
                    <a:pt x="14275" y="15429"/>
                    <a:pt x="14316" y="15332"/>
                  </a:cubicBezTo>
                  <a:cubicBezTo>
                    <a:pt x="14411" y="15118"/>
                    <a:pt x="14548" y="14914"/>
                    <a:pt x="14612" y="14689"/>
                  </a:cubicBezTo>
                  <a:cubicBezTo>
                    <a:pt x="14655" y="14538"/>
                    <a:pt x="14513" y="14390"/>
                    <a:pt x="14374" y="14390"/>
                  </a:cubicBezTo>
                  <a:cubicBezTo>
                    <a:pt x="14320" y="14390"/>
                    <a:pt x="14267" y="14412"/>
                    <a:pt x="14226" y="14464"/>
                  </a:cubicBezTo>
                  <a:cubicBezTo>
                    <a:pt x="13998" y="14745"/>
                    <a:pt x="13861" y="15151"/>
                    <a:pt x="13788" y="15540"/>
                  </a:cubicBezTo>
                  <a:cubicBezTo>
                    <a:pt x="13099" y="15406"/>
                    <a:pt x="12409" y="15271"/>
                    <a:pt x="11720" y="15131"/>
                  </a:cubicBezTo>
                  <a:cubicBezTo>
                    <a:pt x="11823" y="14801"/>
                    <a:pt x="11944" y="14481"/>
                    <a:pt x="12106" y="14167"/>
                  </a:cubicBezTo>
                  <a:cubicBezTo>
                    <a:pt x="12209" y="13966"/>
                    <a:pt x="12052" y="13808"/>
                    <a:pt x="11889" y="13808"/>
                  </a:cubicBezTo>
                  <a:cubicBezTo>
                    <a:pt x="11798" y="13808"/>
                    <a:pt x="11705" y="13857"/>
                    <a:pt x="11656" y="13977"/>
                  </a:cubicBezTo>
                  <a:cubicBezTo>
                    <a:pt x="11510" y="14323"/>
                    <a:pt x="11399" y="14683"/>
                    <a:pt x="11324" y="15050"/>
                  </a:cubicBezTo>
                  <a:cubicBezTo>
                    <a:pt x="10660" y="14917"/>
                    <a:pt x="9997" y="14782"/>
                    <a:pt x="9334" y="14644"/>
                  </a:cubicBezTo>
                  <a:cubicBezTo>
                    <a:pt x="9513" y="14307"/>
                    <a:pt x="9692" y="13963"/>
                    <a:pt x="9807" y="13611"/>
                  </a:cubicBezTo>
                  <a:cubicBezTo>
                    <a:pt x="9863" y="13440"/>
                    <a:pt x="9718" y="13319"/>
                    <a:pt x="9573" y="13319"/>
                  </a:cubicBezTo>
                  <a:cubicBezTo>
                    <a:pt x="9498" y="13319"/>
                    <a:pt x="9423" y="13352"/>
                    <a:pt x="9375" y="13428"/>
                  </a:cubicBezTo>
                  <a:cubicBezTo>
                    <a:pt x="9167" y="13768"/>
                    <a:pt x="9014" y="14163"/>
                    <a:pt x="8864" y="14546"/>
                  </a:cubicBezTo>
                  <a:cubicBezTo>
                    <a:pt x="8202" y="14409"/>
                    <a:pt x="7540" y="14268"/>
                    <a:pt x="6880" y="14127"/>
                  </a:cubicBezTo>
                  <a:cubicBezTo>
                    <a:pt x="6946" y="13920"/>
                    <a:pt x="7009" y="13712"/>
                    <a:pt x="7076" y="13508"/>
                  </a:cubicBezTo>
                  <a:cubicBezTo>
                    <a:pt x="7138" y="13323"/>
                    <a:pt x="6977" y="13199"/>
                    <a:pt x="6824" y="13199"/>
                  </a:cubicBezTo>
                  <a:cubicBezTo>
                    <a:pt x="6724" y="13199"/>
                    <a:pt x="6627" y="13252"/>
                    <a:pt x="6596" y="13375"/>
                  </a:cubicBezTo>
                  <a:cubicBezTo>
                    <a:pt x="6540" y="13592"/>
                    <a:pt x="6481" y="13810"/>
                    <a:pt x="6424" y="14029"/>
                  </a:cubicBezTo>
                  <a:cubicBezTo>
                    <a:pt x="5873" y="13911"/>
                    <a:pt x="5323" y="13791"/>
                    <a:pt x="4773" y="13673"/>
                  </a:cubicBezTo>
                  <a:cubicBezTo>
                    <a:pt x="4899" y="13286"/>
                    <a:pt x="5009" y="12880"/>
                    <a:pt x="5058" y="12491"/>
                  </a:cubicBezTo>
                  <a:cubicBezTo>
                    <a:pt x="5077" y="12346"/>
                    <a:pt x="4974" y="12278"/>
                    <a:pt x="4861" y="12278"/>
                  </a:cubicBezTo>
                  <a:cubicBezTo>
                    <a:pt x="4762" y="12278"/>
                    <a:pt x="4656" y="12330"/>
                    <a:pt x="4617" y="12431"/>
                  </a:cubicBezTo>
                  <a:cubicBezTo>
                    <a:pt x="4479" y="12784"/>
                    <a:pt x="4388" y="13185"/>
                    <a:pt x="4320" y="13575"/>
                  </a:cubicBezTo>
                  <a:cubicBezTo>
                    <a:pt x="3745" y="13450"/>
                    <a:pt x="3171" y="13326"/>
                    <a:pt x="2597" y="13200"/>
                  </a:cubicBezTo>
                  <a:cubicBezTo>
                    <a:pt x="2777" y="12826"/>
                    <a:pt x="2947" y="12437"/>
                    <a:pt x="3076" y="12053"/>
                  </a:cubicBezTo>
                  <a:cubicBezTo>
                    <a:pt x="3128" y="11898"/>
                    <a:pt x="2982" y="11774"/>
                    <a:pt x="2846" y="11774"/>
                  </a:cubicBezTo>
                  <a:cubicBezTo>
                    <a:pt x="2777" y="11774"/>
                    <a:pt x="2710" y="11806"/>
                    <a:pt x="2673" y="11883"/>
                  </a:cubicBezTo>
                  <a:cubicBezTo>
                    <a:pt x="2486" y="12272"/>
                    <a:pt x="2338" y="12696"/>
                    <a:pt x="2203" y="13114"/>
                  </a:cubicBezTo>
                  <a:lnTo>
                    <a:pt x="535" y="12750"/>
                  </a:lnTo>
                  <a:cubicBezTo>
                    <a:pt x="1877" y="9530"/>
                    <a:pt x="2904" y="6294"/>
                    <a:pt x="5364" y="3684"/>
                  </a:cubicBezTo>
                  <a:cubicBezTo>
                    <a:pt x="7359" y="1569"/>
                    <a:pt x="10051" y="685"/>
                    <a:pt x="12831" y="685"/>
                  </a:cubicBezTo>
                  <a:close/>
                  <a:moveTo>
                    <a:pt x="12799" y="0"/>
                  </a:moveTo>
                  <a:cubicBezTo>
                    <a:pt x="10250" y="0"/>
                    <a:pt x="7711" y="688"/>
                    <a:pt x="5738" y="2383"/>
                  </a:cubicBezTo>
                  <a:cubicBezTo>
                    <a:pt x="2935" y="4790"/>
                    <a:pt x="578" y="9076"/>
                    <a:pt x="117" y="12744"/>
                  </a:cubicBezTo>
                  <a:cubicBezTo>
                    <a:pt x="114" y="12768"/>
                    <a:pt x="115" y="12793"/>
                    <a:pt x="121" y="12816"/>
                  </a:cubicBezTo>
                  <a:cubicBezTo>
                    <a:pt x="0" y="12960"/>
                    <a:pt x="14" y="13209"/>
                    <a:pt x="250" y="13280"/>
                  </a:cubicBezTo>
                  <a:cubicBezTo>
                    <a:pt x="7001" y="15266"/>
                    <a:pt x="14005" y="16605"/>
                    <a:pt x="20977" y="17645"/>
                  </a:cubicBezTo>
                  <a:cubicBezTo>
                    <a:pt x="21013" y="17696"/>
                    <a:pt x="21077" y="17723"/>
                    <a:pt x="21141" y="17723"/>
                  </a:cubicBezTo>
                  <a:cubicBezTo>
                    <a:pt x="21185" y="17723"/>
                    <a:pt x="21228" y="17711"/>
                    <a:pt x="21264" y="17686"/>
                  </a:cubicBezTo>
                  <a:cubicBezTo>
                    <a:pt x="21888" y="17778"/>
                    <a:pt x="22512" y="17871"/>
                    <a:pt x="23135" y="17960"/>
                  </a:cubicBezTo>
                  <a:cubicBezTo>
                    <a:pt x="23156" y="17963"/>
                    <a:pt x="23177" y="17965"/>
                    <a:pt x="23197" y="17965"/>
                  </a:cubicBezTo>
                  <a:cubicBezTo>
                    <a:pt x="23444" y="17965"/>
                    <a:pt x="23603" y="17748"/>
                    <a:pt x="23613" y="17548"/>
                  </a:cubicBezTo>
                  <a:cubicBezTo>
                    <a:pt x="23668" y="17502"/>
                    <a:pt x="23706" y="17440"/>
                    <a:pt x="23722" y="17369"/>
                  </a:cubicBezTo>
                  <a:cubicBezTo>
                    <a:pt x="24573" y="13629"/>
                    <a:pt x="25348" y="9587"/>
                    <a:pt x="23765" y="5927"/>
                  </a:cubicBezTo>
                  <a:cubicBezTo>
                    <a:pt x="22261" y="2448"/>
                    <a:pt x="18807" y="784"/>
                    <a:pt x="15226" y="200"/>
                  </a:cubicBezTo>
                  <a:cubicBezTo>
                    <a:pt x="14428" y="70"/>
                    <a:pt x="13613" y="0"/>
                    <a:pt x="127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3"/>
            <p:cNvSpPr/>
            <p:nvPr/>
          </p:nvSpPr>
          <p:spPr>
            <a:xfrm>
              <a:off x="8682546" y="1188600"/>
              <a:ext cx="424312" cy="302234"/>
            </a:xfrm>
            <a:custGeom>
              <a:avLst/>
              <a:gdLst/>
              <a:ahLst/>
              <a:cxnLst/>
              <a:rect l="l" t="t" r="r" b="b"/>
              <a:pathLst>
                <a:path w="12822" h="9133" extrusionOk="0">
                  <a:moveTo>
                    <a:pt x="6897" y="673"/>
                  </a:moveTo>
                  <a:cubicBezTo>
                    <a:pt x="7008" y="673"/>
                    <a:pt x="7121" y="676"/>
                    <a:pt x="7234" y="681"/>
                  </a:cubicBezTo>
                  <a:cubicBezTo>
                    <a:pt x="11532" y="894"/>
                    <a:pt x="12035" y="4720"/>
                    <a:pt x="11720" y="8161"/>
                  </a:cubicBezTo>
                  <a:cubicBezTo>
                    <a:pt x="11247" y="8019"/>
                    <a:pt x="10697" y="7990"/>
                    <a:pt x="10247" y="7904"/>
                  </a:cubicBezTo>
                  <a:cubicBezTo>
                    <a:pt x="9116" y="7688"/>
                    <a:pt x="7984" y="7474"/>
                    <a:pt x="6854" y="7264"/>
                  </a:cubicBezTo>
                  <a:cubicBezTo>
                    <a:pt x="4765" y="6870"/>
                    <a:pt x="2674" y="6481"/>
                    <a:pt x="575" y="6166"/>
                  </a:cubicBezTo>
                  <a:cubicBezTo>
                    <a:pt x="1244" y="3083"/>
                    <a:pt x="3624" y="673"/>
                    <a:pt x="6897" y="673"/>
                  </a:cubicBezTo>
                  <a:close/>
                  <a:moveTo>
                    <a:pt x="6926" y="0"/>
                  </a:moveTo>
                  <a:cubicBezTo>
                    <a:pt x="3348" y="0"/>
                    <a:pt x="356" y="2743"/>
                    <a:pt x="11" y="6334"/>
                  </a:cubicBezTo>
                  <a:cubicBezTo>
                    <a:pt x="0" y="6446"/>
                    <a:pt x="66" y="6523"/>
                    <a:pt x="153" y="6561"/>
                  </a:cubicBezTo>
                  <a:cubicBezTo>
                    <a:pt x="182" y="6582"/>
                    <a:pt x="216" y="6598"/>
                    <a:pt x="251" y="6605"/>
                  </a:cubicBezTo>
                  <a:cubicBezTo>
                    <a:pt x="2151" y="7062"/>
                    <a:pt x="4067" y="7451"/>
                    <a:pt x="5981" y="7835"/>
                  </a:cubicBezTo>
                  <a:cubicBezTo>
                    <a:pt x="6883" y="8016"/>
                    <a:pt x="7787" y="8195"/>
                    <a:pt x="8689" y="8373"/>
                  </a:cubicBezTo>
                  <a:cubicBezTo>
                    <a:pt x="9470" y="8528"/>
                    <a:pt x="10758" y="8560"/>
                    <a:pt x="11550" y="8903"/>
                  </a:cubicBezTo>
                  <a:cubicBezTo>
                    <a:pt x="11581" y="8970"/>
                    <a:pt x="11634" y="9025"/>
                    <a:pt x="11702" y="9057"/>
                  </a:cubicBezTo>
                  <a:lnTo>
                    <a:pt x="11757" y="9085"/>
                  </a:lnTo>
                  <a:cubicBezTo>
                    <a:pt x="11821" y="9117"/>
                    <a:pt x="11885" y="9132"/>
                    <a:pt x="11946" y="9132"/>
                  </a:cubicBezTo>
                  <a:cubicBezTo>
                    <a:pt x="12073" y="9132"/>
                    <a:pt x="12188" y="9068"/>
                    <a:pt x="12273" y="8950"/>
                  </a:cubicBezTo>
                  <a:lnTo>
                    <a:pt x="12320" y="8884"/>
                  </a:lnTo>
                  <a:cubicBezTo>
                    <a:pt x="12363" y="8823"/>
                    <a:pt x="12382" y="8748"/>
                    <a:pt x="12374" y="8675"/>
                  </a:cubicBezTo>
                  <a:cubicBezTo>
                    <a:pt x="12380" y="8656"/>
                    <a:pt x="12386" y="8636"/>
                    <a:pt x="12391" y="8618"/>
                  </a:cubicBezTo>
                  <a:cubicBezTo>
                    <a:pt x="12821" y="4732"/>
                    <a:pt x="12224" y="422"/>
                    <a:pt x="7522" y="26"/>
                  </a:cubicBezTo>
                  <a:cubicBezTo>
                    <a:pt x="7322" y="9"/>
                    <a:pt x="7123" y="0"/>
                    <a:pt x="69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3"/>
            <p:cNvSpPr/>
            <p:nvPr/>
          </p:nvSpPr>
          <p:spPr>
            <a:xfrm>
              <a:off x="8470754" y="1133435"/>
              <a:ext cx="70983" cy="92990"/>
            </a:xfrm>
            <a:custGeom>
              <a:avLst/>
              <a:gdLst/>
              <a:ahLst/>
              <a:cxnLst/>
              <a:rect l="l" t="t" r="r" b="b"/>
              <a:pathLst>
                <a:path w="2145" h="2810" extrusionOk="0">
                  <a:moveTo>
                    <a:pt x="1870" y="0"/>
                  </a:moveTo>
                  <a:cubicBezTo>
                    <a:pt x="1808" y="0"/>
                    <a:pt x="1748" y="32"/>
                    <a:pt x="1707" y="107"/>
                  </a:cubicBezTo>
                  <a:cubicBezTo>
                    <a:pt x="1254" y="971"/>
                    <a:pt x="753" y="1775"/>
                    <a:pt x="110" y="2515"/>
                  </a:cubicBezTo>
                  <a:cubicBezTo>
                    <a:pt x="1" y="2642"/>
                    <a:pt x="109" y="2810"/>
                    <a:pt x="237" y="2810"/>
                  </a:cubicBezTo>
                  <a:cubicBezTo>
                    <a:pt x="276" y="2810"/>
                    <a:pt x="317" y="2794"/>
                    <a:pt x="353" y="2757"/>
                  </a:cubicBezTo>
                  <a:cubicBezTo>
                    <a:pt x="1055" y="2053"/>
                    <a:pt x="1666" y="1230"/>
                    <a:pt x="2070" y="319"/>
                  </a:cubicBezTo>
                  <a:cubicBezTo>
                    <a:pt x="2144" y="153"/>
                    <a:pt x="2005" y="0"/>
                    <a:pt x="18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3"/>
            <p:cNvSpPr/>
            <p:nvPr/>
          </p:nvSpPr>
          <p:spPr>
            <a:xfrm>
              <a:off x="8454538" y="1100574"/>
              <a:ext cx="79852" cy="60625"/>
            </a:xfrm>
            <a:custGeom>
              <a:avLst/>
              <a:gdLst/>
              <a:ahLst/>
              <a:cxnLst/>
              <a:rect l="l" t="t" r="r" b="b"/>
              <a:pathLst>
                <a:path w="2413" h="1832" extrusionOk="0">
                  <a:moveTo>
                    <a:pt x="2114" y="0"/>
                  </a:moveTo>
                  <a:cubicBezTo>
                    <a:pt x="2068" y="0"/>
                    <a:pt x="2018" y="17"/>
                    <a:pt x="1969" y="57"/>
                  </a:cubicBezTo>
                  <a:cubicBezTo>
                    <a:pt x="1352" y="566"/>
                    <a:pt x="726" y="1062"/>
                    <a:pt x="108" y="1571"/>
                  </a:cubicBezTo>
                  <a:cubicBezTo>
                    <a:pt x="1" y="1659"/>
                    <a:pt x="101" y="1832"/>
                    <a:pt x="217" y="1832"/>
                  </a:cubicBezTo>
                  <a:cubicBezTo>
                    <a:pt x="242" y="1832"/>
                    <a:pt x="267" y="1824"/>
                    <a:pt x="291" y="1807"/>
                  </a:cubicBezTo>
                  <a:cubicBezTo>
                    <a:pt x="937" y="1336"/>
                    <a:pt x="1574" y="854"/>
                    <a:pt x="2220" y="384"/>
                  </a:cubicBezTo>
                  <a:cubicBezTo>
                    <a:pt x="2412" y="245"/>
                    <a:pt x="2290" y="0"/>
                    <a:pt x="2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23"/>
          <p:cNvGrpSpPr/>
          <p:nvPr/>
        </p:nvGrpSpPr>
        <p:grpSpPr>
          <a:xfrm>
            <a:off x="7961559" y="-202278"/>
            <a:ext cx="1015476" cy="922487"/>
            <a:chOff x="7961559" y="-202278"/>
            <a:chExt cx="1015476" cy="922487"/>
          </a:xfrm>
        </p:grpSpPr>
        <p:grpSp>
          <p:nvGrpSpPr>
            <p:cNvPr id="568" name="Google Shape;568;p23"/>
            <p:cNvGrpSpPr/>
            <p:nvPr/>
          </p:nvGrpSpPr>
          <p:grpSpPr>
            <a:xfrm>
              <a:off x="7961559" y="-121102"/>
              <a:ext cx="1015476" cy="841311"/>
              <a:chOff x="7961559" y="-121102"/>
              <a:chExt cx="1015476" cy="841311"/>
            </a:xfrm>
          </p:grpSpPr>
          <p:sp>
            <p:nvSpPr>
              <p:cNvPr id="569" name="Google Shape;569;p23"/>
              <p:cNvSpPr/>
              <p:nvPr/>
            </p:nvSpPr>
            <p:spPr>
              <a:xfrm>
                <a:off x="7961559" y="-121102"/>
                <a:ext cx="1015476" cy="841311"/>
              </a:xfrm>
              <a:custGeom>
                <a:avLst/>
                <a:gdLst/>
                <a:ahLst/>
                <a:cxnLst/>
                <a:rect l="l" t="t" r="r" b="b"/>
                <a:pathLst>
                  <a:path w="30686" h="25423" extrusionOk="0">
                    <a:moveTo>
                      <a:pt x="27538" y="752"/>
                    </a:moveTo>
                    <a:cubicBezTo>
                      <a:pt x="27287" y="1203"/>
                      <a:pt x="27189" y="1722"/>
                      <a:pt x="27229" y="2252"/>
                    </a:cubicBezTo>
                    <a:cubicBezTo>
                      <a:pt x="27242" y="2432"/>
                      <a:pt x="27378" y="2530"/>
                      <a:pt x="27529" y="2530"/>
                    </a:cubicBezTo>
                    <a:cubicBezTo>
                      <a:pt x="27584" y="2530"/>
                      <a:pt x="27642" y="2516"/>
                      <a:pt x="27696" y="2489"/>
                    </a:cubicBezTo>
                    <a:cubicBezTo>
                      <a:pt x="28142" y="2266"/>
                      <a:pt x="28598" y="2111"/>
                      <a:pt x="29096" y="2059"/>
                    </a:cubicBezTo>
                    <a:cubicBezTo>
                      <a:pt x="29200" y="2047"/>
                      <a:pt x="29304" y="2044"/>
                      <a:pt x="29409" y="2044"/>
                    </a:cubicBezTo>
                    <a:cubicBezTo>
                      <a:pt x="29493" y="2044"/>
                      <a:pt x="29577" y="2046"/>
                      <a:pt x="29661" y="2047"/>
                    </a:cubicBezTo>
                    <a:cubicBezTo>
                      <a:pt x="28577" y="2661"/>
                      <a:pt x="27722" y="3836"/>
                      <a:pt x="27269" y="4955"/>
                    </a:cubicBezTo>
                    <a:cubicBezTo>
                      <a:pt x="26258" y="4491"/>
                      <a:pt x="25141" y="4157"/>
                      <a:pt x="24210" y="3855"/>
                    </a:cubicBezTo>
                    <a:cubicBezTo>
                      <a:pt x="24605" y="3218"/>
                      <a:pt x="24959" y="2587"/>
                      <a:pt x="25514" y="2045"/>
                    </a:cubicBezTo>
                    <a:cubicBezTo>
                      <a:pt x="26111" y="1462"/>
                      <a:pt x="26791" y="1079"/>
                      <a:pt x="27538" y="752"/>
                    </a:cubicBezTo>
                    <a:close/>
                    <a:moveTo>
                      <a:pt x="12595" y="1027"/>
                    </a:moveTo>
                    <a:cubicBezTo>
                      <a:pt x="15327" y="1811"/>
                      <a:pt x="18070" y="2529"/>
                      <a:pt x="20766" y="3434"/>
                    </a:cubicBezTo>
                    <a:cubicBezTo>
                      <a:pt x="22397" y="3983"/>
                      <a:pt x="24013" y="4574"/>
                      <a:pt x="25612" y="5209"/>
                    </a:cubicBezTo>
                    <a:cubicBezTo>
                      <a:pt x="27209" y="5845"/>
                      <a:pt x="29143" y="6369"/>
                      <a:pt x="29309" y="8354"/>
                    </a:cubicBezTo>
                    <a:cubicBezTo>
                      <a:pt x="29451" y="10072"/>
                      <a:pt x="28035" y="11633"/>
                      <a:pt x="27068" y="12924"/>
                    </a:cubicBezTo>
                    <a:cubicBezTo>
                      <a:pt x="26195" y="14088"/>
                      <a:pt x="25311" y="15246"/>
                      <a:pt x="24418" y="16396"/>
                    </a:cubicBezTo>
                    <a:cubicBezTo>
                      <a:pt x="22826" y="18445"/>
                      <a:pt x="21188" y="20459"/>
                      <a:pt x="19539" y="22464"/>
                    </a:cubicBezTo>
                    <a:cubicBezTo>
                      <a:pt x="19524" y="22195"/>
                      <a:pt x="19461" y="21928"/>
                      <a:pt x="19354" y="21680"/>
                    </a:cubicBezTo>
                    <a:cubicBezTo>
                      <a:pt x="19115" y="20637"/>
                      <a:pt x="18355" y="20086"/>
                      <a:pt x="17460" y="19565"/>
                    </a:cubicBezTo>
                    <a:cubicBezTo>
                      <a:pt x="15714" y="18549"/>
                      <a:pt x="13820" y="17727"/>
                      <a:pt x="11936" y="17003"/>
                    </a:cubicBezTo>
                    <a:cubicBezTo>
                      <a:pt x="8809" y="15800"/>
                      <a:pt x="5502" y="14826"/>
                      <a:pt x="2152" y="14518"/>
                    </a:cubicBezTo>
                    <a:cubicBezTo>
                      <a:pt x="2111" y="14475"/>
                      <a:pt x="2060" y="14445"/>
                      <a:pt x="2004" y="14426"/>
                    </a:cubicBezTo>
                    <a:cubicBezTo>
                      <a:pt x="5650" y="10068"/>
                      <a:pt x="8995" y="5438"/>
                      <a:pt x="12592" y="1034"/>
                    </a:cubicBezTo>
                    <a:cubicBezTo>
                      <a:pt x="12593" y="1033"/>
                      <a:pt x="12593" y="1030"/>
                      <a:pt x="12595" y="1027"/>
                    </a:cubicBezTo>
                    <a:close/>
                    <a:moveTo>
                      <a:pt x="2405" y="15057"/>
                    </a:moveTo>
                    <a:cubicBezTo>
                      <a:pt x="5033" y="15632"/>
                      <a:pt x="7651" y="16183"/>
                      <a:pt x="10204" y="17071"/>
                    </a:cubicBezTo>
                    <a:cubicBezTo>
                      <a:pt x="11792" y="17624"/>
                      <a:pt x="13350" y="18265"/>
                      <a:pt x="14867" y="18991"/>
                    </a:cubicBezTo>
                    <a:cubicBezTo>
                      <a:pt x="16188" y="19622"/>
                      <a:pt x="18404" y="20363"/>
                      <a:pt x="18730" y="21948"/>
                    </a:cubicBezTo>
                    <a:cubicBezTo>
                      <a:pt x="18739" y="21996"/>
                      <a:pt x="18761" y="22041"/>
                      <a:pt x="18790" y="22080"/>
                    </a:cubicBezTo>
                    <a:cubicBezTo>
                      <a:pt x="19171" y="23986"/>
                      <a:pt x="17751" y="24564"/>
                      <a:pt x="15860" y="24564"/>
                    </a:cubicBezTo>
                    <a:cubicBezTo>
                      <a:pt x="13387" y="24564"/>
                      <a:pt x="10109" y="23576"/>
                      <a:pt x="9006" y="23279"/>
                    </a:cubicBezTo>
                    <a:cubicBezTo>
                      <a:pt x="6257" y="22539"/>
                      <a:pt x="3624" y="21521"/>
                      <a:pt x="932" y="20620"/>
                    </a:cubicBezTo>
                    <a:cubicBezTo>
                      <a:pt x="2540" y="19294"/>
                      <a:pt x="3100" y="17006"/>
                      <a:pt x="2405" y="15057"/>
                    </a:cubicBezTo>
                    <a:close/>
                    <a:moveTo>
                      <a:pt x="27764" y="0"/>
                    </a:moveTo>
                    <a:cubicBezTo>
                      <a:pt x="27737" y="0"/>
                      <a:pt x="27709" y="3"/>
                      <a:pt x="27679" y="10"/>
                    </a:cubicBezTo>
                    <a:cubicBezTo>
                      <a:pt x="26022" y="379"/>
                      <a:pt x="24126" y="1942"/>
                      <a:pt x="23728" y="3695"/>
                    </a:cubicBezTo>
                    <a:cubicBezTo>
                      <a:pt x="23634" y="3662"/>
                      <a:pt x="23538" y="3630"/>
                      <a:pt x="23451" y="3600"/>
                    </a:cubicBezTo>
                    <a:cubicBezTo>
                      <a:pt x="19951" y="2322"/>
                      <a:pt x="16358" y="1151"/>
                      <a:pt x="12702" y="420"/>
                    </a:cubicBezTo>
                    <a:cubicBezTo>
                      <a:pt x="12679" y="415"/>
                      <a:pt x="12656" y="412"/>
                      <a:pt x="12633" y="412"/>
                    </a:cubicBezTo>
                    <a:cubicBezTo>
                      <a:pt x="12569" y="412"/>
                      <a:pt x="12506" y="433"/>
                      <a:pt x="12455" y="474"/>
                    </a:cubicBezTo>
                    <a:cubicBezTo>
                      <a:pt x="12407" y="450"/>
                      <a:pt x="12355" y="436"/>
                      <a:pt x="12303" y="436"/>
                    </a:cubicBezTo>
                    <a:cubicBezTo>
                      <a:pt x="12219" y="436"/>
                      <a:pt x="12133" y="471"/>
                      <a:pt x="12062" y="558"/>
                    </a:cubicBezTo>
                    <a:cubicBezTo>
                      <a:pt x="8338" y="5062"/>
                      <a:pt x="4468" y="9613"/>
                      <a:pt x="1242" y="14492"/>
                    </a:cubicBezTo>
                    <a:cubicBezTo>
                      <a:pt x="1115" y="14685"/>
                      <a:pt x="1310" y="14886"/>
                      <a:pt x="1501" y="14886"/>
                    </a:cubicBezTo>
                    <a:cubicBezTo>
                      <a:pt x="1521" y="14886"/>
                      <a:pt x="1540" y="14884"/>
                      <a:pt x="1560" y="14880"/>
                    </a:cubicBezTo>
                    <a:lnTo>
                      <a:pt x="1560" y="14880"/>
                    </a:lnTo>
                    <a:cubicBezTo>
                      <a:pt x="2429" y="16854"/>
                      <a:pt x="1870" y="18960"/>
                      <a:pt x="296" y="20395"/>
                    </a:cubicBezTo>
                    <a:cubicBezTo>
                      <a:pt x="285" y="20407"/>
                      <a:pt x="275" y="20421"/>
                      <a:pt x="267" y="20436"/>
                    </a:cubicBezTo>
                    <a:cubicBezTo>
                      <a:pt x="72" y="20485"/>
                      <a:pt x="0" y="20810"/>
                      <a:pt x="215" y="20919"/>
                    </a:cubicBezTo>
                    <a:cubicBezTo>
                      <a:pt x="4382" y="23005"/>
                      <a:pt x="9201" y="24296"/>
                      <a:pt x="13762" y="25160"/>
                    </a:cubicBezTo>
                    <a:cubicBezTo>
                      <a:pt x="14470" y="25294"/>
                      <a:pt x="15236" y="25423"/>
                      <a:pt x="15986" y="25423"/>
                    </a:cubicBezTo>
                    <a:cubicBezTo>
                      <a:pt x="16943" y="25423"/>
                      <a:pt x="17873" y="25213"/>
                      <a:pt x="18618" y="24538"/>
                    </a:cubicBezTo>
                    <a:cubicBezTo>
                      <a:pt x="18768" y="24399"/>
                      <a:pt x="18905" y="24244"/>
                      <a:pt x="19026" y="24079"/>
                    </a:cubicBezTo>
                    <a:cubicBezTo>
                      <a:pt x="19122" y="24074"/>
                      <a:pt x="19213" y="24028"/>
                      <a:pt x="19272" y="23953"/>
                    </a:cubicBezTo>
                    <a:cubicBezTo>
                      <a:pt x="21734" y="21049"/>
                      <a:pt x="24101" y="18061"/>
                      <a:pt x="26408" y="15033"/>
                    </a:cubicBezTo>
                    <a:cubicBezTo>
                      <a:pt x="27851" y="13140"/>
                      <a:pt x="30686" y="10362"/>
                      <a:pt x="30053" y="7700"/>
                    </a:cubicBezTo>
                    <a:cubicBezTo>
                      <a:pt x="29791" y="6592"/>
                      <a:pt x="28912" y="5820"/>
                      <a:pt x="27834" y="5237"/>
                    </a:cubicBezTo>
                    <a:cubicBezTo>
                      <a:pt x="28111" y="4632"/>
                      <a:pt x="28428" y="4065"/>
                      <a:pt x="28857" y="3549"/>
                    </a:cubicBezTo>
                    <a:cubicBezTo>
                      <a:pt x="29274" y="3051"/>
                      <a:pt x="29768" y="2661"/>
                      <a:pt x="30231" y="2214"/>
                    </a:cubicBezTo>
                    <a:cubicBezTo>
                      <a:pt x="30297" y="2151"/>
                      <a:pt x="30297" y="2062"/>
                      <a:pt x="30263" y="1988"/>
                    </a:cubicBezTo>
                    <a:cubicBezTo>
                      <a:pt x="30427" y="1923"/>
                      <a:pt x="30404" y="1685"/>
                      <a:pt x="30266" y="1601"/>
                    </a:cubicBezTo>
                    <a:cubicBezTo>
                      <a:pt x="30017" y="1447"/>
                      <a:pt x="29715" y="1385"/>
                      <a:pt x="29395" y="1385"/>
                    </a:cubicBezTo>
                    <a:cubicBezTo>
                      <a:pt x="28865" y="1385"/>
                      <a:pt x="28286" y="1555"/>
                      <a:pt x="27812" y="1762"/>
                    </a:cubicBezTo>
                    <a:cubicBezTo>
                      <a:pt x="27835" y="1327"/>
                      <a:pt x="27984" y="930"/>
                      <a:pt x="28228" y="535"/>
                    </a:cubicBezTo>
                    <a:cubicBezTo>
                      <a:pt x="28316" y="393"/>
                      <a:pt x="28203" y="256"/>
                      <a:pt x="28070" y="230"/>
                    </a:cubicBezTo>
                    <a:cubicBezTo>
                      <a:pt x="28032" y="105"/>
                      <a:pt x="27921" y="0"/>
                      <a:pt x="277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3"/>
              <p:cNvSpPr/>
              <p:nvPr/>
            </p:nvSpPr>
            <p:spPr>
              <a:xfrm>
                <a:off x="8300393" y="-9514"/>
                <a:ext cx="454393" cy="238465"/>
              </a:xfrm>
              <a:custGeom>
                <a:avLst/>
                <a:gdLst/>
                <a:ahLst/>
                <a:cxnLst/>
                <a:rect l="l" t="t" r="r" b="b"/>
                <a:pathLst>
                  <a:path w="13731" h="7206" extrusionOk="0">
                    <a:moveTo>
                      <a:pt x="3405" y="398"/>
                    </a:moveTo>
                    <a:cubicBezTo>
                      <a:pt x="6672" y="1199"/>
                      <a:pt x="9840" y="2187"/>
                      <a:pt x="13011" y="3312"/>
                    </a:cubicBezTo>
                    <a:cubicBezTo>
                      <a:pt x="12479" y="3907"/>
                      <a:pt x="12000" y="4550"/>
                      <a:pt x="11473" y="5149"/>
                    </a:cubicBezTo>
                    <a:cubicBezTo>
                      <a:pt x="11067" y="5608"/>
                      <a:pt x="10614" y="6052"/>
                      <a:pt x="10240" y="6544"/>
                    </a:cubicBezTo>
                    <a:cubicBezTo>
                      <a:pt x="10193" y="6499"/>
                      <a:pt x="10133" y="6469"/>
                      <a:pt x="10070" y="6455"/>
                    </a:cubicBezTo>
                    <a:cubicBezTo>
                      <a:pt x="6912" y="5792"/>
                      <a:pt x="3808" y="4954"/>
                      <a:pt x="694" y="4118"/>
                    </a:cubicBezTo>
                    <a:cubicBezTo>
                      <a:pt x="1630" y="2949"/>
                      <a:pt x="2576" y="1722"/>
                      <a:pt x="3379" y="460"/>
                    </a:cubicBezTo>
                    <a:cubicBezTo>
                      <a:pt x="3391" y="441"/>
                      <a:pt x="3400" y="419"/>
                      <a:pt x="3405" y="398"/>
                    </a:cubicBezTo>
                    <a:close/>
                    <a:moveTo>
                      <a:pt x="3390" y="1"/>
                    </a:moveTo>
                    <a:cubicBezTo>
                      <a:pt x="3293" y="1"/>
                      <a:pt x="3228" y="67"/>
                      <a:pt x="3207" y="145"/>
                    </a:cubicBezTo>
                    <a:cubicBezTo>
                      <a:pt x="3193" y="142"/>
                      <a:pt x="3178" y="141"/>
                      <a:pt x="3164" y="141"/>
                    </a:cubicBezTo>
                    <a:cubicBezTo>
                      <a:pt x="3106" y="141"/>
                      <a:pt x="3049" y="162"/>
                      <a:pt x="3007" y="202"/>
                    </a:cubicBezTo>
                    <a:cubicBezTo>
                      <a:pt x="1927" y="1257"/>
                      <a:pt x="951" y="2528"/>
                      <a:pt x="109" y="3779"/>
                    </a:cubicBezTo>
                    <a:cubicBezTo>
                      <a:pt x="0" y="3940"/>
                      <a:pt x="81" y="4110"/>
                      <a:pt x="218" y="4202"/>
                    </a:cubicBezTo>
                    <a:cubicBezTo>
                      <a:pt x="152" y="4348"/>
                      <a:pt x="198" y="4559"/>
                      <a:pt x="394" y="4628"/>
                    </a:cubicBezTo>
                    <a:cubicBezTo>
                      <a:pt x="3495" y="5723"/>
                      <a:pt x="6690" y="6516"/>
                      <a:pt x="9906" y="7192"/>
                    </a:cubicBezTo>
                    <a:cubicBezTo>
                      <a:pt x="9929" y="7196"/>
                      <a:pt x="9953" y="7198"/>
                      <a:pt x="9976" y="7198"/>
                    </a:cubicBezTo>
                    <a:cubicBezTo>
                      <a:pt x="10025" y="7198"/>
                      <a:pt x="10074" y="7189"/>
                      <a:pt x="10119" y="7169"/>
                    </a:cubicBezTo>
                    <a:cubicBezTo>
                      <a:pt x="10161" y="7192"/>
                      <a:pt x="10209" y="7206"/>
                      <a:pt x="10256" y="7206"/>
                    </a:cubicBezTo>
                    <a:cubicBezTo>
                      <a:pt x="10298" y="7206"/>
                      <a:pt x="10339" y="7195"/>
                      <a:pt x="10377" y="7172"/>
                    </a:cubicBezTo>
                    <a:cubicBezTo>
                      <a:pt x="11037" y="6764"/>
                      <a:pt x="11583" y="6120"/>
                      <a:pt x="12095" y="5545"/>
                    </a:cubicBezTo>
                    <a:cubicBezTo>
                      <a:pt x="12622" y="4956"/>
                      <a:pt x="13156" y="4348"/>
                      <a:pt x="13591" y="3686"/>
                    </a:cubicBezTo>
                    <a:cubicBezTo>
                      <a:pt x="13731" y="3473"/>
                      <a:pt x="13565" y="3257"/>
                      <a:pt x="13360" y="3204"/>
                    </a:cubicBezTo>
                    <a:cubicBezTo>
                      <a:pt x="13446" y="3060"/>
                      <a:pt x="13441" y="2847"/>
                      <a:pt x="13259" y="2773"/>
                    </a:cubicBezTo>
                    <a:cubicBezTo>
                      <a:pt x="10102" y="1488"/>
                      <a:pt x="6785" y="578"/>
                      <a:pt x="3428" y="4"/>
                    </a:cubicBezTo>
                    <a:cubicBezTo>
                      <a:pt x="3415" y="2"/>
                      <a:pt x="3402"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3"/>
              <p:cNvSpPr/>
              <p:nvPr/>
            </p:nvSpPr>
            <p:spPr>
              <a:xfrm>
                <a:off x="8035852" y="538101"/>
                <a:ext cx="467895" cy="136871"/>
              </a:xfrm>
              <a:custGeom>
                <a:avLst/>
                <a:gdLst/>
                <a:ahLst/>
                <a:cxnLst/>
                <a:rect l="l" t="t" r="r" b="b"/>
                <a:pathLst>
                  <a:path w="14139" h="4136" extrusionOk="0">
                    <a:moveTo>
                      <a:pt x="214" y="0"/>
                    </a:moveTo>
                    <a:cubicBezTo>
                      <a:pt x="73" y="0"/>
                      <a:pt x="1" y="223"/>
                      <a:pt x="148" y="285"/>
                    </a:cubicBezTo>
                    <a:cubicBezTo>
                      <a:pt x="4430" y="2105"/>
                      <a:pt x="9175" y="3165"/>
                      <a:pt x="13711" y="4129"/>
                    </a:cubicBezTo>
                    <a:cubicBezTo>
                      <a:pt x="13733" y="4134"/>
                      <a:pt x="13753" y="4136"/>
                      <a:pt x="13772" y="4136"/>
                    </a:cubicBezTo>
                    <a:cubicBezTo>
                      <a:pt x="14058" y="4136"/>
                      <a:pt x="14139" y="3678"/>
                      <a:pt x="13826" y="3612"/>
                    </a:cubicBezTo>
                    <a:cubicBezTo>
                      <a:pt x="9221" y="2642"/>
                      <a:pt x="4795" y="1178"/>
                      <a:pt x="250" y="5"/>
                    </a:cubicBezTo>
                    <a:cubicBezTo>
                      <a:pt x="238" y="2"/>
                      <a:pt x="226" y="0"/>
                      <a:pt x="2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3"/>
              <p:cNvSpPr/>
              <p:nvPr/>
            </p:nvSpPr>
            <p:spPr>
              <a:xfrm>
                <a:off x="8065073" y="496669"/>
                <a:ext cx="284728" cy="96829"/>
              </a:xfrm>
              <a:custGeom>
                <a:avLst/>
                <a:gdLst/>
                <a:ahLst/>
                <a:cxnLst/>
                <a:rect l="l" t="t" r="r" b="b"/>
                <a:pathLst>
                  <a:path w="8604" h="2926" extrusionOk="0">
                    <a:moveTo>
                      <a:pt x="215" y="0"/>
                    </a:moveTo>
                    <a:cubicBezTo>
                      <a:pt x="39" y="0"/>
                      <a:pt x="1" y="272"/>
                      <a:pt x="187" y="332"/>
                    </a:cubicBezTo>
                    <a:cubicBezTo>
                      <a:pt x="2858" y="1203"/>
                      <a:pt x="5540" y="2122"/>
                      <a:pt x="8234" y="2917"/>
                    </a:cubicBezTo>
                    <a:cubicBezTo>
                      <a:pt x="8253" y="2923"/>
                      <a:pt x="8272" y="2925"/>
                      <a:pt x="8291" y="2925"/>
                    </a:cubicBezTo>
                    <a:cubicBezTo>
                      <a:pt x="8497" y="2925"/>
                      <a:pt x="8604" y="2586"/>
                      <a:pt x="8387" y="2496"/>
                    </a:cubicBezTo>
                    <a:cubicBezTo>
                      <a:pt x="5794" y="1431"/>
                      <a:pt x="2990" y="626"/>
                      <a:pt x="259" y="6"/>
                    </a:cubicBezTo>
                    <a:cubicBezTo>
                      <a:pt x="243" y="2"/>
                      <a:pt x="229" y="0"/>
                      <a:pt x="2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3"/>
              <p:cNvSpPr/>
              <p:nvPr/>
            </p:nvSpPr>
            <p:spPr>
              <a:xfrm>
                <a:off x="8062458" y="453450"/>
                <a:ext cx="442447" cy="137566"/>
              </a:xfrm>
              <a:custGeom>
                <a:avLst/>
                <a:gdLst/>
                <a:ahLst/>
                <a:cxnLst/>
                <a:rect l="l" t="t" r="r" b="b"/>
                <a:pathLst>
                  <a:path w="13370" h="4157" extrusionOk="0">
                    <a:moveTo>
                      <a:pt x="229" y="0"/>
                    </a:moveTo>
                    <a:cubicBezTo>
                      <a:pt x="49" y="0"/>
                      <a:pt x="1" y="275"/>
                      <a:pt x="194" y="325"/>
                    </a:cubicBezTo>
                    <a:cubicBezTo>
                      <a:pt x="4520" y="1454"/>
                      <a:pt x="8735" y="2768"/>
                      <a:pt x="12987" y="4146"/>
                    </a:cubicBezTo>
                    <a:cubicBezTo>
                      <a:pt x="13009" y="4154"/>
                      <a:pt x="13030" y="4157"/>
                      <a:pt x="13051" y="4157"/>
                    </a:cubicBezTo>
                    <a:cubicBezTo>
                      <a:pt x="13262" y="4157"/>
                      <a:pt x="13370" y="3801"/>
                      <a:pt x="13146" y="3708"/>
                    </a:cubicBezTo>
                    <a:cubicBezTo>
                      <a:pt x="9037" y="2045"/>
                      <a:pt x="4617" y="824"/>
                      <a:pt x="264" y="4"/>
                    </a:cubicBezTo>
                    <a:cubicBezTo>
                      <a:pt x="252" y="1"/>
                      <a:pt x="240" y="0"/>
                      <a:pt x="2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3"/>
              <p:cNvSpPr/>
              <p:nvPr/>
            </p:nvSpPr>
            <p:spPr>
              <a:xfrm>
                <a:off x="8133177" y="416684"/>
                <a:ext cx="277381" cy="106657"/>
              </a:xfrm>
              <a:custGeom>
                <a:avLst/>
                <a:gdLst/>
                <a:ahLst/>
                <a:cxnLst/>
                <a:rect l="l" t="t" r="r" b="b"/>
                <a:pathLst>
                  <a:path w="8382" h="3223" extrusionOk="0">
                    <a:moveTo>
                      <a:pt x="213" y="0"/>
                    </a:moveTo>
                    <a:cubicBezTo>
                      <a:pt x="41" y="0"/>
                      <a:pt x="0" y="259"/>
                      <a:pt x="181" y="314"/>
                    </a:cubicBezTo>
                    <a:cubicBezTo>
                      <a:pt x="2848" y="1118"/>
                      <a:pt x="5404" y="2014"/>
                      <a:pt x="7928" y="3198"/>
                    </a:cubicBezTo>
                    <a:cubicBezTo>
                      <a:pt x="7964" y="3215"/>
                      <a:pt x="8000" y="3222"/>
                      <a:pt x="8033" y="3222"/>
                    </a:cubicBezTo>
                    <a:cubicBezTo>
                      <a:pt x="8252" y="3222"/>
                      <a:pt x="8382" y="2897"/>
                      <a:pt x="8145" y="2778"/>
                    </a:cubicBezTo>
                    <a:cubicBezTo>
                      <a:pt x="5669" y="1537"/>
                      <a:pt x="2973" y="533"/>
                      <a:pt x="250" y="4"/>
                    </a:cubicBezTo>
                    <a:cubicBezTo>
                      <a:pt x="237" y="2"/>
                      <a:pt x="225" y="0"/>
                      <a:pt x="2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 name="Google Shape;575;p23"/>
            <p:cNvGrpSpPr/>
            <p:nvPr/>
          </p:nvGrpSpPr>
          <p:grpSpPr>
            <a:xfrm>
              <a:off x="8502092" y="-202278"/>
              <a:ext cx="136937" cy="83459"/>
              <a:chOff x="8502092" y="-202278"/>
              <a:chExt cx="136937" cy="83459"/>
            </a:xfrm>
          </p:grpSpPr>
          <p:sp>
            <p:nvSpPr>
              <p:cNvPr id="576" name="Google Shape;576;p23"/>
              <p:cNvSpPr/>
              <p:nvPr/>
            </p:nvSpPr>
            <p:spPr>
              <a:xfrm>
                <a:off x="8502092" y="-153466"/>
                <a:ext cx="103910" cy="34648"/>
              </a:xfrm>
              <a:custGeom>
                <a:avLst/>
                <a:gdLst/>
                <a:ahLst/>
                <a:cxnLst/>
                <a:rect l="l" t="t" r="r" b="b"/>
                <a:pathLst>
                  <a:path w="3140" h="1047" extrusionOk="0">
                    <a:moveTo>
                      <a:pt x="230" y="0"/>
                    </a:moveTo>
                    <a:cubicBezTo>
                      <a:pt x="60" y="0"/>
                      <a:pt x="1" y="269"/>
                      <a:pt x="188" y="320"/>
                    </a:cubicBezTo>
                    <a:cubicBezTo>
                      <a:pt x="1065" y="565"/>
                      <a:pt x="1943" y="839"/>
                      <a:pt x="2833" y="1041"/>
                    </a:cubicBezTo>
                    <a:cubicBezTo>
                      <a:pt x="2849" y="1045"/>
                      <a:pt x="2865" y="1047"/>
                      <a:pt x="2880" y="1047"/>
                    </a:cubicBezTo>
                    <a:cubicBezTo>
                      <a:pt x="3074" y="1047"/>
                      <a:pt x="3140" y="752"/>
                      <a:pt x="2929" y="689"/>
                    </a:cubicBezTo>
                    <a:cubicBezTo>
                      <a:pt x="2056" y="424"/>
                      <a:pt x="1159" y="229"/>
                      <a:pt x="273" y="6"/>
                    </a:cubicBezTo>
                    <a:cubicBezTo>
                      <a:pt x="258" y="2"/>
                      <a:pt x="244" y="0"/>
                      <a:pt x="2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3"/>
              <p:cNvSpPr/>
              <p:nvPr/>
            </p:nvSpPr>
            <p:spPr>
              <a:xfrm>
                <a:off x="8542101" y="-202278"/>
                <a:ext cx="96928" cy="43881"/>
              </a:xfrm>
              <a:custGeom>
                <a:avLst/>
                <a:gdLst/>
                <a:ahLst/>
                <a:cxnLst/>
                <a:rect l="l" t="t" r="r" b="b"/>
                <a:pathLst>
                  <a:path w="2929" h="1326" extrusionOk="0">
                    <a:moveTo>
                      <a:pt x="234" y="0"/>
                    </a:moveTo>
                    <a:cubicBezTo>
                      <a:pt x="88" y="0"/>
                      <a:pt x="0" y="234"/>
                      <a:pt x="153" y="305"/>
                    </a:cubicBezTo>
                    <a:cubicBezTo>
                      <a:pt x="944" y="674"/>
                      <a:pt x="1772" y="1012"/>
                      <a:pt x="2592" y="1311"/>
                    </a:cubicBezTo>
                    <a:cubicBezTo>
                      <a:pt x="2619" y="1321"/>
                      <a:pt x="2645" y="1326"/>
                      <a:pt x="2669" y="1326"/>
                    </a:cubicBezTo>
                    <a:cubicBezTo>
                      <a:pt x="2872" y="1326"/>
                      <a:pt x="2929" y="989"/>
                      <a:pt x="2706" y="897"/>
                    </a:cubicBezTo>
                    <a:cubicBezTo>
                      <a:pt x="1916" y="571"/>
                      <a:pt x="1094" y="266"/>
                      <a:pt x="279" y="7"/>
                    </a:cubicBezTo>
                    <a:cubicBezTo>
                      <a:pt x="263" y="2"/>
                      <a:pt x="248" y="0"/>
                      <a:pt x="2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8" name="Google Shape;578;p23"/>
          <p:cNvGrpSpPr/>
          <p:nvPr/>
        </p:nvGrpSpPr>
        <p:grpSpPr>
          <a:xfrm>
            <a:off x="4816519" y="4288164"/>
            <a:ext cx="772313" cy="497744"/>
            <a:chOff x="4816519" y="4288164"/>
            <a:chExt cx="772313" cy="497744"/>
          </a:xfrm>
        </p:grpSpPr>
        <p:sp>
          <p:nvSpPr>
            <p:cNvPr id="579" name="Google Shape;579;p23"/>
            <p:cNvSpPr/>
            <p:nvPr/>
          </p:nvSpPr>
          <p:spPr>
            <a:xfrm>
              <a:off x="4925186" y="4301061"/>
              <a:ext cx="627897" cy="471965"/>
            </a:xfrm>
            <a:custGeom>
              <a:avLst/>
              <a:gdLst/>
              <a:ahLst/>
              <a:cxnLst/>
              <a:rect l="l" t="t" r="r" b="b"/>
              <a:pathLst>
                <a:path w="18974" h="14262" extrusionOk="0">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3"/>
            <p:cNvSpPr/>
            <p:nvPr/>
          </p:nvSpPr>
          <p:spPr>
            <a:xfrm>
              <a:off x="4816519" y="4288164"/>
              <a:ext cx="772313" cy="497744"/>
            </a:xfrm>
            <a:custGeom>
              <a:avLst/>
              <a:gdLst/>
              <a:ahLst/>
              <a:cxnLst/>
              <a:rect l="l" t="t" r="r" b="b"/>
              <a:pathLst>
                <a:path w="23338" h="15041" extrusionOk="0">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23"/>
          <p:cNvGrpSpPr/>
          <p:nvPr/>
        </p:nvGrpSpPr>
        <p:grpSpPr>
          <a:xfrm>
            <a:off x="1637980" y="2854741"/>
            <a:ext cx="851139" cy="910474"/>
            <a:chOff x="1637980" y="2854741"/>
            <a:chExt cx="851139" cy="910474"/>
          </a:xfrm>
        </p:grpSpPr>
        <p:grpSp>
          <p:nvGrpSpPr>
            <p:cNvPr id="582" name="Google Shape;582;p23"/>
            <p:cNvGrpSpPr/>
            <p:nvPr/>
          </p:nvGrpSpPr>
          <p:grpSpPr>
            <a:xfrm>
              <a:off x="1637980" y="2854741"/>
              <a:ext cx="851139" cy="910474"/>
              <a:chOff x="1637980" y="2854741"/>
              <a:chExt cx="851139" cy="910474"/>
            </a:xfrm>
          </p:grpSpPr>
          <p:sp>
            <p:nvSpPr>
              <p:cNvPr id="583" name="Google Shape;583;p23"/>
              <p:cNvSpPr/>
              <p:nvPr/>
            </p:nvSpPr>
            <p:spPr>
              <a:xfrm>
                <a:off x="1659027" y="2860301"/>
                <a:ext cx="177475" cy="191539"/>
              </a:xfrm>
              <a:custGeom>
                <a:avLst/>
                <a:gdLst/>
                <a:ahLst/>
                <a:cxnLst/>
                <a:rect l="l" t="t" r="r" b="b"/>
                <a:pathLst>
                  <a:path w="5363" h="5788" extrusionOk="0">
                    <a:moveTo>
                      <a:pt x="1470" y="1"/>
                    </a:moveTo>
                    <a:cubicBezTo>
                      <a:pt x="747" y="1"/>
                      <a:pt x="1" y="780"/>
                      <a:pt x="456" y="1627"/>
                    </a:cubicBezTo>
                    <a:cubicBezTo>
                      <a:pt x="661" y="2011"/>
                      <a:pt x="604" y="2480"/>
                      <a:pt x="623" y="2901"/>
                    </a:cubicBezTo>
                    <a:cubicBezTo>
                      <a:pt x="646" y="3408"/>
                      <a:pt x="716" y="3869"/>
                      <a:pt x="923" y="4334"/>
                    </a:cubicBezTo>
                    <a:cubicBezTo>
                      <a:pt x="1288" y="5159"/>
                      <a:pt x="2009" y="5787"/>
                      <a:pt x="2933" y="5787"/>
                    </a:cubicBezTo>
                    <a:cubicBezTo>
                      <a:pt x="2965" y="5787"/>
                      <a:pt x="2998" y="5786"/>
                      <a:pt x="3030" y="5785"/>
                    </a:cubicBezTo>
                    <a:cubicBezTo>
                      <a:pt x="3767" y="5750"/>
                      <a:pt x="4217" y="5125"/>
                      <a:pt x="4073" y="4416"/>
                    </a:cubicBezTo>
                    <a:cubicBezTo>
                      <a:pt x="4009" y="4091"/>
                      <a:pt x="3943" y="3768"/>
                      <a:pt x="3877" y="3445"/>
                    </a:cubicBezTo>
                    <a:lnTo>
                      <a:pt x="3877" y="3445"/>
                    </a:lnTo>
                    <a:cubicBezTo>
                      <a:pt x="3909" y="3446"/>
                      <a:pt x="3940" y="3451"/>
                      <a:pt x="3971" y="3452"/>
                    </a:cubicBezTo>
                    <a:cubicBezTo>
                      <a:pt x="3993" y="3453"/>
                      <a:pt x="4016" y="3454"/>
                      <a:pt x="4038" y="3454"/>
                    </a:cubicBezTo>
                    <a:cubicBezTo>
                      <a:pt x="5362" y="3454"/>
                      <a:pt x="5337" y="1359"/>
                      <a:pt x="3971" y="1288"/>
                    </a:cubicBezTo>
                    <a:cubicBezTo>
                      <a:pt x="3603" y="1270"/>
                      <a:pt x="3393" y="1092"/>
                      <a:pt x="3165" y="815"/>
                    </a:cubicBezTo>
                    <a:cubicBezTo>
                      <a:pt x="2959" y="565"/>
                      <a:pt x="2716" y="463"/>
                      <a:pt x="2475" y="463"/>
                    </a:cubicBezTo>
                    <a:cubicBezTo>
                      <a:pt x="2412" y="463"/>
                      <a:pt x="2350" y="470"/>
                      <a:pt x="2289" y="482"/>
                    </a:cubicBezTo>
                    <a:cubicBezTo>
                      <a:pt x="2084" y="143"/>
                      <a:pt x="1779" y="1"/>
                      <a:pt x="1470"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3"/>
              <p:cNvSpPr/>
              <p:nvPr/>
            </p:nvSpPr>
            <p:spPr>
              <a:xfrm>
                <a:off x="1977310" y="3359865"/>
                <a:ext cx="481198" cy="382053"/>
              </a:xfrm>
              <a:custGeom>
                <a:avLst/>
                <a:gdLst/>
                <a:ahLst/>
                <a:cxnLst/>
                <a:rect l="l" t="t" r="r" b="b"/>
                <a:pathLst>
                  <a:path w="14541" h="11545" extrusionOk="0">
                    <a:moveTo>
                      <a:pt x="5344" y="0"/>
                    </a:moveTo>
                    <a:cubicBezTo>
                      <a:pt x="5114" y="0"/>
                      <a:pt x="4888" y="70"/>
                      <a:pt x="4709" y="224"/>
                    </a:cubicBezTo>
                    <a:cubicBezTo>
                      <a:pt x="4594" y="258"/>
                      <a:pt x="4483" y="303"/>
                      <a:pt x="4375" y="356"/>
                    </a:cubicBezTo>
                    <a:cubicBezTo>
                      <a:pt x="3835" y="636"/>
                      <a:pt x="3584" y="1096"/>
                      <a:pt x="3510" y="1618"/>
                    </a:cubicBezTo>
                    <a:cubicBezTo>
                      <a:pt x="3195" y="1804"/>
                      <a:pt x="2838" y="1905"/>
                      <a:pt x="2448" y="1905"/>
                    </a:cubicBezTo>
                    <a:cubicBezTo>
                      <a:pt x="2249" y="1905"/>
                      <a:pt x="2041" y="1878"/>
                      <a:pt x="1825" y="1823"/>
                    </a:cubicBezTo>
                    <a:cubicBezTo>
                      <a:pt x="1723" y="1798"/>
                      <a:pt x="1626" y="1785"/>
                      <a:pt x="1533" y="1785"/>
                    </a:cubicBezTo>
                    <a:cubicBezTo>
                      <a:pt x="399" y="1785"/>
                      <a:pt x="1" y="3594"/>
                      <a:pt x="1249" y="3911"/>
                    </a:cubicBezTo>
                    <a:cubicBezTo>
                      <a:pt x="1427" y="3954"/>
                      <a:pt x="1606" y="3989"/>
                      <a:pt x="1787" y="4014"/>
                    </a:cubicBezTo>
                    <a:cubicBezTo>
                      <a:pt x="1830" y="4184"/>
                      <a:pt x="1908" y="4344"/>
                      <a:pt x="2017" y="4484"/>
                    </a:cubicBezTo>
                    <a:cubicBezTo>
                      <a:pt x="4601" y="7780"/>
                      <a:pt x="9244" y="9063"/>
                      <a:pt x="12588" y="11377"/>
                    </a:cubicBezTo>
                    <a:cubicBezTo>
                      <a:pt x="12756" y="11494"/>
                      <a:pt x="12934" y="11544"/>
                      <a:pt x="13109" y="11544"/>
                    </a:cubicBezTo>
                    <a:cubicBezTo>
                      <a:pt x="13858" y="11544"/>
                      <a:pt x="14540" y="10612"/>
                      <a:pt x="14067" y="9896"/>
                    </a:cubicBezTo>
                    <a:cubicBezTo>
                      <a:pt x="12569" y="7628"/>
                      <a:pt x="10683" y="5613"/>
                      <a:pt x="8937" y="3536"/>
                    </a:cubicBezTo>
                    <a:cubicBezTo>
                      <a:pt x="8345" y="2834"/>
                      <a:pt x="7452" y="1362"/>
                      <a:pt x="6391" y="617"/>
                    </a:cubicBezTo>
                    <a:cubicBezTo>
                      <a:pt x="6200" y="234"/>
                      <a:pt x="5764" y="0"/>
                      <a:pt x="5344"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3"/>
              <p:cNvSpPr/>
              <p:nvPr/>
            </p:nvSpPr>
            <p:spPr>
              <a:xfrm>
                <a:off x="1637980" y="2854741"/>
                <a:ext cx="851139" cy="910474"/>
              </a:xfrm>
              <a:custGeom>
                <a:avLst/>
                <a:gdLst/>
                <a:ahLst/>
                <a:cxnLst/>
                <a:rect l="l" t="t" r="r" b="b"/>
                <a:pathLst>
                  <a:path w="25720" h="27513" extrusionOk="0">
                    <a:moveTo>
                      <a:pt x="994" y="589"/>
                    </a:moveTo>
                    <a:cubicBezTo>
                      <a:pt x="2625" y="839"/>
                      <a:pt x="4230" y="1315"/>
                      <a:pt x="5575" y="2259"/>
                    </a:cubicBezTo>
                    <a:cubicBezTo>
                      <a:pt x="5570" y="2279"/>
                      <a:pt x="5567" y="2300"/>
                      <a:pt x="5567" y="2321"/>
                    </a:cubicBezTo>
                    <a:cubicBezTo>
                      <a:pt x="5598" y="2841"/>
                      <a:pt x="5255" y="3270"/>
                      <a:pt x="4790" y="3270"/>
                    </a:cubicBezTo>
                    <a:cubicBezTo>
                      <a:pt x="4666" y="3270"/>
                      <a:pt x="4532" y="3239"/>
                      <a:pt x="4395" y="3171"/>
                    </a:cubicBezTo>
                    <a:cubicBezTo>
                      <a:pt x="4367" y="3157"/>
                      <a:pt x="4337" y="3150"/>
                      <a:pt x="4306" y="3150"/>
                    </a:cubicBezTo>
                    <a:cubicBezTo>
                      <a:pt x="4278" y="3150"/>
                      <a:pt x="4249" y="3156"/>
                      <a:pt x="4224" y="3168"/>
                    </a:cubicBezTo>
                    <a:cubicBezTo>
                      <a:pt x="4189" y="3133"/>
                      <a:pt x="4155" y="3099"/>
                      <a:pt x="4121" y="3067"/>
                    </a:cubicBezTo>
                    <a:cubicBezTo>
                      <a:pt x="4060" y="3010"/>
                      <a:pt x="3992" y="2985"/>
                      <a:pt x="3926" y="2985"/>
                    </a:cubicBezTo>
                    <a:cubicBezTo>
                      <a:pt x="3700" y="2985"/>
                      <a:pt x="3504" y="3272"/>
                      <a:pt x="3709" y="3478"/>
                    </a:cubicBezTo>
                    <a:cubicBezTo>
                      <a:pt x="4187" y="3956"/>
                      <a:pt x="4882" y="4591"/>
                      <a:pt x="4648" y="5351"/>
                    </a:cubicBezTo>
                    <a:cubicBezTo>
                      <a:pt x="4528" y="5738"/>
                      <a:pt x="4188" y="5875"/>
                      <a:pt x="3830" y="5875"/>
                    </a:cubicBezTo>
                    <a:cubicBezTo>
                      <a:pt x="3746" y="5875"/>
                      <a:pt x="3660" y="5867"/>
                      <a:pt x="3576" y="5853"/>
                    </a:cubicBezTo>
                    <a:cubicBezTo>
                      <a:pt x="3357" y="5818"/>
                      <a:pt x="2515" y="5634"/>
                      <a:pt x="2548" y="5354"/>
                    </a:cubicBezTo>
                    <a:cubicBezTo>
                      <a:pt x="2562" y="5237"/>
                      <a:pt x="2449" y="5161"/>
                      <a:pt x="2342" y="5161"/>
                    </a:cubicBezTo>
                    <a:cubicBezTo>
                      <a:pt x="2290" y="5161"/>
                      <a:pt x="2239" y="5179"/>
                      <a:pt x="2205" y="5221"/>
                    </a:cubicBezTo>
                    <a:cubicBezTo>
                      <a:pt x="2198" y="5041"/>
                      <a:pt x="2190" y="4864"/>
                      <a:pt x="2175" y="4689"/>
                    </a:cubicBezTo>
                    <a:lnTo>
                      <a:pt x="2176" y="4689"/>
                    </a:lnTo>
                    <a:cubicBezTo>
                      <a:pt x="2055" y="3234"/>
                      <a:pt x="1635" y="1885"/>
                      <a:pt x="994" y="589"/>
                    </a:cubicBezTo>
                    <a:close/>
                    <a:moveTo>
                      <a:pt x="6094" y="2655"/>
                    </a:moveTo>
                    <a:cubicBezTo>
                      <a:pt x="6247" y="2785"/>
                      <a:pt x="6400" y="2916"/>
                      <a:pt x="6544" y="3060"/>
                    </a:cubicBezTo>
                    <a:cubicBezTo>
                      <a:pt x="8160" y="4679"/>
                      <a:pt x="9485" y="8566"/>
                      <a:pt x="6181" y="9191"/>
                    </a:cubicBezTo>
                    <a:cubicBezTo>
                      <a:pt x="5969" y="9231"/>
                      <a:pt x="5744" y="9251"/>
                      <a:pt x="5515" y="9251"/>
                    </a:cubicBezTo>
                    <a:cubicBezTo>
                      <a:pt x="4588" y="9251"/>
                      <a:pt x="3582" y="8921"/>
                      <a:pt x="2980" y="8253"/>
                    </a:cubicBezTo>
                    <a:cubicBezTo>
                      <a:pt x="2349" y="7553"/>
                      <a:pt x="2262" y="6640"/>
                      <a:pt x="2225" y="5737"/>
                    </a:cubicBezTo>
                    <a:lnTo>
                      <a:pt x="2225" y="5737"/>
                    </a:lnTo>
                    <a:cubicBezTo>
                      <a:pt x="2384" y="5954"/>
                      <a:pt x="2724" y="6091"/>
                      <a:pt x="2982" y="6192"/>
                    </a:cubicBezTo>
                    <a:cubicBezTo>
                      <a:pt x="3280" y="6309"/>
                      <a:pt x="3609" y="6398"/>
                      <a:pt x="3930" y="6398"/>
                    </a:cubicBezTo>
                    <a:cubicBezTo>
                      <a:pt x="4205" y="6398"/>
                      <a:pt x="4474" y="6332"/>
                      <a:pt x="4714" y="6163"/>
                    </a:cubicBezTo>
                    <a:cubicBezTo>
                      <a:pt x="5659" y="5495"/>
                      <a:pt x="5247" y="4440"/>
                      <a:pt x="4654" y="3662"/>
                    </a:cubicBezTo>
                    <a:lnTo>
                      <a:pt x="4654" y="3662"/>
                    </a:lnTo>
                    <a:cubicBezTo>
                      <a:pt x="4708" y="3668"/>
                      <a:pt x="4763" y="3672"/>
                      <a:pt x="4817" y="3672"/>
                    </a:cubicBezTo>
                    <a:cubicBezTo>
                      <a:pt x="5417" y="3672"/>
                      <a:pt x="5993" y="3268"/>
                      <a:pt x="6094" y="2655"/>
                    </a:cubicBezTo>
                    <a:close/>
                    <a:moveTo>
                      <a:pt x="8192" y="8998"/>
                    </a:moveTo>
                    <a:cubicBezTo>
                      <a:pt x="10846" y="10302"/>
                      <a:pt x="13138" y="12431"/>
                      <a:pt x="15184" y="14668"/>
                    </a:cubicBezTo>
                    <a:cubicBezTo>
                      <a:pt x="15103" y="14689"/>
                      <a:pt x="15031" y="14744"/>
                      <a:pt x="14997" y="14853"/>
                    </a:cubicBezTo>
                    <a:cubicBezTo>
                      <a:pt x="14311" y="17071"/>
                      <a:pt x="12095" y="16968"/>
                      <a:pt x="10195" y="17014"/>
                    </a:cubicBezTo>
                    <a:cubicBezTo>
                      <a:pt x="8564" y="14957"/>
                      <a:pt x="7344" y="12595"/>
                      <a:pt x="6746" y="9884"/>
                    </a:cubicBezTo>
                    <a:cubicBezTo>
                      <a:pt x="7301" y="9724"/>
                      <a:pt x="7802" y="9433"/>
                      <a:pt x="8191" y="8998"/>
                    </a:cubicBezTo>
                    <a:close/>
                    <a:moveTo>
                      <a:pt x="15524" y="15043"/>
                    </a:moveTo>
                    <a:cubicBezTo>
                      <a:pt x="16137" y="15724"/>
                      <a:pt x="16726" y="16412"/>
                      <a:pt x="17297" y="17084"/>
                    </a:cubicBezTo>
                    <a:cubicBezTo>
                      <a:pt x="19805" y="20045"/>
                      <a:pt x="21773" y="23480"/>
                      <a:pt x="24243" y="26450"/>
                    </a:cubicBezTo>
                    <a:cubicBezTo>
                      <a:pt x="19213" y="24483"/>
                      <a:pt x="14031" y="21609"/>
                      <a:pt x="10543" y="17441"/>
                    </a:cubicBezTo>
                    <a:lnTo>
                      <a:pt x="10545" y="17441"/>
                    </a:lnTo>
                    <a:cubicBezTo>
                      <a:pt x="10847" y="17475"/>
                      <a:pt x="11166" y="17494"/>
                      <a:pt x="11490" y="17494"/>
                    </a:cubicBezTo>
                    <a:cubicBezTo>
                      <a:pt x="13251" y="17494"/>
                      <a:pt x="15172" y="16929"/>
                      <a:pt x="15524" y="15043"/>
                    </a:cubicBezTo>
                    <a:close/>
                    <a:moveTo>
                      <a:pt x="278" y="1"/>
                    </a:moveTo>
                    <a:cubicBezTo>
                      <a:pt x="44" y="1"/>
                      <a:pt x="1" y="264"/>
                      <a:pt x="127" y="407"/>
                    </a:cubicBezTo>
                    <a:cubicBezTo>
                      <a:pt x="110" y="493"/>
                      <a:pt x="125" y="580"/>
                      <a:pt x="167" y="657"/>
                    </a:cubicBezTo>
                    <a:cubicBezTo>
                      <a:pt x="1167" y="2554"/>
                      <a:pt x="1292" y="4320"/>
                      <a:pt x="1487" y="6402"/>
                    </a:cubicBezTo>
                    <a:cubicBezTo>
                      <a:pt x="1588" y="7481"/>
                      <a:pt x="1914" y="8420"/>
                      <a:pt x="2783" y="9111"/>
                    </a:cubicBezTo>
                    <a:cubicBezTo>
                      <a:pt x="3523" y="9700"/>
                      <a:pt x="4568" y="10039"/>
                      <a:pt x="5590" y="10039"/>
                    </a:cubicBezTo>
                    <a:cubicBezTo>
                      <a:pt x="5812" y="10039"/>
                      <a:pt x="6032" y="10023"/>
                      <a:pt x="6249" y="9990"/>
                    </a:cubicBezTo>
                    <a:cubicBezTo>
                      <a:pt x="6866" y="14289"/>
                      <a:pt x="9685" y="17887"/>
                      <a:pt x="12848" y="20720"/>
                    </a:cubicBezTo>
                    <a:cubicBezTo>
                      <a:pt x="16285" y="23799"/>
                      <a:pt x="20649" y="26464"/>
                      <a:pt x="25188" y="27502"/>
                    </a:cubicBezTo>
                    <a:cubicBezTo>
                      <a:pt x="25219" y="27509"/>
                      <a:pt x="25248" y="27512"/>
                      <a:pt x="25275" y="27512"/>
                    </a:cubicBezTo>
                    <a:cubicBezTo>
                      <a:pt x="25618" y="27512"/>
                      <a:pt x="25720" y="27008"/>
                      <a:pt x="25360" y="26876"/>
                    </a:cubicBezTo>
                    <a:lnTo>
                      <a:pt x="25305" y="26854"/>
                    </a:lnTo>
                    <a:cubicBezTo>
                      <a:pt x="25300" y="26831"/>
                      <a:pt x="25294" y="26807"/>
                      <a:pt x="25283" y="26785"/>
                    </a:cubicBezTo>
                    <a:cubicBezTo>
                      <a:pt x="23295" y="22973"/>
                      <a:pt x="20229" y="19324"/>
                      <a:pt x="17415" y="16083"/>
                    </a:cubicBezTo>
                    <a:cubicBezTo>
                      <a:pt x="14916" y="13202"/>
                      <a:pt x="12036" y="10180"/>
                      <a:pt x="8479" y="8632"/>
                    </a:cubicBezTo>
                    <a:cubicBezTo>
                      <a:pt x="9520" y="7034"/>
                      <a:pt x="8878" y="4830"/>
                      <a:pt x="7815" y="3401"/>
                    </a:cubicBezTo>
                    <a:cubicBezTo>
                      <a:pt x="6046" y="1024"/>
                      <a:pt x="3143" y="127"/>
                      <a:pt x="292" y="1"/>
                    </a:cubicBezTo>
                    <a:cubicBezTo>
                      <a:pt x="287" y="1"/>
                      <a:pt x="283" y="1"/>
                      <a:pt x="2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23"/>
            <p:cNvGrpSpPr/>
            <p:nvPr/>
          </p:nvGrpSpPr>
          <p:grpSpPr>
            <a:xfrm>
              <a:off x="2299466" y="3346165"/>
              <a:ext cx="124295" cy="108279"/>
              <a:chOff x="2299466" y="3346165"/>
              <a:chExt cx="124295" cy="108279"/>
            </a:xfrm>
          </p:grpSpPr>
          <p:sp>
            <p:nvSpPr>
              <p:cNvPr id="587" name="Google Shape;587;p23"/>
              <p:cNvSpPr/>
              <p:nvPr/>
            </p:nvSpPr>
            <p:spPr>
              <a:xfrm>
                <a:off x="2299466" y="3346165"/>
                <a:ext cx="89581" cy="92924"/>
              </a:xfrm>
              <a:custGeom>
                <a:avLst/>
                <a:gdLst/>
                <a:ahLst/>
                <a:cxnLst/>
                <a:rect l="l" t="t" r="r" b="b"/>
                <a:pathLst>
                  <a:path w="2707" h="2808" extrusionOk="0">
                    <a:moveTo>
                      <a:pt x="177" y="0"/>
                    </a:moveTo>
                    <a:cubicBezTo>
                      <a:pt x="83" y="0"/>
                      <a:pt x="1" y="137"/>
                      <a:pt x="88" y="208"/>
                    </a:cubicBezTo>
                    <a:cubicBezTo>
                      <a:pt x="990" y="939"/>
                      <a:pt x="1641" y="1795"/>
                      <a:pt x="2315" y="2726"/>
                    </a:cubicBezTo>
                    <a:cubicBezTo>
                      <a:pt x="2357" y="2783"/>
                      <a:pt x="2413" y="2808"/>
                      <a:pt x="2469" y="2808"/>
                    </a:cubicBezTo>
                    <a:cubicBezTo>
                      <a:pt x="2592" y="2808"/>
                      <a:pt x="2707" y="2687"/>
                      <a:pt x="2628" y="2544"/>
                    </a:cubicBezTo>
                    <a:cubicBezTo>
                      <a:pt x="2066" y="1541"/>
                      <a:pt x="1151" y="694"/>
                      <a:pt x="235" y="20"/>
                    </a:cubicBezTo>
                    <a:cubicBezTo>
                      <a:pt x="216" y="6"/>
                      <a:pt x="196" y="0"/>
                      <a:pt x="1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3"/>
              <p:cNvSpPr/>
              <p:nvPr/>
            </p:nvSpPr>
            <p:spPr>
              <a:xfrm>
                <a:off x="2361680" y="3363936"/>
                <a:ext cx="62082" cy="90508"/>
              </a:xfrm>
              <a:custGeom>
                <a:avLst/>
                <a:gdLst/>
                <a:ahLst/>
                <a:cxnLst/>
                <a:rect l="l" t="t" r="r" b="b"/>
                <a:pathLst>
                  <a:path w="1876" h="2735" extrusionOk="0">
                    <a:moveTo>
                      <a:pt x="183" y="1"/>
                    </a:moveTo>
                    <a:cubicBezTo>
                      <a:pt x="91" y="1"/>
                      <a:pt x="1" y="96"/>
                      <a:pt x="60" y="201"/>
                    </a:cubicBezTo>
                    <a:cubicBezTo>
                      <a:pt x="518" y="1016"/>
                      <a:pt x="988" y="1824"/>
                      <a:pt x="1445" y="2641"/>
                    </a:cubicBezTo>
                    <a:cubicBezTo>
                      <a:pt x="1482" y="2707"/>
                      <a:pt x="1540" y="2734"/>
                      <a:pt x="1599" y="2734"/>
                    </a:cubicBezTo>
                    <a:cubicBezTo>
                      <a:pt x="1735" y="2734"/>
                      <a:pt x="1875" y="2591"/>
                      <a:pt x="1781" y="2443"/>
                    </a:cubicBezTo>
                    <a:cubicBezTo>
                      <a:pt x="1281" y="1653"/>
                      <a:pt x="794" y="855"/>
                      <a:pt x="294" y="65"/>
                    </a:cubicBezTo>
                    <a:cubicBezTo>
                      <a:pt x="266" y="19"/>
                      <a:pt x="224" y="1"/>
                      <a:pt x="1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28"/>
          <p:cNvSpPr txBox="1">
            <a:spLocks noGrp="1"/>
          </p:cNvSpPr>
          <p:nvPr>
            <p:ph type="ctrTitle"/>
          </p:nvPr>
        </p:nvSpPr>
        <p:spPr>
          <a:xfrm>
            <a:off x="2008800" y="720109"/>
            <a:ext cx="5126400" cy="73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WHAT IS THIS PROJECT ABOUT?</a:t>
            </a:r>
            <a:endParaRPr dirty="0"/>
          </a:p>
        </p:txBody>
      </p:sp>
      <p:sp>
        <p:nvSpPr>
          <p:cNvPr id="727" name="Google Shape;727;p28"/>
          <p:cNvSpPr txBox="1">
            <a:spLocks noGrp="1"/>
          </p:cNvSpPr>
          <p:nvPr>
            <p:ph type="subTitle" idx="1"/>
          </p:nvPr>
        </p:nvSpPr>
        <p:spPr>
          <a:xfrm>
            <a:off x="3114000" y="2054550"/>
            <a:ext cx="2916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400" dirty="0"/>
              <a:t>In today’s modernizing world where everybody wants to save time, this project will help you to determine which student is eligible for the university exam by asking the attendance of the student and if they have paid the tuition fees and cleared their all dues or not.  </a:t>
            </a:r>
            <a:endParaRPr sz="1400" dirty="0"/>
          </a:p>
        </p:txBody>
      </p:sp>
      <p:grpSp>
        <p:nvGrpSpPr>
          <p:cNvPr id="728" name="Google Shape;728;p28"/>
          <p:cNvGrpSpPr/>
          <p:nvPr/>
        </p:nvGrpSpPr>
        <p:grpSpPr>
          <a:xfrm>
            <a:off x="6621024" y="2246437"/>
            <a:ext cx="1819110" cy="2485557"/>
            <a:chOff x="797124" y="1924250"/>
            <a:chExt cx="1819110" cy="2485557"/>
          </a:xfrm>
        </p:grpSpPr>
        <p:sp>
          <p:nvSpPr>
            <p:cNvPr id="729" name="Google Shape;729;p28"/>
            <p:cNvSpPr/>
            <p:nvPr/>
          </p:nvSpPr>
          <p:spPr>
            <a:xfrm>
              <a:off x="811371" y="2195228"/>
              <a:ext cx="266810" cy="112091"/>
            </a:xfrm>
            <a:custGeom>
              <a:avLst/>
              <a:gdLst/>
              <a:ahLst/>
              <a:cxnLst/>
              <a:rect l="l" t="t" r="r" b="b"/>
              <a:pathLst>
                <a:path w="9495" h="3989" extrusionOk="0">
                  <a:moveTo>
                    <a:pt x="6791" y="0"/>
                  </a:moveTo>
                  <a:cubicBezTo>
                    <a:pt x="4540" y="0"/>
                    <a:pt x="1474" y="668"/>
                    <a:pt x="1" y="3950"/>
                  </a:cubicBezTo>
                  <a:cubicBezTo>
                    <a:pt x="1" y="3950"/>
                    <a:pt x="375" y="3988"/>
                    <a:pt x="983" y="3988"/>
                  </a:cubicBezTo>
                  <a:cubicBezTo>
                    <a:pt x="2940" y="3988"/>
                    <a:pt x="7324" y="3599"/>
                    <a:pt x="9495" y="315"/>
                  </a:cubicBezTo>
                  <a:cubicBezTo>
                    <a:pt x="9495" y="315"/>
                    <a:pt x="8335" y="0"/>
                    <a:pt x="6791"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a:off x="1138131" y="2589626"/>
              <a:ext cx="201533" cy="587178"/>
            </a:xfrm>
            <a:custGeom>
              <a:avLst/>
              <a:gdLst/>
              <a:ahLst/>
              <a:cxnLst/>
              <a:rect l="l" t="t" r="r" b="b"/>
              <a:pathLst>
                <a:path w="7172" h="20896" extrusionOk="0">
                  <a:moveTo>
                    <a:pt x="2250" y="1"/>
                  </a:moveTo>
                  <a:cubicBezTo>
                    <a:pt x="1406" y="311"/>
                    <a:pt x="665" y="589"/>
                    <a:pt x="0" y="831"/>
                  </a:cubicBezTo>
                  <a:cubicBezTo>
                    <a:pt x="293" y="1862"/>
                    <a:pt x="573" y="2803"/>
                    <a:pt x="823" y="3753"/>
                  </a:cubicBezTo>
                  <a:cubicBezTo>
                    <a:pt x="1051" y="4606"/>
                    <a:pt x="1212" y="5479"/>
                    <a:pt x="1462" y="6330"/>
                  </a:cubicBezTo>
                  <a:cubicBezTo>
                    <a:pt x="2001" y="8176"/>
                    <a:pt x="2674" y="9986"/>
                    <a:pt x="3111" y="11856"/>
                  </a:cubicBezTo>
                  <a:cubicBezTo>
                    <a:pt x="3695" y="14353"/>
                    <a:pt x="4098" y="16895"/>
                    <a:pt x="4586" y="19418"/>
                  </a:cubicBezTo>
                  <a:cubicBezTo>
                    <a:pt x="4671" y="19877"/>
                    <a:pt x="4768" y="20338"/>
                    <a:pt x="4882" y="20895"/>
                  </a:cubicBezTo>
                  <a:lnTo>
                    <a:pt x="6870" y="20171"/>
                  </a:lnTo>
                  <a:cubicBezTo>
                    <a:pt x="7133" y="20078"/>
                    <a:pt x="7171" y="19916"/>
                    <a:pt x="7099" y="19656"/>
                  </a:cubicBezTo>
                  <a:cubicBezTo>
                    <a:pt x="6353" y="16878"/>
                    <a:pt x="5684" y="14079"/>
                    <a:pt x="4852" y="11328"/>
                  </a:cubicBezTo>
                  <a:cubicBezTo>
                    <a:pt x="4110" y="8865"/>
                    <a:pt x="3394" y="6403"/>
                    <a:pt x="2970" y="3860"/>
                  </a:cubicBezTo>
                  <a:cubicBezTo>
                    <a:pt x="2754" y="2590"/>
                    <a:pt x="2496" y="1326"/>
                    <a:pt x="2250"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8"/>
            <p:cNvSpPr/>
            <p:nvPr/>
          </p:nvSpPr>
          <p:spPr>
            <a:xfrm>
              <a:off x="1322475" y="3304376"/>
              <a:ext cx="116137" cy="180795"/>
            </a:xfrm>
            <a:custGeom>
              <a:avLst/>
              <a:gdLst/>
              <a:ahLst/>
              <a:cxnLst/>
              <a:rect l="l" t="t" r="r" b="b"/>
              <a:pathLst>
                <a:path w="4133" h="6434" extrusionOk="0">
                  <a:moveTo>
                    <a:pt x="2349" y="1"/>
                  </a:moveTo>
                  <a:cubicBezTo>
                    <a:pt x="1721" y="116"/>
                    <a:pt x="1158" y="202"/>
                    <a:pt x="598" y="329"/>
                  </a:cubicBezTo>
                  <a:cubicBezTo>
                    <a:pt x="166" y="428"/>
                    <a:pt x="0" y="760"/>
                    <a:pt x="107" y="1211"/>
                  </a:cubicBezTo>
                  <a:cubicBezTo>
                    <a:pt x="339" y="2169"/>
                    <a:pt x="577" y="3128"/>
                    <a:pt x="805" y="4086"/>
                  </a:cubicBezTo>
                  <a:cubicBezTo>
                    <a:pt x="878" y="4376"/>
                    <a:pt x="940" y="4666"/>
                    <a:pt x="1009" y="4960"/>
                  </a:cubicBezTo>
                  <a:cubicBezTo>
                    <a:pt x="1316" y="4860"/>
                    <a:pt x="1594" y="4814"/>
                    <a:pt x="1848" y="4814"/>
                  </a:cubicBezTo>
                  <a:cubicBezTo>
                    <a:pt x="2881" y="4814"/>
                    <a:pt x="3520" y="5565"/>
                    <a:pt x="4132" y="6434"/>
                  </a:cubicBezTo>
                  <a:cubicBezTo>
                    <a:pt x="3539" y="4299"/>
                    <a:pt x="2950" y="2165"/>
                    <a:pt x="2349"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8"/>
            <p:cNvSpPr/>
            <p:nvPr/>
          </p:nvSpPr>
          <p:spPr>
            <a:xfrm>
              <a:off x="1189472" y="3329048"/>
              <a:ext cx="144827" cy="169303"/>
            </a:xfrm>
            <a:custGeom>
              <a:avLst/>
              <a:gdLst/>
              <a:ahLst/>
              <a:cxnLst/>
              <a:rect l="l" t="t" r="r" b="b"/>
              <a:pathLst>
                <a:path w="5154" h="6025" extrusionOk="0">
                  <a:moveTo>
                    <a:pt x="3958" y="0"/>
                  </a:moveTo>
                  <a:cubicBezTo>
                    <a:pt x="2607" y="265"/>
                    <a:pt x="1318" y="511"/>
                    <a:pt x="1" y="768"/>
                  </a:cubicBezTo>
                  <a:cubicBezTo>
                    <a:pt x="636" y="2509"/>
                    <a:pt x="1276" y="4260"/>
                    <a:pt x="1920" y="6024"/>
                  </a:cubicBezTo>
                  <a:cubicBezTo>
                    <a:pt x="2218" y="5385"/>
                    <a:pt x="2661" y="5010"/>
                    <a:pt x="3233" y="5010"/>
                  </a:cubicBezTo>
                  <a:cubicBezTo>
                    <a:pt x="3736" y="5010"/>
                    <a:pt x="4339" y="5300"/>
                    <a:pt x="5031" y="5956"/>
                  </a:cubicBezTo>
                  <a:cubicBezTo>
                    <a:pt x="5153" y="3808"/>
                    <a:pt x="4408" y="1947"/>
                    <a:pt x="3958"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8"/>
            <p:cNvSpPr/>
            <p:nvPr/>
          </p:nvSpPr>
          <p:spPr>
            <a:xfrm>
              <a:off x="1073611" y="3315644"/>
              <a:ext cx="156489" cy="231179"/>
            </a:xfrm>
            <a:custGeom>
              <a:avLst/>
              <a:gdLst/>
              <a:ahLst/>
              <a:cxnLst/>
              <a:rect l="l" t="t" r="r" b="b"/>
              <a:pathLst>
                <a:path w="5569" h="8227" extrusionOk="0">
                  <a:moveTo>
                    <a:pt x="128" y="0"/>
                  </a:moveTo>
                  <a:lnTo>
                    <a:pt x="1" y="77"/>
                  </a:lnTo>
                  <a:cubicBezTo>
                    <a:pt x="619" y="2761"/>
                    <a:pt x="1242" y="5448"/>
                    <a:pt x="1883" y="8226"/>
                  </a:cubicBezTo>
                  <a:cubicBezTo>
                    <a:pt x="1979" y="8046"/>
                    <a:pt x="2027" y="7958"/>
                    <a:pt x="2073" y="7872"/>
                  </a:cubicBezTo>
                  <a:cubicBezTo>
                    <a:pt x="2446" y="7127"/>
                    <a:pt x="2847" y="6767"/>
                    <a:pt x="3371" y="6767"/>
                  </a:cubicBezTo>
                  <a:cubicBezTo>
                    <a:pt x="3691" y="6767"/>
                    <a:pt x="4056" y="6901"/>
                    <a:pt x="4489" y="7165"/>
                  </a:cubicBezTo>
                  <a:cubicBezTo>
                    <a:pt x="4717" y="7306"/>
                    <a:pt x="4924" y="7485"/>
                    <a:pt x="5124" y="7672"/>
                  </a:cubicBezTo>
                  <a:cubicBezTo>
                    <a:pt x="5259" y="7795"/>
                    <a:pt x="5358" y="7962"/>
                    <a:pt x="5467" y="8111"/>
                  </a:cubicBezTo>
                  <a:cubicBezTo>
                    <a:pt x="5564" y="7975"/>
                    <a:pt x="5568" y="7941"/>
                    <a:pt x="5560" y="7910"/>
                  </a:cubicBezTo>
                  <a:cubicBezTo>
                    <a:pt x="4822" y="5743"/>
                    <a:pt x="4094" y="3570"/>
                    <a:pt x="3336" y="1406"/>
                  </a:cubicBezTo>
                  <a:cubicBezTo>
                    <a:pt x="3289" y="1274"/>
                    <a:pt x="3048" y="1158"/>
                    <a:pt x="2878" y="1129"/>
                  </a:cubicBezTo>
                  <a:cubicBezTo>
                    <a:pt x="1883" y="959"/>
                    <a:pt x="844" y="903"/>
                    <a:pt x="128"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8"/>
            <p:cNvSpPr/>
            <p:nvPr/>
          </p:nvSpPr>
          <p:spPr>
            <a:xfrm>
              <a:off x="929873" y="2675250"/>
              <a:ext cx="211172" cy="606314"/>
            </a:xfrm>
            <a:custGeom>
              <a:avLst/>
              <a:gdLst/>
              <a:ahLst/>
              <a:cxnLst/>
              <a:rect l="l" t="t" r="r" b="b"/>
              <a:pathLst>
                <a:path w="7515" h="21577" extrusionOk="0">
                  <a:moveTo>
                    <a:pt x="2420" y="1"/>
                  </a:moveTo>
                  <a:cubicBezTo>
                    <a:pt x="1591" y="123"/>
                    <a:pt x="805" y="243"/>
                    <a:pt x="13" y="358"/>
                  </a:cubicBezTo>
                  <a:cubicBezTo>
                    <a:pt x="13" y="375"/>
                    <a:pt x="0" y="431"/>
                    <a:pt x="13" y="478"/>
                  </a:cubicBezTo>
                  <a:cubicBezTo>
                    <a:pt x="802" y="3820"/>
                    <a:pt x="1585" y="7165"/>
                    <a:pt x="2365" y="10514"/>
                  </a:cubicBezTo>
                  <a:cubicBezTo>
                    <a:pt x="2408" y="10704"/>
                    <a:pt x="2374" y="10917"/>
                    <a:pt x="2416" y="11109"/>
                  </a:cubicBezTo>
                  <a:cubicBezTo>
                    <a:pt x="2483" y="11425"/>
                    <a:pt x="2535" y="11757"/>
                    <a:pt x="2696" y="12021"/>
                  </a:cubicBezTo>
                  <a:cubicBezTo>
                    <a:pt x="2776" y="12153"/>
                    <a:pt x="3077" y="12162"/>
                    <a:pt x="3281" y="12201"/>
                  </a:cubicBezTo>
                  <a:cubicBezTo>
                    <a:pt x="4485" y="12434"/>
                    <a:pt x="5108" y="13440"/>
                    <a:pt x="4747" y="14650"/>
                  </a:cubicBezTo>
                  <a:cubicBezTo>
                    <a:pt x="4654" y="14960"/>
                    <a:pt x="4705" y="15177"/>
                    <a:pt x="4854" y="15446"/>
                  </a:cubicBezTo>
                  <a:cubicBezTo>
                    <a:pt x="5201" y="16068"/>
                    <a:pt x="5543" y="16699"/>
                    <a:pt x="5820" y="17359"/>
                  </a:cubicBezTo>
                  <a:cubicBezTo>
                    <a:pt x="6150" y="18164"/>
                    <a:pt x="5887" y="19062"/>
                    <a:pt x="5218" y="19612"/>
                  </a:cubicBezTo>
                  <a:cubicBezTo>
                    <a:pt x="5027" y="19765"/>
                    <a:pt x="4794" y="19872"/>
                    <a:pt x="4569" y="20008"/>
                  </a:cubicBezTo>
                  <a:cubicBezTo>
                    <a:pt x="4671" y="20502"/>
                    <a:pt x="4772" y="20984"/>
                    <a:pt x="4895" y="21576"/>
                  </a:cubicBezTo>
                  <a:cubicBezTo>
                    <a:pt x="5514" y="20362"/>
                    <a:pt x="6594" y="20170"/>
                    <a:pt x="7514" y="19928"/>
                  </a:cubicBezTo>
                  <a:cubicBezTo>
                    <a:pt x="7319" y="19424"/>
                    <a:pt x="7112" y="18973"/>
                    <a:pt x="6980" y="18504"/>
                  </a:cubicBezTo>
                  <a:cubicBezTo>
                    <a:pt x="6883" y="18168"/>
                    <a:pt x="6929" y="17793"/>
                    <a:pt x="6840" y="17452"/>
                  </a:cubicBezTo>
                  <a:cubicBezTo>
                    <a:pt x="6323" y="15496"/>
                    <a:pt x="5734" y="13554"/>
                    <a:pt x="5273" y="11586"/>
                  </a:cubicBezTo>
                  <a:cubicBezTo>
                    <a:pt x="4738" y="9299"/>
                    <a:pt x="4302" y="6991"/>
                    <a:pt x="3831" y="4690"/>
                  </a:cubicBezTo>
                  <a:cubicBezTo>
                    <a:pt x="3501" y="3076"/>
                    <a:pt x="3085" y="1491"/>
                    <a:pt x="2420"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8"/>
            <p:cNvSpPr/>
            <p:nvPr/>
          </p:nvSpPr>
          <p:spPr>
            <a:xfrm>
              <a:off x="1010608" y="2619469"/>
              <a:ext cx="241997" cy="556605"/>
            </a:xfrm>
            <a:custGeom>
              <a:avLst/>
              <a:gdLst/>
              <a:ahLst/>
              <a:cxnLst/>
              <a:rect l="l" t="t" r="r" b="b"/>
              <a:pathLst>
                <a:path w="8612" h="19808" extrusionOk="0">
                  <a:moveTo>
                    <a:pt x="4005" y="0"/>
                  </a:moveTo>
                  <a:cubicBezTo>
                    <a:pt x="2623" y="627"/>
                    <a:pt x="1306" y="1228"/>
                    <a:pt x="1" y="1819"/>
                  </a:cubicBezTo>
                  <a:cubicBezTo>
                    <a:pt x="183" y="2122"/>
                    <a:pt x="412" y="2390"/>
                    <a:pt x="513" y="2696"/>
                  </a:cubicBezTo>
                  <a:cubicBezTo>
                    <a:pt x="878" y="3775"/>
                    <a:pt x="1276" y="4848"/>
                    <a:pt x="1526" y="5955"/>
                  </a:cubicBezTo>
                  <a:cubicBezTo>
                    <a:pt x="1959" y="7847"/>
                    <a:pt x="2217" y="9776"/>
                    <a:pt x="2670" y="11658"/>
                  </a:cubicBezTo>
                  <a:cubicBezTo>
                    <a:pt x="3268" y="14125"/>
                    <a:pt x="3996" y="16557"/>
                    <a:pt x="4624" y="19012"/>
                  </a:cubicBezTo>
                  <a:cubicBezTo>
                    <a:pt x="4747" y="19499"/>
                    <a:pt x="4903" y="19768"/>
                    <a:pt x="5351" y="19768"/>
                  </a:cubicBezTo>
                  <a:cubicBezTo>
                    <a:pt x="5413" y="19768"/>
                    <a:pt x="5479" y="19763"/>
                    <a:pt x="5552" y="19753"/>
                  </a:cubicBezTo>
                  <a:cubicBezTo>
                    <a:pt x="5623" y="19743"/>
                    <a:pt x="5695" y="19739"/>
                    <a:pt x="5768" y="19739"/>
                  </a:cubicBezTo>
                  <a:cubicBezTo>
                    <a:pt x="6046" y="19739"/>
                    <a:pt x="6333" y="19796"/>
                    <a:pt x="6616" y="19803"/>
                  </a:cubicBezTo>
                  <a:cubicBezTo>
                    <a:pt x="6833" y="19806"/>
                    <a:pt x="7051" y="19807"/>
                    <a:pt x="7271" y="19807"/>
                  </a:cubicBezTo>
                  <a:cubicBezTo>
                    <a:pt x="7710" y="19807"/>
                    <a:pt x="8154" y="19803"/>
                    <a:pt x="8612" y="19803"/>
                  </a:cubicBezTo>
                  <a:cubicBezTo>
                    <a:pt x="8536" y="19394"/>
                    <a:pt x="8458" y="18978"/>
                    <a:pt x="8383" y="18560"/>
                  </a:cubicBezTo>
                  <a:cubicBezTo>
                    <a:pt x="7908" y="16038"/>
                    <a:pt x="7564" y="13478"/>
                    <a:pt x="6925" y="10999"/>
                  </a:cubicBezTo>
                  <a:cubicBezTo>
                    <a:pt x="6086" y="7736"/>
                    <a:pt x="4988" y="4546"/>
                    <a:pt x="4356" y="1228"/>
                  </a:cubicBezTo>
                  <a:cubicBezTo>
                    <a:pt x="4285" y="831"/>
                    <a:pt x="4137" y="452"/>
                    <a:pt x="4005"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8"/>
            <p:cNvSpPr/>
            <p:nvPr/>
          </p:nvSpPr>
          <p:spPr>
            <a:xfrm>
              <a:off x="797124" y="1924250"/>
              <a:ext cx="1819110" cy="2485557"/>
            </a:xfrm>
            <a:custGeom>
              <a:avLst/>
              <a:gdLst/>
              <a:ahLst/>
              <a:cxnLst/>
              <a:rect l="l" t="t" r="r" b="b"/>
              <a:pathLst>
                <a:path w="64737" h="88454" extrusionOk="0">
                  <a:moveTo>
                    <a:pt x="7332" y="9914"/>
                  </a:moveTo>
                  <a:cubicBezTo>
                    <a:pt x="8073" y="9914"/>
                    <a:pt x="8790" y="10033"/>
                    <a:pt x="9437" y="10279"/>
                  </a:cubicBezTo>
                  <a:cubicBezTo>
                    <a:pt x="6984" y="12417"/>
                    <a:pt x="4059" y="13264"/>
                    <a:pt x="827" y="13470"/>
                  </a:cubicBezTo>
                  <a:cubicBezTo>
                    <a:pt x="2154" y="11212"/>
                    <a:pt x="4877" y="9914"/>
                    <a:pt x="7332" y="9914"/>
                  </a:cubicBezTo>
                  <a:close/>
                  <a:moveTo>
                    <a:pt x="24310" y="1290"/>
                  </a:moveTo>
                  <a:cubicBezTo>
                    <a:pt x="25559" y="1290"/>
                    <a:pt x="26803" y="1506"/>
                    <a:pt x="28036" y="1720"/>
                  </a:cubicBezTo>
                  <a:cubicBezTo>
                    <a:pt x="31040" y="2249"/>
                    <a:pt x="34616" y="4763"/>
                    <a:pt x="35290" y="8712"/>
                  </a:cubicBezTo>
                  <a:cubicBezTo>
                    <a:pt x="35633" y="10709"/>
                    <a:pt x="35493" y="12609"/>
                    <a:pt x="34917" y="14504"/>
                  </a:cubicBezTo>
                  <a:cubicBezTo>
                    <a:pt x="34604" y="15535"/>
                    <a:pt x="33879" y="16319"/>
                    <a:pt x="33089" y="17127"/>
                  </a:cubicBezTo>
                  <a:cubicBezTo>
                    <a:pt x="33323" y="16374"/>
                    <a:pt x="33555" y="15722"/>
                    <a:pt x="33716" y="15049"/>
                  </a:cubicBezTo>
                  <a:cubicBezTo>
                    <a:pt x="33796" y="14712"/>
                    <a:pt x="33796" y="14334"/>
                    <a:pt x="33741" y="13988"/>
                  </a:cubicBezTo>
                  <a:cubicBezTo>
                    <a:pt x="33626" y="13255"/>
                    <a:pt x="33208" y="12844"/>
                    <a:pt x="32638" y="12844"/>
                  </a:cubicBezTo>
                  <a:cubicBezTo>
                    <a:pt x="32417" y="12844"/>
                    <a:pt x="32173" y="12906"/>
                    <a:pt x="31915" y="13034"/>
                  </a:cubicBezTo>
                  <a:cubicBezTo>
                    <a:pt x="31471" y="13256"/>
                    <a:pt x="31094" y="13613"/>
                    <a:pt x="30580" y="13988"/>
                  </a:cubicBezTo>
                  <a:cubicBezTo>
                    <a:pt x="30301" y="13405"/>
                    <a:pt x="29932" y="12813"/>
                    <a:pt x="29741" y="12170"/>
                  </a:cubicBezTo>
                  <a:cubicBezTo>
                    <a:pt x="29491" y="11343"/>
                    <a:pt x="29368" y="10479"/>
                    <a:pt x="29220" y="9622"/>
                  </a:cubicBezTo>
                  <a:cubicBezTo>
                    <a:pt x="29120" y="9049"/>
                    <a:pt x="28976" y="8779"/>
                    <a:pt x="28675" y="8779"/>
                  </a:cubicBezTo>
                  <a:cubicBezTo>
                    <a:pt x="28504" y="8779"/>
                    <a:pt x="28284" y="8866"/>
                    <a:pt x="27992" y="9034"/>
                  </a:cubicBezTo>
                  <a:cubicBezTo>
                    <a:pt x="26962" y="9631"/>
                    <a:pt x="25882" y="9892"/>
                    <a:pt x="24768" y="9892"/>
                  </a:cubicBezTo>
                  <a:cubicBezTo>
                    <a:pt x="24292" y="9892"/>
                    <a:pt x="23809" y="9844"/>
                    <a:pt x="23322" y="9755"/>
                  </a:cubicBezTo>
                  <a:cubicBezTo>
                    <a:pt x="22043" y="9524"/>
                    <a:pt x="21488" y="8889"/>
                    <a:pt x="21293" y="7611"/>
                  </a:cubicBezTo>
                  <a:cubicBezTo>
                    <a:pt x="21204" y="7037"/>
                    <a:pt x="21052" y="6765"/>
                    <a:pt x="20747" y="6765"/>
                  </a:cubicBezTo>
                  <a:cubicBezTo>
                    <a:pt x="20575" y="6765"/>
                    <a:pt x="20354" y="6852"/>
                    <a:pt x="20069" y="7019"/>
                  </a:cubicBezTo>
                  <a:cubicBezTo>
                    <a:pt x="19001" y="7649"/>
                    <a:pt x="17881" y="7929"/>
                    <a:pt x="16722" y="7929"/>
                  </a:cubicBezTo>
                  <a:cubicBezTo>
                    <a:pt x="16242" y="7929"/>
                    <a:pt x="15755" y="7881"/>
                    <a:pt x="15262" y="7790"/>
                  </a:cubicBezTo>
                  <a:cubicBezTo>
                    <a:pt x="13619" y="7484"/>
                    <a:pt x="12551" y="6032"/>
                    <a:pt x="12767" y="4472"/>
                  </a:cubicBezTo>
                  <a:cubicBezTo>
                    <a:pt x="12894" y="3549"/>
                    <a:pt x="13382" y="2918"/>
                    <a:pt x="14263" y="2586"/>
                  </a:cubicBezTo>
                  <a:cubicBezTo>
                    <a:pt x="15508" y="2115"/>
                    <a:pt x="16794" y="2073"/>
                    <a:pt x="18091" y="2073"/>
                  </a:cubicBezTo>
                  <a:cubicBezTo>
                    <a:pt x="18287" y="2073"/>
                    <a:pt x="18483" y="2074"/>
                    <a:pt x="18679" y="2075"/>
                  </a:cubicBezTo>
                  <a:cubicBezTo>
                    <a:pt x="18909" y="2075"/>
                    <a:pt x="19145" y="2079"/>
                    <a:pt x="19381" y="2079"/>
                  </a:cubicBezTo>
                  <a:cubicBezTo>
                    <a:pt x="20041" y="2079"/>
                    <a:pt x="20708" y="2049"/>
                    <a:pt x="21285" y="1824"/>
                  </a:cubicBezTo>
                  <a:cubicBezTo>
                    <a:pt x="22294" y="1430"/>
                    <a:pt x="23304" y="1290"/>
                    <a:pt x="24310" y="1290"/>
                  </a:cubicBezTo>
                  <a:close/>
                  <a:moveTo>
                    <a:pt x="38025" y="669"/>
                  </a:moveTo>
                  <a:cubicBezTo>
                    <a:pt x="38423" y="669"/>
                    <a:pt x="38836" y="710"/>
                    <a:pt x="39261" y="793"/>
                  </a:cubicBezTo>
                  <a:cubicBezTo>
                    <a:pt x="40184" y="971"/>
                    <a:pt x="41078" y="1274"/>
                    <a:pt x="41803" y="1892"/>
                  </a:cubicBezTo>
                  <a:cubicBezTo>
                    <a:pt x="43147" y="3033"/>
                    <a:pt x="44727" y="3488"/>
                    <a:pt x="46435" y="3629"/>
                  </a:cubicBezTo>
                  <a:cubicBezTo>
                    <a:pt x="46837" y="3659"/>
                    <a:pt x="47240" y="3744"/>
                    <a:pt x="47638" y="3808"/>
                  </a:cubicBezTo>
                  <a:cubicBezTo>
                    <a:pt x="48931" y="4025"/>
                    <a:pt x="50231" y="5427"/>
                    <a:pt x="49685" y="7139"/>
                  </a:cubicBezTo>
                  <a:cubicBezTo>
                    <a:pt x="49299" y="8362"/>
                    <a:pt x="48719" y="9461"/>
                    <a:pt x="48015" y="10509"/>
                  </a:cubicBezTo>
                  <a:cubicBezTo>
                    <a:pt x="47130" y="11834"/>
                    <a:pt x="46642" y="13266"/>
                    <a:pt x="46701" y="14876"/>
                  </a:cubicBezTo>
                  <a:cubicBezTo>
                    <a:pt x="46720" y="15366"/>
                    <a:pt x="46669" y="15864"/>
                    <a:pt x="46596" y="16350"/>
                  </a:cubicBezTo>
                  <a:cubicBezTo>
                    <a:pt x="46339" y="18109"/>
                    <a:pt x="45021" y="19247"/>
                    <a:pt x="43475" y="19247"/>
                  </a:cubicBezTo>
                  <a:cubicBezTo>
                    <a:pt x="42986" y="19247"/>
                    <a:pt x="42473" y="19133"/>
                    <a:pt x="41964" y="18888"/>
                  </a:cubicBezTo>
                  <a:cubicBezTo>
                    <a:pt x="40024" y="17956"/>
                    <a:pt x="38362" y="16682"/>
                    <a:pt x="37557" y="14526"/>
                  </a:cubicBezTo>
                  <a:cubicBezTo>
                    <a:pt x="37218" y="13623"/>
                    <a:pt x="36689" y="12797"/>
                    <a:pt x="36295" y="11915"/>
                  </a:cubicBezTo>
                  <a:cubicBezTo>
                    <a:pt x="36171" y="11638"/>
                    <a:pt x="36209" y="11293"/>
                    <a:pt x="36171" y="10978"/>
                  </a:cubicBezTo>
                  <a:cubicBezTo>
                    <a:pt x="36027" y="8767"/>
                    <a:pt x="35727" y="6599"/>
                    <a:pt x="34277" y="4793"/>
                  </a:cubicBezTo>
                  <a:cubicBezTo>
                    <a:pt x="34171" y="4660"/>
                    <a:pt x="34061" y="4533"/>
                    <a:pt x="33947" y="4409"/>
                  </a:cubicBezTo>
                  <a:cubicBezTo>
                    <a:pt x="33340" y="3766"/>
                    <a:pt x="33315" y="3336"/>
                    <a:pt x="33921" y="2637"/>
                  </a:cubicBezTo>
                  <a:cubicBezTo>
                    <a:pt x="35059" y="1322"/>
                    <a:pt x="36436" y="669"/>
                    <a:pt x="38025" y="669"/>
                  </a:cubicBezTo>
                  <a:close/>
                  <a:moveTo>
                    <a:pt x="11305" y="10131"/>
                  </a:moveTo>
                  <a:cubicBezTo>
                    <a:pt x="11961" y="12349"/>
                    <a:pt x="12054" y="14543"/>
                    <a:pt x="12652" y="16587"/>
                  </a:cubicBezTo>
                  <a:lnTo>
                    <a:pt x="12652" y="16587"/>
                  </a:lnTo>
                  <a:cubicBezTo>
                    <a:pt x="10885" y="17418"/>
                    <a:pt x="9221" y="18253"/>
                    <a:pt x="7511" y="18995"/>
                  </a:cubicBezTo>
                  <a:cubicBezTo>
                    <a:pt x="6003" y="19647"/>
                    <a:pt x="4418" y="20073"/>
                    <a:pt x="2774" y="20201"/>
                  </a:cubicBezTo>
                  <a:cubicBezTo>
                    <a:pt x="2181" y="18178"/>
                    <a:pt x="1592" y="16180"/>
                    <a:pt x="1007" y="14182"/>
                  </a:cubicBezTo>
                  <a:cubicBezTo>
                    <a:pt x="1859" y="14067"/>
                    <a:pt x="2698" y="13977"/>
                    <a:pt x="3524" y="13837"/>
                  </a:cubicBezTo>
                  <a:cubicBezTo>
                    <a:pt x="5630" y="13478"/>
                    <a:pt x="7550" y="12695"/>
                    <a:pt x="9262" y="11383"/>
                  </a:cubicBezTo>
                  <a:cubicBezTo>
                    <a:pt x="9855" y="10931"/>
                    <a:pt x="10537" y="10595"/>
                    <a:pt x="11305" y="10131"/>
                  </a:cubicBezTo>
                  <a:close/>
                  <a:moveTo>
                    <a:pt x="12801" y="17372"/>
                  </a:moveTo>
                  <a:cubicBezTo>
                    <a:pt x="13000" y="18215"/>
                    <a:pt x="13186" y="19003"/>
                    <a:pt x="13377" y="19808"/>
                  </a:cubicBezTo>
                  <a:lnTo>
                    <a:pt x="13378" y="19808"/>
                  </a:lnTo>
                  <a:cubicBezTo>
                    <a:pt x="12551" y="20139"/>
                    <a:pt x="11768" y="20451"/>
                    <a:pt x="10987" y="20767"/>
                  </a:cubicBezTo>
                  <a:cubicBezTo>
                    <a:pt x="9433" y="21393"/>
                    <a:pt x="7894" y="22066"/>
                    <a:pt x="6318" y="22632"/>
                  </a:cubicBezTo>
                  <a:cubicBezTo>
                    <a:pt x="5440" y="22952"/>
                    <a:pt x="4499" y="23096"/>
                    <a:pt x="3530" y="23335"/>
                  </a:cubicBezTo>
                  <a:cubicBezTo>
                    <a:pt x="3292" y="22437"/>
                    <a:pt x="3089" y="21653"/>
                    <a:pt x="2868" y="20814"/>
                  </a:cubicBezTo>
                  <a:cubicBezTo>
                    <a:pt x="3178" y="20783"/>
                    <a:pt x="3441" y="20753"/>
                    <a:pt x="3703" y="20728"/>
                  </a:cubicBezTo>
                  <a:cubicBezTo>
                    <a:pt x="5881" y="20511"/>
                    <a:pt x="7851" y="19676"/>
                    <a:pt x="9784" y="18693"/>
                  </a:cubicBezTo>
                  <a:cubicBezTo>
                    <a:pt x="10746" y="18202"/>
                    <a:pt x="11762" y="17824"/>
                    <a:pt x="12801" y="17372"/>
                  </a:cubicBezTo>
                  <a:close/>
                  <a:moveTo>
                    <a:pt x="13563" y="20554"/>
                  </a:moveTo>
                  <a:cubicBezTo>
                    <a:pt x="13791" y="21435"/>
                    <a:pt x="14008" y="22261"/>
                    <a:pt x="14224" y="23083"/>
                  </a:cubicBezTo>
                  <a:lnTo>
                    <a:pt x="14224" y="23083"/>
                  </a:lnTo>
                  <a:cubicBezTo>
                    <a:pt x="12195" y="23556"/>
                    <a:pt x="10386" y="24481"/>
                    <a:pt x="8563" y="25358"/>
                  </a:cubicBezTo>
                  <a:cubicBezTo>
                    <a:pt x="7279" y="25977"/>
                    <a:pt x="5944" y="26330"/>
                    <a:pt x="4495" y="26432"/>
                  </a:cubicBezTo>
                  <a:cubicBezTo>
                    <a:pt x="4228" y="25584"/>
                    <a:pt x="3970" y="24762"/>
                    <a:pt x="3690" y="23872"/>
                  </a:cubicBezTo>
                  <a:cubicBezTo>
                    <a:pt x="4106" y="23833"/>
                    <a:pt x="4483" y="23851"/>
                    <a:pt x="4825" y="23752"/>
                  </a:cubicBezTo>
                  <a:cubicBezTo>
                    <a:pt x="5877" y="23446"/>
                    <a:pt x="6928" y="23126"/>
                    <a:pt x="7956" y="22756"/>
                  </a:cubicBezTo>
                  <a:cubicBezTo>
                    <a:pt x="8881" y="22420"/>
                    <a:pt x="9762" y="21990"/>
                    <a:pt x="10678" y="21632"/>
                  </a:cubicBezTo>
                  <a:cubicBezTo>
                    <a:pt x="11601" y="21266"/>
                    <a:pt x="12542" y="20933"/>
                    <a:pt x="13563" y="20554"/>
                  </a:cubicBezTo>
                  <a:close/>
                  <a:moveTo>
                    <a:pt x="20462" y="7834"/>
                  </a:moveTo>
                  <a:cubicBezTo>
                    <a:pt x="20492" y="7915"/>
                    <a:pt x="20530" y="7992"/>
                    <a:pt x="20544" y="8073"/>
                  </a:cubicBezTo>
                  <a:cubicBezTo>
                    <a:pt x="20789" y="9534"/>
                    <a:pt x="21759" y="10279"/>
                    <a:pt x="23107" y="10556"/>
                  </a:cubicBezTo>
                  <a:cubicBezTo>
                    <a:pt x="23662" y="10670"/>
                    <a:pt x="24212" y="10729"/>
                    <a:pt x="24758" y="10729"/>
                  </a:cubicBezTo>
                  <a:cubicBezTo>
                    <a:pt x="25994" y="10729"/>
                    <a:pt x="27205" y="10425"/>
                    <a:pt x="28396" y="9763"/>
                  </a:cubicBezTo>
                  <a:cubicBezTo>
                    <a:pt x="28785" y="11655"/>
                    <a:pt x="28955" y="13614"/>
                    <a:pt x="30679" y="14957"/>
                  </a:cubicBezTo>
                  <a:cubicBezTo>
                    <a:pt x="30857" y="14794"/>
                    <a:pt x="31086" y="14577"/>
                    <a:pt x="31327" y="14381"/>
                  </a:cubicBezTo>
                  <a:cubicBezTo>
                    <a:pt x="31625" y="14133"/>
                    <a:pt x="31908" y="13852"/>
                    <a:pt x="32248" y="13682"/>
                  </a:cubicBezTo>
                  <a:cubicBezTo>
                    <a:pt x="32381" y="13614"/>
                    <a:pt x="32502" y="13581"/>
                    <a:pt x="32605" y="13581"/>
                  </a:cubicBezTo>
                  <a:cubicBezTo>
                    <a:pt x="32852" y="13581"/>
                    <a:pt x="33003" y="13769"/>
                    <a:pt x="33019" y="14121"/>
                  </a:cubicBezTo>
                  <a:cubicBezTo>
                    <a:pt x="33040" y="14589"/>
                    <a:pt x="33014" y="15087"/>
                    <a:pt x="32874" y="15526"/>
                  </a:cubicBezTo>
                  <a:lnTo>
                    <a:pt x="32875" y="15526"/>
                  </a:lnTo>
                  <a:cubicBezTo>
                    <a:pt x="32553" y="16514"/>
                    <a:pt x="32107" y="17439"/>
                    <a:pt x="31356" y="18211"/>
                  </a:cubicBezTo>
                  <a:cubicBezTo>
                    <a:pt x="30839" y="18749"/>
                    <a:pt x="30412" y="19378"/>
                    <a:pt x="29991" y="20000"/>
                  </a:cubicBezTo>
                  <a:cubicBezTo>
                    <a:pt x="29873" y="20175"/>
                    <a:pt x="29873" y="20486"/>
                    <a:pt x="29925" y="20707"/>
                  </a:cubicBezTo>
                  <a:cubicBezTo>
                    <a:pt x="30141" y="21636"/>
                    <a:pt x="30407" y="22552"/>
                    <a:pt x="30623" y="23480"/>
                  </a:cubicBezTo>
                  <a:cubicBezTo>
                    <a:pt x="30662" y="23638"/>
                    <a:pt x="30623" y="23916"/>
                    <a:pt x="30514" y="24000"/>
                  </a:cubicBezTo>
                  <a:cubicBezTo>
                    <a:pt x="29060" y="25159"/>
                    <a:pt x="27814" y="26594"/>
                    <a:pt x="26086" y="27391"/>
                  </a:cubicBezTo>
                  <a:cubicBezTo>
                    <a:pt x="25922" y="27466"/>
                    <a:pt x="25781" y="27505"/>
                    <a:pt x="25651" y="27505"/>
                  </a:cubicBezTo>
                  <a:cubicBezTo>
                    <a:pt x="25455" y="27505"/>
                    <a:pt x="25285" y="27416"/>
                    <a:pt x="25099" y="27229"/>
                  </a:cubicBezTo>
                  <a:cubicBezTo>
                    <a:pt x="24319" y="26442"/>
                    <a:pt x="23904" y="25461"/>
                    <a:pt x="23823" y="24400"/>
                  </a:cubicBezTo>
                  <a:cubicBezTo>
                    <a:pt x="23746" y="23442"/>
                    <a:pt x="23899" y="22474"/>
                    <a:pt x="23933" y="21508"/>
                  </a:cubicBezTo>
                  <a:cubicBezTo>
                    <a:pt x="23963" y="20554"/>
                    <a:pt x="23692" y="20082"/>
                    <a:pt x="23008" y="20082"/>
                  </a:cubicBezTo>
                  <a:cubicBezTo>
                    <a:pt x="22821" y="20082"/>
                    <a:pt x="22603" y="20117"/>
                    <a:pt x="22352" y="20188"/>
                  </a:cubicBezTo>
                  <a:cubicBezTo>
                    <a:pt x="21970" y="20296"/>
                    <a:pt x="21607" y="20346"/>
                    <a:pt x="21260" y="20346"/>
                  </a:cubicBezTo>
                  <a:cubicBezTo>
                    <a:pt x="20116" y="20346"/>
                    <a:pt x="19148" y="19801"/>
                    <a:pt x="18281" y="18991"/>
                  </a:cubicBezTo>
                  <a:cubicBezTo>
                    <a:pt x="17183" y="17964"/>
                    <a:pt x="16623" y="16609"/>
                    <a:pt x="16403" y="15114"/>
                  </a:cubicBezTo>
                  <a:cubicBezTo>
                    <a:pt x="16119" y="13146"/>
                    <a:pt x="16103" y="11183"/>
                    <a:pt x="16407" y="9214"/>
                  </a:cubicBezTo>
                  <a:cubicBezTo>
                    <a:pt x="16446" y="8951"/>
                    <a:pt x="16480" y="8746"/>
                    <a:pt x="16844" y="8725"/>
                  </a:cubicBezTo>
                  <a:cubicBezTo>
                    <a:pt x="17467" y="8691"/>
                    <a:pt x="18098" y="8644"/>
                    <a:pt x="18704" y="8494"/>
                  </a:cubicBezTo>
                  <a:cubicBezTo>
                    <a:pt x="19289" y="8350"/>
                    <a:pt x="19839" y="8073"/>
                    <a:pt x="20462" y="7834"/>
                  </a:cubicBezTo>
                  <a:close/>
                  <a:moveTo>
                    <a:pt x="20568" y="25005"/>
                  </a:moveTo>
                  <a:cubicBezTo>
                    <a:pt x="19853" y="29090"/>
                    <a:pt x="19144" y="33139"/>
                    <a:pt x="18441" y="37151"/>
                  </a:cubicBezTo>
                  <a:lnTo>
                    <a:pt x="18441" y="37151"/>
                  </a:lnTo>
                  <a:cubicBezTo>
                    <a:pt x="17555" y="33962"/>
                    <a:pt x="16255" y="30809"/>
                    <a:pt x="15881" y="27437"/>
                  </a:cubicBezTo>
                  <a:cubicBezTo>
                    <a:pt x="17386" y="26526"/>
                    <a:pt x="18669" y="25226"/>
                    <a:pt x="20568" y="25005"/>
                  </a:cubicBezTo>
                  <a:close/>
                  <a:moveTo>
                    <a:pt x="11601" y="24742"/>
                  </a:moveTo>
                  <a:cubicBezTo>
                    <a:pt x="11733" y="25192"/>
                    <a:pt x="11881" y="25572"/>
                    <a:pt x="11953" y="25968"/>
                  </a:cubicBezTo>
                  <a:cubicBezTo>
                    <a:pt x="12584" y="29287"/>
                    <a:pt x="13682" y="32476"/>
                    <a:pt x="14521" y="35739"/>
                  </a:cubicBezTo>
                  <a:cubicBezTo>
                    <a:pt x="15160" y="38219"/>
                    <a:pt x="15504" y="40779"/>
                    <a:pt x="15979" y="43301"/>
                  </a:cubicBezTo>
                  <a:cubicBezTo>
                    <a:pt x="16055" y="43718"/>
                    <a:pt x="16131" y="44135"/>
                    <a:pt x="16208" y="44545"/>
                  </a:cubicBezTo>
                  <a:cubicBezTo>
                    <a:pt x="15750" y="44545"/>
                    <a:pt x="15305" y="44548"/>
                    <a:pt x="14867" y="44548"/>
                  </a:cubicBezTo>
                  <a:cubicBezTo>
                    <a:pt x="14647" y="44548"/>
                    <a:pt x="14429" y="44547"/>
                    <a:pt x="14212" y="44545"/>
                  </a:cubicBezTo>
                  <a:lnTo>
                    <a:pt x="14213" y="44543"/>
                  </a:lnTo>
                  <a:cubicBezTo>
                    <a:pt x="13931" y="44536"/>
                    <a:pt x="13643" y="44479"/>
                    <a:pt x="13365" y="44479"/>
                  </a:cubicBezTo>
                  <a:cubicBezTo>
                    <a:pt x="13292" y="44479"/>
                    <a:pt x="13219" y="44483"/>
                    <a:pt x="13148" y="44493"/>
                  </a:cubicBezTo>
                  <a:cubicBezTo>
                    <a:pt x="13075" y="44503"/>
                    <a:pt x="13008" y="44508"/>
                    <a:pt x="12946" y="44508"/>
                  </a:cubicBezTo>
                  <a:cubicBezTo>
                    <a:pt x="12499" y="44508"/>
                    <a:pt x="12343" y="44238"/>
                    <a:pt x="12220" y="43752"/>
                  </a:cubicBezTo>
                  <a:cubicBezTo>
                    <a:pt x="11592" y="41298"/>
                    <a:pt x="10864" y="38866"/>
                    <a:pt x="10266" y="36400"/>
                  </a:cubicBezTo>
                  <a:cubicBezTo>
                    <a:pt x="9813" y="34517"/>
                    <a:pt x="9555" y="32588"/>
                    <a:pt x="9122" y="30696"/>
                  </a:cubicBezTo>
                  <a:cubicBezTo>
                    <a:pt x="8872" y="29588"/>
                    <a:pt x="8474" y="28516"/>
                    <a:pt x="8110" y="27437"/>
                  </a:cubicBezTo>
                  <a:cubicBezTo>
                    <a:pt x="8008" y="27130"/>
                    <a:pt x="7779" y="26863"/>
                    <a:pt x="7597" y="26560"/>
                  </a:cubicBezTo>
                  <a:cubicBezTo>
                    <a:pt x="8902" y="25968"/>
                    <a:pt x="10220" y="25368"/>
                    <a:pt x="11601" y="24742"/>
                  </a:cubicBezTo>
                  <a:close/>
                  <a:moveTo>
                    <a:pt x="14386" y="23681"/>
                  </a:moveTo>
                  <a:cubicBezTo>
                    <a:pt x="14632" y="25005"/>
                    <a:pt x="14891" y="26270"/>
                    <a:pt x="15107" y="27539"/>
                  </a:cubicBezTo>
                  <a:cubicBezTo>
                    <a:pt x="15530" y="30083"/>
                    <a:pt x="16246" y="32545"/>
                    <a:pt x="16988" y="35007"/>
                  </a:cubicBezTo>
                  <a:cubicBezTo>
                    <a:pt x="17819" y="37759"/>
                    <a:pt x="18488" y="40558"/>
                    <a:pt x="19234" y="43335"/>
                  </a:cubicBezTo>
                  <a:cubicBezTo>
                    <a:pt x="19306" y="43595"/>
                    <a:pt x="19268" y="43756"/>
                    <a:pt x="19005" y="43850"/>
                  </a:cubicBezTo>
                  <a:lnTo>
                    <a:pt x="17018" y="44575"/>
                  </a:lnTo>
                  <a:cubicBezTo>
                    <a:pt x="16904" y="44017"/>
                    <a:pt x="16807" y="43557"/>
                    <a:pt x="16722" y="43097"/>
                  </a:cubicBezTo>
                  <a:cubicBezTo>
                    <a:pt x="16234" y="40575"/>
                    <a:pt x="15832" y="38032"/>
                    <a:pt x="15247" y="35536"/>
                  </a:cubicBezTo>
                  <a:cubicBezTo>
                    <a:pt x="14810" y="33665"/>
                    <a:pt x="14137" y="31855"/>
                    <a:pt x="13598" y="30011"/>
                  </a:cubicBezTo>
                  <a:cubicBezTo>
                    <a:pt x="13348" y="29158"/>
                    <a:pt x="13187" y="28285"/>
                    <a:pt x="12959" y="27433"/>
                  </a:cubicBezTo>
                  <a:cubicBezTo>
                    <a:pt x="12708" y="26483"/>
                    <a:pt x="12428" y="25542"/>
                    <a:pt x="12136" y="24511"/>
                  </a:cubicBezTo>
                  <a:cubicBezTo>
                    <a:pt x="12801" y="24269"/>
                    <a:pt x="13543" y="23991"/>
                    <a:pt x="14386" y="23681"/>
                  </a:cubicBezTo>
                  <a:close/>
                  <a:moveTo>
                    <a:pt x="7450" y="39646"/>
                  </a:moveTo>
                  <a:cubicBezTo>
                    <a:pt x="7543" y="39646"/>
                    <a:pt x="7636" y="39653"/>
                    <a:pt x="7725" y="39661"/>
                  </a:cubicBezTo>
                  <a:cubicBezTo>
                    <a:pt x="8305" y="39713"/>
                    <a:pt x="8725" y="40003"/>
                    <a:pt x="8771" y="40454"/>
                  </a:cubicBezTo>
                  <a:cubicBezTo>
                    <a:pt x="8801" y="40761"/>
                    <a:pt x="8767" y="41106"/>
                    <a:pt x="8653" y="41391"/>
                  </a:cubicBezTo>
                  <a:cubicBezTo>
                    <a:pt x="8526" y="41719"/>
                    <a:pt x="8568" y="41954"/>
                    <a:pt x="8737" y="42243"/>
                  </a:cubicBezTo>
                  <a:cubicBezTo>
                    <a:pt x="9131" y="42933"/>
                    <a:pt x="9530" y="43628"/>
                    <a:pt x="9856" y="44351"/>
                  </a:cubicBezTo>
                  <a:cubicBezTo>
                    <a:pt x="10140" y="44995"/>
                    <a:pt x="9881" y="45570"/>
                    <a:pt x="9196" y="45958"/>
                  </a:cubicBezTo>
                  <a:cubicBezTo>
                    <a:pt x="9136" y="45800"/>
                    <a:pt x="9089" y="45676"/>
                    <a:pt x="9047" y="45557"/>
                  </a:cubicBezTo>
                  <a:cubicBezTo>
                    <a:pt x="9014" y="45551"/>
                    <a:pt x="8981" y="45536"/>
                    <a:pt x="8960" y="45536"/>
                  </a:cubicBezTo>
                  <a:cubicBezTo>
                    <a:pt x="8954" y="45536"/>
                    <a:pt x="8949" y="45538"/>
                    <a:pt x="8946" y="45540"/>
                  </a:cubicBezTo>
                  <a:cubicBezTo>
                    <a:pt x="8799" y="45655"/>
                    <a:pt x="8664" y="45704"/>
                    <a:pt x="8536" y="45704"/>
                  </a:cubicBezTo>
                  <a:cubicBezTo>
                    <a:pt x="8335" y="45704"/>
                    <a:pt x="8151" y="45582"/>
                    <a:pt x="7966" y="45400"/>
                  </a:cubicBezTo>
                  <a:cubicBezTo>
                    <a:pt x="7318" y="44761"/>
                    <a:pt x="6657" y="44053"/>
                    <a:pt x="6568" y="43150"/>
                  </a:cubicBezTo>
                  <a:cubicBezTo>
                    <a:pt x="6470" y="42145"/>
                    <a:pt x="6618" y="41102"/>
                    <a:pt x="6763" y="40093"/>
                  </a:cubicBezTo>
                  <a:cubicBezTo>
                    <a:pt x="6813" y="39727"/>
                    <a:pt x="7126" y="39646"/>
                    <a:pt x="7450" y="39646"/>
                  </a:cubicBezTo>
                  <a:close/>
                  <a:moveTo>
                    <a:pt x="7144" y="26727"/>
                  </a:moveTo>
                  <a:cubicBezTo>
                    <a:pt x="7808" y="28217"/>
                    <a:pt x="8224" y="29802"/>
                    <a:pt x="8554" y="31417"/>
                  </a:cubicBezTo>
                  <a:cubicBezTo>
                    <a:pt x="9025" y="33717"/>
                    <a:pt x="9461" y="36026"/>
                    <a:pt x="9995" y="38312"/>
                  </a:cubicBezTo>
                  <a:cubicBezTo>
                    <a:pt x="10457" y="40280"/>
                    <a:pt x="11046" y="42223"/>
                    <a:pt x="11563" y="44178"/>
                  </a:cubicBezTo>
                  <a:cubicBezTo>
                    <a:pt x="11652" y="44519"/>
                    <a:pt x="11606" y="44893"/>
                    <a:pt x="11703" y="45230"/>
                  </a:cubicBezTo>
                  <a:cubicBezTo>
                    <a:pt x="11835" y="45698"/>
                    <a:pt x="12042" y="46150"/>
                    <a:pt x="12237" y="46653"/>
                  </a:cubicBezTo>
                  <a:cubicBezTo>
                    <a:pt x="11318" y="46895"/>
                    <a:pt x="10238" y="47087"/>
                    <a:pt x="9618" y="48302"/>
                  </a:cubicBezTo>
                  <a:cubicBezTo>
                    <a:pt x="9495" y="47710"/>
                    <a:pt x="9394" y="47227"/>
                    <a:pt x="9292" y="46734"/>
                  </a:cubicBezTo>
                  <a:cubicBezTo>
                    <a:pt x="9517" y="46598"/>
                    <a:pt x="9750" y="46491"/>
                    <a:pt x="9941" y="46338"/>
                  </a:cubicBezTo>
                  <a:cubicBezTo>
                    <a:pt x="10611" y="45788"/>
                    <a:pt x="10873" y="44890"/>
                    <a:pt x="10543" y="44085"/>
                  </a:cubicBezTo>
                  <a:cubicBezTo>
                    <a:pt x="10267" y="43425"/>
                    <a:pt x="9924" y="42794"/>
                    <a:pt x="9576" y="42172"/>
                  </a:cubicBezTo>
                  <a:cubicBezTo>
                    <a:pt x="9428" y="41903"/>
                    <a:pt x="9377" y="41686"/>
                    <a:pt x="9470" y="41376"/>
                  </a:cubicBezTo>
                  <a:cubicBezTo>
                    <a:pt x="9830" y="40166"/>
                    <a:pt x="9207" y="39160"/>
                    <a:pt x="8004" y="38927"/>
                  </a:cubicBezTo>
                  <a:cubicBezTo>
                    <a:pt x="7800" y="38888"/>
                    <a:pt x="7499" y="38879"/>
                    <a:pt x="7419" y="38748"/>
                  </a:cubicBezTo>
                  <a:cubicBezTo>
                    <a:pt x="7258" y="38484"/>
                    <a:pt x="7207" y="38151"/>
                    <a:pt x="7139" y="37835"/>
                  </a:cubicBezTo>
                  <a:cubicBezTo>
                    <a:pt x="7097" y="37644"/>
                    <a:pt x="7131" y="37432"/>
                    <a:pt x="7088" y="37240"/>
                  </a:cubicBezTo>
                  <a:cubicBezTo>
                    <a:pt x="6305" y="33892"/>
                    <a:pt x="5520" y="30547"/>
                    <a:pt x="4736" y="27204"/>
                  </a:cubicBezTo>
                  <a:cubicBezTo>
                    <a:pt x="4724" y="27157"/>
                    <a:pt x="4736" y="27101"/>
                    <a:pt x="4736" y="27084"/>
                  </a:cubicBezTo>
                  <a:cubicBezTo>
                    <a:pt x="5529" y="26969"/>
                    <a:pt x="6312" y="26850"/>
                    <a:pt x="7144" y="26727"/>
                  </a:cubicBezTo>
                  <a:close/>
                  <a:moveTo>
                    <a:pt x="35642" y="40691"/>
                  </a:moveTo>
                  <a:cubicBezTo>
                    <a:pt x="35999" y="41743"/>
                    <a:pt x="36333" y="42740"/>
                    <a:pt x="36677" y="43759"/>
                  </a:cubicBezTo>
                  <a:lnTo>
                    <a:pt x="36675" y="43760"/>
                  </a:lnTo>
                  <a:cubicBezTo>
                    <a:pt x="34758" y="46094"/>
                    <a:pt x="28304" y="48724"/>
                    <a:pt x="24139" y="48724"/>
                  </a:cubicBezTo>
                  <a:cubicBezTo>
                    <a:pt x="23775" y="48724"/>
                    <a:pt x="23428" y="48704"/>
                    <a:pt x="23103" y="48662"/>
                  </a:cubicBezTo>
                  <a:cubicBezTo>
                    <a:pt x="28188" y="47448"/>
                    <a:pt x="32515" y="45019"/>
                    <a:pt x="35642" y="40691"/>
                  </a:cubicBezTo>
                  <a:close/>
                  <a:moveTo>
                    <a:pt x="23154" y="24317"/>
                  </a:moveTo>
                  <a:cubicBezTo>
                    <a:pt x="23243" y="24760"/>
                    <a:pt x="23315" y="25160"/>
                    <a:pt x="23404" y="25556"/>
                  </a:cubicBezTo>
                  <a:cubicBezTo>
                    <a:pt x="23624" y="26498"/>
                    <a:pt x="24137" y="27269"/>
                    <a:pt x="24819" y="27933"/>
                  </a:cubicBezTo>
                  <a:cubicBezTo>
                    <a:pt x="25077" y="28180"/>
                    <a:pt x="25362" y="28313"/>
                    <a:pt x="25658" y="28313"/>
                  </a:cubicBezTo>
                  <a:cubicBezTo>
                    <a:pt x="25857" y="28313"/>
                    <a:pt x="26061" y="28252"/>
                    <a:pt x="26264" y="28125"/>
                  </a:cubicBezTo>
                  <a:cubicBezTo>
                    <a:pt x="27154" y="27576"/>
                    <a:pt x="28036" y="27010"/>
                    <a:pt x="28879" y="26391"/>
                  </a:cubicBezTo>
                  <a:cubicBezTo>
                    <a:pt x="29592" y="25872"/>
                    <a:pt x="30235" y="25264"/>
                    <a:pt x="30922" y="24705"/>
                  </a:cubicBezTo>
                  <a:cubicBezTo>
                    <a:pt x="31015" y="24629"/>
                    <a:pt x="31180" y="24620"/>
                    <a:pt x="31315" y="24615"/>
                  </a:cubicBezTo>
                  <a:cubicBezTo>
                    <a:pt x="31409" y="24615"/>
                    <a:pt x="31506" y="24680"/>
                    <a:pt x="31608" y="24697"/>
                  </a:cubicBezTo>
                  <a:cubicBezTo>
                    <a:pt x="34753" y="25259"/>
                    <a:pt x="36316" y="27423"/>
                    <a:pt x="37155" y="30282"/>
                  </a:cubicBezTo>
                  <a:cubicBezTo>
                    <a:pt x="37923" y="32896"/>
                    <a:pt x="37579" y="35427"/>
                    <a:pt x="36465" y="37889"/>
                  </a:cubicBezTo>
                  <a:lnTo>
                    <a:pt x="36464" y="37890"/>
                  </a:lnTo>
                  <a:cubicBezTo>
                    <a:pt x="35447" y="40139"/>
                    <a:pt x="33901" y="41954"/>
                    <a:pt x="32061" y="43557"/>
                  </a:cubicBezTo>
                  <a:cubicBezTo>
                    <a:pt x="29269" y="45995"/>
                    <a:pt x="25939" y="47255"/>
                    <a:pt x="22404" y="48082"/>
                  </a:cubicBezTo>
                  <a:cubicBezTo>
                    <a:pt x="21403" y="48315"/>
                    <a:pt x="20409" y="48550"/>
                    <a:pt x="19374" y="48789"/>
                  </a:cubicBezTo>
                  <a:cubicBezTo>
                    <a:pt x="19230" y="47421"/>
                    <a:pt x="19099" y="46144"/>
                    <a:pt x="18967" y="44891"/>
                  </a:cubicBezTo>
                  <a:cubicBezTo>
                    <a:pt x="19582" y="44542"/>
                    <a:pt x="20261" y="44252"/>
                    <a:pt x="20832" y="43817"/>
                  </a:cubicBezTo>
                  <a:cubicBezTo>
                    <a:pt x="23722" y="41637"/>
                    <a:pt x="26159" y="39017"/>
                    <a:pt x="27981" y="35869"/>
                  </a:cubicBezTo>
                  <a:cubicBezTo>
                    <a:pt x="29032" y="34050"/>
                    <a:pt x="29460" y="32040"/>
                    <a:pt x="29366" y="29935"/>
                  </a:cubicBezTo>
                  <a:cubicBezTo>
                    <a:pt x="29359" y="29686"/>
                    <a:pt x="29116" y="29228"/>
                    <a:pt x="29005" y="29228"/>
                  </a:cubicBezTo>
                  <a:cubicBezTo>
                    <a:pt x="29004" y="29228"/>
                    <a:pt x="29003" y="29228"/>
                    <a:pt x="29002" y="29229"/>
                  </a:cubicBezTo>
                  <a:cubicBezTo>
                    <a:pt x="28574" y="29258"/>
                    <a:pt x="28688" y="29667"/>
                    <a:pt x="28693" y="29952"/>
                  </a:cubicBezTo>
                  <a:cubicBezTo>
                    <a:pt x="28739" y="32760"/>
                    <a:pt x="27811" y="35205"/>
                    <a:pt x="26128" y="37424"/>
                  </a:cubicBezTo>
                  <a:cubicBezTo>
                    <a:pt x="25048" y="38851"/>
                    <a:pt x="23861" y="40176"/>
                    <a:pt x="22629" y="41462"/>
                  </a:cubicBezTo>
                  <a:cubicBezTo>
                    <a:pt x="22501" y="41594"/>
                    <a:pt x="22365" y="41734"/>
                    <a:pt x="22213" y="41833"/>
                  </a:cubicBezTo>
                  <a:cubicBezTo>
                    <a:pt x="21502" y="42284"/>
                    <a:pt x="20782" y="42723"/>
                    <a:pt x="19980" y="43222"/>
                  </a:cubicBezTo>
                  <a:cubicBezTo>
                    <a:pt x="19684" y="41978"/>
                    <a:pt x="19277" y="40802"/>
                    <a:pt x="19154" y="39597"/>
                  </a:cubicBezTo>
                  <a:cubicBezTo>
                    <a:pt x="19052" y="38600"/>
                    <a:pt x="19238" y="37560"/>
                    <a:pt x="19391" y="36555"/>
                  </a:cubicBezTo>
                  <a:cubicBezTo>
                    <a:pt x="19845" y="33561"/>
                    <a:pt x="20348" y="30574"/>
                    <a:pt x="20814" y="27580"/>
                  </a:cubicBezTo>
                  <a:cubicBezTo>
                    <a:pt x="20955" y="26677"/>
                    <a:pt x="21044" y="25765"/>
                    <a:pt x="21162" y="24807"/>
                  </a:cubicBezTo>
                  <a:cubicBezTo>
                    <a:pt x="21794" y="24649"/>
                    <a:pt x="22463" y="24487"/>
                    <a:pt x="23154" y="24317"/>
                  </a:cubicBezTo>
                  <a:close/>
                  <a:moveTo>
                    <a:pt x="12830" y="45162"/>
                  </a:moveTo>
                  <a:cubicBezTo>
                    <a:pt x="12833" y="45162"/>
                    <a:pt x="12836" y="45162"/>
                    <a:pt x="12838" y="45162"/>
                  </a:cubicBezTo>
                  <a:cubicBezTo>
                    <a:pt x="13313" y="45226"/>
                    <a:pt x="13784" y="45341"/>
                    <a:pt x="14259" y="45391"/>
                  </a:cubicBezTo>
                  <a:cubicBezTo>
                    <a:pt x="14662" y="45431"/>
                    <a:pt x="15067" y="45458"/>
                    <a:pt x="15473" y="45458"/>
                  </a:cubicBezTo>
                  <a:cubicBezTo>
                    <a:pt x="15588" y="45458"/>
                    <a:pt x="15703" y="45456"/>
                    <a:pt x="15817" y="45452"/>
                  </a:cubicBezTo>
                  <a:cubicBezTo>
                    <a:pt x="16652" y="45413"/>
                    <a:pt x="17487" y="45319"/>
                    <a:pt x="18369" y="45246"/>
                  </a:cubicBezTo>
                  <a:cubicBezTo>
                    <a:pt x="18449" y="46499"/>
                    <a:pt x="18525" y="47666"/>
                    <a:pt x="18602" y="48846"/>
                  </a:cubicBezTo>
                  <a:cubicBezTo>
                    <a:pt x="18573" y="48864"/>
                    <a:pt x="18534" y="48902"/>
                    <a:pt x="18487" y="48915"/>
                  </a:cubicBezTo>
                  <a:lnTo>
                    <a:pt x="18488" y="48914"/>
                  </a:lnTo>
                  <a:lnTo>
                    <a:pt x="18488" y="48914"/>
                  </a:lnTo>
                  <a:cubicBezTo>
                    <a:pt x="17369" y="49315"/>
                    <a:pt x="16175" y="49485"/>
                    <a:pt x="15064" y="49834"/>
                  </a:cubicBezTo>
                  <a:cubicBezTo>
                    <a:pt x="14675" y="49955"/>
                    <a:pt x="14303" y="49999"/>
                    <a:pt x="13942" y="49999"/>
                  </a:cubicBezTo>
                  <a:cubicBezTo>
                    <a:pt x="13204" y="49999"/>
                    <a:pt x="12506" y="49817"/>
                    <a:pt x="11783" y="49737"/>
                  </a:cubicBezTo>
                  <a:cubicBezTo>
                    <a:pt x="11381" y="49694"/>
                    <a:pt x="10969" y="49421"/>
                    <a:pt x="10630" y="49162"/>
                  </a:cubicBezTo>
                  <a:cubicBezTo>
                    <a:pt x="10178" y="48808"/>
                    <a:pt x="10186" y="48306"/>
                    <a:pt x="10712" y="48050"/>
                  </a:cubicBezTo>
                  <a:cubicBezTo>
                    <a:pt x="11432" y="47700"/>
                    <a:pt x="12229" y="47521"/>
                    <a:pt x="12991" y="47261"/>
                  </a:cubicBezTo>
                  <a:cubicBezTo>
                    <a:pt x="13288" y="47164"/>
                    <a:pt x="13766" y="47100"/>
                    <a:pt x="13830" y="46908"/>
                  </a:cubicBezTo>
                  <a:cubicBezTo>
                    <a:pt x="13978" y="46449"/>
                    <a:pt x="13436" y="46427"/>
                    <a:pt x="13173" y="46227"/>
                  </a:cubicBezTo>
                  <a:cubicBezTo>
                    <a:pt x="12877" y="46005"/>
                    <a:pt x="12343" y="45929"/>
                    <a:pt x="12606" y="45350"/>
                  </a:cubicBezTo>
                  <a:cubicBezTo>
                    <a:pt x="12643" y="45267"/>
                    <a:pt x="12758" y="45162"/>
                    <a:pt x="12830" y="45162"/>
                  </a:cubicBezTo>
                  <a:close/>
                  <a:moveTo>
                    <a:pt x="21044" y="49115"/>
                  </a:moveTo>
                  <a:cubicBezTo>
                    <a:pt x="21645" y="51279"/>
                    <a:pt x="22234" y="53413"/>
                    <a:pt x="22827" y="55547"/>
                  </a:cubicBezTo>
                  <a:cubicBezTo>
                    <a:pt x="22215" y="54678"/>
                    <a:pt x="21576" y="53928"/>
                    <a:pt x="20544" y="53928"/>
                  </a:cubicBezTo>
                  <a:cubicBezTo>
                    <a:pt x="20290" y="53928"/>
                    <a:pt x="20012" y="53973"/>
                    <a:pt x="19704" y="54074"/>
                  </a:cubicBezTo>
                  <a:cubicBezTo>
                    <a:pt x="19636" y="53780"/>
                    <a:pt x="19573" y="53490"/>
                    <a:pt x="19502" y="53201"/>
                  </a:cubicBezTo>
                  <a:cubicBezTo>
                    <a:pt x="19272" y="52242"/>
                    <a:pt x="19035" y="51283"/>
                    <a:pt x="18802" y="50325"/>
                  </a:cubicBezTo>
                  <a:cubicBezTo>
                    <a:pt x="18695" y="49873"/>
                    <a:pt x="18861" y="49541"/>
                    <a:pt x="19293" y="49443"/>
                  </a:cubicBezTo>
                  <a:cubicBezTo>
                    <a:pt x="19853" y="49316"/>
                    <a:pt x="20416" y="49230"/>
                    <a:pt x="21044" y="49115"/>
                  </a:cubicBezTo>
                  <a:close/>
                  <a:moveTo>
                    <a:pt x="37053" y="44445"/>
                  </a:moveTo>
                  <a:cubicBezTo>
                    <a:pt x="37498" y="45535"/>
                    <a:pt x="37909" y="46532"/>
                    <a:pt x="38367" y="47653"/>
                  </a:cubicBezTo>
                  <a:cubicBezTo>
                    <a:pt x="37180" y="48112"/>
                    <a:pt x="36079" y="48641"/>
                    <a:pt x="34922" y="48969"/>
                  </a:cubicBezTo>
                  <a:cubicBezTo>
                    <a:pt x="31824" y="49838"/>
                    <a:pt x="28735" y="50732"/>
                    <a:pt x="25726" y="51882"/>
                  </a:cubicBezTo>
                  <a:cubicBezTo>
                    <a:pt x="25036" y="52147"/>
                    <a:pt x="24286" y="52249"/>
                    <a:pt x="23578" y="52479"/>
                  </a:cubicBezTo>
                  <a:cubicBezTo>
                    <a:pt x="23383" y="52538"/>
                    <a:pt x="23247" y="52782"/>
                    <a:pt x="23086" y="52938"/>
                  </a:cubicBezTo>
                  <a:cubicBezTo>
                    <a:pt x="23271" y="53047"/>
                    <a:pt x="23477" y="53273"/>
                    <a:pt x="23646" y="53273"/>
                  </a:cubicBezTo>
                  <a:cubicBezTo>
                    <a:pt x="23656" y="53273"/>
                    <a:pt x="23666" y="53272"/>
                    <a:pt x="23676" y="53271"/>
                  </a:cubicBezTo>
                  <a:cubicBezTo>
                    <a:pt x="24524" y="53117"/>
                    <a:pt x="25388" y="52977"/>
                    <a:pt x="26189" y="52679"/>
                  </a:cubicBezTo>
                  <a:cubicBezTo>
                    <a:pt x="29061" y="51606"/>
                    <a:pt x="31999" y="50749"/>
                    <a:pt x="34944" y="49906"/>
                  </a:cubicBezTo>
                  <a:cubicBezTo>
                    <a:pt x="36218" y="49544"/>
                    <a:pt x="37443" y="48986"/>
                    <a:pt x="38782" y="48483"/>
                  </a:cubicBezTo>
                  <a:cubicBezTo>
                    <a:pt x="39151" y="48999"/>
                    <a:pt x="39608" y="49637"/>
                    <a:pt x="40088" y="50310"/>
                  </a:cubicBezTo>
                  <a:lnTo>
                    <a:pt x="40087" y="50310"/>
                  </a:lnTo>
                  <a:cubicBezTo>
                    <a:pt x="38710" y="51338"/>
                    <a:pt x="37332" y="52194"/>
                    <a:pt x="35761" y="52666"/>
                  </a:cubicBezTo>
                  <a:cubicBezTo>
                    <a:pt x="34384" y="53076"/>
                    <a:pt x="32977" y="53399"/>
                    <a:pt x="31599" y="53808"/>
                  </a:cubicBezTo>
                  <a:cubicBezTo>
                    <a:pt x="30155" y="54238"/>
                    <a:pt x="28739" y="54757"/>
                    <a:pt x="27286" y="55163"/>
                  </a:cubicBezTo>
                  <a:cubicBezTo>
                    <a:pt x="26430" y="55396"/>
                    <a:pt x="25532" y="55482"/>
                    <a:pt x="24654" y="55643"/>
                  </a:cubicBezTo>
                  <a:cubicBezTo>
                    <a:pt x="24370" y="55695"/>
                    <a:pt x="24091" y="55763"/>
                    <a:pt x="23722" y="55844"/>
                  </a:cubicBezTo>
                  <a:cubicBezTo>
                    <a:pt x="23459" y="54903"/>
                    <a:pt x="23192" y="53944"/>
                    <a:pt x="22926" y="52986"/>
                  </a:cubicBezTo>
                  <a:cubicBezTo>
                    <a:pt x="22582" y="51751"/>
                    <a:pt x="22239" y="50511"/>
                    <a:pt x="21900" y="49293"/>
                  </a:cubicBezTo>
                  <a:lnTo>
                    <a:pt x="21900" y="49293"/>
                  </a:lnTo>
                  <a:cubicBezTo>
                    <a:pt x="22497" y="49320"/>
                    <a:pt x="23096" y="49404"/>
                    <a:pt x="23687" y="49404"/>
                  </a:cubicBezTo>
                  <a:cubicBezTo>
                    <a:pt x="23835" y="49404"/>
                    <a:pt x="23982" y="49399"/>
                    <a:pt x="24129" y="49386"/>
                  </a:cubicBezTo>
                  <a:cubicBezTo>
                    <a:pt x="25760" y="49241"/>
                    <a:pt x="27392" y="49049"/>
                    <a:pt x="29007" y="48777"/>
                  </a:cubicBezTo>
                  <a:cubicBezTo>
                    <a:pt x="29693" y="48662"/>
                    <a:pt x="30349" y="48325"/>
                    <a:pt x="30998" y="48044"/>
                  </a:cubicBezTo>
                  <a:cubicBezTo>
                    <a:pt x="31964" y="47622"/>
                    <a:pt x="32896" y="47142"/>
                    <a:pt x="33862" y="46724"/>
                  </a:cubicBezTo>
                  <a:cubicBezTo>
                    <a:pt x="35058" y="46213"/>
                    <a:pt x="36181" y="45612"/>
                    <a:pt x="37053" y="44445"/>
                  </a:cubicBezTo>
                  <a:close/>
                  <a:moveTo>
                    <a:pt x="17920" y="49992"/>
                  </a:moveTo>
                  <a:cubicBezTo>
                    <a:pt x="18368" y="51939"/>
                    <a:pt x="19114" y="53800"/>
                    <a:pt x="18992" y="55946"/>
                  </a:cubicBezTo>
                  <a:lnTo>
                    <a:pt x="18992" y="55946"/>
                  </a:lnTo>
                  <a:cubicBezTo>
                    <a:pt x="18300" y="55291"/>
                    <a:pt x="17698" y="55001"/>
                    <a:pt x="17195" y="55001"/>
                  </a:cubicBezTo>
                  <a:cubicBezTo>
                    <a:pt x="16622" y="55001"/>
                    <a:pt x="16179" y="55376"/>
                    <a:pt x="15881" y="56016"/>
                  </a:cubicBezTo>
                  <a:cubicBezTo>
                    <a:pt x="15237" y="54254"/>
                    <a:pt x="14598" y="52502"/>
                    <a:pt x="13962" y="50759"/>
                  </a:cubicBezTo>
                  <a:cubicBezTo>
                    <a:pt x="15280" y="50504"/>
                    <a:pt x="16568" y="50257"/>
                    <a:pt x="17920" y="49992"/>
                  </a:cubicBezTo>
                  <a:close/>
                  <a:moveTo>
                    <a:pt x="9966" y="49515"/>
                  </a:moveTo>
                  <a:cubicBezTo>
                    <a:pt x="10682" y="50418"/>
                    <a:pt x="11720" y="50474"/>
                    <a:pt x="12716" y="50644"/>
                  </a:cubicBezTo>
                  <a:cubicBezTo>
                    <a:pt x="12886" y="50675"/>
                    <a:pt x="13127" y="50789"/>
                    <a:pt x="13173" y="50921"/>
                  </a:cubicBezTo>
                  <a:cubicBezTo>
                    <a:pt x="13932" y="53085"/>
                    <a:pt x="14661" y="55257"/>
                    <a:pt x="15398" y="57426"/>
                  </a:cubicBezTo>
                  <a:cubicBezTo>
                    <a:pt x="15406" y="57455"/>
                    <a:pt x="15403" y="57489"/>
                    <a:pt x="15306" y="57625"/>
                  </a:cubicBezTo>
                  <a:lnTo>
                    <a:pt x="15306" y="57625"/>
                  </a:lnTo>
                  <a:cubicBezTo>
                    <a:pt x="15195" y="57476"/>
                    <a:pt x="15098" y="57310"/>
                    <a:pt x="14962" y="57188"/>
                  </a:cubicBezTo>
                  <a:cubicBezTo>
                    <a:pt x="14762" y="57000"/>
                    <a:pt x="14555" y="56821"/>
                    <a:pt x="14326" y="56680"/>
                  </a:cubicBezTo>
                  <a:cubicBezTo>
                    <a:pt x="13893" y="56416"/>
                    <a:pt x="13528" y="56282"/>
                    <a:pt x="13208" y="56282"/>
                  </a:cubicBezTo>
                  <a:cubicBezTo>
                    <a:pt x="12685" y="56282"/>
                    <a:pt x="12284" y="56642"/>
                    <a:pt x="11910" y="57387"/>
                  </a:cubicBezTo>
                  <a:cubicBezTo>
                    <a:pt x="11864" y="57473"/>
                    <a:pt x="11817" y="57562"/>
                    <a:pt x="11720" y="57741"/>
                  </a:cubicBezTo>
                  <a:cubicBezTo>
                    <a:pt x="11080" y="54963"/>
                    <a:pt x="10457" y="52276"/>
                    <a:pt x="9839" y="49592"/>
                  </a:cubicBezTo>
                  <a:lnTo>
                    <a:pt x="9966" y="49515"/>
                  </a:lnTo>
                  <a:close/>
                  <a:moveTo>
                    <a:pt x="40483" y="51146"/>
                  </a:moveTo>
                  <a:cubicBezTo>
                    <a:pt x="40922" y="51811"/>
                    <a:pt x="41359" y="52476"/>
                    <a:pt x="41757" y="53080"/>
                  </a:cubicBezTo>
                  <a:cubicBezTo>
                    <a:pt x="36464" y="56653"/>
                    <a:pt x="30481" y="57984"/>
                    <a:pt x="24133" y="58579"/>
                  </a:cubicBezTo>
                  <a:cubicBezTo>
                    <a:pt x="24302" y="58039"/>
                    <a:pt x="24518" y="57680"/>
                    <a:pt x="24498" y="57336"/>
                  </a:cubicBezTo>
                  <a:cubicBezTo>
                    <a:pt x="24477" y="57020"/>
                    <a:pt x="24201" y="56722"/>
                    <a:pt x="24015" y="56364"/>
                  </a:cubicBezTo>
                  <a:lnTo>
                    <a:pt x="24015" y="56364"/>
                  </a:lnTo>
                  <a:cubicBezTo>
                    <a:pt x="24362" y="56427"/>
                    <a:pt x="24701" y="56455"/>
                    <a:pt x="25035" y="56455"/>
                  </a:cubicBezTo>
                  <a:cubicBezTo>
                    <a:pt x="26280" y="56455"/>
                    <a:pt x="27445" y="56070"/>
                    <a:pt x="28622" y="55704"/>
                  </a:cubicBezTo>
                  <a:cubicBezTo>
                    <a:pt x="30528" y="55117"/>
                    <a:pt x="32452" y="54584"/>
                    <a:pt x="34375" y="54047"/>
                  </a:cubicBezTo>
                  <a:cubicBezTo>
                    <a:pt x="37193" y="53259"/>
                    <a:pt x="38105" y="52838"/>
                    <a:pt x="40483" y="51146"/>
                  </a:cubicBezTo>
                  <a:close/>
                  <a:moveTo>
                    <a:pt x="20436" y="54629"/>
                  </a:moveTo>
                  <a:cubicBezTo>
                    <a:pt x="20553" y="54629"/>
                    <a:pt x="20685" y="54657"/>
                    <a:pt x="20832" y="54716"/>
                  </a:cubicBezTo>
                  <a:cubicBezTo>
                    <a:pt x="21158" y="54848"/>
                    <a:pt x="21497" y="55096"/>
                    <a:pt x="21692" y="55381"/>
                  </a:cubicBezTo>
                  <a:cubicBezTo>
                    <a:pt x="22276" y="56232"/>
                    <a:pt x="22793" y="57132"/>
                    <a:pt x="23332" y="58018"/>
                  </a:cubicBezTo>
                  <a:cubicBezTo>
                    <a:pt x="23374" y="58090"/>
                    <a:pt x="23382" y="58217"/>
                    <a:pt x="23357" y="58299"/>
                  </a:cubicBezTo>
                  <a:cubicBezTo>
                    <a:pt x="23048" y="59231"/>
                    <a:pt x="22726" y="60160"/>
                    <a:pt x="22395" y="61136"/>
                  </a:cubicBezTo>
                  <a:cubicBezTo>
                    <a:pt x="21991" y="61032"/>
                    <a:pt x="21606" y="60984"/>
                    <a:pt x="21238" y="60984"/>
                  </a:cubicBezTo>
                  <a:cubicBezTo>
                    <a:pt x="19639" y="60984"/>
                    <a:pt x="18355" y="61889"/>
                    <a:pt x="17153" y="63036"/>
                  </a:cubicBezTo>
                  <a:cubicBezTo>
                    <a:pt x="16069" y="62333"/>
                    <a:pt x="15009" y="61630"/>
                    <a:pt x="13937" y="60949"/>
                  </a:cubicBezTo>
                  <a:cubicBezTo>
                    <a:pt x="13467" y="60650"/>
                    <a:pt x="12962" y="60399"/>
                    <a:pt x="12487" y="60109"/>
                  </a:cubicBezTo>
                  <a:cubicBezTo>
                    <a:pt x="12357" y="60028"/>
                    <a:pt x="12170" y="59896"/>
                    <a:pt x="12162" y="59777"/>
                  </a:cubicBezTo>
                  <a:cubicBezTo>
                    <a:pt x="12111" y="58920"/>
                    <a:pt x="12175" y="58080"/>
                    <a:pt x="12666" y="57322"/>
                  </a:cubicBezTo>
                  <a:cubicBezTo>
                    <a:pt x="12825" y="57077"/>
                    <a:pt x="13019" y="56936"/>
                    <a:pt x="13234" y="56936"/>
                  </a:cubicBezTo>
                  <a:cubicBezTo>
                    <a:pt x="13339" y="56936"/>
                    <a:pt x="13450" y="56970"/>
                    <a:pt x="13564" y="57042"/>
                  </a:cubicBezTo>
                  <a:cubicBezTo>
                    <a:pt x="14005" y="57310"/>
                    <a:pt x="14438" y="57625"/>
                    <a:pt x="14789" y="58000"/>
                  </a:cubicBezTo>
                  <a:cubicBezTo>
                    <a:pt x="15132" y="58367"/>
                    <a:pt x="15348" y="58848"/>
                    <a:pt x="15657" y="59252"/>
                  </a:cubicBezTo>
                  <a:cubicBezTo>
                    <a:pt x="15789" y="59427"/>
                    <a:pt x="16018" y="59529"/>
                    <a:pt x="16200" y="59665"/>
                  </a:cubicBezTo>
                  <a:cubicBezTo>
                    <a:pt x="16285" y="59432"/>
                    <a:pt x="16428" y="59206"/>
                    <a:pt x="16446" y="58967"/>
                  </a:cubicBezTo>
                  <a:cubicBezTo>
                    <a:pt x="16496" y="58175"/>
                    <a:pt x="16412" y="57361"/>
                    <a:pt x="16551" y="56590"/>
                  </a:cubicBezTo>
                  <a:cubicBezTo>
                    <a:pt x="16656" y="56002"/>
                    <a:pt x="16915" y="55704"/>
                    <a:pt x="17258" y="55704"/>
                  </a:cubicBezTo>
                  <a:cubicBezTo>
                    <a:pt x="17500" y="55704"/>
                    <a:pt x="17785" y="55853"/>
                    <a:pt x="18086" y="56155"/>
                  </a:cubicBezTo>
                  <a:cubicBezTo>
                    <a:pt x="18416" y="56488"/>
                    <a:pt x="18628" y="56931"/>
                    <a:pt x="18920" y="57302"/>
                  </a:cubicBezTo>
                  <a:cubicBezTo>
                    <a:pt x="19035" y="57446"/>
                    <a:pt x="19209" y="57596"/>
                    <a:pt x="19378" y="57621"/>
                  </a:cubicBezTo>
                  <a:cubicBezTo>
                    <a:pt x="19380" y="57621"/>
                    <a:pt x="19383" y="57622"/>
                    <a:pt x="19385" y="57622"/>
                  </a:cubicBezTo>
                  <a:cubicBezTo>
                    <a:pt x="19470" y="57622"/>
                    <a:pt x="19577" y="57358"/>
                    <a:pt x="19700" y="57254"/>
                  </a:cubicBezTo>
                  <a:cubicBezTo>
                    <a:pt x="20310" y="56735"/>
                    <a:pt x="19959" y="56113"/>
                    <a:pt x="19887" y="55525"/>
                  </a:cubicBezTo>
                  <a:cubicBezTo>
                    <a:pt x="19817" y="54969"/>
                    <a:pt x="20030" y="54629"/>
                    <a:pt x="20436" y="54629"/>
                  </a:cubicBezTo>
                  <a:close/>
                  <a:moveTo>
                    <a:pt x="19114" y="62358"/>
                  </a:moveTo>
                  <a:lnTo>
                    <a:pt x="19114" y="64614"/>
                  </a:lnTo>
                  <a:lnTo>
                    <a:pt x="19114" y="64614"/>
                  </a:lnTo>
                  <a:cubicBezTo>
                    <a:pt x="18598" y="64185"/>
                    <a:pt x="18178" y="63835"/>
                    <a:pt x="17670" y="63405"/>
                  </a:cubicBezTo>
                  <a:cubicBezTo>
                    <a:pt x="18174" y="63043"/>
                    <a:pt x="18614" y="62724"/>
                    <a:pt x="19114" y="62358"/>
                  </a:cubicBezTo>
                  <a:close/>
                  <a:moveTo>
                    <a:pt x="21713" y="61774"/>
                  </a:moveTo>
                  <a:cubicBezTo>
                    <a:pt x="21849" y="61801"/>
                    <a:pt x="22017" y="61835"/>
                    <a:pt x="22221" y="61877"/>
                  </a:cubicBezTo>
                  <a:lnTo>
                    <a:pt x="22221" y="61877"/>
                  </a:lnTo>
                  <a:cubicBezTo>
                    <a:pt x="22010" y="62823"/>
                    <a:pt x="21806" y="63720"/>
                    <a:pt x="21599" y="64616"/>
                  </a:cubicBezTo>
                  <a:cubicBezTo>
                    <a:pt x="21569" y="64612"/>
                    <a:pt x="21539" y="64603"/>
                    <a:pt x="21505" y="64594"/>
                  </a:cubicBezTo>
                  <a:cubicBezTo>
                    <a:pt x="21573" y="63674"/>
                    <a:pt x="21641" y="62751"/>
                    <a:pt x="21713" y="61774"/>
                  </a:cubicBezTo>
                  <a:close/>
                  <a:moveTo>
                    <a:pt x="21022" y="61686"/>
                  </a:moveTo>
                  <a:cubicBezTo>
                    <a:pt x="20908" y="63099"/>
                    <a:pt x="20802" y="64403"/>
                    <a:pt x="20696" y="65681"/>
                  </a:cubicBezTo>
                  <a:lnTo>
                    <a:pt x="20696" y="65680"/>
                  </a:lnTo>
                  <a:cubicBezTo>
                    <a:pt x="20132" y="65425"/>
                    <a:pt x="19645" y="65105"/>
                    <a:pt x="19793" y="64220"/>
                  </a:cubicBezTo>
                  <a:cubicBezTo>
                    <a:pt x="19907" y="63556"/>
                    <a:pt x="19768" y="62848"/>
                    <a:pt x="19738" y="62014"/>
                  </a:cubicBezTo>
                  <a:cubicBezTo>
                    <a:pt x="20052" y="61937"/>
                    <a:pt x="20480" y="61826"/>
                    <a:pt x="21022" y="61686"/>
                  </a:cubicBezTo>
                  <a:close/>
                  <a:moveTo>
                    <a:pt x="43578" y="56875"/>
                  </a:moveTo>
                  <a:cubicBezTo>
                    <a:pt x="44196" y="57293"/>
                    <a:pt x="44883" y="57634"/>
                    <a:pt x="45417" y="58136"/>
                  </a:cubicBezTo>
                  <a:cubicBezTo>
                    <a:pt x="47040" y="59656"/>
                    <a:pt x="48976" y="60662"/>
                    <a:pt x="50909" y="61689"/>
                  </a:cubicBezTo>
                  <a:cubicBezTo>
                    <a:pt x="51884" y="62209"/>
                    <a:pt x="52820" y="62788"/>
                    <a:pt x="53795" y="63308"/>
                  </a:cubicBezTo>
                  <a:cubicBezTo>
                    <a:pt x="55655" y="64296"/>
                    <a:pt x="57701" y="64726"/>
                    <a:pt x="59718" y="65237"/>
                  </a:cubicBezTo>
                  <a:cubicBezTo>
                    <a:pt x="60227" y="65365"/>
                    <a:pt x="60735" y="65488"/>
                    <a:pt x="61385" y="65646"/>
                  </a:cubicBezTo>
                  <a:cubicBezTo>
                    <a:pt x="61198" y="66933"/>
                    <a:pt x="61003" y="68253"/>
                    <a:pt x="60809" y="69586"/>
                  </a:cubicBezTo>
                  <a:cubicBezTo>
                    <a:pt x="59439" y="69635"/>
                    <a:pt x="58100" y="69786"/>
                    <a:pt x="56788" y="69786"/>
                  </a:cubicBezTo>
                  <a:cubicBezTo>
                    <a:pt x="56366" y="69786"/>
                    <a:pt x="55947" y="69770"/>
                    <a:pt x="55531" y="69731"/>
                  </a:cubicBezTo>
                  <a:cubicBezTo>
                    <a:pt x="52299" y="69433"/>
                    <a:pt x="49086" y="68914"/>
                    <a:pt x="45870" y="68462"/>
                  </a:cubicBezTo>
                  <a:cubicBezTo>
                    <a:pt x="43934" y="68189"/>
                    <a:pt x="42031" y="67754"/>
                    <a:pt x="40289" y="66831"/>
                  </a:cubicBezTo>
                  <a:cubicBezTo>
                    <a:pt x="39578" y="66451"/>
                    <a:pt x="38929" y="65949"/>
                    <a:pt x="38268" y="65479"/>
                  </a:cubicBezTo>
                  <a:cubicBezTo>
                    <a:pt x="37963" y="65267"/>
                    <a:pt x="37709" y="64981"/>
                    <a:pt x="37408" y="64764"/>
                  </a:cubicBezTo>
                  <a:cubicBezTo>
                    <a:pt x="36289" y="63964"/>
                    <a:pt x="35344" y="63009"/>
                    <a:pt x="34654" y="61808"/>
                  </a:cubicBezTo>
                  <a:cubicBezTo>
                    <a:pt x="34484" y="61519"/>
                    <a:pt x="34222" y="61289"/>
                    <a:pt x="34043" y="61080"/>
                  </a:cubicBezTo>
                  <a:cubicBezTo>
                    <a:pt x="36281" y="60274"/>
                    <a:pt x="38561" y="59507"/>
                    <a:pt x="40794" y="58625"/>
                  </a:cubicBezTo>
                  <a:cubicBezTo>
                    <a:pt x="41629" y="58293"/>
                    <a:pt x="42358" y="57696"/>
                    <a:pt x="43134" y="57216"/>
                  </a:cubicBezTo>
                  <a:cubicBezTo>
                    <a:pt x="43277" y="57126"/>
                    <a:pt x="43400" y="57011"/>
                    <a:pt x="43578" y="56875"/>
                  </a:cubicBezTo>
                  <a:close/>
                  <a:moveTo>
                    <a:pt x="62130" y="65587"/>
                  </a:moveTo>
                  <a:cubicBezTo>
                    <a:pt x="62194" y="65603"/>
                    <a:pt x="62274" y="65629"/>
                    <a:pt x="62355" y="65651"/>
                  </a:cubicBezTo>
                  <a:cubicBezTo>
                    <a:pt x="63749" y="66051"/>
                    <a:pt x="63754" y="66051"/>
                    <a:pt x="63575" y="67482"/>
                  </a:cubicBezTo>
                  <a:cubicBezTo>
                    <a:pt x="63535" y="67801"/>
                    <a:pt x="63476" y="68119"/>
                    <a:pt x="63397" y="68432"/>
                  </a:cubicBezTo>
                  <a:cubicBezTo>
                    <a:pt x="62941" y="70279"/>
                    <a:pt x="62482" y="72125"/>
                    <a:pt x="62021" y="73970"/>
                  </a:cubicBezTo>
                  <a:cubicBezTo>
                    <a:pt x="61999" y="74050"/>
                    <a:pt x="61961" y="74122"/>
                    <a:pt x="61902" y="74280"/>
                  </a:cubicBezTo>
                  <a:cubicBezTo>
                    <a:pt x="61343" y="71299"/>
                    <a:pt x="61846" y="68457"/>
                    <a:pt x="62130" y="65587"/>
                  </a:cubicBezTo>
                  <a:close/>
                  <a:moveTo>
                    <a:pt x="42312" y="53949"/>
                  </a:moveTo>
                  <a:cubicBezTo>
                    <a:pt x="42638" y="54588"/>
                    <a:pt x="42981" y="55226"/>
                    <a:pt x="43277" y="55882"/>
                  </a:cubicBezTo>
                  <a:cubicBezTo>
                    <a:pt x="43324" y="55985"/>
                    <a:pt x="43202" y="56228"/>
                    <a:pt x="43087" y="56321"/>
                  </a:cubicBezTo>
                  <a:cubicBezTo>
                    <a:pt x="42078" y="57135"/>
                    <a:pt x="41032" y="57872"/>
                    <a:pt x="39773" y="58263"/>
                  </a:cubicBezTo>
                  <a:cubicBezTo>
                    <a:pt x="37710" y="58911"/>
                    <a:pt x="35688" y="59758"/>
                    <a:pt x="33587" y="60236"/>
                  </a:cubicBezTo>
                  <a:cubicBezTo>
                    <a:pt x="30713" y="60893"/>
                    <a:pt x="27773" y="61194"/>
                    <a:pt x="24819" y="61262"/>
                  </a:cubicBezTo>
                  <a:cubicBezTo>
                    <a:pt x="24616" y="61271"/>
                    <a:pt x="24412" y="61283"/>
                    <a:pt x="24209" y="61292"/>
                  </a:cubicBezTo>
                  <a:cubicBezTo>
                    <a:pt x="23925" y="61309"/>
                    <a:pt x="23811" y="61454"/>
                    <a:pt x="23785" y="61650"/>
                  </a:cubicBezTo>
                  <a:cubicBezTo>
                    <a:pt x="23779" y="61692"/>
                    <a:pt x="23778" y="61735"/>
                    <a:pt x="23780" y="61778"/>
                  </a:cubicBezTo>
                  <a:cubicBezTo>
                    <a:pt x="24473" y="61892"/>
                    <a:pt x="25160" y="61938"/>
                    <a:pt x="25843" y="61938"/>
                  </a:cubicBezTo>
                  <a:cubicBezTo>
                    <a:pt x="28025" y="61938"/>
                    <a:pt x="30168" y="61471"/>
                    <a:pt x="32353" y="61292"/>
                  </a:cubicBezTo>
                  <a:lnTo>
                    <a:pt x="32353" y="61292"/>
                  </a:lnTo>
                  <a:cubicBezTo>
                    <a:pt x="32298" y="62114"/>
                    <a:pt x="32192" y="62924"/>
                    <a:pt x="32188" y="63732"/>
                  </a:cubicBezTo>
                  <a:cubicBezTo>
                    <a:pt x="32180" y="67102"/>
                    <a:pt x="32226" y="70475"/>
                    <a:pt x="32200" y="73845"/>
                  </a:cubicBezTo>
                  <a:cubicBezTo>
                    <a:pt x="32175" y="77402"/>
                    <a:pt x="32094" y="80959"/>
                    <a:pt x="32039" y="84520"/>
                  </a:cubicBezTo>
                  <a:cubicBezTo>
                    <a:pt x="32035" y="84928"/>
                    <a:pt x="32027" y="85342"/>
                    <a:pt x="32061" y="85751"/>
                  </a:cubicBezTo>
                  <a:lnTo>
                    <a:pt x="32180" y="85751"/>
                  </a:lnTo>
                  <a:cubicBezTo>
                    <a:pt x="32336" y="85751"/>
                    <a:pt x="32493" y="85888"/>
                    <a:pt x="32650" y="85964"/>
                  </a:cubicBezTo>
                  <a:cubicBezTo>
                    <a:pt x="32599" y="86040"/>
                    <a:pt x="32548" y="86126"/>
                    <a:pt x="32502" y="86210"/>
                  </a:cubicBezTo>
                  <a:cubicBezTo>
                    <a:pt x="32534" y="86203"/>
                    <a:pt x="32564" y="86199"/>
                    <a:pt x="32591" y="86199"/>
                  </a:cubicBezTo>
                  <a:cubicBezTo>
                    <a:pt x="32821" y="86199"/>
                    <a:pt x="32935" y="86443"/>
                    <a:pt x="33087" y="86599"/>
                  </a:cubicBezTo>
                  <a:cubicBezTo>
                    <a:pt x="33251" y="86760"/>
                    <a:pt x="33396" y="86943"/>
                    <a:pt x="33590" y="87165"/>
                  </a:cubicBezTo>
                  <a:cubicBezTo>
                    <a:pt x="32160" y="87589"/>
                    <a:pt x="30733" y="87693"/>
                    <a:pt x="29310" y="87693"/>
                  </a:cubicBezTo>
                  <a:cubicBezTo>
                    <a:pt x="27963" y="87693"/>
                    <a:pt x="26620" y="87600"/>
                    <a:pt x="25283" y="87600"/>
                  </a:cubicBezTo>
                  <a:cubicBezTo>
                    <a:pt x="24860" y="87600"/>
                    <a:pt x="24436" y="87610"/>
                    <a:pt x="24014" y="87634"/>
                  </a:cubicBezTo>
                  <a:cubicBezTo>
                    <a:pt x="23996" y="87548"/>
                    <a:pt x="23980" y="87467"/>
                    <a:pt x="23967" y="87382"/>
                  </a:cubicBezTo>
                  <a:cubicBezTo>
                    <a:pt x="24789" y="87131"/>
                    <a:pt x="25608" y="86871"/>
                    <a:pt x="26438" y="86633"/>
                  </a:cubicBezTo>
                  <a:cubicBezTo>
                    <a:pt x="26601" y="86587"/>
                    <a:pt x="26770" y="86539"/>
                    <a:pt x="26935" y="86539"/>
                  </a:cubicBezTo>
                  <a:cubicBezTo>
                    <a:pt x="27108" y="86539"/>
                    <a:pt x="27276" y="86591"/>
                    <a:pt x="27429" y="86752"/>
                  </a:cubicBezTo>
                  <a:cubicBezTo>
                    <a:pt x="27468" y="86795"/>
                    <a:pt x="27557" y="86811"/>
                    <a:pt x="27620" y="86811"/>
                  </a:cubicBezTo>
                  <a:cubicBezTo>
                    <a:pt x="28785" y="86791"/>
                    <a:pt x="30786" y="86594"/>
                    <a:pt x="31950" y="86560"/>
                  </a:cubicBezTo>
                  <a:cubicBezTo>
                    <a:pt x="32078" y="86556"/>
                    <a:pt x="32239" y="86522"/>
                    <a:pt x="32328" y="86436"/>
                  </a:cubicBezTo>
                  <a:cubicBezTo>
                    <a:pt x="32396" y="86373"/>
                    <a:pt x="32451" y="86292"/>
                    <a:pt x="32502" y="86211"/>
                  </a:cubicBezTo>
                  <a:lnTo>
                    <a:pt x="32502" y="86211"/>
                  </a:lnTo>
                  <a:cubicBezTo>
                    <a:pt x="32452" y="86224"/>
                    <a:pt x="32403" y="86241"/>
                    <a:pt x="32357" y="86266"/>
                  </a:cubicBezTo>
                  <a:cubicBezTo>
                    <a:pt x="32357" y="86267"/>
                    <a:pt x="32356" y="86267"/>
                    <a:pt x="32355" y="86267"/>
                  </a:cubicBezTo>
                  <a:cubicBezTo>
                    <a:pt x="32315" y="86267"/>
                    <a:pt x="32082" y="86028"/>
                    <a:pt x="32070" y="85896"/>
                  </a:cubicBezTo>
                  <a:cubicBezTo>
                    <a:pt x="32066" y="85848"/>
                    <a:pt x="32061" y="85798"/>
                    <a:pt x="32061" y="85751"/>
                  </a:cubicBezTo>
                  <a:cubicBezTo>
                    <a:pt x="31044" y="85755"/>
                    <a:pt x="29310" y="85925"/>
                    <a:pt x="28353" y="85955"/>
                  </a:cubicBezTo>
                  <a:cubicBezTo>
                    <a:pt x="28343" y="85955"/>
                    <a:pt x="28333" y="85955"/>
                    <a:pt x="28324" y="85955"/>
                  </a:cubicBezTo>
                  <a:cubicBezTo>
                    <a:pt x="28003" y="85955"/>
                    <a:pt x="27898" y="85810"/>
                    <a:pt x="27836" y="85500"/>
                  </a:cubicBezTo>
                  <a:cubicBezTo>
                    <a:pt x="27286" y="82782"/>
                    <a:pt x="26751" y="80065"/>
                    <a:pt x="26154" y="77356"/>
                  </a:cubicBezTo>
                  <a:cubicBezTo>
                    <a:pt x="25769" y="75596"/>
                    <a:pt x="25230" y="73871"/>
                    <a:pt x="24857" y="72108"/>
                  </a:cubicBezTo>
                  <a:cubicBezTo>
                    <a:pt x="24480" y="70310"/>
                    <a:pt x="24230" y="68490"/>
                    <a:pt x="23921" y="66680"/>
                  </a:cubicBezTo>
                  <a:cubicBezTo>
                    <a:pt x="23662" y="65190"/>
                    <a:pt x="23395" y="63704"/>
                    <a:pt x="23141" y="62216"/>
                  </a:cubicBezTo>
                  <a:cubicBezTo>
                    <a:pt x="23124" y="62119"/>
                    <a:pt x="23163" y="62012"/>
                    <a:pt x="23192" y="61914"/>
                  </a:cubicBezTo>
                  <a:cubicBezTo>
                    <a:pt x="23213" y="61829"/>
                    <a:pt x="23306" y="61736"/>
                    <a:pt x="23306" y="61667"/>
                  </a:cubicBezTo>
                  <a:cubicBezTo>
                    <a:pt x="23306" y="61659"/>
                    <a:pt x="23302" y="61655"/>
                    <a:pt x="23302" y="61646"/>
                  </a:cubicBezTo>
                  <a:cubicBezTo>
                    <a:pt x="23056" y="60721"/>
                    <a:pt x="23734" y="60015"/>
                    <a:pt x="23807" y="59154"/>
                  </a:cubicBezTo>
                  <a:cubicBezTo>
                    <a:pt x="24323" y="59280"/>
                    <a:pt x="24828" y="59329"/>
                    <a:pt x="25324" y="59329"/>
                  </a:cubicBezTo>
                  <a:cubicBezTo>
                    <a:pt x="26175" y="59329"/>
                    <a:pt x="27004" y="59184"/>
                    <a:pt x="27836" y="59031"/>
                  </a:cubicBezTo>
                  <a:cubicBezTo>
                    <a:pt x="30565" y="58519"/>
                    <a:pt x="33324" y="58093"/>
                    <a:pt x="35921" y="57076"/>
                  </a:cubicBezTo>
                  <a:cubicBezTo>
                    <a:pt x="37349" y="56517"/>
                    <a:pt x="38697" y="55755"/>
                    <a:pt x="40082" y="55077"/>
                  </a:cubicBezTo>
                  <a:cubicBezTo>
                    <a:pt x="40812" y="54720"/>
                    <a:pt x="41532" y="54341"/>
                    <a:pt x="42312" y="53949"/>
                  </a:cubicBezTo>
                  <a:close/>
                  <a:moveTo>
                    <a:pt x="38365" y="0"/>
                  </a:moveTo>
                  <a:cubicBezTo>
                    <a:pt x="37841" y="0"/>
                    <a:pt x="37309" y="70"/>
                    <a:pt x="36777" y="209"/>
                  </a:cubicBezTo>
                  <a:cubicBezTo>
                    <a:pt x="35048" y="665"/>
                    <a:pt x="33578" y="1500"/>
                    <a:pt x="32878" y="3332"/>
                  </a:cubicBezTo>
                  <a:cubicBezTo>
                    <a:pt x="32717" y="3212"/>
                    <a:pt x="32590" y="3110"/>
                    <a:pt x="32455" y="3016"/>
                  </a:cubicBezTo>
                  <a:cubicBezTo>
                    <a:pt x="32302" y="2905"/>
                    <a:pt x="32146" y="2807"/>
                    <a:pt x="31993" y="2697"/>
                  </a:cubicBezTo>
                  <a:cubicBezTo>
                    <a:pt x="29777" y="1116"/>
                    <a:pt x="27230" y="725"/>
                    <a:pt x="24607" y="686"/>
                  </a:cubicBezTo>
                  <a:cubicBezTo>
                    <a:pt x="24320" y="683"/>
                    <a:pt x="24033" y="678"/>
                    <a:pt x="23747" y="678"/>
                  </a:cubicBezTo>
                  <a:cubicBezTo>
                    <a:pt x="22820" y="678"/>
                    <a:pt x="21898" y="732"/>
                    <a:pt x="20976" y="1086"/>
                  </a:cubicBezTo>
                  <a:cubicBezTo>
                    <a:pt x="20608" y="1227"/>
                    <a:pt x="20198" y="1258"/>
                    <a:pt x="19776" y="1258"/>
                  </a:cubicBezTo>
                  <a:cubicBezTo>
                    <a:pt x="19447" y="1258"/>
                    <a:pt x="19110" y="1239"/>
                    <a:pt x="18781" y="1239"/>
                  </a:cubicBezTo>
                  <a:cubicBezTo>
                    <a:pt x="18690" y="1239"/>
                    <a:pt x="18599" y="1241"/>
                    <a:pt x="18509" y="1244"/>
                  </a:cubicBezTo>
                  <a:cubicBezTo>
                    <a:pt x="17497" y="1283"/>
                    <a:pt x="16475" y="1249"/>
                    <a:pt x="15475" y="1380"/>
                  </a:cubicBezTo>
                  <a:cubicBezTo>
                    <a:pt x="14436" y="1516"/>
                    <a:pt x="13386" y="1772"/>
                    <a:pt x="12665" y="2649"/>
                  </a:cubicBezTo>
                  <a:cubicBezTo>
                    <a:pt x="11225" y="4388"/>
                    <a:pt x="11869" y="7152"/>
                    <a:pt x="13975" y="8192"/>
                  </a:cubicBezTo>
                  <a:cubicBezTo>
                    <a:pt x="14543" y="8474"/>
                    <a:pt x="15178" y="8610"/>
                    <a:pt x="15805" y="8822"/>
                  </a:cubicBezTo>
                  <a:cubicBezTo>
                    <a:pt x="15798" y="8883"/>
                    <a:pt x="15789" y="8985"/>
                    <a:pt x="15768" y="9083"/>
                  </a:cubicBezTo>
                  <a:cubicBezTo>
                    <a:pt x="15209" y="11447"/>
                    <a:pt x="15216" y="13837"/>
                    <a:pt x="15810" y="16167"/>
                  </a:cubicBezTo>
                  <a:cubicBezTo>
                    <a:pt x="16475" y="18765"/>
                    <a:pt x="17997" y="20651"/>
                    <a:pt x="20810" y="21117"/>
                  </a:cubicBezTo>
                  <a:cubicBezTo>
                    <a:pt x="21585" y="21248"/>
                    <a:pt x="22378" y="21291"/>
                    <a:pt x="23191" y="21381"/>
                  </a:cubicBezTo>
                  <a:cubicBezTo>
                    <a:pt x="23191" y="22044"/>
                    <a:pt x="23209" y="22722"/>
                    <a:pt x="23179" y="23399"/>
                  </a:cubicBezTo>
                  <a:cubicBezTo>
                    <a:pt x="23175" y="23523"/>
                    <a:pt x="22993" y="23706"/>
                    <a:pt x="22865" y="23740"/>
                  </a:cubicBezTo>
                  <a:cubicBezTo>
                    <a:pt x="22340" y="23872"/>
                    <a:pt x="21806" y="23966"/>
                    <a:pt x="21272" y="24059"/>
                  </a:cubicBezTo>
                  <a:cubicBezTo>
                    <a:pt x="19492" y="24383"/>
                    <a:pt x="17840" y="24984"/>
                    <a:pt x="16441" y="26185"/>
                  </a:cubicBezTo>
                  <a:cubicBezTo>
                    <a:pt x="16233" y="26368"/>
                    <a:pt x="15984" y="26504"/>
                    <a:pt x="15750" y="26666"/>
                  </a:cubicBezTo>
                  <a:cubicBezTo>
                    <a:pt x="15395" y="25099"/>
                    <a:pt x="15055" y="23591"/>
                    <a:pt x="14713" y="22083"/>
                  </a:cubicBezTo>
                  <a:cubicBezTo>
                    <a:pt x="14000" y="18960"/>
                    <a:pt x="12928" y="15923"/>
                    <a:pt x="12635" y="12703"/>
                  </a:cubicBezTo>
                  <a:cubicBezTo>
                    <a:pt x="12572" y="12004"/>
                    <a:pt x="12263" y="11327"/>
                    <a:pt x="12026" y="10654"/>
                  </a:cubicBezTo>
                  <a:cubicBezTo>
                    <a:pt x="11953" y="10441"/>
                    <a:pt x="11796" y="10181"/>
                    <a:pt x="11610" y="10104"/>
                  </a:cubicBezTo>
                  <a:cubicBezTo>
                    <a:pt x="11055" y="9874"/>
                    <a:pt x="10466" y="9713"/>
                    <a:pt x="9886" y="9542"/>
                  </a:cubicBezTo>
                  <a:cubicBezTo>
                    <a:pt x="9049" y="9295"/>
                    <a:pt x="8225" y="9176"/>
                    <a:pt x="7415" y="9176"/>
                  </a:cubicBezTo>
                  <a:cubicBezTo>
                    <a:pt x="5947" y="9176"/>
                    <a:pt x="4522" y="9566"/>
                    <a:pt x="3144" y="10296"/>
                  </a:cubicBezTo>
                  <a:cubicBezTo>
                    <a:pt x="2643" y="10561"/>
                    <a:pt x="2190" y="10939"/>
                    <a:pt x="1770" y="11323"/>
                  </a:cubicBezTo>
                  <a:cubicBezTo>
                    <a:pt x="1334" y="11723"/>
                    <a:pt x="1038" y="12324"/>
                    <a:pt x="546" y="12601"/>
                  </a:cubicBezTo>
                  <a:cubicBezTo>
                    <a:pt x="63" y="12877"/>
                    <a:pt x="119" y="13261"/>
                    <a:pt x="30" y="13632"/>
                  </a:cubicBezTo>
                  <a:cubicBezTo>
                    <a:pt x="0" y="13747"/>
                    <a:pt x="89" y="13905"/>
                    <a:pt x="153" y="14028"/>
                  </a:cubicBezTo>
                  <a:cubicBezTo>
                    <a:pt x="241" y="14193"/>
                    <a:pt x="398" y="14335"/>
                    <a:pt x="445" y="14509"/>
                  </a:cubicBezTo>
                  <a:cubicBezTo>
                    <a:pt x="1208" y="17304"/>
                    <a:pt x="1856" y="20128"/>
                    <a:pt x="2725" y="22883"/>
                  </a:cubicBezTo>
                  <a:cubicBezTo>
                    <a:pt x="4386" y="28166"/>
                    <a:pt x="5636" y="33550"/>
                    <a:pt x="6713" y="38947"/>
                  </a:cubicBezTo>
                  <a:cubicBezTo>
                    <a:pt x="6501" y="39228"/>
                    <a:pt x="6145" y="39505"/>
                    <a:pt x="6064" y="39846"/>
                  </a:cubicBezTo>
                  <a:cubicBezTo>
                    <a:pt x="5869" y="40648"/>
                    <a:pt x="5658" y="41495"/>
                    <a:pt x="5721" y="42300"/>
                  </a:cubicBezTo>
                  <a:cubicBezTo>
                    <a:pt x="5869" y="44076"/>
                    <a:pt x="6755" y="45474"/>
                    <a:pt x="8264" y="46457"/>
                  </a:cubicBezTo>
                  <a:cubicBezTo>
                    <a:pt x="8426" y="46559"/>
                    <a:pt x="8578" y="46768"/>
                    <a:pt x="8620" y="46951"/>
                  </a:cubicBezTo>
                  <a:cubicBezTo>
                    <a:pt x="9120" y="49247"/>
                    <a:pt x="9586" y="51548"/>
                    <a:pt x="10095" y="53843"/>
                  </a:cubicBezTo>
                  <a:cubicBezTo>
                    <a:pt x="10561" y="55951"/>
                    <a:pt x="11062" y="58052"/>
                    <a:pt x="11557" y="60152"/>
                  </a:cubicBezTo>
                  <a:cubicBezTo>
                    <a:pt x="11595" y="60313"/>
                    <a:pt x="11710" y="60510"/>
                    <a:pt x="11849" y="60587"/>
                  </a:cubicBezTo>
                  <a:cubicBezTo>
                    <a:pt x="14002" y="61779"/>
                    <a:pt x="16032" y="63155"/>
                    <a:pt x="17968" y="64675"/>
                  </a:cubicBezTo>
                  <a:cubicBezTo>
                    <a:pt x="18900" y="65408"/>
                    <a:pt x="19880" y="66089"/>
                    <a:pt x="20858" y="66758"/>
                  </a:cubicBezTo>
                  <a:cubicBezTo>
                    <a:pt x="21003" y="66860"/>
                    <a:pt x="21214" y="66881"/>
                    <a:pt x="21413" y="66881"/>
                  </a:cubicBezTo>
                  <a:cubicBezTo>
                    <a:pt x="21465" y="66881"/>
                    <a:pt x="21517" y="66880"/>
                    <a:pt x="21566" y="66878"/>
                  </a:cubicBezTo>
                  <a:cubicBezTo>
                    <a:pt x="21609" y="66878"/>
                    <a:pt x="21638" y="66541"/>
                    <a:pt x="21672" y="66358"/>
                  </a:cubicBezTo>
                  <a:cubicBezTo>
                    <a:pt x="21685" y="66309"/>
                    <a:pt x="21701" y="66260"/>
                    <a:pt x="21718" y="66213"/>
                  </a:cubicBezTo>
                  <a:cubicBezTo>
                    <a:pt x="22048" y="65306"/>
                    <a:pt x="22380" y="64395"/>
                    <a:pt x="22705" y="63491"/>
                  </a:cubicBezTo>
                  <a:cubicBezTo>
                    <a:pt x="22735" y="63636"/>
                    <a:pt x="22782" y="63816"/>
                    <a:pt x="22807" y="63994"/>
                  </a:cubicBezTo>
                  <a:cubicBezTo>
                    <a:pt x="23133" y="66405"/>
                    <a:pt x="23341" y="68837"/>
                    <a:pt x="23812" y="71218"/>
                  </a:cubicBezTo>
                  <a:cubicBezTo>
                    <a:pt x="24629" y="75376"/>
                    <a:pt x="25609" y="79499"/>
                    <a:pt x="26519" y="83631"/>
                  </a:cubicBezTo>
                  <a:cubicBezTo>
                    <a:pt x="26676" y="84338"/>
                    <a:pt x="26833" y="85046"/>
                    <a:pt x="26994" y="85774"/>
                  </a:cubicBezTo>
                  <a:cubicBezTo>
                    <a:pt x="26782" y="85821"/>
                    <a:pt x="26639" y="85863"/>
                    <a:pt x="26489" y="85885"/>
                  </a:cubicBezTo>
                  <a:cubicBezTo>
                    <a:pt x="25070" y="86072"/>
                    <a:pt x="23799" y="86690"/>
                    <a:pt x="22523" y="87278"/>
                  </a:cubicBezTo>
                  <a:cubicBezTo>
                    <a:pt x="22366" y="87350"/>
                    <a:pt x="22210" y="87606"/>
                    <a:pt x="22210" y="87780"/>
                  </a:cubicBezTo>
                  <a:cubicBezTo>
                    <a:pt x="22210" y="87904"/>
                    <a:pt x="22442" y="88074"/>
                    <a:pt x="22608" y="88151"/>
                  </a:cubicBezTo>
                  <a:cubicBezTo>
                    <a:pt x="22785" y="88231"/>
                    <a:pt x="23006" y="88248"/>
                    <a:pt x="23205" y="88257"/>
                  </a:cubicBezTo>
                  <a:cubicBezTo>
                    <a:pt x="24777" y="88303"/>
                    <a:pt x="26358" y="88295"/>
                    <a:pt x="27925" y="88402"/>
                  </a:cubicBezTo>
                  <a:cubicBezTo>
                    <a:pt x="28421" y="88436"/>
                    <a:pt x="28916" y="88454"/>
                    <a:pt x="29408" y="88454"/>
                  </a:cubicBezTo>
                  <a:cubicBezTo>
                    <a:pt x="30862" y="88454"/>
                    <a:pt x="32299" y="88299"/>
                    <a:pt x="33727" y="87959"/>
                  </a:cubicBezTo>
                  <a:cubicBezTo>
                    <a:pt x="34409" y="87796"/>
                    <a:pt x="34655" y="87349"/>
                    <a:pt x="34239" y="86774"/>
                  </a:cubicBezTo>
                  <a:cubicBezTo>
                    <a:pt x="33950" y="86378"/>
                    <a:pt x="33596" y="86033"/>
                    <a:pt x="33193" y="85752"/>
                  </a:cubicBezTo>
                  <a:cubicBezTo>
                    <a:pt x="32866" y="85526"/>
                    <a:pt x="32773" y="85305"/>
                    <a:pt x="32803" y="84922"/>
                  </a:cubicBezTo>
                  <a:cubicBezTo>
                    <a:pt x="32900" y="83477"/>
                    <a:pt x="32993" y="82033"/>
                    <a:pt x="33027" y="80589"/>
                  </a:cubicBezTo>
                  <a:cubicBezTo>
                    <a:pt x="33082" y="78323"/>
                    <a:pt x="33103" y="76057"/>
                    <a:pt x="33103" y="73790"/>
                  </a:cubicBezTo>
                  <a:cubicBezTo>
                    <a:pt x="33103" y="71341"/>
                    <a:pt x="33048" y="68887"/>
                    <a:pt x="33053" y="66438"/>
                  </a:cubicBezTo>
                  <a:cubicBezTo>
                    <a:pt x="33057" y="64756"/>
                    <a:pt x="33124" y="63077"/>
                    <a:pt x="33162" y="61399"/>
                  </a:cubicBezTo>
                  <a:cubicBezTo>
                    <a:pt x="33210" y="61377"/>
                    <a:pt x="33260" y="61357"/>
                    <a:pt x="33307" y="61336"/>
                  </a:cubicBezTo>
                  <a:cubicBezTo>
                    <a:pt x="33553" y="61625"/>
                    <a:pt x="33840" y="61885"/>
                    <a:pt x="34027" y="62209"/>
                  </a:cubicBezTo>
                  <a:cubicBezTo>
                    <a:pt x="34713" y="63405"/>
                    <a:pt x="35573" y="64441"/>
                    <a:pt x="36709" y="65233"/>
                  </a:cubicBezTo>
                  <a:cubicBezTo>
                    <a:pt x="36933" y="65387"/>
                    <a:pt x="37142" y="65563"/>
                    <a:pt x="37332" y="65757"/>
                  </a:cubicBezTo>
                  <a:cubicBezTo>
                    <a:pt x="38913" y="67333"/>
                    <a:pt x="40866" y="68219"/>
                    <a:pt x="42981" y="68730"/>
                  </a:cubicBezTo>
                  <a:cubicBezTo>
                    <a:pt x="46523" y="69590"/>
                    <a:pt x="50130" y="70097"/>
                    <a:pt x="53749" y="70497"/>
                  </a:cubicBezTo>
                  <a:cubicBezTo>
                    <a:pt x="54632" y="70595"/>
                    <a:pt x="55510" y="70643"/>
                    <a:pt x="56386" y="70643"/>
                  </a:cubicBezTo>
                  <a:cubicBezTo>
                    <a:pt x="57891" y="70643"/>
                    <a:pt x="59388" y="70499"/>
                    <a:pt x="60893" y="70208"/>
                  </a:cubicBezTo>
                  <a:lnTo>
                    <a:pt x="60893" y="70208"/>
                  </a:lnTo>
                  <a:cubicBezTo>
                    <a:pt x="60893" y="70345"/>
                    <a:pt x="60884" y="70477"/>
                    <a:pt x="60893" y="70608"/>
                  </a:cubicBezTo>
                  <a:cubicBezTo>
                    <a:pt x="60995" y="72189"/>
                    <a:pt x="61084" y="73765"/>
                    <a:pt x="61219" y="75337"/>
                  </a:cubicBezTo>
                  <a:cubicBezTo>
                    <a:pt x="61240" y="75554"/>
                    <a:pt x="61491" y="75904"/>
                    <a:pt x="61651" y="75912"/>
                  </a:cubicBezTo>
                  <a:cubicBezTo>
                    <a:pt x="61657" y="75913"/>
                    <a:pt x="61664" y="75913"/>
                    <a:pt x="61670" y="75913"/>
                  </a:cubicBezTo>
                  <a:cubicBezTo>
                    <a:pt x="61892" y="75913"/>
                    <a:pt x="62169" y="75715"/>
                    <a:pt x="62330" y="75524"/>
                  </a:cubicBezTo>
                  <a:cubicBezTo>
                    <a:pt x="62499" y="75328"/>
                    <a:pt x="62580" y="75044"/>
                    <a:pt x="62647" y="74783"/>
                  </a:cubicBezTo>
                  <a:cubicBezTo>
                    <a:pt x="62893" y="73864"/>
                    <a:pt x="63131" y="72939"/>
                    <a:pt x="63347" y="72010"/>
                  </a:cubicBezTo>
                  <a:cubicBezTo>
                    <a:pt x="63736" y="70357"/>
                    <a:pt x="64147" y="68704"/>
                    <a:pt x="64474" y="67039"/>
                  </a:cubicBezTo>
                  <a:cubicBezTo>
                    <a:pt x="64736" y="65693"/>
                    <a:pt x="64580" y="65289"/>
                    <a:pt x="62860" y="64961"/>
                  </a:cubicBezTo>
                  <a:cubicBezTo>
                    <a:pt x="62783" y="64947"/>
                    <a:pt x="62704" y="64942"/>
                    <a:pt x="62624" y="64942"/>
                  </a:cubicBezTo>
                  <a:cubicBezTo>
                    <a:pt x="62483" y="64942"/>
                    <a:pt x="62339" y="64956"/>
                    <a:pt x="62197" y="64956"/>
                  </a:cubicBezTo>
                  <a:cubicBezTo>
                    <a:pt x="62138" y="64956"/>
                    <a:pt x="62075" y="64961"/>
                    <a:pt x="62013" y="64961"/>
                  </a:cubicBezTo>
                  <a:cubicBezTo>
                    <a:pt x="61961" y="64961"/>
                    <a:pt x="61909" y="64958"/>
                    <a:pt x="61858" y="64944"/>
                  </a:cubicBezTo>
                  <a:cubicBezTo>
                    <a:pt x="61126" y="64748"/>
                    <a:pt x="60396" y="64518"/>
                    <a:pt x="59659" y="64339"/>
                  </a:cubicBezTo>
                  <a:cubicBezTo>
                    <a:pt x="57363" y="63794"/>
                    <a:pt x="55109" y="63167"/>
                    <a:pt x="53053" y="61928"/>
                  </a:cubicBezTo>
                  <a:cubicBezTo>
                    <a:pt x="51239" y="60838"/>
                    <a:pt x="49333" y="59896"/>
                    <a:pt x="47532" y="58784"/>
                  </a:cubicBezTo>
                  <a:cubicBezTo>
                    <a:pt x="46357" y="58061"/>
                    <a:pt x="45299" y="57148"/>
                    <a:pt x="44150" y="56293"/>
                  </a:cubicBezTo>
                  <a:cubicBezTo>
                    <a:pt x="44091" y="56109"/>
                    <a:pt x="44053" y="55802"/>
                    <a:pt x="43908" y="55551"/>
                  </a:cubicBezTo>
                  <a:cubicBezTo>
                    <a:pt x="42959" y="53923"/>
                    <a:pt x="41972" y="52318"/>
                    <a:pt x="41027" y="50687"/>
                  </a:cubicBezTo>
                  <a:cubicBezTo>
                    <a:pt x="40747" y="50196"/>
                    <a:pt x="40603" y="49629"/>
                    <a:pt x="40323" y="49136"/>
                  </a:cubicBezTo>
                  <a:cubicBezTo>
                    <a:pt x="39853" y="48288"/>
                    <a:pt x="39294" y="47492"/>
                    <a:pt x="38832" y="46644"/>
                  </a:cubicBezTo>
                  <a:cubicBezTo>
                    <a:pt x="38336" y="45728"/>
                    <a:pt x="37802" y="44821"/>
                    <a:pt x="37726" y="43739"/>
                  </a:cubicBezTo>
                  <a:cubicBezTo>
                    <a:pt x="37722" y="43670"/>
                    <a:pt x="37633" y="43607"/>
                    <a:pt x="37581" y="43543"/>
                  </a:cubicBezTo>
                  <a:cubicBezTo>
                    <a:pt x="37454" y="43373"/>
                    <a:pt x="37281" y="43224"/>
                    <a:pt x="37209" y="43032"/>
                  </a:cubicBezTo>
                  <a:cubicBezTo>
                    <a:pt x="36887" y="42209"/>
                    <a:pt x="36603" y="41371"/>
                    <a:pt x="36285" y="40549"/>
                  </a:cubicBezTo>
                  <a:cubicBezTo>
                    <a:pt x="36146" y="40187"/>
                    <a:pt x="36179" y="39893"/>
                    <a:pt x="36387" y="39556"/>
                  </a:cubicBezTo>
                  <a:cubicBezTo>
                    <a:pt x="36662" y="39109"/>
                    <a:pt x="36883" y="38627"/>
                    <a:pt x="37099" y="38146"/>
                  </a:cubicBezTo>
                  <a:cubicBezTo>
                    <a:pt x="38709" y="34521"/>
                    <a:pt x="38722" y="30934"/>
                    <a:pt x="36671" y="27476"/>
                  </a:cubicBezTo>
                  <a:cubicBezTo>
                    <a:pt x="35557" y="25597"/>
                    <a:pt x="33972" y="24290"/>
                    <a:pt x="31671" y="24149"/>
                  </a:cubicBezTo>
                  <a:cubicBezTo>
                    <a:pt x="31336" y="24127"/>
                    <a:pt x="31305" y="23919"/>
                    <a:pt x="31264" y="23675"/>
                  </a:cubicBezTo>
                  <a:cubicBezTo>
                    <a:pt x="31128" y="22892"/>
                    <a:pt x="31001" y="22108"/>
                    <a:pt x="30839" y="21333"/>
                  </a:cubicBezTo>
                  <a:cubicBezTo>
                    <a:pt x="30755" y="20920"/>
                    <a:pt x="30607" y="20520"/>
                    <a:pt x="30509" y="20188"/>
                  </a:cubicBezTo>
                  <a:cubicBezTo>
                    <a:pt x="31157" y="19310"/>
                    <a:pt x="32078" y="18841"/>
                    <a:pt x="32874" y="18215"/>
                  </a:cubicBezTo>
                  <a:cubicBezTo>
                    <a:pt x="34425" y="16997"/>
                    <a:pt x="35607" y="15471"/>
                    <a:pt x="35887" y="13410"/>
                  </a:cubicBezTo>
                  <a:cubicBezTo>
                    <a:pt x="35930" y="13099"/>
                    <a:pt x="36005" y="12793"/>
                    <a:pt x="36069" y="12490"/>
                  </a:cubicBezTo>
                  <a:cubicBezTo>
                    <a:pt x="36119" y="12494"/>
                    <a:pt x="36146" y="12490"/>
                    <a:pt x="36149" y="12499"/>
                  </a:cubicBezTo>
                  <a:cubicBezTo>
                    <a:pt x="36319" y="12997"/>
                    <a:pt x="36514" y="13486"/>
                    <a:pt x="36645" y="13994"/>
                  </a:cubicBezTo>
                  <a:cubicBezTo>
                    <a:pt x="37358" y="16699"/>
                    <a:pt x="39205" y="18385"/>
                    <a:pt x="41603" y="19536"/>
                  </a:cubicBezTo>
                  <a:cubicBezTo>
                    <a:pt x="42174" y="19808"/>
                    <a:pt x="42816" y="19952"/>
                    <a:pt x="43460" y="19952"/>
                  </a:cubicBezTo>
                  <a:cubicBezTo>
                    <a:pt x="45233" y="19952"/>
                    <a:pt x="47016" y="18866"/>
                    <a:pt x="47324" y="16400"/>
                  </a:cubicBezTo>
                  <a:cubicBezTo>
                    <a:pt x="47383" y="15910"/>
                    <a:pt x="47447" y="15412"/>
                    <a:pt x="47421" y="14922"/>
                  </a:cubicBezTo>
                  <a:cubicBezTo>
                    <a:pt x="47337" y="13422"/>
                    <a:pt x="47845" y="12133"/>
                    <a:pt x="48621" y="10889"/>
                  </a:cubicBezTo>
                  <a:cubicBezTo>
                    <a:pt x="49210" y="9939"/>
                    <a:pt x="49740" y="8942"/>
                    <a:pt x="50176" y="7911"/>
                  </a:cubicBezTo>
                  <a:cubicBezTo>
                    <a:pt x="50790" y="6459"/>
                    <a:pt x="50676" y="5082"/>
                    <a:pt x="49422" y="3954"/>
                  </a:cubicBezTo>
                  <a:cubicBezTo>
                    <a:pt x="48867" y="3456"/>
                    <a:pt x="48218" y="3165"/>
                    <a:pt x="47498" y="3106"/>
                  </a:cubicBezTo>
                  <a:cubicBezTo>
                    <a:pt x="45333" y="2931"/>
                    <a:pt x="43370" y="2330"/>
                    <a:pt x="41553" y="1014"/>
                  </a:cubicBezTo>
                  <a:cubicBezTo>
                    <a:pt x="40613" y="336"/>
                    <a:pt x="39511" y="0"/>
                    <a:pt x="383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8"/>
            <p:cNvSpPr/>
            <p:nvPr/>
          </p:nvSpPr>
          <p:spPr>
            <a:xfrm>
              <a:off x="2520876" y="3767284"/>
              <a:ext cx="67805" cy="244329"/>
            </a:xfrm>
            <a:custGeom>
              <a:avLst/>
              <a:gdLst/>
              <a:ahLst/>
              <a:cxnLst/>
              <a:rect l="l" t="t" r="r" b="b"/>
              <a:pathLst>
                <a:path w="2413" h="8695" extrusionOk="0">
                  <a:moveTo>
                    <a:pt x="789" y="1"/>
                  </a:moveTo>
                  <a:cubicBezTo>
                    <a:pt x="505" y="2871"/>
                    <a:pt x="1" y="5713"/>
                    <a:pt x="560" y="8694"/>
                  </a:cubicBezTo>
                  <a:cubicBezTo>
                    <a:pt x="619" y="8536"/>
                    <a:pt x="658" y="8464"/>
                    <a:pt x="679" y="8384"/>
                  </a:cubicBezTo>
                  <a:cubicBezTo>
                    <a:pt x="1144" y="6540"/>
                    <a:pt x="1602" y="4694"/>
                    <a:pt x="2056" y="2846"/>
                  </a:cubicBezTo>
                  <a:cubicBezTo>
                    <a:pt x="2134" y="2533"/>
                    <a:pt x="2194" y="2215"/>
                    <a:pt x="2234" y="1896"/>
                  </a:cubicBezTo>
                  <a:cubicBezTo>
                    <a:pt x="2413" y="465"/>
                    <a:pt x="2408" y="465"/>
                    <a:pt x="1014" y="65"/>
                  </a:cubicBezTo>
                  <a:cubicBezTo>
                    <a:pt x="933" y="43"/>
                    <a:pt x="853" y="17"/>
                    <a:pt x="789"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8"/>
            <p:cNvSpPr/>
            <p:nvPr/>
          </p:nvSpPr>
          <p:spPr>
            <a:xfrm>
              <a:off x="1733313" y="1943049"/>
              <a:ext cx="475396" cy="522042"/>
            </a:xfrm>
            <a:custGeom>
              <a:avLst/>
              <a:gdLst/>
              <a:ahLst/>
              <a:cxnLst/>
              <a:rect l="l" t="t" r="r" b="b"/>
              <a:pathLst>
                <a:path w="16918" h="18578" extrusionOk="0">
                  <a:moveTo>
                    <a:pt x="4710" y="0"/>
                  </a:moveTo>
                  <a:cubicBezTo>
                    <a:pt x="3121" y="0"/>
                    <a:pt x="1744" y="653"/>
                    <a:pt x="606" y="1967"/>
                  </a:cubicBezTo>
                  <a:cubicBezTo>
                    <a:pt x="1" y="2666"/>
                    <a:pt x="26" y="3097"/>
                    <a:pt x="632" y="3740"/>
                  </a:cubicBezTo>
                  <a:cubicBezTo>
                    <a:pt x="746" y="3864"/>
                    <a:pt x="856" y="3992"/>
                    <a:pt x="963" y="4124"/>
                  </a:cubicBezTo>
                  <a:cubicBezTo>
                    <a:pt x="2412" y="5930"/>
                    <a:pt x="2712" y="8098"/>
                    <a:pt x="2857" y="10309"/>
                  </a:cubicBezTo>
                  <a:cubicBezTo>
                    <a:pt x="2895" y="10624"/>
                    <a:pt x="2857" y="10969"/>
                    <a:pt x="2980" y="11246"/>
                  </a:cubicBezTo>
                  <a:cubicBezTo>
                    <a:pt x="3374" y="12128"/>
                    <a:pt x="3903" y="12954"/>
                    <a:pt x="4242" y="13857"/>
                  </a:cubicBezTo>
                  <a:cubicBezTo>
                    <a:pt x="5047" y="16012"/>
                    <a:pt x="6709" y="17287"/>
                    <a:pt x="8649" y="18219"/>
                  </a:cubicBezTo>
                  <a:cubicBezTo>
                    <a:pt x="9158" y="18464"/>
                    <a:pt x="9671" y="18578"/>
                    <a:pt x="10160" y="18578"/>
                  </a:cubicBezTo>
                  <a:cubicBezTo>
                    <a:pt x="11706" y="18578"/>
                    <a:pt x="13024" y="17440"/>
                    <a:pt x="13281" y="15681"/>
                  </a:cubicBezTo>
                  <a:cubicBezTo>
                    <a:pt x="13354" y="15195"/>
                    <a:pt x="13404" y="14696"/>
                    <a:pt x="13388" y="14207"/>
                  </a:cubicBezTo>
                  <a:cubicBezTo>
                    <a:pt x="13328" y="12595"/>
                    <a:pt x="13815" y="11165"/>
                    <a:pt x="14700" y="9840"/>
                  </a:cubicBezTo>
                  <a:cubicBezTo>
                    <a:pt x="15405" y="8793"/>
                    <a:pt x="15985" y="7694"/>
                    <a:pt x="16371" y="6471"/>
                  </a:cubicBezTo>
                  <a:cubicBezTo>
                    <a:pt x="16917" y="4758"/>
                    <a:pt x="15616" y="3356"/>
                    <a:pt x="14324" y="3139"/>
                  </a:cubicBezTo>
                  <a:cubicBezTo>
                    <a:pt x="13925" y="3075"/>
                    <a:pt x="13522" y="2991"/>
                    <a:pt x="13120" y="2960"/>
                  </a:cubicBezTo>
                  <a:cubicBezTo>
                    <a:pt x="11412" y="2819"/>
                    <a:pt x="9832" y="2364"/>
                    <a:pt x="8488" y="1223"/>
                  </a:cubicBezTo>
                  <a:cubicBezTo>
                    <a:pt x="7763" y="605"/>
                    <a:pt x="6869" y="302"/>
                    <a:pt x="5946" y="124"/>
                  </a:cubicBezTo>
                  <a:cubicBezTo>
                    <a:pt x="5521" y="41"/>
                    <a:pt x="5108" y="0"/>
                    <a:pt x="4710"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8"/>
            <p:cNvSpPr/>
            <p:nvPr/>
          </p:nvSpPr>
          <p:spPr>
            <a:xfrm>
              <a:off x="1471917" y="3361505"/>
              <a:ext cx="498578" cy="208895"/>
            </a:xfrm>
            <a:custGeom>
              <a:avLst/>
              <a:gdLst/>
              <a:ahLst/>
              <a:cxnLst/>
              <a:rect l="l" t="t" r="r" b="b"/>
              <a:pathLst>
                <a:path w="17743" h="7434" extrusionOk="0">
                  <a:moveTo>
                    <a:pt x="16468" y="0"/>
                  </a:moveTo>
                  <a:cubicBezTo>
                    <a:pt x="14091" y="1692"/>
                    <a:pt x="13179" y="2113"/>
                    <a:pt x="10361" y="2901"/>
                  </a:cubicBezTo>
                  <a:cubicBezTo>
                    <a:pt x="8438" y="3438"/>
                    <a:pt x="6514" y="3970"/>
                    <a:pt x="4607" y="4558"/>
                  </a:cubicBezTo>
                  <a:cubicBezTo>
                    <a:pt x="3430" y="4924"/>
                    <a:pt x="2265" y="5309"/>
                    <a:pt x="1021" y="5309"/>
                  </a:cubicBezTo>
                  <a:cubicBezTo>
                    <a:pt x="687" y="5309"/>
                    <a:pt x="348" y="5281"/>
                    <a:pt x="1" y="5218"/>
                  </a:cubicBezTo>
                  <a:lnTo>
                    <a:pt x="1" y="5218"/>
                  </a:lnTo>
                  <a:cubicBezTo>
                    <a:pt x="187" y="5576"/>
                    <a:pt x="463" y="5874"/>
                    <a:pt x="483" y="6190"/>
                  </a:cubicBezTo>
                  <a:cubicBezTo>
                    <a:pt x="504" y="6534"/>
                    <a:pt x="288" y="6893"/>
                    <a:pt x="119" y="7433"/>
                  </a:cubicBezTo>
                  <a:cubicBezTo>
                    <a:pt x="6467" y="6837"/>
                    <a:pt x="12451" y="5507"/>
                    <a:pt x="17743" y="1934"/>
                  </a:cubicBezTo>
                  <a:cubicBezTo>
                    <a:pt x="17346" y="1330"/>
                    <a:pt x="16908" y="665"/>
                    <a:pt x="16468"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8"/>
            <p:cNvSpPr/>
            <p:nvPr/>
          </p:nvSpPr>
          <p:spPr>
            <a:xfrm>
              <a:off x="1330118" y="2607639"/>
              <a:ext cx="532636" cy="687691"/>
            </a:xfrm>
            <a:custGeom>
              <a:avLst/>
              <a:gdLst/>
              <a:ahLst/>
              <a:cxnLst/>
              <a:rect l="l" t="t" r="r" b="b"/>
              <a:pathLst>
                <a:path w="18955" h="24473" extrusionOk="0">
                  <a:moveTo>
                    <a:pt x="4187" y="0"/>
                  </a:moveTo>
                  <a:cubicBezTo>
                    <a:pt x="3496" y="170"/>
                    <a:pt x="2826" y="333"/>
                    <a:pt x="2195" y="491"/>
                  </a:cubicBezTo>
                  <a:cubicBezTo>
                    <a:pt x="2077" y="1448"/>
                    <a:pt x="1988" y="2361"/>
                    <a:pt x="1847" y="3263"/>
                  </a:cubicBezTo>
                  <a:cubicBezTo>
                    <a:pt x="1381" y="6258"/>
                    <a:pt x="877" y="9244"/>
                    <a:pt x="424" y="12239"/>
                  </a:cubicBezTo>
                  <a:cubicBezTo>
                    <a:pt x="271" y="13243"/>
                    <a:pt x="85" y="14283"/>
                    <a:pt x="187" y="15280"/>
                  </a:cubicBezTo>
                  <a:cubicBezTo>
                    <a:pt x="310" y="16485"/>
                    <a:pt x="716" y="17661"/>
                    <a:pt x="1013" y="18905"/>
                  </a:cubicBezTo>
                  <a:cubicBezTo>
                    <a:pt x="1813" y="18406"/>
                    <a:pt x="2534" y="17967"/>
                    <a:pt x="3246" y="17516"/>
                  </a:cubicBezTo>
                  <a:cubicBezTo>
                    <a:pt x="3398" y="17419"/>
                    <a:pt x="3534" y="17278"/>
                    <a:pt x="3662" y="17146"/>
                  </a:cubicBezTo>
                  <a:cubicBezTo>
                    <a:pt x="4894" y="15859"/>
                    <a:pt x="6081" y="14534"/>
                    <a:pt x="7161" y="13107"/>
                  </a:cubicBezTo>
                  <a:cubicBezTo>
                    <a:pt x="8844" y="10887"/>
                    <a:pt x="9772" y="8442"/>
                    <a:pt x="9725" y="5636"/>
                  </a:cubicBezTo>
                  <a:cubicBezTo>
                    <a:pt x="9720" y="5350"/>
                    <a:pt x="9606" y="4941"/>
                    <a:pt x="10034" y="4912"/>
                  </a:cubicBezTo>
                  <a:cubicBezTo>
                    <a:pt x="10035" y="4912"/>
                    <a:pt x="10036" y="4912"/>
                    <a:pt x="10037" y="4912"/>
                  </a:cubicBezTo>
                  <a:cubicBezTo>
                    <a:pt x="10149" y="4912"/>
                    <a:pt x="10391" y="5369"/>
                    <a:pt x="10399" y="5618"/>
                  </a:cubicBezTo>
                  <a:cubicBezTo>
                    <a:pt x="10493" y="7723"/>
                    <a:pt x="10064" y="9733"/>
                    <a:pt x="9013" y="11552"/>
                  </a:cubicBezTo>
                  <a:cubicBezTo>
                    <a:pt x="7191" y="14700"/>
                    <a:pt x="4755" y="17320"/>
                    <a:pt x="1865" y="19501"/>
                  </a:cubicBezTo>
                  <a:cubicBezTo>
                    <a:pt x="1292" y="19935"/>
                    <a:pt x="615" y="20226"/>
                    <a:pt x="0" y="20574"/>
                  </a:cubicBezTo>
                  <a:cubicBezTo>
                    <a:pt x="131" y="21827"/>
                    <a:pt x="263" y="23105"/>
                    <a:pt x="406" y="24472"/>
                  </a:cubicBezTo>
                  <a:cubicBezTo>
                    <a:pt x="1441" y="24233"/>
                    <a:pt x="2436" y="24000"/>
                    <a:pt x="3437" y="23765"/>
                  </a:cubicBezTo>
                  <a:cubicBezTo>
                    <a:pt x="6971" y="22938"/>
                    <a:pt x="10302" y="21677"/>
                    <a:pt x="13094" y="19241"/>
                  </a:cubicBezTo>
                  <a:cubicBezTo>
                    <a:pt x="14932" y="17635"/>
                    <a:pt x="16480" y="15820"/>
                    <a:pt x="17497" y="13571"/>
                  </a:cubicBezTo>
                  <a:cubicBezTo>
                    <a:pt x="18611" y="11109"/>
                    <a:pt x="18954" y="8578"/>
                    <a:pt x="18188" y="5964"/>
                  </a:cubicBezTo>
                  <a:cubicBezTo>
                    <a:pt x="17349" y="3104"/>
                    <a:pt x="15785" y="941"/>
                    <a:pt x="12641" y="380"/>
                  </a:cubicBezTo>
                  <a:cubicBezTo>
                    <a:pt x="12539" y="363"/>
                    <a:pt x="12442" y="299"/>
                    <a:pt x="12348" y="299"/>
                  </a:cubicBezTo>
                  <a:cubicBezTo>
                    <a:pt x="12212" y="303"/>
                    <a:pt x="12048" y="312"/>
                    <a:pt x="11955" y="389"/>
                  </a:cubicBezTo>
                  <a:cubicBezTo>
                    <a:pt x="11268" y="946"/>
                    <a:pt x="10623" y="1556"/>
                    <a:pt x="9911" y="2074"/>
                  </a:cubicBezTo>
                  <a:cubicBezTo>
                    <a:pt x="9068" y="2693"/>
                    <a:pt x="8187" y="3259"/>
                    <a:pt x="7296" y="3808"/>
                  </a:cubicBezTo>
                  <a:cubicBezTo>
                    <a:pt x="7093" y="3936"/>
                    <a:pt x="6890" y="3996"/>
                    <a:pt x="6690" y="3996"/>
                  </a:cubicBezTo>
                  <a:cubicBezTo>
                    <a:pt x="6395" y="3996"/>
                    <a:pt x="6110" y="3863"/>
                    <a:pt x="5852" y="3616"/>
                  </a:cubicBezTo>
                  <a:cubicBezTo>
                    <a:pt x="5170" y="2952"/>
                    <a:pt x="4657" y="2181"/>
                    <a:pt x="4437" y="1240"/>
                  </a:cubicBezTo>
                  <a:cubicBezTo>
                    <a:pt x="4347" y="844"/>
                    <a:pt x="4276" y="443"/>
                    <a:pt x="4187"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8"/>
            <p:cNvSpPr/>
            <p:nvPr/>
          </p:nvSpPr>
          <p:spPr>
            <a:xfrm>
              <a:off x="1412511" y="3173200"/>
              <a:ext cx="462751" cy="240030"/>
            </a:xfrm>
            <a:custGeom>
              <a:avLst/>
              <a:gdLst/>
              <a:ahLst/>
              <a:cxnLst/>
              <a:rect l="l" t="t" r="r" b="b"/>
              <a:pathLst>
                <a:path w="16468" h="8542" extrusionOk="0">
                  <a:moveTo>
                    <a:pt x="15154" y="1"/>
                  </a:moveTo>
                  <a:cubicBezTo>
                    <a:pt x="14281" y="1168"/>
                    <a:pt x="13158" y="1769"/>
                    <a:pt x="11963" y="2280"/>
                  </a:cubicBezTo>
                  <a:cubicBezTo>
                    <a:pt x="10997" y="2697"/>
                    <a:pt x="10065" y="3178"/>
                    <a:pt x="9098" y="3601"/>
                  </a:cubicBezTo>
                  <a:cubicBezTo>
                    <a:pt x="8450" y="3881"/>
                    <a:pt x="7793" y="4218"/>
                    <a:pt x="7106" y="4333"/>
                  </a:cubicBezTo>
                  <a:cubicBezTo>
                    <a:pt x="5492" y="4605"/>
                    <a:pt x="3861" y="4797"/>
                    <a:pt x="2229" y="4942"/>
                  </a:cubicBezTo>
                  <a:cubicBezTo>
                    <a:pt x="2083" y="4955"/>
                    <a:pt x="1937" y="4960"/>
                    <a:pt x="1790" y="4960"/>
                  </a:cubicBezTo>
                  <a:cubicBezTo>
                    <a:pt x="1198" y="4960"/>
                    <a:pt x="598" y="4875"/>
                    <a:pt x="0" y="4848"/>
                  </a:cubicBezTo>
                  <a:lnTo>
                    <a:pt x="0" y="4848"/>
                  </a:lnTo>
                  <a:cubicBezTo>
                    <a:pt x="339" y="6066"/>
                    <a:pt x="683" y="7306"/>
                    <a:pt x="1026" y="8542"/>
                  </a:cubicBezTo>
                  <a:lnTo>
                    <a:pt x="1187" y="8495"/>
                  </a:lnTo>
                  <a:cubicBezTo>
                    <a:pt x="1348" y="8337"/>
                    <a:pt x="1483" y="8094"/>
                    <a:pt x="1678" y="8034"/>
                  </a:cubicBezTo>
                  <a:cubicBezTo>
                    <a:pt x="2386" y="7805"/>
                    <a:pt x="3136" y="7702"/>
                    <a:pt x="3827" y="7438"/>
                  </a:cubicBezTo>
                  <a:cubicBezTo>
                    <a:pt x="6836" y="6288"/>
                    <a:pt x="9924" y="5394"/>
                    <a:pt x="13023" y="4524"/>
                  </a:cubicBezTo>
                  <a:cubicBezTo>
                    <a:pt x="14179" y="4196"/>
                    <a:pt x="15281" y="3669"/>
                    <a:pt x="16468" y="3208"/>
                  </a:cubicBezTo>
                  <a:cubicBezTo>
                    <a:pt x="16009" y="2088"/>
                    <a:pt x="15599" y="1091"/>
                    <a:pt x="15154"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8"/>
            <p:cNvSpPr/>
            <p:nvPr/>
          </p:nvSpPr>
          <p:spPr>
            <a:xfrm>
              <a:off x="1149849" y="1960500"/>
              <a:ext cx="648576" cy="445076"/>
            </a:xfrm>
            <a:custGeom>
              <a:avLst/>
              <a:gdLst/>
              <a:ahLst/>
              <a:cxnLst/>
              <a:rect l="l" t="t" r="r" b="b"/>
              <a:pathLst>
                <a:path w="23081" h="15839" extrusionOk="0">
                  <a:moveTo>
                    <a:pt x="11758" y="0"/>
                  </a:moveTo>
                  <a:cubicBezTo>
                    <a:pt x="10752" y="0"/>
                    <a:pt x="9743" y="140"/>
                    <a:pt x="8734" y="534"/>
                  </a:cubicBezTo>
                  <a:cubicBezTo>
                    <a:pt x="8158" y="759"/>
                    <a:pt x="7491" y="789"/>
                    <a:pt x="6831" y="789"/>
                  </a:cubicBezTo>
                  <a:cubicBezTo>
                    <a:pt x="6594" y="789"/>
                    <a:pt x="6358" y="785"/>
                    <a:pt x="6128" y="785"/>
                  </a:cubicBezTo>
                  <a:cubicBezTo>
                    <a:pt x="5935" y="784"/>
                    <a:pt x="5742" y="783"/>
                    <a:pt x="5550" y="783"/>
                  </a:cubicBezTo>
                  <a:cubicBezTo>
                    <a:pt x="4250" y="783"/>
                    <a:pt x="2960" y="825"/>
                    <a:pt x="1712" y="1296"/>
                  </a:cubicBezTo>
                  <a:cubicBezTo>
                    <a:pt x="831" y="1628"/>
                    <a:pt x="345" y="2259"/>
                    <a:pt x="217" y="3183"/>
                  </a:cubicBezTo>
                  <a:cubicBezTo>
                    <a:pt x="0" y="4742"/>
                    <a:pt x="1068" y="6194"/>
                    <a:pt x="2713" y="6501"/>
                  </a:cubicBezTo>
                  <a:cubicBezTo>
                    <a:pt x="3204" y="6592"/>
                    <a:pt x="3690" y="6640"/>
                    <a:pt x="4169" y="6640"/>
                  </a:cubicBezTo>
                  <a:cubicBezTo>
                    <a:pt x="5329" y="6640"/>
                    <a:pt x="6450" y="6360"/>
                    <a:pt x="7518" y="5730"/>
                  </a:cubicBezTo>
                  <a:cubicBezTo>
                    <a:pt x="7803" y="5563"/>
                    <a:pt x="8024" y="5476"/>
                    <a:pt x="8196" y="5476"/>
                  </a:cubicBezTo>
                  <a:cubicBezTo>
                    <a:pt x="8501" y="5476"/>
                    <a:pt x="8653" y="5748"/>
                    <a:pt x="8742" y="6323"/>
                  </a:cubicBezTo>
                  <a:cubicBezTo>
                    <a:pt x="8937" y="7600"/>
                    <a:pt x="9492" y="8234"/>
                    <a:pt x="10771" y="8465"/>
                  </a:cubicBezTo>
                  <a:cubicBezTo>
                    <a:pt x="11258" y="8554"/>
                    <a:pt x="11741" y="8602"/>
                    <a:pt x="12217" y="8602"/>
                  </a:cubicBezTo>
                  <a:cubicBezTo>
                    <a:pt x="13331" y="8602"/>
                    <a:pt x="14411" y="8341"/>
                    <a:pt x="15441" y="7745"/>
                  </a:cubicBezTo>
                  <a:cubicBezTo>
                    <a:pt x="15733" y="7577"/>
                    <a:pt x="15954" y="7489"/>
                    <a:pt x="16125" y="7489"/>
                  </a:cubicBezTo>
                  <a:cubicBezTo>
                    <a:pt x="16425" y="7489"/>
                    <a:pt x="16570" y="7760"/>
                    <a:pt x="16670" y="8333"/>
                  </a:cubicBezTo>
                  <a:cubicBezTo>
                    <a:pt x="16818" y="9189"/>
                    <a:pt x="16942" y="10054"/>
                    <a:pt x="17191" y="10880"/>
                  </a:cubicBezTo>
                  <a:cubicBezTo>
                    <a:pt x="17381" y="11524"/>
                    <a:pt x="17750" y="12115"/>
                    <a:pt x="18030" y="12698"/>
                  </a:cubicBezTo>
                  <a:cubicBezTo>
                    <a:pt x="18542" y="12324"/>
                    <a:pt x="18920" y="11966"/>
                    <a:pt x="19364" y="11744"/>
                  </a:cubicBezTo>
                  <a:cubicBezTo>
                    <a:pt x="19623" y="11616"/>
                    <a:pt x="19866" y="11554"/>
                    <a:pt x="20087" y="11554"/>
                  </a:cubicBezTo>
                  <a:cubicBezTo>
                    <a:pt x="20658" y="11554"/>
                    <a:pt x="21075" y="11965"/>
                    <a:pt x="21192" y="12698"/>
                  </a:cubicBezTo>
                  <a:cubicBezTo>
                    <a:pt x="21247" y="13044"/>
                    <a:pt x="21247" y="13423"/>
                    <a:pt x="21165" y="13759"/>
                  </a:cubicBezTo>
                  <a:cubicBezTo>
                    <a:pt x="21005" y="14432"/>
                    <a:pt x="20772" y="15084"/>
                    <a:pt x="20539" y="15839"/>
                  </a:cubicBezTo>
                  <a:cubicBezTo>
                    <a:pt x="21327" y="15029"/>
                    <a:pt x="22052" y="14245"/>
                    <a:pt x="22365" y="13214"/>
                  </a:cubicBezTo>
                  <a:cubicBezTo>
                    <a:pt x="22941" y="11319"/>
                    <a:pt x="23080" y="9419"/>
                    <a:pt x="22738" y="7422"/>
                  </a:cubicBezTo>
                  <a:cubicBezTo>
                    <a:pt x="22064" y="3472"/>
                    <a:pt x="18488" y="959"/>
                    <a:pt x="15485" y="432"/>
                  </a:cubicBezTo>
                  <a:cubicBezTo>
                    <a:pt x="14252" y="216"/>
                    <a:pt x="13007" y="0"/>
                    <a:pt x="11758"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8"/>
            <p:cNvSpPr/>
            <p:nvPr/>
          </p:nvSpPr>
          <p:spPr>
            <a:xfrm>
              <a:off x="1532756" y="2328680"/>
              <a:ext cx="94585" cy="96664"/>
            </a:xfrm>
            <a:custGeom>
              <a:avLst/>
              <a:gdLst/>
              <a:ahLst/>
              <a:cxnLst/>
              <a:rect l="l" t="t" r="r" b="b"/>
              <a:pathLst>
                <a:path w="3366" h="3440" extrusionOk="0">
                  <a:moveTo>
                    <a:pt x="1382" y="0"/>
                  </a:moveTo>
                  <a:cubicBezTo>
                    <a:pt x="604" y="0"/>
                    <a:pt x="18" y="730"/>
                    <a:pt x="10" y="1719"/>
                  </a:cubicBezTo>
                  <a:cubicBezTo>
                    <a:pt x="1" y="2750"/>
                    <a:pt x="628" y="3422"/>
                    <a:pt x="1608" y="3440"/>
                  </a:cubicBezTo>
                  <a:cubicBezTo>
                    <a:pt x="1616" y="3440"/>
                    <a:pt x="1624" y="3440"/>
                    <a:pt x="1632" y="3440"/>
                  </a:cubicBezTo>
                  <a:cubicBezTo>
                    <a:pt x="2578" y="3440"/>
                    <a:pt x="3337" y="2673"/>
                    <a:pt x="3353" y="1701"/>
                  </a:cubicBezTo>
                  <a:cubicBezTo>
                    <a:pt x="3366" y="683"/>
                    <a:pt x="2629" y="35"/>
                    <a:pt x="1421" y="1"/>
                  </a:cubicBezTo>
                  <a:cubicBezTo>
                    <a:pt x="1408" y="1"/>
                    <a:pt x="1395" y="0"/>
                    <a:pt x="1382"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8"/>
            <p:cNvSpPr/>
            <p:nvPr/>
          </p:nvSpPr>
          <p:spPr>
            <a:xfrm>
              <a:off x="1455505" y="2245163"/>
              <a:ext cx="56565" cy="73060"/>
            </a:xfrm>
            <a:custGeom>
              <a:avLst/>
              <a:gdLst/>
              <a:ahLst/>
              <a:cxnLst/>
              <a:rect l="l" t="t" r="r" b="b"/>
              <a:pathLst>
                <a:path w="2013" h="2600" extrusionOk="0">
                  <a:moveTo>
                    <a:pt x="992" y="1"/>
                  </a:moveTo>
                  <a:cubicBezTo>
                    <a:pt x="386" y="1"/>
                    <a:pt x="25" y="481"/>
                    <a:pt x="12" y="1299"/>
                  </a:cubicBezTo>
                  <a:cubicBezTo>
                    <a:pt x="0" y="2057"/>
                    <a:pt x="412" y="2590"/>
                    <a:pt x="1008" y="2599"/>
                  </a:cubicBezTo>
                  <a:cubicBezTo>
                    <a:pt x="1010" y="2599"/>
                    <a:pt x="1012" y="2599"/>
                    <a:pt x="1013" y="2599"/>
                  </a:cubicBezTo>
                  <a:cubicBezTo>
                    <a:pt x="1588" y="2599"/>
                    <a:pt x="1992" y="2043"/>
                    <a:pt x="2004" y="1231"/>
                  </a:cubicBezTo>
                  <a:cubicBezTo>
                    <a:pt x="2013" y="528"/>
                    <a:pt x="1576" y="1"/>
                    <a:pt x="9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8"/>
            <p:cNvSpPr/>
            <p:nvPr/>
          </p:nvSpPr>
          <p:spPr>
            <a:xfrm>
              <a:off x="1335345" y="2401490"/>
              <a:ext cx="127911" cy="76572"/>
            </a:xfrm>
            <a:custGeom>
              <a:avLst/>
              <a:gdLst/>
              <a:ahLst/>
              <a:cxnLst/>
              <a:rect l="l" t="t" r="r" b="b"/>
              <a:pathLst>
                <a:path w="4552" h="2725" extrusionOk="0">
                  <a:moveTo>
                    <a:pt x="911" y="831"/>
                  </a:moveTo>
                  <a:lnTo>
                    <a:pt x="911" y="831"/>
                  </a:lnTo>
                  <a:cubicBezTo>
                    <a:pt x="1352" y="856"/>
                    <a:pt x="1780" y="890"/>
                    <a:pt x="2204" y="903"/>
                  </a:cubicBezTo>
                  <a:cubicBezTo>
                    <a:pt x="2350" y="906"/>
                    <a:pt x="2496" y="907"/>
                    <a:pt x="2644" y="907"/>
                  </a:cubicBezTo>
                  <a:cubicBezTo>
                    <a:pt x="2939" y="907"/>
                    <a:pt x="3243" y="903"/>
                    <a:pt x="3569" y="903"/>
                  </a:cubicBezTo>
                  <a:cubicBezTo>
                    <a:pt x="3412" y="1678"/>
                    <a:pt x="3141" y="1898"/>
                    <a:pt x="2370" y="1898"/>
                  </a:cubicBezTo>
                  <a:cubicBezTo>
                    <a:pt x="2326" y="1898"/>
                    <a:pt x="2281" y="1897"/>
                    <a:pt x="2234" y="1896"/>
                  </a:cubicBezTo>
                  <a:cubicBezTo>
                    <a:pt x="1475" y="1871"/>
                    <a:pt x="1030" y="1538"/>
                    <a:pt x="911" y="831"/>
                  </a:cubicBezTo>
                  <a:close/>
                  <a:moveTo>
                    <a:pt x="1293" y="1"/>
                  </a:moveTo>
                  <a:cubicBezTo>
                    <a:pt x="941" y="141"/>
                    <a:pt x="420" y="183"/>
                    <a:pt x="276" y="443"/>
                  </a:cubicBezTo>
                  <a:cubicBezTo>
                    <a:pt x="1" y="929"/>
                    <a:pt x="179" y="1496"/>
                    <a:pt x="543" y="1951"/>
                  </a:cubicBezTo>
                  <a:cubicBezTo>
                    <a:pt x="593" y="2020"/>
                    <a:pt x="658" y="2075"/>
                    <a:pt x="717" y="2134"/>
                  </a:cubicBezTo>
                  <a:cubicBezTo>
                    <a:pt x="1148" y="2519"/>
                    <a:pt x="1811" y="2724"/>
                    <a:pt x="2454" y="2724"/>
                  </a:cubicBezTo>
                  <a:cubicBezTo>
                    <a:pt x="2879" y="2724"/>
                    <a:pt x="3295" y="2634"/>
                    <a:pt x="3628" y="2446"/>
                  </a:cubicBezTo>
                  <a:cubicBezTo>
                    <a:pt x="4099" y="2186"/>
                    <a:pt x="4552" y="1398"/>
                    <a:pt x="4327" y="993"/>
                  </a:cubicBezTo>
                  <a:cubicBezTo>
                    <a:pt x="4137" y="661"/>
                    <a:pt x="3721" y="316"/>
                    <a:pt x="3357" y="252"/>
                  </a:cubicBezTo>
                  <a:cubicBezTo>
                    <a:pt x="3089" y="203"/>
                    <a:pt x="2814" y="188"/>
                    <a:pt x="2536" y="188"/>
                  </a:cubicBezTo>
                  <a:cubicBezTo>
                    <a:pt x="2139" y="188"/>
                    <a:pt x="1736" y="218"/>
                    <a:pt x="1340" y="218"/>
                  </a:cubicBezTo>
                  <a:cubicBezTo>
                    <a:pt x="1323" y="146"/>
                    <a:pt x="1306" y="73"/>
                    <a:pt x="12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8"/>
            <p:cNvSpPr/>
            <p:nvPr/>
          </p:nvSpPr>
          <p:spPr>
            <a:xfrm>
              <a:off x="1401439" y="3660163"/>
              <a:ext cx="20148" cy="79860"/>
            </a:xfrm>
            <a:custGeom>
              <a:avLst/>
              <a:gdLst/>
              <a:ahLst/>
              <a:cxnLst/>
              <a:rect l="l" t="t" r="r" b="b"/>
              <a:pathLst>
                <a:path w="717" h="2842" extrusionOk="0">
                  <a:moveTo>
                    <a:pt x="208" y="0"/>
                  </a:moveTo>
                  <a:cubicBezTo>
                    <a:pt x="136" y="975"/>
                    <a:pt x="68" y="1900"/>
                    <a:pt x="0" y="2820"/>
                  </a:cubicBezTo>
                  <a:cubicBezTo>
                    <a:pt x="34" y="2828"/>
                    <a:pt x="64" y="2837"/>
                    <a:pt x="94" y="2841"/>
                  </a:cubicBezTo>
                  <a:cubicBezTo>
                    <a:pt x="301" y="1946"/>
                    <a:pt x="505" y="1048"/>
                    <a:pt x="717" y="102"/>
                  </a:cubicBezTo>
                  <a:cubicBezTo>
                    <a:pt x="513" y="60"/>
                    <a:pt x="344" y="26"/>
                    <a:pt x="208"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8"/>
            <p:cNvSpPr/>
            <p:nvPr/>
          </p:nvSpPr>
          <p:spPr>
            <a:xfrm>
              <a:off x="1349171" y="3657662"/>
              <a:ext cx="38694" cy="112288"/>
            </a:xfrm>
            <a:custGeom>
              <a:avLst/>
              <a:gdLst/>
              <a:ahLst/>
              <a:cxnLst/>
              <a:rect l="l" t="t" r="r" b="b"/>
              <a:pathLst>
                <a:path w="1377" h="3996" extrusionOk="0">
                  <a:moveTo>
                    <a:pt x="1377" y="1"/>
                  </a:moveTo>
                  <a:lnTo>
                    <a:pt x="1377" y="1"/>
                  </a:lnTo>
                  <a:cubicBezTo>
                    <a:pt x="835" y="140"/>
                    <a:pt x="407" y="251"/>
                    <a:pt x="93" y="329"/>
                  </a:cubicBezTo>
                  <a:cubicBezTo>
                    <a:pt x="123" y="1163"/>
                    <a:pt x="262" y="1871"/>
                    <a:pt x="148" y="2534"/>
                  </a:cubicBezTo>
                  <a:cubicBezTo>
                    <a:pt x="0" y="3420"/>
                    <a:pt x="487" y="3740"/>
                    <a:pt x="1051" y="3995"/>
                  </a:cubicBezTo>
                  <a:cubicBezTo>
                    <a:pt x="1157" y="2717"/>
                    <a:pt x="1263" y="1414"/>
                    <a:pt x="1377"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8"/>
            <p:cNvSpPr/>
            <p:nvPr/>
          </p:nvSpPr>
          <p:spPr>
            <a:xfrm>
              <a:off x="1329387" y="2316512"/>
              <a:ext cx="53980" cy="67918"/>
            </a:xfrm>
            <a:custGeom>
              <a:avLst/>
              <a:gdLst/>
              <a:ahLst/>
              <a:cxnLst/>
              <a:rect l="l" t="t" r="r" b="b"/>
              <a:pathLst>
                <a:path w="1921" h="2417" extrusionOk="0">
                  <a:moveTo>
                    <a:pt x="1530" y="1"/>
                  </a:moveTo>
                  <a:cubicBezTo>
                    <a:pt x="1378" y="30"/>
                    <a:pt x="1182" y="13"/>
                    <a:pt x="1082" y="103"/>
                  </a:cubicBezTo>
                  <a:cubicBezTo>
                    <a:pt x="805" y="352"/>
                    <a:pt x="551" y="622"/>
                    <a:pt x="318" y="911"/>
                  </a:cubicBezTo>
                  <a:cubicBezTo>
                    <a:pt x="68" y="1218"/>
                    <a:pt x="0" y="1605"/>
                    <a:pt x="327" y="1865"/>
                  </a:cubicBezTo>
                  <a:cubicBezTo>
                    <a:pt x="645" y="2117"/>
                    <a:pt x="1048" y="2279"/>
                    <a:pt x="1433" y="2411"/>
                  </a:cubicBezTo>
                  <a:cubicBezTo>
                    <a:pt x="1445" y="2415"/>
                    <a:pt x="1457" y="2417"/>
                    <a:pt x="1471" y="2417"/>
                  </a:cubicBezTo>
                  <a:cubicBezTo>
                    <a:pt x="1594" y="2417"/>
                    <a:pt x="1771" y="2253"/>
                    <a:pt x="1921" y="2177"/>
                  </a:cubicBezTo>
                  <a:cubicBezTo>
                    <a:pt x="1810" y="2023"/>
                    <a:pt x="1734" y="1831"/>
                    <a:pt x="1589" y="1729"/>
                  </a:cubicBezTo>
                  <a:cubicBezTo>
                    <a:pt x="1407" y="1598"/>
                    <a:pt x="1175" y="1537"/>
                    <a:pt x="925" y="1432"/>
                  </a:cubicBezTo>
                  <a:cubicBezTo>
                    <a:pt x="1187" y="1073"/>
                    <a:pt x="1425" y="801"/>
                    <a:pt x="1589" y="494"/>
                  </a:cubicBezTo>
                  <a:cubicBezTo>
                    <a:pt x="1654" y="375"/>
                    <a:pt x="1555" y="166"/>
                    <a:pt x="15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8"/>
            <p:cNvSpPr/>
            <p:nvPr/>
          </p:nvSpPr>
          <p:spPr>
            <a:xfrm>
              <a:off x="1285325" y="2237436"/>
              <a:ext cx="55301" cy="68789"/>
            </a:xfrm>
            <a:custGeom>
              <a:avLst/>
              <a:gdLst/>
              <a:ahLst/>
              <a:cxnLst/>
              <a:rect l="l" t="t" r="r" b="b"/>
              <a:pathLst>
                <a:path w="1968" h="2448" extrusionOk="0">
                  <a:moveTo>
                    <a:pt x="755" y="0"/>
                  </a:moveTo>
                  <a:cubicBezTo>
                    <a:pt x="709" y="0"/>
                    <a:pt x="665" y="5"/>
                    <a:pt x="624" y="15"/>
                  </a:cubicBezTo>
                  <a:cubicBezTo>
                    <a:pt x="399" y="71"/>
                    <a:pt x="196" y="441"/>
                    <a:pt x="90" y="713"/>
                  </a:cubicBezTo>
                  <a:cubicBezTo>
                    <a:pt x="1" y="952"/>
                    <a:pt x="30" y="1251"/>
                    <a:pt x="60" y="1518"/>
                  </a:cubicBezTo>
                  <a:cubicBezTo>
                    <a:pt x="103" y="1936"/>
                    <a:pt x="217" y="2354"/>
                    <a:pt x="713" y="2434"/>
                  </a:cubicBezTo>
                  <a:cubicBezTo>
                    <a:pt x="768" y="2443"/>
                    <a:pt x="821" y="2448"/>
                    <a:pt x="873" y="2448"/>
                  </a:cubicBezTo>
                  <a:cubicBezTo>
                    <a:pt x="1271" y="2448"/>
                    <a:pt x="1537" y="2180"/>
                    <a:pt x="1722" y="1821"/>
                  </a:cubicBezTo>
                  <a:cubicBezTo>
                    <a:pt x="1823" y="1613"/>
                    <a:pt x="1865" y="1375"/>
                    <a:pt x="1967" y="1059"/>
                  </a:cubicBezTo>
                  <a:cubicBezTo>
                    <a:pt x="1836" y="821"/>
                    <a:pt x="1742" y="475"/>
                    <a:pt x="1518" y="295"/>
                  </a:cubicBezTo>
                  <a:cubicBezTo>
                    <a:pt x="1317" y="137"/>
                    <a:pt x="1007" y="0"/>
                    <a:pt x="7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1293643" y="3676546"/>
              <a:ext cx="40661" cy="63478"/>
            </a:xfrm>
            <a:custGeom>
              <a:avLst/>
              <a:gdLst/>
              <a:ahLst/>
              <a:cxnLst/>
              <a:rect l="l" t="t" r="r" b="b"/>
              <a:pathLst>
                <a:path w="1447" h="2259" extrusionOk="0">
                  <a:moveTo>
                    <a:pt x="1446" y="1"/>
                  </a:moveTo>
                  <a:cubicBezTo>
                    <a:pt x="946" y="367"/>
                    <a:pt x="505" y="686"/>
                    <a:pt x="1" y="1048"/>
                  </a:cubicBezTo>
                  <a:cubicBezTo>
                    <a:pt x="510" y="1478"/>
                    <a:pt x="930" y="1828"/>
                    <a:pt x="1446" y="2258"/>
                  </a:cubicBezTo>
                  <a:lnTo>
                    <a:pt x="1446" y="1"/>
                  </a:ln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8"/>
            <p:cNvSpPr/>
            <p:nvPr/>
          </p:nvSpPr>
          <p:spPr>
            <a:xfrm>
              <a:off x="1243426" y="2626888"/>
              <a:ext cx="131705" cy="341415"/>
            </a:xfrm>
            <a:custGeom>
              <a:avLst/>
              <a:gdLst/>
              <a:ahLst/>
              <a:cxnLst/>
              <a:rect l="l" t="t" r="r" b="b"/>
              <a:pathLst>
                <a:path w="4687" h="12150" extrusionOk="0">
                  <a:moveTo>
                    <a:pt x="4687" y="1"/>
                  </a:moveTo>
                  <a:cubicBezTo>
                    <a:pt x="2788" y="222"/>
                    <a:pt x="1505" y="1521"/>
                    <a:pt x="0" y="2432"/>
                  </a:cubicBezTo>
                  <a:cubicBezTo>
                    <a:pt x="373" y="5806"/>
                    <a:pt x="1674" y="8958"/>
                    <a:pt x="2560" y="12149"/>
                  </a:cubicBezTo>
                  <a:cubicBezTo>
                    <a:pt x="3262" y="8130"/>
                    <a:pt x="3971" y="4081"/>
                    <a:pt x="4687"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28"/>
          <p:cNvGrpSpPr/>
          <p:nvPr/>
        </p:nvGrpSpPr>
        <p:grpSpPr>
          <a:xfrm rot="-725115">
            <a:off x="282188" y="2173552"/>
            <a:ext cx="2660044" cy="2631320"/>
            <a:chOff x="6292350" y="1776075"/>
            <a:chExt cx="2430925" cy="2404675"/>
          </a:xfrm>
        </p:grpSpPr>
        <p:sp>
          <p:nvSpPr>
            <p:cNvPr id="753" name="Google Shape;753;p28"/>
            <p:cNvSpPr/>
            <p:nvPr/>
          </p:nvSpPr>
          <p:spPr>
            <a:xfrm>
              <a:off x="8561175" y="2542400"/>
              <a:ext cx="5350" cy="1550"/>
            </a:xfrm>
            <a:custGeom>
              <a:avLst/>
              <a:gdLst/>
              <a:ahLst/>
              <a:cxnLst/>
              <a:rect l="l" t="t" r="r" b="b"/>
              <a:pathLst>
                <a:path w="214" h="62" extrusionOk="0">
                  <a:moveTo>
                    <a:pt x="0" y="0"/>
                  </a:moveTo>
                  <a:lnTo>
                    <a:pt x="0" y="0"/>
                  </a:lnTo>
                  <a:cubicBezTo>
                    <a:pt x="71" y="23"/>
                    <a:pt x="143" y="43"/>
                    <a:pt x="210" y="62"/>
                  </a:cubicBezTo>
                  <a:cubicBezTo>
                    <a:pt x="210" y="57"/>
                    <a:pt x="214" y="57"/>
                    <a:pt x="214" y="53"/>
                  </a:cubicBezTo>
                  <a:cubicBezTo>
                    <a:pt x="143" y="39"/>
                    <a:pt x="71" y="19"/>
                    <a:pt x="0" y="0"/>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8"/>
            <p:cNvSpPr/>
            <p:nvPr/>
          </p:nvSpPr>
          <p:spPr>
            <a:xfrm>
              <a:off x="8450850" y="1776075"/>
              <a:ext cx="272425" cy="322175"/>
            </a:xfrm>
            <a:custGeom>
              <a:avLst/>
              <a:gdLst/>
              <a:ahLst/>
              <a:cxnLst/>
              <a:rect l="l" t="t" r="r" b="b"/>
              <a:pathLst>
                <a:path w="10897" h="12887" extrusionOk="0">
                  <a:moveTo>
                    <a:pt x="7850" y="749"/>
                  </a:moveTo>
                  <a:cubicBezTo>
                    <a:pt x="8476" y="749"/>
                    <a:pt x="9034" y="1039"/>
                    <a:pt x="9535" y="1407"/>
                  </a:cubicBezTo>
                  <a:cubicBezTo>
                    <a:pt x="9678" y="1508"/>
                    <a:pt x="9783" y="1802"/>
                    <a:pt x="9746" y="1966"/>
                  </a:cubicBezTo>
                  <a:cubicBezTo>
                    <a:pt x="9604" y="2603"/>
                    <a:pt x="9394" y="3222"/>
                    <a:pt x="9177" y="3956"/>
                  </a:cubicBezTo>
                  <a:cubicBezTo>
                    <a:pt x="8403" y="3078"/>
                    <a:pt x="7542" y="2789"/>
                    <a:pt x="6639" y="2789"/>
                  </a:cubicBezTo>
                  <a:cubicBezTo>
                    <a:pt x="6136" y="2789"/>
                    <a:pt x="5619" y="2879"/>
                    <a:pt x="5097" y="3007"/>
                  </a:cubicBezTo>
                  <a:cubicBezTo>
                    <a:pt x="3585" y="3373"/>
                    <a:pt x="2283" y="5458"/>
                    <a:pt x="2641" y="6875"/>
                  </a:cubicBezTo>
                  <a:cubicBezTo>
                    <a:pt x="2962" y="8140"/>
                    <a:pt x="4392" y="9423"/>
                    <a:pt x="5680" y="9560"/>
                  </a:cubicBezTo>
                  <a:cubicBezTo>
                    <a:pt x="6637" y="9661"/>
                    <a:pt x="7600" y="9712"/>
                    <a:pt x="8682" y="9790"/>
                  </a:cubicBezTo>
                  <a:cubicBezTo>
                    <a:pt x="8663" y="10180"/>
                    <a:pt x="8650" y="10633"/>
                    <a:pt x="8608" y="11083"/>
                  </a:cubicBezTo>
                  <a:cubicBezTo>
                    <a:pt x="8605" y="11171"/>
                    <a:pt x="8509" y="11298"/>
                    <a:pt x="8431" y="11321"/>
                  </a:cubicBezTo>
                  <a:cubicBezTo>
                    <a:pt x="7398" y="11616"/>
                    <a:pt x="6402" y="12068"/>
                    <a:pt x="5303" y="12068"/>
                  </a:cubicBezTo>
                  <a:cubicBezTo>
                    <a:pt x="5139" y="12068"/>
                    <a:pt x="4973" y="12058"/>
                    <a:pt x="4805" y="12036"/>
                  </a:cubicBezTo>
                  <a:cubicBezTo>
                    <a:pt x="2734" y="11771"/>
                    <a:pt x="1262" y="10377"/>
                    <a:pt x="904" y="8305"/>
                  </a:cubicBezTo>
                  <a:cubicBezTo>
                    <a:pt x="726" y="7260"/>
                    <a:pt x="776" y="6233"/>
                    <a:pt x="1005" y="5202"/>
                  </a:cubicBezTo>
                  <a:cubicBezTo>
                    <a:pt x="1468" y="3157"/>
                    <a:pt x="2839" y="1934"/>
                    <a:pt x="4695" y="1260"/>
                  </a:cubicBezTo>
                  <a:cubicBezTo>
                    <a:pt x="5607" y="930"/>
                    <a:pt x="6624" y="880"/>
                    <a:pt x="7596" y="765"/>
                  </a:cubicBezTo>
                  <a:cubicBezTo>
                    <a:pt x="7682" y="754"/>
                    <a:pt x="7767" y="749"/>
                    <a:pt x="7850" y="749"/>
                  </a:cubicBezTo>
                  <a:close/>
                  <a:moveTo>
                    <a:pt x="7136" y="1"/>
                  </a:moveTo>
                  <a:cubicBezTo>
                    <a:pt x="4899" y="1"/>
                    <a:pt x="2599" y="1060"/>
                    <a:pt x="1206" y="2869"/>
                  </a:cubicBezTo>
                  <a:cubicBezTo>
                    <a:pt x="285" y="4070"/>
                    <a:pt x="1" y="5519"/>
                    <a:pt x="28" y="7017"/>
                  </a:cubicBezTo>
                  <a:cubicBezTo>
                    <a:pt x="28" y="7274"/>
                    <a:pt x="19" y="7530"/>
                    <a:pt x="33" y="7787"/>
                  </a:cubicBezTo>
                  <a:cubicBezTo>
                    <a:pt x="179" y="10423"/>
                    <a:pt x="2036" y="12471"/>
                    <a:pt x="4617" y="12838"/>
                  </a:cubicBezTo>
                  <a:cubicBezTo>
                    <a:pt x="4849" y="12871"/>
                    <a:pt x="5078" y="12886"/>
                    <a:pt x="5304" y="12886"/>
                  </a:cubicBezTo>
                  <a:cubicBezTo>
                    <a:pt x="6625" y="12886"/>
                    <a:pt x="7849" y="12366"/>
                    <a:pt x="9087" y="11935"/>
                  </a:cubicBezTo>
                  <a:cubicBezTo>
                    <a:pt x="9215" y="11889"/>
                    <a:pt x="9375" y="11701"/>
                    <a:pt x="9379" y="11573"/>
                  </a:cubicBezTo>
                  <a:cubicBezTo>
                    <a:pt x="9407" y="10738"/>
                    <a:pt x="9434" y="9895"/>
                    <a:pt x="9375" y="9066"/>
                  </a:cubicBezTo>
                  <a:cubicBezTo>
                    <a:pt x="9355" y="8779"/>
                    <a:pt x="9182" y="8643"/>
                    <a:pt x="8934" y="8643"/>
                  </a:cubicBezTo>
                  <a:cubicBezTo>
                    <a:pt x="8841" y="8643"/>
                    <a:pt x="8738" y="8662"/>
                    <a:pt x="8628" y="8699"/>
                  </a:cubicBezTo>
                  <a:cubicBezTo>
                    <a:pt x="8317" y="8806"/>
                    <a:pt x="7977" y="8916"/>
                    <a:pt x="7652" y="8916"/>
                  </a:cubicBezTo>
                  <a:cubicBezTo>
                    <a:pt x="7627" y="8916"/>
                    <a:pt x="7603" y="8916"/>
                    <a:pt x="7578" y="8914"/>
                  </a:cubicBezTo>
                  <a:cubicBezTo>
                    <a:pt x="6832" y="8874"/>
                    <a:pt x="6083" y="8791"/>
                    <a:pt x="5351" y="8653"/>
                  </a:cubicBezTo>
                  <a:cubicBezTo>
                    <a:pt x="4585" y="8506"/>
                    <a:pt x="3490" y="7181"/>
                    <a:pt x="3426" y="6426"/>
                  </a:cubicBezTo>
                  <a:cubicBezTo>
                    <a:pt x="3348" y="5450"/>
                    <a:pt x="4443" y="3986"/>
                    <a:pt x="5429" y="3767"/>
                  </a:cubicBezTo>
                  <a:cubicBezTo>
                    <a:pt x="5829" y="3677"/>
                    <a:pt x="6219" y="3619"/>
                    <a:pt x="6594" y="3619"/>
                  </a:cubicBezTo>
                  <a:cubicBezTo>
                    <a:pt x="7401" y="3619"/>
                    <a:pt x="8134" y="3890"/>
                    <a:pt x="8732" y="4698"/>
                  </a:cubicBezTo>
                  <a:cubicBezTo>
                    <a:pt x="8887" y="4904"/>
                    <a:pt x="9047" y="5003"/>
                    <a:pt x="9201" y="5003"/>
                  </a:cubicBezTo>
                  <a:cubicBezTo>
                    <a:pt x="9389" y="5003"/>
                    <a:pt x="9569" y="4856"/>
                    <a:pt x="9723" y="4579"/>
                  </a:cubicBezTo>
                  <a:cubicBezTo>
                    <a:pt x="9929" y="4212"/>
                    <a:pt x="10112" y="3827"/>
                    <a:pt x="10245" y="3428"/>
                  </a:cubicBezTo>
                  <a:cubicBezTo>
                    <a:pt x="10896" y="1462"/>
                    <a:pt x="10393" y="513"/>
                    <a:pt x="8449" y="128"/>
                  </a:cubicBezTo>
                  <a:cubicBezTo>
                    <a:pt x="8019" y="42"/>
                    <a:pt x="7579" y="1"/>
                    <a:pt x="71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8"/>
            <p:cNvSpPr/>
            <p:nvPr/>
          </p:nvSpPr>
          <p:spPr>
            <a:xfrm>
              <a:off x="8469000" y="1794800"/>
              <a:ext cx="226450" cy="282975"/>
            </a:xfrm>
            <a:custGeom>
              <a:avLst/>
              <a:gdLst/>
              <a:ahLst/>
              <a:cxnLst/>
              <a:rect l="l" t="t" r="r" b="b"/>
              <a:pathLst>
                <a:path w="9058" h="11319" extrusionOk="0">
                  <a:moveTo>
                    <a:pt x="7123" y="0"/>
                  </a:moveTo>
                  <a:cubicBezTo>
                    <a:pt x="7040" y="0"/>
                    <a:pt x="6956" y="5"/>
                    <a:pt x="6871" y="16"/>
                  </a:cubicBezTo>
                  <a:cubicBezTo>
                    <a:pt x="5899" y="130"/>
                    <a:pt x="4881" y="181"/>
                    <a:pt x="3970" y="511"/>
                  </a:cubicBezTo>
                  <a:cubicBezTo>
                    <a:pt x="2113" y="1185"/>
                    <a:pt x="743" y="2408"/>
                    <a:pt x="280" y="4453"/>
                  </a:cubicBezTo>
                  <a:cubicBezTo>
                    <a:pt x="51" y="5484"/>
                    <a:pt x="1" y="6511"/>
                    <a:pt x="179" y="7556"/>
                  </a:cubicBezTo>
                  <a:cubicBezTo>
                    <a:pt x="537" y="9629"/>
                    <a:pt x="2008" y="11022"/>
                    <a:pt x="4080" y="11287"/>
                  </a:cubicBezTo>
                  <a:cubicBezTo>
                    <a:pt x="4248" y="11309"/>
                    <a:pt x="4414" y="11319"/>
                    <a:pt x="4578" y="11319"/>
                  </a:cubicBezTo>
                  <a:cubicBezTo>
                    <a:pt x="5677" y="11319"/>
                    <a:pt x="6672" y="10867"/>
                    <a:pt x="7706" y="10572"/>
                  </a:cubicBezTo>
                  <a:cubicBezTo>
                    <a:pt x="7783" y="10549"/>
                    <a:pt x="7879" y="10421"/>
                    <a:pt x="7883" y="10334"/>
                  </a:cubicBezTo>
                  <a:cubicBezTo>
                    <a:pt x="7925" y="9884"/>
                    <a:pt x="7938" y="9431"/>
                    <a:pt x="7957" y="9041"/>
                  </a:cubicBezTo>
                  <a:cubicBezTo>
                    <a:pt x="6874" y="8963"/>
                    <a:pt x="5912" y="8912"/>
                    <a:pt x="4954" y="8811"/>
                  </a:cubicBezTo>
                  <a:cubicBezTo>
                    <a:pt x="3666" y="8674"/>
                    <a:pt x="2236" y="7391"/>
                    <a:pt x="1916" y="6126"/>
                  </a:cubicBezTo>
                  <a:cubicBezTo>
                    <a:pt x="1558" y="4709"/>
                    <a:pt x="2860" y="2624"/>
                    <a:pt x="4373" y="2257"/>
                  </a:cubicBezTo>
                  <a:cubicBezTo>
                    <a:pt x="4894" y="2129"/>
                    <a:pt x="5410" y="2040"/>
                    <a:pt x="5913" y="2040"/>
                  </a:cubicBezTo>
                  <a:cubicBezTo>
                    <a:pt x="6816" y="2040"/>
                    <a:pt x="7677" y="2329"/>
                    <a:pt x="8452" y="3207"/>
                  </a:cubicBezTo>
                  <a:cubicBezTo>
                    <a:pt x="8668" y="2473"/>
                    <a:pt x="8878" y="1854"/>
                    <a:pt x="9020" y="1217"/>
                  </a:cubicBezTo>
                  <a:cubicBezTo>
                    <a:pt x="9057" y="1051"/>
                    <a:pt x="8952" y="759"/>
                    <a:pt x="8809" y="658"/>
                  </a:cubicBezTo>
                  <a:cubicBezTo>
                    <a:pt x="8307" y="290"/>
                    <a:pt x="7749" y="0"/>
                    <a:pt x="7123"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8268000" y="2156200"/>
              <a:ext cx="351575" cy="357475"/>
            </a:xfrm>
            <a:custGeom>
              <a:avLst/>
              <a:gdLst/>
              <a:ahLst/>
              <a:cxnLst/>
              <a:rect l="l" t="t" r="r" b="b"/>
              <a:pathLst>
                <a:path w="14063" h="14299" extrusionOk="0">
                  <a:moveTo>
                    <a:pt x="10652" y="933"/>
                  </a:moveTo>
                  <a:cubicBezTo>
                    <a:pt x="11454" y="1520"/>
                    <a:pt x="12160" y="2061"/>
                    <a:pt x="12898" y="2556"/>
                  </a:cubicBezTo>
                  <a:cubicBezTo>
                    <a:pt x="13210" y="2767"/>
                    <a:pt x="13282" y="2964"/>
                    <a:pt x="13159" y="3321"/>
                  </a:cubicBezTo>
                  <a:cubicBezTo>
                    <a:pt x="12207" y="6011"/>
                    <a:pt x="11266" y="8706"/>
                    <a:pt x="10336" y="11407"/>
                  </a:cubicBezTo>
                  <a:cubicBezTo>
                    <a:pt x="10098" y="12094"/>
                    <a:pt x="9896" y="12800"/>
                    <a:pt x="9640" y="13611"/>
                  </a:cubicBezTo>
                  <a:cubicBezTo>
                    <a:pt x="8898" y="13392"/>
                    <a:pt x="8140" y="13167"/>
                    <a:pt x="7366" y="12938"/>
                  </a:cubicBezTo>
                  <a:cubicBezTo>
                    <a:pt x="7742" y="11884"/>
                    <a:pt x="8081" y="10898"/>
                    <a:pt x="8457" y="9926"/>
                  </a:cubicBezTo>
                  <a:cubicBezTo>
                    <a:pt x="8664" y="9395"/>
                    <a:pt x="8548" y="8958"/>
                    <a:pt x="8100" y="8674"/>
                  </a:cubicBezTo>
                  <a:cubicBezTo>
                    <a:pt x="7595" y="8359"/>
                    <a:pt x="7050" y="8079"/>
                    <a:pt x="6482" y="7900"/>
                  </a:cubicBezTo>
                  <a:cubicBezTo>
                    <a:pt x="6452" y="7890"/>
                    <a:pt x="6419" y="7886"/>
                    <a:pt x="6384" y="7886"/>
                  </a:cubicBezTo>
                  <a:cubicBezTo>
                    <a:pt x="6167" y="7886"/>
                    <a:pt x="5858" y="8050"/>
                    <a:pt x="5693" y="8212"/>
                  </a:cubicBezTo>
                  <a:cubicBezTo>
                    <a:pt x="4763" y="9120"/>
                    <a:pt x="3878" y="10068"/>
                    <a:pt x="2971" y="10999"/>
                  </a:cubicBezTo>
                  <a:cubicBezTo>
                    <a:pt x="2598" y="11378"/>
                    <a:pt x="2352" y="11574"/>
                    <a:pt x="2106" y="11574"/>
                  </a:cubicBezTo>
                  <a:cubicBezTo>
                    <a:pt x="1834" y="11574"/>
                    <a:pt x="1564" y="11336"/>
                    <a:pt x="1124" y="10843"/>
                  </a:cubicBezTo>
                  <a:cubicBezTo>
                    <a:pt x="4322" y="7515"/>
                    <a:pt x="7531" y="4179"/>
                    <a:pt x="10652" y="933"/>
                  </a:cubicBezTo>
                  <a:close/>
                  <a:moveTo>
                    <a:pt x="10785" y="1"/>
                  </a:moveTo>
                  <a:cubicBezTo>
                    <a:pt x="10613" y="1"/>
                    <a:pt x="10444" y="87"/>
                    <a:pt x="10264" y="267"/>
                  </a:cubicBezTo>
                  <a:cubicBezTo>
                    <a:pt x="9118" y="1422"/>
                    <a:pt x="7949" y="2554"/>
                    <a:pt x="6825" y="3738"/>
                  </a:cubicBezTo>
                  <a:cubicBezTo>
                    <a:pt x="4823" y="5850"/>
                    <a:pt x="2852" y="7991"/>
                    <a:pt x="867" y="10118"/>
                  </a:cubicBezTo>
                  <a:cubicBezTo>
                    <a:pt x="1" y="11044"/>
                    <a:pt x="20" y="11212"/>
                    <a:pt x="1078" y="11933"/>
                  </a:cubicBezTo>
                  <a:cubicBezTo>
                    <a:pt x="1156" y="11984"/>
                    <a:pt x="1234" y="12028"/>
                    <a:pt x="1312" y="12075"/>
                  </a:cubicBezTo>
                  <a:cubicBezTo>
                    <a:pt x="1709" y="12313"/>
                    <a:pt x="1974" y="12441"/>
                    <a:pt x="2214" y="12441"/>
                  </a:cubicBezTo>
                  <a:cubicBezTo>
                    <a:pt x="2496" y="12441"/>
                    <a:pt x="2745" y="12264"/>
                    <a:pt x="3136" y="11883"/>
                  </a:cubicBezTo>
                  <a:cubicBezTo>
                    <a:pt x="4038" y="11003"/>
                    <a:pt x="4928" y="10109"/>
                    <a:pt x="5803" y="9202"/>
                  </a:cubicBezTo>
                  <a:cubicBezTo>
                    <a:pt x="6145" y="8846"/>
                    <a:pt x="6309" y="8686"/>
                    <a:pt x="6520" y="8686"/>
                  </a:cubicBezTo>
                  <a:cubicBezTo>
                    <a:pt x="6694" y="8686"/>
                    <a:pt x="6899" y="8794"/>
                    <a:pt x="7261" y="8990"/>
                  </a:cubicBezTo>
                  <a:cubicBezTo>
                    <a:pt x="7732" y="9252"/>
                    <a:pt x="7852" y="9537"/>
                    <a:pt x="7623" y="10050"/>
                  </a:cubicBezTo>
                  <a:cubicBezTo>
                    <a:pt x="7247" y="10903"/>
                    <a:pt x="6939" y="11782"/>
                    <a:pt x="6609" y="12658"/>
                  </a:cubicBezTo>
                  <a:cubicBezTo>
                    <a:pt x="6468" y="13024"/>
                    <a:pt x="6390" y="13414"/>
                    <a:pt x="6866" y="13574"/>
                  </a:cubicBezTo>
                  <a:cubicBezTo>
                    <a:pt x="7623" y="13822"/>
                    <a:pt x="8397" y="14028"/>
                    <a:pt x="9163" y="14248"/>
                  </a:cubicBezTo>
                  <a:cubicBezTo>
                    <a:pt x="9231" y="14266"/>
                    <a:pt x="9300" y="14285"/>
                    <a:pt x="9368" y="14299"/>
                  </a:cubicBezTo>
                  <a:cubicBezTo>
                    <a:pt x="9382" y="14257"/>
                    <a:pt x="9391" y="14217"/>
                    <a:pt x="9405" y="14175"/>
                  </a:cubicBezTo>
                  <a:cubicBezTo>
                    <a:pt x="9528" y="14175"/>
                    <a:pt x="9656" y="14192"/>
                    <a:pt x="9778" y="14192"/>
                  </a:cubicBezTo>
                  <a:cubicBezTo>
                    <a:pt x="9857" y="14192"/>
                    <a:pt x="9933" y="14185"/>
                    <a:pt x="10005" y="14162"/>
                  </a:cubicBezTo>
                  <a:cubicBezTo>
                    <a:pt x="10175" y="14111"/>
                    <a:pt x="10400" y="13979"/>
                    <a:pt x="10450" y="13832"/>
                  </a:cubicBezTo>
                  <a:cubicBezTo>
                    <a:pt x="11142" y="11806"/>
                    <a:pt x="11816" y="9775"/>
                    <a:pt x="12472" y="7740"/>
                  </a:cubicBezTo>
                  <a:cubicBezTo>
                    <a:pt x="12953" y="6246"/>
                    <a:pt x="13389" y="4738"/>
                    <a:pt x="13856" y="3239"/>
                  </a:cubicBezTo>
                  <a:cubicBezTo>
                    <a:pt x="14062" y="2579"/>
                    <a:pt x="13788" y="2176"/>
                    <a:pt x="13265" y="1808"/>
                  </a:cubicBezTo>
                  <a:cubicBezTo>
                    <a:pt x="12596" y="1337"/>
                    <a:pt x="11958" y="819"/>
                    <a:pt x="11350" y="277"/>
                  </a:cubicBezTo>
                  <a:cubicBezTo>
                    <a:pt x="11148" y="96"/>
                    <a:pt x="10965" y="1"/>
                    <a:pt x="107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8"/>
            <p:cNvSpPr/>
            <p:nvPr/>
          </p:nvSpPr>
          <p:spPr>
            <a:xfrm>
              <a:off x="8296075" y="2179525"/>
              <a:ext cx="304025" cy="316975"/>
            </a:xfrm>
            <a:custGeom>
              <a:avLst/>
              <a:gdLst/>
              <a:ahLst/>
              <a:cxnLst/>
              <a:rect l="l" t="t" r="r" b="b"/>
              <a:pathLst>
                <a:path w="12161" h="12679" extrusionOk="0">
                  <a:moveTo>
                    <a:pt x="9630" y="2783"/>
                  </a:moveTo>
                  <a:cubicBezTo>
                    <a:pt x="10198" y="2796"/>
                    <a:pt x="10396" y="3062"/>
                    <a:pt x="10231" y="3488"/>
                  </a:cubicBezTo>
                  <a:cubicBezTo>
                    <a:pt x="10034" y="3997"/>
                    <a:pt x="9754" y="4478"/>
                    <a:pt x="9571" y="4993"/>
                  </a:cubicBezTo>
                  <a:cubicBezTo>
                    <a:pt x="9369" y="5538"/>
                    <a:pt x="9218" y="6102"/>
                    <a:pt x="9085" y="6665"/>
                  </a:cubicBezTo>
                  <a:cubicBezTo>
                    <a:pt x="9014" y="6962"/>
                    <a:pt x="8872" y="7213"/>
                    <a:pt x="8645" y="7213"/>
                  </a:cubicBezTo>
                  <a:cubicBezTo>
                    <a:pt x="8578" y="7213"/>
                    <a:pt x="8503" y="7191"/>
                    <a:pt x="8420" y="7141"/>
                  </a:cubicBezTo>
                  <a:cubicBezTo>
                    <a:pt x="7710" y="6715"/>
                    <a:pt x="7045" y="6201"/>
                    <a:pt x="6403" y="5675"/>
                  </a:cubicBezTo>
                  <a:cubicBezTo>
                    <a:pt x="6087" y="5418"/>
                    <a:pt x="6184" y="5078"/>
                    <a:pt x="6509" y="4840"/>
                  </a:cubicBezTo>
                  <a:cubicBezTo>
                    <a:pt x="7353" y="4231"/>
                    <a:pt x="8195" y="3616"/>
                    <a:pt x="9053" y="3025"/>
                  </a:cubicBezTo>
                  <a:cubicBezTo>
                    <a:pt x="9254" y="2888"/>
                    <a:pt x="9511" y="2829"/>
                    <a:pt x="9630" y="2783"/>
                  </a:cubicBezTo>
                  <a:close/>
                  <a:moveTo>
                    <a:pt x="9529" y="0"/>
                  </a:moveTo>
                  <a:cubicBezTo>
                    <a:pt x="6409" y="3246"/>
                    <a:pt x="3199" y="6582"/>
                    <a:pt x="0" y="9910"/>
                  </a:cubicBezTo>
                  <a:cubicBezTo>
                    <a:pt x="440" y="10403"/>
                    <a:pt x="711" y="10641"/>
                    <a:pt x="982" y="10641"/>
                  </a:cubicBezTo>
                  <a:cubicBezTo>
                    <a:pt x="1229" y="10641"/>
                    <a:pt x="1475" y="10445"/>
                    <a:pt x="1848" y="10066"/>
                  </a:cubicBezTo>
                  <a:cubicBezTo>
                    <a:pt x="2755" y="9135"/>
                    <a:pt x="3639" y="8187"/>
                    <a:pt x="4570" y="7279"/>
                  </a:cubicBezTo>
                  <a:cubicBezTo>
                    <a:pt x="4735" y="7117"/>
                    <a:pt x="5043" y="6953"/>
                    <a:pt x="5260" y="6953"/>
                  </a:cubicBezTo>
                  <a:cubicBezTo>
                    <a:pt x="5296" y="6953"/>
                    <a:pt x="5329" y="6957"/>
                    <a:pt x="5359" y="6967"/>
                  </a:cubicBezTo>
                  <a:cubicBezTo>
                    <a:pt x="5927" y="7146"/>
                    <a:pt x="6472" y="7426"/>
                    <a:pt x="6977" y="7741"/>
                  </a:cubicBezTo>
                  <a:cubicBezTo>
                    <a:pt x="7425" y="8025"/>
                    <a:pt x="7540" y="8462"/>
                    <a:pt x="7333" y="8993"/>
                  </a:cubicBezTo>
                  <a:cubicBezTo>
                    <a:pt x="6958" y="9965"/>
                    <a:pt x="6619" y="10951"/>
                    <a:pt x="6243" y="12005"/>
                  </a:cubicBezTo>
                  <a:cubicBezTo>
                    <a:pt x="7016" y="12234"/>
                    <a:pt x="7773" y="12459"/>
                    <a:pt x="8516" y="12678"/>
                  </a:cubicBezTo>
                  <a:cubicBezTo>
                    <a:pt x="8773" y="11867"/>
                    <a:pt x="8974" y="11161"/>
                    <a:pt x="9213" y="10474"/>
                  </a:cubicBezTo>
                  <a:cubicBezTo>
                    <a:pt x="10142" y="7774"/>
                    <a:pt x="11083" y="5079"/>
                    <a:pt x="12036" y="2388"/>
                  </a:cubicBezTo>
                  <a:cubicBezTo>
                    <a:pt x="12160" y="2031"/>
                    <a:pt x="12087" y="1834"/>
                    <a:pt x="11775" y="1623"/>
                  </a:cubicBezTo>
                  <a:cubicBezTo>
                    <a:pt x="11037" y="1128"/>
                    <a:pt x="10332" y="587"/>
                    <a:pt x="9529"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8"/>
            <p:cNvSpPr/>
            <p:nvPr/>
          </p:nvSpPr>
          <p:spPr>
            <a:xfrm>
              <a:off x="8448250" y="2249075"/>
              <a:ext cx="107725" cy="110775"/>
            </a:xfrm>
            <a:custGeom>
              <a:avLst/>
              <a:gdLst/>
              <a:ahLst/>
              <a:cxnLst/>
              <a:rect l="l" t="t" r="r" b="b"/>
              <a:pathLst>
                <a:path w="4309" h="4431" extrusionOk="0">
                  <a:moveTo>
                    <a:pt x="3048" y="1141"/>
                  </a:moveTo>
                  <a:lnTo>
                    <a:pt x="3048" y="1141"/>
                  </a:lnTo>
                  <a:cubicBezTo>
                    <a:pt x="2704" y="1985"/>
                    <a:pt x="2430" y="2673"/>
                    <a:pt x="2127" y="3419"/>
                  </a:cubicBezTo>
                  <a:cubicBezTo>
                    <a:pt x="1770" y="3196"/>
                    <a:pt x="1398" y="2961"/>
                    <a:pt x="939" y="2677"/>
                  </a:cubicBezTo>
                  <a:cubicBezTo>
                    <a:pt x="1650" y="2159"/>
                    <a:pt x="2287" y="1696"/>
                    <a:pt x="3048" y="1141"/>
                  </a:cubicBezTo>
                  <a:close/>
                  <a:moveTo>
                    <a:pt x="3543" y="1"/>
                  </a:moveTo>
                  <a:cubicBezTo>
                    <a:pt x="3424" y="47"/>
                    <a:pt x="3167" y="106"/>
                    <a:pt x="2966" y="243"/>
                  </a:cubicBezTo>
                  <a:cubicBezTo>
                    <a:pt x="2108" y="834"/>
                    <a:pt x="1265" y="1449"/>
                    <a:pt x="422" y="2058"/>
                  </a:cubicBezTo>
                  <a:cubicBezTo>
                    <a:pt x="97" y="2296"/>
                    <a:pt x="0" y="2635"/>
                    <a:pt x="316" y="2892"/>
                  </a:cubicBezTo>
                  <a:cubicBezTo>
                    <a:pt x="958" y="3419"/>
                    <a:pt x="1623" y="3933"/>
                    <a:pt x="2333" y="4359"/>
                  </a:cubicBezTo>
                  <a:cubicBezTo>
                    <a:pt x="2416" y="4408"/>
                    <a:pt x="2490" y="4430"/>
                    <a:pt x="2558" y="4430"/>
                  </a:cubicBezTo>
                  <a:cubicBezTo>
                    <a:pt x="2785" y="4430"/>
                    <a:pt x="2927" y="4180"/>
                    <a:pt x="2998" y="3882"/>
                  </a:cubicBezTo>
                  <a:cubicBezTo>
                    <a:pt x="3131" y="3319"/>
                    <a:pt x="3282" y="2755"/>
                    <a:pt x="3484" y="2210"/>
                  </a:cubicBezTo>
                  <a:cubicBezTo>
                    <a:pt x="3667" y="1696"/>
                    <a:pt x="3947" y="1215"/>
                    <a:pt x="4144" y="706"/>
                  </a:cubicBezTo>
                  <a:cubicBezTo>
                    <a:pt x="4309" y="280"/>
                    <a:pt x="4111" y="14"/>
                    <a:pt x="35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8099100" y="1941550"/>
              <a:ext cx="366950" cy="360725"/>
            </a:xfrm>
            <a:custGeom>
              <a:avLst/>
              <a:gdLst/>
              <a:ahLst/>
              <a:cxnLst/>
              <a:rect l="l" t="t" r="r" b="b"/>
              <a:pathLst>
                <a:path w="14678" h="14429" extrusionOk="0">
                  <a:moveTo>
                    <a:pt x="5304" y="659"/>
                  </a:moveTo>
                  <a:cubicBezTo>
                    <a:pt x="5608" y="659"/>
                    <a:pt x="5920" y="684"/>
                    <a:pt x="6243" y="732"/>
                  </a:cubicBezTo>
                  <a:cubicBezTo>
                    <a:pt x="7879" y="980"/>
                    <a:pt x="8746" y="2226"/>
                    <a:pt x="8452" y="3854"/>
                  </a:cubicBezTo>
                  <a:cubicBezTo>
                    <a:pt x="8365" y="4321"/>
                    <a:pt x="8214" y="4775"/>
                    <a:pt x="8136" y="5243"/>
                  </a:cubicBezTo>
                  <a:cubicBezTo>
                    <a:pt x="8108" y="5413"/>
                    <a:pt x="8167" y="5682"/>
                    <a:pt x="8283" y="5760"/>
                  </a:cubicBezTo>
                  <a:cubicBezTo>
                    <a:pt x="8326" y="5789"/>
                    <a:pt x="8391" y="5801"/>
                    <a:pt x="8463" y="5801"/>
                  </a:cubicBezTo>
                  <a:cubicBezTo>
                    <a:pt x="8589" y="5801"/>
                    <a:pt x="8735" y="5762"/>
                    <a:pt x="8819" y="5701"/>
                  </a:cubicBezTo>
                  <a:cubicBezTo>
                    <a:pt x="9451" y="5236"/>
                    <a:pt x="10174" y="5116"/>
                    <a:pt x="10909" y="5116"/>
                  </a:cubicBezTo>
                  <a:cubicBezTo>
                    <a:pt x="10980" y="5116"/>
                    <a:pt x="11050" y="5117"/>
                    <a:pt x="11120" y="5119"/>
                  </a:cubicBezTo>
                  <a:cubicBezTo>
                    <a:pt x="12683" y="5169"/>
                    <a:pt x="13801" y="6957"/>
                    <a:pt x="13224" y="8507"/>
                  </a:cubicBezTo>
                  <a:cubicBezTo>
                    <a:pt x="12696" y="9923"/>
                    <a:pt x="11849" y="11160"/>
                    <a:pt x="10588" y="12018"/>
                  </a:cubicBezTo>
                  <a:cubicBezTo>
                    <a:pt x="9456" y="12783"/>
                    <a:pt x="8268" y="13498"/>
                    <a:pt x="6953" y="13627"/>
                  </a:cubicBezTo>
                  <a:cubicBezTo>
                    <a:pt x="5203" y="10825"/>
                    <a:pt x="3488" y="8076"/>
                    <a:pt x="1770" y="5330"/>
                  </a:cubicBezTo>
                  <a:cubicBezTo>
                    <a:pt x="1581" y="5036"/>
                    <a:pt x="1375" y="4757"/>
                    <a:pt x="1160" y="4483"/>
                  </a:cubicBezTo>
                  <a:cubicBezTo>
                    <a:pt x="687" y="3863"/>
                    <a:pt x="651" y="3427"/>
                    <a:pt x="1127" y="2819"/>
                  </a:cubicBezTo>
                  <a:cubicBezTo>
                    <a:pt x="2230" y="1404"/>
                    <a:pt x="3623" y="659"/>
                    <a:pt x="5304" y="659"/>
                  </a:cubicBezTo>
                  <a:close/>
                  <a:moveTo>
                    <a:pt x="5277" y="1"/>
                  </a:moveTo>
                  <a:cubicBezTo>
                    <a:pt x="3394" y="1"/>
                    <a:pt x="1755" y="877"/>
                    <a:pt x="564" y="2529"/>
                  </a:cubicBezTo>
                  <a:cubicBezTo>
                    <a:pt x="276" y="2933"/>
                    <a:pt x="188" y="3478"/>
                    <a:pt x="32" y="3964"/>
                  </a:cubicBezTo>
                  <a:cubicBezTo>
                    <a:pt x="1" y="4070"/>
                    <a:pt x="32" y="4235"/>
                    <a:pt x="97" y="4327"/>
                  </a:cubicBezTo>
                  <a:cubicBezTo>
                    <a:pt x="569" y="5005"/>
                    <a:pt x="1096" y="5651"/>
                    <a:pt x="1532" y="6353"/>
                  </a:cubicBezTo>
                  <a:cubicBezTo>
                    <a:pt x="3026" y="8763"/>
                    <a:pt x="4483" y="11197"/>
                    <a:pt x="5974" y="13612"/>
                  </a:cubicBezTo>
                  <a:cubicBezTo>
                    <a:pt x="6313" y="14168"/>
                    <a:pt x="6564" y="14429"/>
                    <a:pt x="6978" y="14429"/>
                  </a:cubicBezTo>
                  <a:cubicBezTo>
                    <a:pt x="7161" y="14429"/>
                    <a:pt x="7377" y="14377"/>
                    <a:pt x="7646" y="14277"/>
                  </a:cubicBezTo>
                  <a:cubicBezTo>
                    <a:pt x="8787" y="13856"/>
                    <a:pt x="9932" y="13365"/>
                    <a:pt x="10950" y="12714"/>
                  </a:cubicBezTo>
                  <a:cubicBezTo>
                    <a:pt x="12444" y="11761"/>
                    <a:pt x="13434" y="10325"/>
                    <a:pt x="13998" y="8653"/>
                  </a:cubicBezTo>
                  <a:cubicBezTo>
                    <a:pt x="14677" y="6631"/>
                    <a:pt x="13196" y="4418"/>
                    <a:pt x="11124" y="4326"/>
                  </a:cubicBezTo>
                  <a:cubicBezTo>
                    <a:pt x="11072" y="4323"/>
                    <a:pt x="11019" y="4322"/>
                    <a:pt x="10965" y="4322"/>
                  </a:cubicBezTo>
                  <a:cubicBezTo>
                    <a:pt x="10357" y="4322"/>
                    <a:pt x="9739" y="4479"/>
                    <a:pt x="9094" y="4555"/>
                  </a:cubicBezTo>
                  <a:cubicBezTo>
                    <a:pt x="9136" y="4258"/>
                    <a:pt x="9172" y="3955"/>
                    <a:pt x="9218" y="3652"/>
                  </a:cubicBezTo>
                  <a:cubicBezTo>
                    <a:pt x="9415" y="2268"/>
                    <a:pt x="8554" y="678"/>
                    <a:pt x="7206" y="288"/>
                  </a:cubicBezTo>
                  <a:cubicBezTo>
                    <a:pt x="6541" y="95"/>
                    <a:pt x="5896" y="1"/>
                    <a:pt x="5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8115375" y="1958025"/>
              <a:ext cx="328750" cy="324175"/>
            </a:xfrm>
            <a:custGeom>
              <a:avLst/>
              <a:gdLst/>
              <a:ahLst/>
              <a:cxnLst/>
              <a:rect l="l" t="t" r="r" b="b"/>
              <a:pathLst>
                <a:path w="13150" h="12967" extrusionOk="0">
                  <a:moveTo>
                    <a:pt x="4245" y="2008"/>
                  </a:moveTo>
                  <a:cubicBezTo>
                    <a:pt x="4992" y="2040"/>
                    <a:pt x="5551" y="2256"/>
                    <a:pt x="5853" y="2892"/>
                  </a:cubicBezTo>
                  <a:cubicBezTo>
                    <a:pt x="6147" y="3507"/>
                    <a:pt x="5940" y="4047"/>
                    <a:pt x="5528" y="4510"/>
                  </a:cubicBezTo>
                  <a:cubicBezTo>
                    <a:pt x="5129" y="4960"/>
                    <a:pt x="4698" y="5382"/>
                    <a:pt x="4240" y="5771"/>
                  </a:cubicBezTo>
                  <a:cubicBezTo>
                    <a:pt x="4206" y="5802"/>
                    <a:pt x="4137" y="5817"/>
                    <a:pt x="4059" y="5817"/>
                  </a:cubicBezTo>
                  <a:cubicBezTo>
                    <a:pt x="3930" y="5817"/>
                    <a:pt x="3777" y="5778"/>
                    <a:pt x="3717" y="5711"/>
                  </a:cubicBezTo>
                  <a:cubicBezTo>
                    <a:pt x="3168" y="5130"/>
                    <a:pt x="2608" y="4543"/>
                    <a:pt x="2159" y="3883"/>
                  </a:cubicBezTo>
                  <a:cubicBezTo>
                    <a:pt x="2017" y="3677"/>
                    <a:pt x="2099" y="3136"/>
                    <a:pt x="2282" y="2938"/>
                  </a:cubicBezTo>
                  <a:cubicBezTo>
                    <a:pt x="2814" y="2361"/>
                    <a:pt x="3520" y="2044"/>
                    <a:pt x="4245" y="2008"/>
                  </a:cubicBezTo>
                  <a:close/>
                  <a:moveTo>
                    <a:pt x="8507" y="7257"/>
                  </a:moveTo>
                  <a:cubicBezTo>
                    <a:pt x="9424" y="7357"/>
                    <a:pt x="9832" y="7572"/>
                    <a:pt x="10057" y="8164"/>
                  </a:cubicBezTo>
                  <a:cubicBezTo>
                    <a:pt x="10322" y="8864"/>
                    <a:pt x="10175" y="9535"/>
                    <a:pt x="9584" y="10052"/>
                  </a:cubicBezTo>
                  <a:cubicBezTo>
                    <a:pt x="9130" y="10450"/>
                    <a:pt x="8626" y="10785"/>
                    <a:pt x="8158" y="11170"/>
                  </a:cubicBezTo>
                  <a:cubicBezTo>
                    <a:pt x="8023" y="11281"/>
                    <a:pt x="7903" y="11333"/>
                    <a:pt x="7795" y="11333"/>
                  </a:cubicBezTo>
                  <a:cubicBezTo>
                    <a:pt x="7642" y="11333"/>
                    <a:pt x="7511" y="11229"/>
                    <a:pt x="7394" y="11033"/>
                  </a:cubicBezTo>
                  <a:cubicBezTo>
                    <a:pt x="6953" y="10295"/>
                    <a:pt x="6513" y="9562"/>
                    <a:pt x="6092" y="8810"/>
                  </a:cubicBezTo>
                  <a:cubicBezTo>
                    <a:pt x="5831" y="8342"/>
                    <a:pt x="5940" y="7994"/>
                    <a:pt x="6458" y="7815"/>
                  </a:cubicBezTo>
                  <a:cubicBezTo>
                    <a:pt x="7127" y="7591"/>
                    <a:pt x="7824" y="7440"/>
                    <a:pt x="8507" y="7257"/>
                  </a:cubicBezTo>
                  <a:close/>
                  <a:moveTo>
                    <a:pt x="4653" y="0"/>
                  </a:moveTo>
                  <a:cubicBezTo>
                    <a:pt x="2972" y="0"/>
                    <a:pt x="1580" y="745"/>
                    <a:pt x="477" y="2160"/>
                  </a:cubicBezTo>
                  <a:cubicBezTo>
                    <a:pt x="0" y="2768"/>
                    <a:pt x="36" y="3204"/>
                    <a:pt x="509" y="3824"/>
                  </a:cubicBezTo>
                  <a:cubicBezTo>
                    <a:pt x="724" y="4098"/>
                    <a:pt x="930" y="4377"/>
                    <a:pt x="1119" y="4671"/>
                  </a:cubicBezTo>
                  <a:cubicBezTo>
                    <a:pt x="2837" y="7417"/>
                    <a:pt x="4552" y="10166"/>
                    <a:pt x="6302" y="12967"/>
                  </a:cubicBezTo>
                  <a:cubicBezTo>
                    <a:pt x="7617" y="12839"/>
                    <a:pt x="8805" y="12124"/>
                    <a:pt x="9937" y="11359"/>
                  </a:cubicBezTo>
                  <a:cubicBezTo>
                    <a:pt x="11197" y="10501"/>
                    <a:pt x="12045" y="9264"/>
                    <a:pt x="12573" y="7848"/>
                  </a:cubicBezTo>
                  <a:cubicBezTo>
                    <a:pt x="13150" y="6298"/>
                    <a:pt x="12032" y="4510"/>
                    <a:pt x="10469" y="4460"/>
                  </a:cubicBezTo>
                  <a:cubicBezTo>
                    <a:pt x="10399" y="4458"/>
                    <a:pt x="10329" y="4457"/>
                    <a:pt x="10259" y="4457"/>
                  </a:cubicBezTo>
                  <a:cubicBezTo>
                    <a:pt x="9524" y="4457"/>
                    <a:pt x="8800" y="4577"/>
                    <a:pt x="8168" y="5042"/>
                  </a:cubicBezTo>
                  <a:cubicBezTo>
                    <a:pt x="8084" y="5103"/>
                    <a:pt x="7938" y="5142"/>
                    <a:pt x="7812" y="5142"/>
                  </a:cubicBezTo>
                  <a:cubicBezTo>
                    <a:pt x="7740" y="5142"/>
                    <a:pt x="7675" y="5130"/>
                    <a:pt x="7632" y="5101"/>
                  </a:cubicBezTo>
                  <a:cubicBezTo>
                    <a:pt x="7516" y="5023"/>
                    <a:pt x="7457" y="4754"/>
                    <a:pt x="7485" y="4584"/>
                  </a:cubicBezTo>
                  <a:cubicBezTo>
                    <a:pt x="7563" y="4116"/>
                    <a:pt x="7714" y="3662"/>
                    <a:pt x="7802" y="3195"/>
                  </a:cubicBezTo>
                  <a:cubicBezTo>
                    <a:pt x="8095" y="1568"/>
                    <a:pt x="7228" y="321"/>
                    <a:pt x="5592" y="73"/>
                  </a:cubicBezTo>
                  <a:cubicBezTo>
                    <a:pt x="5269" y="25"/>
                    <a:pt x="4957" y="0"/>
                    <a:pt x="4653"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a:off x="8261100" y="2139425"/>
              <a:ext cx="112350" cy="101950"/>
            </a:xfrm>
            <a:custGeom>
              <a:avLst/>
              <a:gdLst/>
              <a:ahLst/>
              <a:cxnLst/>
              <a:rect l="l" t="t" r="r" b="b"/>
              <a:pathLst>
                <a:path w="4494" h="4078" extrusionOk="0">
                  <a:moveTo>
                    <a:pt x="2797" y="741"/>
                  </a:moveTo>
                  <a:cubicBezTo>
                    <a:pt x="3048" y="741"/>
                    <a:pt x="3463" y="907"/>
                    <a:pt x="3480" y="1032"/>
                  </a:cubicBezTo>
                  <a:cubicBezTo>
                    <a:pt x="3526" y="1375"/>
                    <a:pt x="3484" y="1825"/>
                    <a:pt x="3283" y="2081"/>
                  </a:cubicBezTo>
                  <a:cubicBezTo>
                    <a:pt x="2958" y="2502"/>
                    <a:pt x="2476" y="2805"/>
                    <a:pt x="2051" y="3167"/>
                  </a:cubicBezTo>
                  <a:cubicBezTo>
                    <a:pt x="1601" y="2525"/>
                    <a:pt x="1170" y="1907"/>
                    <a:pt x="625" y="1123"/>
                  </a:cubicBezTo>
                  <a:cubicBezTo>
                    <a:pt x="1372" y="981"/>
                    <a:pt x="2055" y="815"/>
                    <a:pt x="2751" y="743"/>
                  </a:cubicBezTo>
                  <a:cubicBezTo>
                    <a:pt x="2766" y="742"/>
                    <a:pt x="2781" y="741"/>
                    <a:pt x="2797" y="741"/>
                  </a:cubicBezTo>
                  <a:close/>
                  <a:moveTo>
                    <a:pt x="2678" y="1"/>
                  </a:moveTo>
                  <a:cubicBezTo>
                    <a:pt x="1995" y="184"/>
                    <a:pt x="1298" y="335"/>
                    <a:pt x="629" y="560"/>
                  </a:cubicBezTo>
                  <a:cubicBezTo>
                    <a:pt x="111" y="739"/>
                    <a:pt x="1" y="1086"/>
                    <a:pt x="262" y="1555"/>
                  </a:cubicBezTo>
                  <a:cubicBezTo>
                    <a:pt x="684" y="2306"/>
                    <a:pt x="1124" y="3040"/>
                    <a:pt x="1564" y="3777"/>
                  </a:cubicBezTo>
                  <a:cubicBezTo>
                    <a:pt x="1682" y="3973"/>
                    <a:pt x="1812" y="4077"/>
                    <a:pt x="1965" y="4077"/>
                  </a:cubicBezTo>
                  <a:cubicBezTo>
                    <a:pt x="2074" y="4077"/>
                    <a:pt x="2194" y="4025"/>
                    <a:pt x="2329" y="3914"/>
                  </a:cubicBezTo>
                  <a:cubicBezTo>
                    <a:pt x="2797" y="3529"/>
                    <a:pt x="3301" y="3194"/>
                    <a:pt x="3755" y="2796"/>
                  </a:cubicBezTo>
                  <a:cubicBezTo>
                    <a:pt x="4346" y="2279"/>
                    <a:pt x="4493" y="1608"/>
                    <a:pt x="4228" y="908"/>
                  </a:cubicBezTo>
                  <a:cubicBezTo>
                    <a:pt x="4003" y="316"/>
                    <a:pt x="3595" y="101"/>
                    <a:pt x="26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8165800" y="2008225"/>
              <a:ext cx="103250" cy="95225"/>
            </a:xfrm>
            <a:custGeom>
              <a:avLst/>
              <a:gdLst/>
              <a:ahLst/>
              <a:cxnLst/>
              <a:rect l="l" t="t" r="r" b="b"/>
              <a:pathLst>
                <a:path w="4130" h="3809" extrusionOk="0">
                  <a:moveTo>
                    <a:pt x="2177" y="619"/>
                  </a:moveTo>
                  <a:cubicBezTo>
                    <a:pt x="2244" y="619"/>
                    <a:pt x="2313" y="623"/>
                    <a:pt x="2383" y="632"/>
                  </a:cubicBezTo>
                  <a:cubicBezTo>
                    <a:pt x="2668" y="669"/>
                    <a:pt x="3015" y="866"/>
                    <a:pt x="3158" y="1100"/>
                  </a:cubicBezTo>
                  <a:cubicBezTo>
                    <a:pt x="3259" y="1269"/>
                    <a:pt x="3153" y="1664"/>
                    <a:pt x="3011" y="1875"/>
                  </a:cubicBezTo>
                  <a:lnTo>
                    <a:pt x="3012" y="1875"/>
                  </a:lnTo>
                  <a:cubicBezTo>
                    <a:pt x="2759" y="2245"/>
                    <a:pt x="2411" y="2548"/>
                    <a:pt x="2104" y="2878"/>
                  </a:cubicBezTo>
                  <a:cubicBezTo>
                    <a:pt x="1631" y="2323"/>
                    <a:pt x="1187" y="1801"/>
                    <a:pt x="733" y="1265"/>
                  </a:cubicBezTo>
                  <a:cubicBezTo>
                    <a:pt x="1052" y="1004"/>
                    <a:pt x="1537" y="619"/>
                    <a:pt x="2177" y="619"/>
                  </a:cubicBezTo>
                  <a:close/>
                  <a:moveTo>
                    <a:pt x="2227" y="0"/>
                  </a:moveTo>
                  <a:cubicBezTo>
                    <a:pt x="1503" y="36"/>
                    <a:pt x="797" y="352"/>
                    <a:pt x="265" y="930"/>
                  </a:cubicBezTo>
                  <a:cubicBezTo>
                    <a:pt x="82" y="1128"/>
                    <a:pt x="0" y="1669"/>
                    <a:pt x="142" y="1875"/>
                  </a:cubicBezTo>
                  <a:cubicBezTo>
                    <a:pt x="591" y="2535"/>
                    <a:pt x="1151" y="3121"/>
                    <a:pt x="1700" y="3703"/>
                  </a:cubicBezTo>
                  <a:cubicBezTo>
                    <a:pt x="1761" y="3769"/>
                    <a:pt x="1914" y="3808"/>
                    <a:pt x="2043" y="3808"/>
                  </a:cubicBezTo>
                  <a:cubicBezTo>
                    <a:pt x="2120" y="3808"/>
                    <a:pt x="2189" y="3794"/>
                    <a:pt x="2223" y="3763"/>
                  </a:cubicBezTo>
                  <a:cubicBezTo>
                    <a:pt x="2681" y="3373"/>
                    <a:pt x="3112" y="2952"/>
                    <a:pt x="3511" y="2502"/>
                  </a:cubicBezTo>
                  <a:cubicBezTo>
                    <a:pt x="3923" y="2039"/>
                    <a:pt x="4130" y="1499"/>
                    <a:pt x="3836" y="884"/>
                  </a:cubicBezTo>
                  <a:cubicBezTo>
                    <a:pt x="3534" y="247"/>
                    <a:pt x="2975" y="32"/>
                    <a:pt x="22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a:off x="6292350" y="1906300"/>
              <a:ext cx="1869625" cy="2274450"/>
            </a:xfrm>
            <a:custGeom>
              <a:avLst/>
              <a:gdLst/>
              <a:ahLst/>
              <a:cxnLst/>
              <a:rect l="l" t="t" r="r" b="b"/>
              <a:pathLst>
                <a:path w="74785" h="90978" extrusionOk="0">
                  <a:moveTo>
                    <a:pt x="69167" y="14155"/>
                  </a:moveTo>
                  <a:cubicBezTo>
                    <a:pt x="69879" y="14155"/>
                    <a:pt x="70662" y="14788"/>
                    <a:pt x="71066" y="15786"/>
                  </a:cubicBezTo>
                  <a:cubicBezTo>
                    <a:pt x="71418" y="16662"/>
                    <a:pt x="70892" y="17546"/>
                    <a:pt x="69778" y="17913"/>
                  </a:cubicBezTo>
                  <a:cubicBezTo>
                    <a:pt x="69388" y="16690"/>
                    <a:pt x="69012" y="15489"/>
                    <a:pt x="68637" y="14288"/>
                  </a:cubicBezTo>
                  <a:cubicBezTo>
                    <a:pt x="68804" y="14198"/>
                    <a:pt x="68983" y="14155"/>
                    <a:pt x="69167" y="14155"/>
                  </a:cubicBezTo>
                  <a:close/>
                  <a:moveTo>
                    <a:pt x="67871" y="14613"/>
                  </a:moveTo>
                  <a:cubicBezTo>
                    <a:pt x="68242" y="15823"/>
                    <a:pt x="68605" y="17010"/>
                    <a:pt x="68976" y="18220"/>
                  </a:cubicBezTo>
                  <a:cubicBezTo>
                    <a:pt x="68755" y="18302"/>
                    <a:pt x="68538" y="18341"/>
                    <a:pt x="68330" y="18341"/>
                  </a:cubicBezTo>
                  <a:cubicBezTo>
                    <a:pt x="67618" y="18341"/>
                    <a:pt x="67004" y="17881"/>
                    <a:pt x="66657" y="17098"/>
                  </a:cubicBezTo>
                  <a:cubicBezTo>
                    <a:pt x="66216" y="16107"/>
                    <a:pt x="66584" y="15310"/>
                    <a:pt x="67871" y="14613"/>
                  </a:cubicBezTo>
                  <a:close/>
                  <a:moveTo>
                    <a:pt x="60263" y="16136"/>
                  </a:moveTo>
                  <a:cubicBezTo>
                    <a:pt x="60775" y="16136"/>
                    <a:pt x="61285" y="16298"/>
                    <a:pt x="61660" y="16616"/>
                  </a:cubicBezTo>
                  <a:cubicBezTo>
                    <a:pt x="62495" y="17321"/>
                    <a:pt x="62802" y="18417"/>
                    <a:pt x="62389" y="19325"/>
                  </a:cubicBezTo>
                  <a:cubicBezTo>
                    <a:pt x="61996" y="20205"/>
                    <a:pt x="61216" y="20397"/>
                    <a:pt x="60065" y="20415"/>
                  </a:cubicBezTo>
                  <a:cubicBezTo>
                    <a:pt x="60029" y="20418"/>
                    <a:pt x="59993" y="20420"/>
                    <a:pt x="59955" y="20420"/>
                  </a:cubicBezTo>
                  <a:cubicBezTo>
                    <a:pt x="59421" y="20420"/>
                    <a:pt x="58775" y="20113"/>
                    <a:pt x="58218" y="19582"/>
                  </a:cubicBezTo>
                  <a:cubicBezTo>
                    <a:pt x="57499" y="18894"/>
                    <a:pt x="57476" y="17889"/>
                    <a:pt x="58186" y="17203"/>
                  </a:cubicBezTo>
                  <a:cubicBezTo>
                    <a:pt x="58433" y="16958"/>
                    <a:pt x="58699" y="16733"/>
                    <a:pt x="58979" y="16528"/>
                  </a:cubicBezTo>
                  <a:cubicBezTo>
                    <a:pt x="59346" y="16265"/>
                    <a:pt x="59805" y="16136"/>
                    <a:pt x="60263" y="16136"/>
                  </a:cubicBezTo>
                  <a:close/>
                  <a:moveTo>
                    <a:pt x="59395" y="811"/>
                  </a:moveTo>
                  <a:cubicBezTo>
                    <a:pt x="60489" y="811"/>
                    <a:pt x="61478" y="1230"/>
                    <a:pt x="62228" y="2202"/>
                  </a:cubicBezTo>
                  <a:cubicBezTo>
                    <a:pt x="62329" y="2330"/>
                    <a:pt x="62457" y="2444"/>
                    <a:pt x="62540" y="2582"/>
                  </a:cubicBezTo>
                  <a:cubicBezTo>
                    <a:pt x="63503" y="4131"/>
                    <a:pt x="64973" y="4758"/>
                    <a:pt x="66711" y="4993"/>
                  </a:cubicBezTo>
                  <a:cubicBezTo>
                    <a:pt x="67518" y="5103"/>
                    <a:pt x="68320" y="5355"/>
                    <a:pt x="69090" y="5635"/>
                  </a:cubicBezTo>
                  <a:cubicBezTo>
                    <a:pt x="69791" y="5887"/>
                    <a:pt x="70533" y="7160"/>
                    <a:pt x="70488" y="7853"/>
                  </a:cubicBezTo>
                  <a:cubicBezTo>
                    <a:pt x="70429" y="8824"/>
                    <a:pt x="69302" y="9962"/>
                    <a:pt x="68330" y="10025"/>
                  </a:cubicBezTo>
                  <a:cubicBezTo>
                    <a:pt x="68149" y="10036"/>
                    <a:pt x="67964" y="10045"/>
                    <a:pt x="67781" y="10045"/>
                  </a:cubicBezTo>
                  <a:cubicBezTo>
                    <a:pt x="67653" y="10045"/>
                    <a:pt x="67525" y="10041"/>
                    <a:pt x="67399" y="10030"/>
                  </a:cubicBezTo>
                  <a:cubicBezTo>
                    <a:pt x="67294" y="10020"/>
                    <a:pt x="67193" y="10016"/>
                    <a:pt x="67093" y="10016"/>
                  </a:cubicBezTo>
                  <a:cubicBezTo>
                    <a:pt x="65982" y="10016"/>
                    <a:pt x="65144" y="10589"/>
                    <a:pt x="64590" y="11510"/>
                  </a:cubicBezTo>
                  <a:cubicBezTo>
                    <a:pt x="63990" y="12506"/>
                    <a:pt x="63162" y="12899"/>
                    <a:pt x="62094" y="12899"/>
                  </a:cubicBezTo>
                  <a:cubicBezTo>
                    <a:pt x="62075" y="12899"/>
                    <a:pt x="62055" y="12899"/>
                    <a:pt x="62036" y="12899"/>
                  </a:cubicBezTo>
                  <a:cubicBezTo>
                    <a:pt x="60940" y="12881"/>
                    <a:pt x="59840" y="12849"/>
                    <a:pt x="58750" y="12749"/>
                  </a:cubicBezTo>
                  <a:cubicBezTo>
                    <a:pt x="58550" y="12731"/>
                    <a:pt x="58355" y="12722"/>
                    <a:pt x="58165" y="12722"/>
                  </a:cubicBezTo>
                  <a:cubicBezTo>
                    <a:pt x="56637" y="12722"/>
                    <a:pt x="55418" y="13305"/>
                    <a:pt x="54419" y="14646"/>
                  </a:cubicBezTo>
                  <a:cubicBezTo>
                    <a:pt x="53950" y="15269"/>
                    <a:pt x="54102" y="15660"/>
                    <a:pt x="54285" y="16209"/>
                  </a:cubicBezTo>
                  <a:cubicBezTo>
                    <a:pt x="54546" y="17007"/>
                    <a:pt x="54767" y="17818"/>
                    <a:pt x="55000" y="18624"/>
                  </a:cubicBezTo>
                  <a:cubicBezTo>
                    <a:pt x="55033" y="18731"/>
                    <a:pt x="55078" y="18854"/>
                    <a:pt x="55051" y="18950"/>
                  </a:cubicBezTo>
                  <a:cubicBezTo>
                    <a:pt x="54968" y="19230"/>
                    <a:pt x="54854" y="19505"/>
                    <a:pt x="54749" y="19779"/>
                  </a:cubicBezTo>
                  <a:cubicBezTo>
                    <a:pt x="54487" y="19684"/>
                    <a:pt x="54221" y="19583"/>
                    <a:pt x="53960" y="19482"/>
                  </a:cubicBezTo>
                  <a:cubicBezTo>
                    <a:pt x="53927" y="19468"/>
                    <a:pt x="53900" y="19436"/>
                    <a:pt x="53882" y="19404"/>
                  </a:cubicBezTo>
                  <a:cubicBezTo>
                    <a:pt x="53443" y="18483"/>
                    <a:pt x="52543" y="18492"/>
                    <a:pt x="51728" y="18359"/>
                  </a:cubicBezTo>
                  <a:cubicBezTo>
                    <a:pt x="51646" y="18346"/>
                    <a:pt x="51566" y="18339"/>
                    <a:pt x="51489" y="18339"/>
                  </a:cubicBezTo>
                  <a:cubicBezTo>
                    <a:pt x="50974" y="18339"/>
                    <a:pt x="50581" y="18627"/>
                    <a:pt x="50362" y="19138"/>
                  </a:cubicBezTo>
                  <a:cubicBezTo>
                    <a:pt x="50304" y="19291"/>
                    <a:pt x="50260" y="19449"/>
                    <a:pt x="50229" y="19610"/>
                  </a:cubicBezTo>
                  <a:cubicBezTo>
                    <a:pt x="49848" y="21600"/>
                    <a:pt x="50885" y="23827"/>
                    <a:pt x="52896" y="25097"/>
                  </a:cubicBezTo>
                  <a:cubicBezTo>
                    <a:pt x="52617" y="25298"/>
                    <a:pt x="52420" y="25486"/>
                    <a:pt x="52191" y="25597"/>
                  </a:cubicBezTo>
                  <a:cubicBezTo>
                    <a:pt x="51701" y="25834"/>
                    <a:pt x="51201" y="26067"/>
                    <a:pt x="50683" y="26246"/>
                  </a:cubicBezTo>
                  <a:cubicBezTo>
                    <a:pt x="50491" y="26313"/>
                    <a:pt x="50317" y="26345"/>
                    <a:pt x="50162" y="26345"/>
                  </a:cubicBezTo>
                  <a:cubicBezTo>
                    <a:pt x="49628" y="26345"/>
                    <a:pt x="49331" y="25957"/>
                    <a:pt x="49349" y="25260"/>
                  </a:cubicBezTo>
                  <a:cubicBezTo>
                    <a:pt x="49381" y="23757"/>
                    <a:pt x="49316" y="23674"/>
                    <a:pt x="47854" y="23257"/>
                  </a:cubicBezTo>
                  <a:cubicBezTo>
                    <a:pt x="47484" y="23152"/>
                    <a:pt x="47117" y="23042"/>
                    <a:pt x="46754" y="22914"/>
                  </a:cubicBezTo>
                  <a:cubicBezTo>
                    <a:pt x="45481" y="22451"/>
                    <a:pt x="44756" y="21162"/>
                    <a:pt x="45169" y="19879"/>
                  </a:cubicBezTo>
                  <a:cubicBezTo>
                    <a:pt x="45412" y="19123"/>
                    <a:pt x="45815" y="18413"/>
                    <a:pt x="46218" y="17725"/>
                  </a:cubicBezTo>
                  <a:cubicBezTo>
                    <a:pt x="46640" y="17020"/>
                    <a:pt x="47149" y="16364"/>
                    <a:pt x="47621" y="15690"/>
                  </a:cubicBezTo>
                  <a:cubicBezTo>
                    <a:pt x="47974" y="15195"/>
                    <a:pt x="47993" y="14664"/>
                    <a:pt x="47785" y="14123"/>
                  </a:cubicBezTo>
                  <a:cubicBezTo>
                    <a:pt x="47644" y="13747"/>
                    <a:pt x="47483" y="13371"/>
                    <a:pt x="47291" y="13017"/>
                  </a:cubicBezTo>
                  <a:cubicBezTo>
                    <a:pt x="46328" y="11198"/>
                    <a:pt x="47053" y="8860"/>
                    <a:pt x="48986" y="7853"/>
                  </a:cubicBezTo>
                  <a:cubicBezTo>
                    <a:pt x="49716" y="7476"/>
                    <a:pt x="50463" y="7119"/>
                    <a:pt x="51223" y="6816"/>
                  </a:cubicBezTo>
                  <a:cubicBezTo>
                    <a:pt x="52868" y="6170"/>
                    <a:pt x="54083" y="5084"/>
                    <a:pt x="54890" y="3516"/>
                  </a:cubicBezTo>
                  <a:cubicBezTo>
                    <a:pt x="55678" y="1980"/>
                    <a:pt x="57007" y="1128"/>
                    <a:pt x="58653" y="871"/>
                  </a:cubicBezTo>
                  <a:cubicBezTo>
                    <a:pt x="58904" y="831"/>
                    <a:pt x="59152" y="811"/>
                    <a:pt x="59395" y="811"/>
                  </a:cubicBezTo>
                  <a:close/>
                  <a:moveTo>
                    <a:pt x="48177" y="35014"/>
                  </a:moveTo>
                  <a:cubicBezTo>
                    <a:pt x="48278" y="36564"/>
                    <a:pt x="48837" y="37902"/>
                    <a:pt x="49992" y="38851"/>
                  </a:cubicBezTo>
                  <a:cubicBezTo>
                    <a:pt x="51701" y="40258"/>
                    <a:pt x="53604" y="41354"/>
                    <a:pt x="55868" y="41610"/>
                  </a:cubicBezTo>
                  <a:cubicBezTo>
                    <a:pt x="56652" y="41701"/>
                    <a:pt x="57435" y="41766"/>
                    <a:pt x="58293" y="41853"/>
                  </a:cubicBezTo>
                  <a:cubicBezTo>
                    <a:pt x="58310" y="42151"/>
                    <a:pt x="58343" y="42454"/>
                    <a:pt x="58338" y="42755"/>
                  </a:cubicBezTo>
                  <a:cubicBezTo>
                    <a:pt x="58306" y="45418"/>
                    <a:pt x="57774" y="48027"/>
                    <a:pt x="57379" y="50648"/>
                  </a:cubicBezTo>
                  <a:lnTo>
                    <a:pt x="57380" y="50648"/>
                  </a:lnTo>
                  <a:cubicBezTo>
                    <a:pt x="57338" y="50919"/>
                    <a:pt x="57207" y="50969"/>
                    <a:pt x="57037" y="50969"/>
                  </a:cubicBezTo>
                  <a:cubicBezTo>
                    <a:pt x="56985" y="50969"/>
                    <a:pt x="56929" y="50964"/>
                    <a:pt x="56871" y="50960"/>
                  </a:cubicBezTo>
                  <a:cubicBezTo>
                    <a:pt x="54181" y="50782"/>
                    <a:pt x="51513" y="50465"/>
                    <a:pt x="48970" y="49489"/>
                  </a:cubicBezTo>
                  <a:cubicBezTo>
                    <a:pt x="47122" y="48788"/>
                    <a:pt x="45247" y="48155"/>
                    <a:pt x="43428" y="47398"/>
                  </a:cubicBezTo>
                  <a:cubicBezTo>
                    <a:pt x="42337" y="46950"/>
                    <a:pt x="41315" y="46317"/>
                    <a:pt x="40234" y="45753"/>
                  </a:cubicBezTo>
                  <a:cubicBezTo>
                    <a:pt x="43299" y="42449"/>
                    <a:pt x="46059" y="38983"/>
                    <a:pt x="48177" y="35014"/>
                  </a:cubicBezTo>
                  <a:close/>
                  <a:moveTo>
                    <a:pt x="7903" y="50184"/>
                  </a:moveTo>
                  <a:cubicBezTo>
                    <a:pt x="8128" y="50184"/>
                    <a:pt x="8390" y="50373"/>
                    <a:pt x="8858" y="50731"/>
                  </a:cubicBezTo>
                  <a:cubicBezTo>
                    <a:pt x="9436" y="51176"/>
                    <a:pt x="10018" y="51621"/>
                    <a:pt x="10596" y="52062"/>
                  </a:cubicBezTo>
                  <a:cubicBezTo>
                    <a:pt x="9889" y="52740"/>
                    <a:pt x="9155" y="53446"/>
                    <a:pt x="8414" y="54156"/>
                  </a:cubicBezTo>
                  <a:cubicBezTo>
                    <a:pt x="8302" y="53978"/>
                    <a:pt x="8157" y="53903"/>
                    <a:pt x="7996" y="53903"/>
                  </a:cubicBezTo>
                  <a:cubicBezTo>
                    <a:pt x="7829" y="53903"/>
                    <a:pt x="7643" y="53984"/>
                    <a:pt x="7455" y="54115"/>
                  </a:cubicBezTo>
                  <a:cubicBezTo>
                    <a:pt x="6300" y="54920"/>
                    <a:pt x="5145" y="55727"/>
                    <a:pt x="4000" y="56548"/>
                  </a:cubicBezTo>
                  <a:lnTo>
                    <a:pt x="3999" y="56548"/>
                  </a:lnTo>
                  <a:cubicBezTo>
                    <a:pt x="3124" y="57175"/>
                    <a:pt x="2263" y="57817"/>
                    <a:pt x="1392" y="58454"/>
                  </a:cubicBezTo>
                  <a:lnTo>
                    <a:pt x="1245" y="58307"/>
                  </a:lnTo>
                  <a:cubicBezTo>
                    <a:pt x="1374" y="58115"/>
                    <a:pt x="1493" y="57918"/>
                    <a:pt x="1635" y="57735"/>
                  </a:cubicBezTo>
                  <a:cubicBezTo>
                    <a:pt x="3436" y="55465"/>
                    <a:pt x="5235" y="53200"/>
                    <a:pt x="7034" y="50938"/>
                  </a:cubicBezTo>
                  <a:cubicBezTo>
                    <a:pt x="7441" y="50426"/>
                    <a:pt x="7648" y="50184"/>
                    <a:pt x="7903" y="50184"/>
                  </a:cubicBezTo>
                  <a:close/>
                  <a:moveTo>
                    <a:pt x="39578" y="46266"/>
                  </a:moveTo>
                  <a:cubicBezTo>
                    <a:pt x="45119" y="49425"/>
                    <a:pt x="50798" y="51643"/>
                    <a:pt x="57206" y="51877"/>
                  </a:cubicBezTo>
                  <a:cubicBezTo>
                    <a:pt x="56931" y="53559"/>
                    <a:pt x="56660" y="55195"/>
                    <a:pt x="56371" y="56937"/>
                  </a:cubicBezTo>
                  <a:cubicBezTo>
                    <a:pt x="53379" y="56662"/>
                    <a:pt x="50418" y="56392"/>
                    <a:pt x="47517" y="56130"/>
                  </a:cubicBezTo>
                  <a:cubicBezTo>
                    <a:pt x="47374" y="55883"/>
                    <a:pt x="47264" y="55695"/>
                    <a:pt x="47155" y="55507"/>
                  </a:cubicBezTo>
                  <a:cubicBezTo>
                    <a:pt x="46948" y="55635"/>
                    <a:pt x="46705" y="55732"/>
                    <a:pt x="46545" y="55901"/>
                  </a:cubicBezTo>
                  <a:cubicBezTo>
                    <a:pt x="45592" y="56891"/>
                    <a:pt x="44610" y="57827"/>
                    <a:pt x="43396" y="58513"/>
                  </a:cubicBezTo>
                  <a:cubicBezTo>
                    <a:pt x="42580" y="58982"/>
                    <a:pt x="41906" y="59719"/>
                    <a:pt x="41067" y="60127"/>
                  </a:cubicBezTo>
                  <a:cubicBezTo>
                    <a:pt x="39477" y="60907"/>
                    <a:pt x="37809" y="61530"/>
                    <a:pt x="36177" y="62230"/>
                  </a:cubicBezTo>
                  <a:cubicBezTo>
                    <a:pt x="36069" y="62277"/>
                    <a:pt x="35978" y="62300"/>
                    <a:pt x="35896" y="62300"/>
                  </a:cubicBezTo>
                  <a:cubicBezTo>
                    <a:pt x="35728" y="62300"/>
                    <a:pt x="35602" y="62200"/>
                    <a:pt x="35466" y="61992"/>
                  </a:cubicBezTo>
                  <a:cubicBezTo>
                    <a:pt x="34632" y="60723"/>
                    <a:pt x="33509" y="59898"/>
                    <a:pt x="31955" y="59697"/>
                  </a:cubicBezTo>
                  <a:cubicBezTo>
                    <a:pt x="31837" y="59682"/>
                    <a:pt x="31716" y="59674"/>
                    <a:pt x="31593" y="59674"/>
                  </a:cubicBezTo>
                  <a:cubicBezTo>
                    <a:pt x="29968" y="59674"/>
                    <a:pt x="27901" y="60953"/>
                    <a:pt x="27381" y="62419"/>
                  </a:cubicBezTo>
                  <a:cubicBezTo>
                    <a:pt x="27280" y="62703"/>
                    <a:pt x="27280" y="63025"/>
                    <a:pt x="27220" y="63387"/>
                  </a:cubicBezTo>
                  <a:cubicBezTo>
                    <a:pt x="26516" y="63387"/>
                    <a:pt x="25785" y="63421"/>
                    <a:pt x="25050" y="63421"/>
                  </a:cubicBezTo>
                  <a:cubicBezTo>
                    <a:pt x="24590" y="63421"/>
                    <a:pt x="24127" y="63407"/>
                    <a:pt x="23669" y="63363"/>
                  </a:cubicBezTo>
                  <a:cubicBezTo>
                    <a:pt x="21721" y="63180"/>
                    <a:pt x="19773" y="62941"/>
                    <a:pt x="17852" y="62566"/>
                  </a:cubicBezTo>
                  <a:cubicBezTo>
                    <a:pt x="16756" y="62354"/>
                    <a:pt x="15688" y="61897"/>
                    <a:pt x="14661" y="61429"/>
                  </a:cubicBezTo>
                  <a:cubicBezTo>
                    <a:pt x="13351" y="60824"/>
                    <a:pt x="12086" y="60118"/>
                    <a:pt x="10816" y="59426"/>
                  </a:cubicBezTo>
                  <a:cubicBezTo>
                    <a:pt x="9381" y="58633"/>
                    <a:pt x="8296" y="57442"/>
                    <a:pt x="7324" y="56291"/>
                  </a:cubicBezTo>
                  <a:cubicBezTo>
                    <a:pt x="8671" y="55040"/>
                    <a:pt x="10004" y="53797"/>
                    <a:pt x="11325" y="52564"/>
                  </a:cubicBezTo>
                  <a:cubicBezTo>
                    <a:pt x="11935" y="53046"/>
                    <a:pt x="12558" y="53573"/>
                    <a:pt x="13222" y="54049"/>
                  </a:cubicBezTo>
                  <a:cubicBezTo>
                    <a:pt x="14831" y="55209"/>
                    <a:pt x="16693" y="55673"/>
                    <a:pt x="18622" y="55883"/>
                  </a:cubicBezTo>
                  <a:cubicBezTo>
                    <a:pt x="19548" y="55984"/>
                    <a:pt x="20471" y="56040"/>
                    <a:pt x="21390" y="56040"/>
                  </a:cubicBezTo>
                  <a:cubicBezTo>
                    <a:pt x="23389" y="56040"/>
                    <a:pt x="25368" y="55775"/>
                    <a:pt x="27312" y="55131"/>
                  </a:cubicBezTo>
                  <a:cubicBezTo>
                    <a:pt x="28972" y="54581"/>
                    <a:pt x="30388" y="53601"/>
                    <a:pt x="31878" y="52739"/>
                  </a:cubicBezTo>
                  <a:cubicBezTo>
                    <a:pt x="34554" y="51190"/>
                    <a:pt x="36786" y="49104"/>
                    <a:pt x="38978" y="46968"/>
                  </a:cubicBezTo>
                  <a:cubicBezTo>
                    <a:pt x="39197" y="46752"/>
                    <a:pt x="39380" y="46496"/>
                    <a:pt x="39578" y="46266"/>
                  </a:cubicBezTo>
                  <a:close/>
                  <a:moveTo>
                    <a:pt x="31665" y="60437"/>
                  </a:moveTo>
                  <a:cubicBezTo>
                    <a:pt x="33122" y="60437"/>
                    <a:pt x="34153" y="61260"/>
                    <a:pt x="34898" y="62501"/>
                  </a:cubicBezTo>
                  <a:cubicBezTo>
                    <a:pt x="34892" y="62579"/>
                    <a:pt x="34888" y="62662"/>
                    <a:pt x="34888" y="62739"/>
                  </a:cubicBezTo>
                  <a:lnTo>
                    <a:pt x="34889" y="62739"/>
                  </a:lnTo>
                  <a:cubicBezTo>
                    <a:pt x="32629" y="62987"/>
                    <a:pt x="30369" y="63235"/>
                    <a:pt x="27968" y="63501"/>
                  </a:cubicBezTo>
                  <a:cubicBezTo>
                    <a:pt x="28042" y="63074"/>
                    <a:pt x="28018" y="62785"/>
                    <a:pt x="28133" y="62570"/>
                  </a:cubicBezTo>
                  <a:cubicBezTo>
                    <a:pt x="28842" y="61273"/>
                    <a:pt x="29975" y="60526"/>
                    <a:pt x="31432" y="60444"/>
                  </a:cubicBezTo>
                  <a:cubicBezTo>
                    <a:pt x="31511" y="60439"/>
                    <a:pt x="31588" y="60437"/>
                    <a:pt x="31665" y="60437"/>
                  </a:cubicBezTo>
                  <a:close/>
                  <a:moveTo>
                    <a:pt x="47043" y="56814"/>
                  </a:moveTo>
                  <a:cubicBezTo>
                    <a:pt x="47070" y="56814"/>
                    <a:pt x="47096" y="56815"/>
                    <a:pt x="47122" y="56818"/>
                  </a:cubicBezTo>
                  <a:cubicBezTo>
                    <a:pt x="49812" y="57097"/>
                    <a:pt x="52503" y="57386"/>
                    <a:pt x="55193" y="57684"/>
                  </a:cubicBezTo>
                  <a:cubicBezTo>
                    <a:pt x="55500" y="57716"/>
                    <a:pt x="55807" y="57762"/>
                    <a:pt x="56110" y="57798"/>
                  </a:cubicBezTo>
                  <a:cubicBezTo>
                    <a:pt x="55477" y="60957"/>
                    <a:pt x="54854" y="64069"/>
                    <a:pt x="54226" y="67213"/>
                  </a:cubicBezTo>
                  <a:lnTo>
                    <a:pt x="54226" y="67213"/>
                  </a:lnTo>
                  <a:cubicBezTo>
                    <a:pt x="54087" y="67195"/>
                    <a:pt x="53954" y="67186"/>
                    <a:pt x="53826" y="67186"/>
                  </a:cubicBezTo>
                  <a:cubicBezTo>
                    <a:pt x="52701" y="67186"/>
                    <a:pt x="51950" y="67865"/>
                    <a:pt x="51279" y="68831"/>
                  </a:cubicBezTo>
                  <a:cubicBezTo>
                    <a:pt x="49977" y="70724"/>
                    <a:pt x="50248" y="72493"/>
                    <a:pt x="51449" y="74349"/>
                  </a:cubicBezTo>
                  <a:cubicBezTo>
                    <a:pt x="51586" y="74555"/>
                    <a:pt x="51788" y="74757"/>
                    <a:pt x="52008" y="74858"/>
                  </a:cubicBezTo>
                  <a:cubicBezTo>
                    <a:pt x="52060" y="74883"/>
                    <a:pt x="52119" y="74891"/>
                    <a:pt x="52183" y="74891"/>
                  </a:cubicBezTo>
                  <a:cubicBezTo>
                    <a:pt x="52320" y="74891"/>
                    <a:pt x="52477" y="74851"/>
                    <a:pt x="52618" y="74845"/>
                  </a:cubicBezTo>
                  <a:cubicBezTo>
                    <a:pt x="52585" y="74662"/>
                    <a:pt x="52590" y="74456"/>
                    <a:pt x="52511" y="74294"/>
                  </a:cubicBezTo>
                  <a:cubicBezTo>
                    <a:pt x="52150" y="73562"/>
                    <a:pt x="51724" y="72860"/>
                    <a:pt x="51398" y="72113"/>
                  </a:cubicBezTo>
                  <a:cubicBezTo>
                    <a:pt x="50807" y="70770"/>
                    <a:pt x="52351" y="67960"/>
                    <a:pt x="53859" y="67933"/>
                  </a:cubicBezTo>
                  <a:lnTo>
                    <a:pt x="54249" y="67933"/>
                  </a:lnTo>
                  <a:cubicBezTo>
                    <a:pt x="53786" y="70261"/>
                    <a:pt x="53324" y="72582"/>
                    <a:pt x="52865" y="74895"/>
                  </a:cubicBezTo>
                  <a:cubicBezTo>
                    <a:pt x="52072" y="78846"/>
                    <a:pt x="51287" y="82768"/>
                    <a:pt x="50513" y="86661"/>
                  </a:cubicBezTo>
                  <a:cubicBezTo>
                    <a:pt x="49789" y="86794"/>
                    <a:pt x="49115" y="87019"/>
                    <a:pt x="48437" y="87019"/>
                  </a:cubicBezTo>
                  <a:cubicBezTo>
                    <a:pt x="48421" y="87019"/>
                    <a:pt x="48405" y="87019"/>
                    <a:pt x="48390" y="87019"/>
                  </a:cubicBezTo>
                  <a:cubicBezTo>
                    <a:pt x="47370" y="87019"/>
                    <a:pt x="46345" y="86880"/>
                    <a:pt x="45320" y="86794"/>
                  </a:cubicBezTo>
                  <a:cubicBezTo>
                    <a:pt x="44665" y="86734"/>
                    <a:pt x="44009" y="86652"/>
                    <a:pt x="43354" y="86610"/>
                  </a:cubicBezTo>
                  <a:cubicBezTo>
                    <a:pt x="42987" y="86587"/>
                    <a:pt x="42845" y="86460"/>
                    <a:pt x="42858" y="86074"/>
                  </a:cubicBezTo>
                  <a:cubicBezTo>
                    <a:pt x="42968" y="82962"/>
                    <a:pt x="43079" y="79850"/>
                    <a:pt x="43161" y="76738"/>
                  </a:cubicBezTo>
                  <a:cubicBezTo>
                    <a:pt x="43230" y="74193"/>
                    <a:pt x="43230" y="71646"/>
                    <a:pt x="43317" y="69101"/>
                  </a:cubicBezTo>
                  <a:cubicBezTo>
                    <a:pt x="43427" y="65952"/>
                    <a:pt x="43588" y="62808"/>
                    <a:pt x="43767" y="59668"/>
                  </a:cubicBezTo>
                  <a:cubicBezTo>
                    <a:pt x="43784" y="59384"/>
                    <a:pt x="44087" y="59073"/>
                    <a:pt x="44330" y="58852"/>
                  </a:cubicBezTo>
                  <a:cubicBezTo>
                    <a:pt x="45045" y="58197"/>
                    <a:pt x="45784" y="57573"/>
                    <a:pt x="46535" y="56965"/>
                  </a:cubicBezTo>
                  <a:cubicBezTo>
                    <a:pt x="46662" y="56865"/>
                    <a:pt x="46865" y="56814"/>
                    <a:pt x="47043" y="56814"/>
                  </a:cubicBezTo>
                  <a:close/>
                  <a:moveTo>
                    <a:pt x="43676" y="87389"/>
                  </a:moveTo>
                  <a:cubicBezTo>
                    <a:pt x="44711" y="87504"/>
                    <a:pt x="45720" y="87665"/>
                    <a:pt x="46737" y="87715"/>
                  </a:cubicBezTo>
                  <a:cubicBezTo>
                    <a:pt x="47026" y="87729"/>
                    <a:pt x="47315" y="87734"/>
                    <a:pt x="47605" y="87734"/>
                  </a:cubicBezTo>
                  <a:cubicBezTo>
                    <a:pt x="48335" y="87734"/>
                    <a:pt x="49067" y="87702"/>
                    <a:pt x="49799" y="87702"/>
                  </a:cubicBezTo>
                  <a:cubicBezTo>
                    <a:pt x="50097" y="87706"/>
                    <a:pt x="50426" y="87692"/>
                    <a:pt x="50689" y="87811"/>
                  </a:cubicBezTo>
                  <a:cubicBezTo>
                    <a:pt x="52246" y="88527"/>
                    <a:pt x="53790" y="89278"/>
                    <a:pt x="55340" y="90017"/>
                  </a:cubicBezTo>
                  <a:lnTo>
                    <a:pt x="55340" y="90017"/>
                  </a:lnTo>
                  <a:cubicBezTo>
                    <a:pt x="55330" y="90049"/>
                    <a:pt x="55323" y="90080"/>
                    <a:pt x="55317" y="90113"/>
                  </a:cubicBezTo>
                  <a:cubicBezTo>
                    <a:pt x="51449" y="89921"/>
                    <a:pt x="47580" y="89722"/>
                    <a:pt x="43676" y="89530"/>
                  </a:cubicBezTo>
                  <a:lnTo>
                    <a:pt x="43676" y="87389"/>
                  </a:lnTo>
                  <a:close/>
                  <a:moveTo>
                    <a:pt x="59170" y="0"/>
                  </a:moveTo>
                  <a:cubicBezTo>
                    <a:pt x="58480" y="0"/>
                    <a:pt x="57839" y="125"/>
                    <a:pt x="57363" y="342"/>
                  </a:cubicBezTo>
                  <a:cubicBezTo>
                    <a:pt x="55942" y="988"/>
                    <a:pt x="54751" y="1854"/>
                    <a:pt x="54049" y="3326"/>
                  </a:cubicBezTo>
                  <a:cubicBezTo>
                    <a:pt x="53426" y="4637"/>
                    <a:pt x="52330" y="5470"/>
                    <a:pt x="50988" y="6021"/>
                  </a:cubicBezTo>
                  <a:cubicBezTo>
                    <a:pt x="50140" y="6364"/>
                    <a:pt x="49301" y="6740"/>
                    <a:pt x="48508" y="7185"/>
                  </a:cubicBezTo>
                  <a:cubicBezTo>
                    <a:pt x="47234" y="7904"/>
                    <a:pt x="46427" y="8981"/>
                    <a:pt x="46133" y="10448"/>
                  </a:cubicBezTo>
                  <a:cubicBezTo>
                    <a:pt x="45874" y="11764"/>
                    <a:pt x="46294" y="12904"/>
                    <a:pt x="46876" y="14028"/>
                  </a:cubicBezTo>
                  <a:cubicBezTo>
                    <a:pt x="47156" y="14573"/>
                    <a:pt x="47092" y="15027"/>
                    <a:pt x="46735" y="15554"/>
                  </a:cubicBezTo>
                  <a:cubicBezTo>
                    <a:pt x="45950" y="16718"/>
                    <a:pt x="45134" y="17887"/>
                    <a:pt x="44547" y="19152"/>
                  </a:cubicBezTo>
                  <a:cubicBezTo>
                    <a:pt x="43663" y="21059"/>
                    <a:pt x="44653" y="23066"/>
                    <a:pt x="46642" y="23731"/>
                  </a:cubicBezTo>
                  <a:cubicBezTo>
                    <a:pt x="47027" y="23855"/>
                    <a:pt x="47412" y="23969"/>
                    <a:pt x="47797" y="24084"/>
                  </a:cubicBezTo>
                  <a:cubicBezTo>
                    <a:pt x="48613" y="24322"/>
                    <a:pt x="48618" y="24318"/>
                    <a:pt x="48536" y="25175"/>
                  </a:cubicBezTo>
                  <a:cubicBezTo>
                    <a:pt x="48424" y="26359"/>
                    <a:pt x="49166" y="27181"/>
                    <a:pt x="50213" y="27181"/>
                  </a:cubicBezTo>
                  <a:cubicBezTo>
                    <a:pt x="50415" y="27181"/>
                    <a:pt x="50629" y="27151"/>
                    <a:pt x="50850" y="27086"/>
                  </a:cubicBezTo>
                  <a:cubicBezTo>
                    <a:pt x="51176" y="26991"/>
                    <a:pt x="51491" y="26871"/>
                    <a:pt x="51799" y="26766"/>
                  </a:cubicBezTo>
                  <a:lnTo>
                    <a:pt x="51799" y="26766"/>
                  </a:lnTo>
                  <a:cubicBezTo>
                    <a:pt x="51350" y="27944"/>
                    <a:pt x="50900" y="29085"/>
                    <a:pt x="50483" y="30235"/>
                  </a:cubicBezTo>
                  <a:cubicBezTo>
                    <a:pt x="50387" y="30509"/>
                    <a:pt x="50401" y="30826"/>
                    <a:pt x="50355" y="31152"/>
                  </a:cubicBezTo>
                  <a:cubicBezTo>
                    <a:pt x="49993" y="31409"/>
                    <a:pt x="49552" y="31702"/>
                    <a:pt x="49131" y="32027"/>
                  </a:cubicBezTo>
                  <a:cubicBezTo>
                    <a:pt x="48984" y="32142"/>
                    <a:pt x="48866" y="32312"/>
                    <a:pt x="48765" y="32482"/>
                  </a:cubicBezTo>
                  <a:cubicBezTo>
                    <a:pt x="47600" y="34470"/>
                    <a:pt x="46565" y="36546"/>
                    <a:pt x="45248" y="38431"/>
                  </a:cubicBezTo>
                  <a:cubicBezTo>
                    <a:pt x="43388" y="41102"/>
                    <a:pt x="41316" y="43628"/>
                    <a:pt x="38956" y="45902"/>
                  </a:cubicBezTo>
                  <a:cubicBezTo>
                    <a:pt x="36619" y="48152"/>
                    <a:pt x="34294" y="50407"/>
                    <a:pt x="31453" y="52053"/>
                  </a:cubicBezTo>
                  <a:cubicBezTo>
                    <a:pt x="29995" y="52897"/>
                    <a:pt x="28606" y="53845"/>
                    <a:pt x="26983" y="54382"/>
                  </a:cubicBezTo>
                  <a:cubicBezTo>
                    <a:pt x="25142" y="54989"/>
                    <a:pt x="23270" y="55232"/>
                    <a:pt x="21376" y="55232"/>
                  </a:cubicBezTo>
                  <a:cubicBezTo>
                    <a:pt x="20587" y="55232"/>
                    <a:pt x="19794" y="55190"/>
                    <a:pt x="18998" y="55114"/>
                  </a:cubicBezTo>
                  <a:cubicBezTo>
                    <a:pt x="17027" y="54927"/>
                    <a:pt x="15117" y="54483"/>
                    <a:pt x="13493" y="53263"/>
                  </a:cubicBezTo>
                  <a:cubicBezTo>
                    <a:pt x="12834" y="52763"/>
                    <a:pt x="12284" y="52108"/>
                    <a:pt x="11624" y="51603"/>
                  </a:cubicBezTo>
                  <a:cubicBezTo>
                    <a:pt x="10739" y="50930"/>
                    <a:pt x="9804" y="50320"/>
                    <a:pt x="8874" y="49706"/>
                  </a:cubicBezTo>
                  <a:cubicBezTo>
                    <a:pt x="8463" y="49436"/>
                    <a:pt x="8135" y="49297"/>
                    <a:pt x="7837" y="49297"/>
                  </a:cubicBezTo>
                  <a:cubicBezTo>
                    <a:pt x="7445" y="49297"/>
                    <a:pt x="7105" y="49537"/>
                    <a:pt x="6696" y="50036"/>
                  </a:cubicBezTo>
                  <a:cubicBezTo>
                    <a:pt x="6032" y="50843"/>
                    <a:pt x="5409" y="51677"/>
                    <a:pt x="4757" y="52493"/>
                  </a:cubicBezTo>
                  <a:cubicBezTo>
                    <a:pt x="3474" y="54098"/>
                    <a:pt x="2191" y="55697"/>
                    <a:pt x="907" y="57291"/>
                  </a:cubicBezTo>
                  <a:cubicBezTo>
                    <a:pt x="747" y="57493"/>
                    <a:pt x="600" y="57708"/>
                    <a:pt x="491" y="57938"/>
                  </a:cubicBezTo>
                  <a:cubicBezTo>
                    <a:pt x="284" y="58364"/>
                    <a:pt x="0" y="58841"/>
                    <a:pt x="421" y="59258"/>
                  </a:cubicBezTo>
                  <a:cubicBezTo>
                    <a:pt x="576" y="59409"/>
                    <a:pt x="741" y="59467"/>
                    <a:pt x="905" y="59467"/>
                  </a:cubicBezTo>
                  <a:cubicBezTo>
                    <a:pt x="1180" y="59467"/>
                    <a:pt x="1455" y="59307"/>
                    <a:pt x="1687" y="59153"/>
                  </a:cubicBezTo>
                  <a:cubicBezTo>
                    <a:pt x="2750" y="58446"/>
                    <a:pt x="3787" y="57695"/>
                    <a:pt x="4826" y="56948"/>
                  </a:cubicBezTo>
                  <a:cubicBezTo>
                    <a:pt x="5500" y="56462"/>
                    <a:pt x="6156" y="55958"/>
                    <a:pt x="6802" y="55476"/>
                  </a:cubicBezTo>
                  <a:cubicBezTo>
                    <a:pt x="6829" y="55821"/>
                    <a:pt x="6806" y="56109"/>
                    <a:pt x="6884" y="56361"/>
                  </a:cubicBezTo>
                  <a:cubicBezTo>
                    <a:pt x="7342" y="57777"/>
                    <a:pt x="8346" y="58808"/>
                    <a:pt x="9551" y="59538"/>
                  </a:cubicBezTo>
                  <a:cubicBezTo>
                    <a:pt x="11486" y="60711"/>
                    <a:pt x="13521" y="61724"/>
                    <a:pt x="15533" y="62765"/>
                  </a:cubicBezTo>
                  <a:cubicBezTo>
                    <a:pt x="16028" y="63021"/>
                    <a:pt x="16592" y="63196"/>
                    <a:pt x="17147" y="63295"/>
                  </a:cubicBezTo>
                  <a:cubicBezTo>
                    <a:pt x="18746" y="63589"/>
                    <a:pt x="20351" y="63882"/>
                    <a:pt x="21964" y="64071"/>
                  </a:cubicBezTo>
                  <a:cubicBezTo>
                    <a:pt x="23345" y="64232"/>
                    <a:pt x="24727" y="64296"/>
                    <a:pt x="26109" y="64296"/>
                  </a:cubicBezTo>
                  <a:cubicBezTo>
                    <a:pt x="28040" y="64296"/>
                    <a:pt x="29971" y="64170"/>
                    <a:pt x="31897" y="64002"/>
                  </a:cubicBezTo>
                  <a:cubicBezTo>
                    <a:pt x="35471" y="63695"/>
                    <a:pt x="38698" y="62302"/>
                    <a:pt x="41852" y="60726"/>
                  </a:cubicBezTo>
                  <a:cubicBezTo>
                    <a:pt x="42223" y="60537"/>
                    <a:pt x="42571" y="60303"/>
                    <a:pt x="43016" y="60038"/>
                  </a:cubicBezTo>
                  <a:lnTo>
                    <a:pt x="43016" y="60038"/>
                  </a:lnTo>
                  <a:cubicBezTo>
                    <a:pt x="42989" y="60358"/>
                    <a:pt x="42975" y="60570"/>
                    <a:pt x="42957" y="60780"/>
                  </a:cubicBezTo>
                  <a:cubicBezTo>
                    <a:pt x="42856" y="61820"/>
                    <a:pt x="42699" y="62857"/>
                    <a:pt x="42668" y="63898"/>
                  </a:cubicBezTo>
                  <a:cubicBezTo>
                    <a:pt x="42461" y="70291"/>
                    <a:pt x="42274" y="76685"/>
                    <a:pt x="42104" y="83079"/>
                  </a:cubicBezTo>
                  <a:cubicBezTo>
                    <a:pt x="42072" y="84216"/>
                    <a:pt x="42071" y="85352"/>
                    <a:pt x="42099" y="86489"/>
                  </a:cubicBezTo>
                  <a:cubicBezTo>
                    <a:pt x="42104" y="86700"/>
                    <a:pt x="42287" y="87062"/>
                    <a:pt x="42430" y="87085"/>
                  </a:cubicBezTo>
                  <a:cubicBezTo>
                    <a:pt x="42993" y="87176"/>
                    <a:pt x="43039" y="87502"/>
                    <a:pt x="42979" y="87952"/>
                  </a:cubicBezTo>
                  <a:cubicBezTo>
                    <a:pt x="42943" y="88203"/>
                    <a:pt x="42943" y="88460"/>
                    <a:pt x="42907" y="88712"/>
                  </a:cubicBezTo>
                  <a:cubicBezTo>
                    <a:pt x="42695" y="90110"/>
                    <a:pt x="42957" y="90418"/>
                    <a:pt x="44382" y="90449"/>
                  </a:cubicBezTo>
                  <a:cubicBezTo>
                    <a:pt x="44501" y="90452"/>
                    <a:pt x="44620" y="90452"/>
                    <a:pt x="44739" y="90452"/>
                  </a:cubicBezTo>
                  <a:cubicBezTo>
                    <a:pt x="44859" y="90452"/>
                    <a:pt x="44978" y="90452"/>
                    <a:pt x="45097" y="90454"/>
                  </a:cubicBezTo>
                  <a:cubicBezTo>
                    <a:pt x="46376" y="90500"/>
                    <a:pt x="47659" y="90536"/>
                    <a:pt x="48942" y="90601"/>
                  </a:cubicBezTo>
                  <a:cubicBezTo>
                    <a:pt x="51285" y="90715"/>
                    <a:pt x="53623" y="90853"/>
                    <a:pt x="55964" y="90971"/>
                  </a:cubicBezTo>
                  <a:cubicBezTo>
                    <a:pt x="56026" y="90975"/>
                    <a:pt x="56089" y="90978"/>
                    <a:pt x="56152" y="90978"/>
                  </a:cubicBezTo>
                  <a:cubicBezTo>
                    <a:pt x="56333" y="90978"/>
                    <a:pt x="56514" y="90957"/>
                    <a:pt x="56671" y="90889"/>
                  </a:cubicBezTo>
                  <a:cubicBezTo>
                    <a:pt x="56886" y="90803"/>
                    <a:pt x="57188" y="90615"/>
                    <a:pt x="57207" y="90441"/>
                  </a:cubicBezTo>
                  <a:cubicBezTo>
                    <a:pt x="57234" y="90226"/>
                    <a:pt x="57060" y="89918"/>
                    <a:pt x="56877" y="89772"/>
                  </a:cubicBezTo>
                  <a:cubicBezTo>
                    <a:pt x="56630" y="89570"/>
                    <a:pt x="56286" y="89496"/>
                    <a:pt x="55987" y="89355"/>
                  </a:cubicBezTo>
                  <a:cubicBezTo>
                    <a:pt x="54416" y="88621"/>
                    <a:pt x="52843" y="87878"/>
                    <a:pt x="51303" y="87155"/>
                  </a:cubicBezTo>
                  <a:cubicBezTo>
                    <a:pt x="51816" y="84391"/>
                    <a:pt x="52293" y="81690"/>
                    <a:pt x="52830" y="79000"/>
                  </a:cubicBezTo>
                  <a:cubicBezTo>
                    <a:pt x="53329" y="76470"/>
                    <a:pt x="53930" y="73959"/>
                    <a:pt x="54416" y="71424"/>
                  </a:cubicBezTo>
                  <a:cubicBezTo>
                    <a:pt x="54975" y="68494"/>
                    <a:pt x="55424" y="65543"/>
                    <a:pt x="55978" y="62610"/>
                  </a:cubicBezTo>
                  <a:cubicBezTo>
                    <a:pt x="56313" y="60850"/>
                    <a:pt x="56818" y="59121"/>
                    <a:pt x="57138" y="57362"/>
                  </a:cubicBezTo>
                  <a:cubicBezTo>
                    <a:pt x="57555" y="55097"/>
                    <a:pt x="57857" y="52814"/>
                    <a:pt x="58219" y="50546"/>
                  </a:cubicBezTo>
                  <a:cubicBezTo>
                    <a:pt x="58665" y="47740"/>
                    <a:pt x="59201" y="44949"/>
                    <a:pt x="59027" y="42084"/>
                  </a:cubicBezTo>
                  <a:cubicBezTo>
                    <a:pt x="59022" y="42021"/>
                    <a:pt x="59063" y="41951"/>
                    <a:pt x="59100" y="41832"/>
                  </a:cubicBezTo>
                  <a:cubicBezTo>
                    <a:pt x="60182" y="41832"/>
                    <a:pt x="61264" y="41867"/>
                    <a:pt x="62342" y="41867"/>
                  </a:cubicBezTo>
                  <a:cubicBezTo>
                    <a:pt x="63058" y="41867"/>
                    <a:pt x="63773" y="41851"/>
                    <a:pt x="64485" y="41800"/>
                  </a:cubicBezTo>
                  <a:cubicBezTo>
                    <a:pt x="66158" y="41681"/>
                    <a:pt x="67859" y="41489"/>
                    <a:pt x="69463" y="41026"/>
                  </a:cubicBezTo>
                  <a:cubicBezTo>
                    <a:pt x="71278" y="40504"/>
                    <a:pt x="73066" y="39898"/>
                    <a:pt x="74784" y="39073"/>
                  </a:cubicBezTo>
                  <a:cubicBezTo>
                    <a:pt x="74602" y="38867"/>
                    <a:pt x="74438" y="38647"/>
                    <a:pt x="74294" y="38413"/>
                  </a:cubicBezTo>
                  <a:cubicBezTo>
                    <a:pt x="74187" y="38466"/>
                    <a:pt x="74087" y="38516"/>
                    <a:pt x="73981" y="38571"/>
                  </a:cubicBezTo>
                  <a:cubicBezTo>
                    <a:pt x="73105" y="39011"/>
                    <a:pt x="72129" y="39249"/>
                    <a:pt x="71218" y="39621"/>
                  </a:cubicBezTo>
                  <a:cubicBezTo>
                    <a:pt x="68181" y="40849"/>
                    <a:pt x="65026" y="41127"/>
                    <a:pt x="61838" y="41127"/>
                  </a:cubicBezTo>
                  <a:cubicBezTo>
                    <a:pt x="61017" y="41127"/>
                    <a:pt x="60193" y="41108"/>
                    <a:pt x="59369" y="41083"/>
                  </a:cubicBezTo>
                  <a:cubicBezTo>
                    <a:pt x="59209" y="41078"/>
                    <a:pt x="58993" y="41024"/>
                    <a:pt x="58906" y="40908"/>
                  </a:cubicBezTo>
                  <a:cubicBezTo>
                    <a:pt x="58721" y="40680"/>
                    <a:pt x="58618" y="40558"/>
                    <a:pt x="58530" y="40558"/>
                  </a:cubicBezTo>
                  <a:cubicBezTo>
                    <a:pt x="58431" y="40558"/>
                    <a:pt x="58351" y="40713"/>
                    <a:pt x="58195" y="41045"/>
                  </a:cubicBezTo>
                  <a:cubicBezTo>
                    <a:pt x="57425" y="40972"/>
                    <a:pt x="56691" y="40950"/>
                    <a:pt x="55972" y="40835"/>
                  </a:cubicBezTo>
                  <a:cubicBezTo>
                    <a:pt x="53584" y="40450"/>
                    <a:pt x="51502" y="39446"/>
                    <a:pt x="49909" y="37594"/>
                  </a:cubicBezTo>
                  <a:cubicBezTo>
                    <a:pt x="48804" y="36311"/>
                    <a:pt x="48653" y="34248"/>
                    <a:pt x="49509" y="32795"/>
                  </a:cubicBezTo>
                  <a:cubicBezTo>
                    <a:pt x="49904" y="32136"/>
                    <a:pt x="50532" y="31741"/>
                    <a:pt x="51310" y="31701"/>
                  </a:cubicBezTo>
                  <a:cubicBezTo>
                    <a:pt x="51497" y="31691"/>
                    <a:pt x="51683" y="31687"/>
                    <a:pt x="51868" y="31687"/>
                  </a:cubicBezTo>
                  <a:cubicBezTo>
                    <a:pt x="53556" y="31687"/>
                    <a:pt x="55199" y="32061"/>
                    <a:pt x="56843" y="32429"/>
                  </a:cubicBezTo>
                  <a:cubicBezTo>
                    <a:pt x="58399" y="32774"/>
                    <a:pt x="59962" y="33095"/>
                    <a:pt x="61546" y="33213"/>
                  </a:cubicBezTo>
                  <a:cubicBezTo>
                    <a:pt x="61466" y="32942"/>
                    <a:pt x="61453" y="32657"/>
                    <a:pt x="61517" y="32400"/>
                  </a:cubicBezTo>
                  <a:cubicBezTo>
                    <a:pt x="61399" y="32388"/>
                    <a:pt x="61281" y="32380"/>
                    <a:pt x="61161" y="32364"/>
                  </a:cubicBezTo>
                  <a:lnTo>
                    <a:pt x="61161" y="31489"/>
                  </a:lnTo>
                  <a:cubicBezTo>
                    <a:pt x="61310" y="31447"/>
                    <a:pt x="61459" y="31407"/>
                    <a:pt x="61610" y="31366"/>
                  </a:cubicBezTo>
                  <a:cubicBezTo>
                    <a:pt x="61514" y="31181"/>
                    <a:pt x="61457" y="30978"/>
                    <a:pt x="61443" y="30769"/>
                  </a:cubicBezTo>
                  <a:cubicBezTo>
                    <a:pt x="61401" y="30783"/>
                    <a:pt x="61358" y="30795"/>
                    <a:pt x="61317" y="30807"/>
                  </a:cubicBezTo>
                  <a:lnTo>
                    <a:pt x="61317" y="27581"/>
                  </a:lnTo>
                  <a:cubicBezTo>
                    <a:pt x="62389" y="27306"/>
                    <a:pt x="63366" y="27076"/>
                    <a:pt x="64324" y="26801"/>
                  </a:cubicBezTo>
                  <a:cubicBezTo>
                    <a:pt x="65290" y="26521"/>
                    <a:pt x="66290" y="26288"/>
                    <a:pt x="67198" y="25871"/>
                  </a:cubicBezTo>
                  <a:cubicBezTo>
                    <a:pt x="69613" y="24767"/>
                    <a:pt x="70507" y="23244"/>
                    <a:pt x="70195" y="20848"/>
                  </a:cubicBezTo>
                  <a:cubicBezTo>
                    <a:pt x="70113" y="20196"/>
                    <a:pt x="70048" y="19545"/>
                    <a:pt x="69976" y="18908"/>
                  </a:cubicBezTo>
                  <a:cubicBezTo>
                    <a:pt x="71777" y="17987"/>
                    <a:pt x="72511" y="16896"/>
                    <a:pt x="71997" y="15622"/>
                  </a:cubicBezTo>
                  <a:cubicBezTo>
                    <a:pt x="71464" y="14302"/>
                    <a:pt x="70563" y="13231"/>
                    <a:pt x="69026" y="13231"/>
                  </a:cubicBezTo>
                  <a:cubicBezTo>
                    <a:pt x="68780" y="13231"/>
                    <a:pt x="68518" y="13259"/>
                    <a:pt x="68239" y="13317"/>
                  </a:cubicBezTo>
                  <a:cubicBezTo>
                    <a:pt x="68009" y="12748"/>
                    <a:pt x="67794" y="12166"/>
                    <a:pt x="67538" y="11607"/>
                  </a:cubicBezTo>
                  <a:cubicBezTo>
                    <a:pt x="67460" y="11442"/>
                    <a:pt x="67248" y="11346"/>
                    <a:pt x="67097" y="11218"/>
                  </a:cubicBezTo>
                  <a:cubicBezTo>
                    <a:pt x="67046" y="11409"/>
                    <a:pt x="66924" y="11616"/>
                    <a:pt x="66955" y="11790"/>
                  </a:cubicBezTo>
                  <a:cubicBezTo>
                    <a:pt x="67033" y="12221"/>
                    <a:pt x="67143" y="12652"/>
                    <a:pt x="67303" y="13060"/>
                  </a:cubicBezTo>
                  <a:cubicBezTo>
                    <a:pt x="67482" y="13504"/>
                    <a:pt x="67464" y="13807"/>
                    <a:pt x="67006" y="14096"/>
                  </a:cubicBezTo>
                  <a:cubicBezTo>
                    <a:pt x="66194" y="14609"/>
                    <a:pt x="65713" y="15370"/>
                    <a:pt x="65612" y="16241"/>
                  </a:cubicBezTo>
                  <a:cubicBezTo>
                    <a:pt x="64774" y="16529"/>
                    <a:pt x="63985" y="16800"/>
                    <a:pt x="63178" y="17079"/>
                  </a:cubicBezTo>
                  <a:cubicBezTo>
                    <a:pt x="62990" y="16813"/>
                    <a:pt x="62803" y="16521"/>
                    <a:pt x="62587" y="16250"/>
                  </a:cubicBezTo>
                  <a:cubicBezTo>
                    <a:pt x="62061" y="15590"/>
                    <a:pt x="61007" y="15163"/>
                    <a:pt x="60093" y="15163"/>
                  </a:cubicBezTo>
                  <a:cubicBezTo>
                    <a:pt x="59654" y="15163"/>
                    <a:pt x="59248" y="15261"/>
                    <a:pt x="58948" y="15480"/>
                  </a:cubicBezTo>
                  <a:cubicBezTo>
                    <a:pt x="58293" y="15957"/>
                    <a:pt x="57719" y="16580"/>
                    <a:pt x="57234" y="17230"/>
                  </a:cubicBezTo>
                  <a:cubicBezTo>
                    <a:pt x="56982" y="17560"/>
                    <a:pt x="56904" y="18092"/>
                    <a:pt x="56917" y="18528"/>
                  </a:cubicBezTo>
                  <a:cubicBezTo>
                    <a:pt x="56923" y="18610"/>
                    <a:pt x="56927" y="18692"/>
                    <a:pt x="56936" y="18775"/>
                  </a:cubicBezTo>
                  <a:cubicBezTo>
                    <a:pt x="57101" y="19994"/>
                    <a:pt x="58215" y="20979"/>
                    <a:pt x="59673" y="21223"/>
                  </a:cubicBezTo>
                  <a:cubicBezTo>
                    <a:pt x="59947" y="21269"/>
                    <a:pt x="60212" y="21291"/>
                    <a:pt x="60465" y="21291"/>
                  </a:cubicBezTo>
                  <a:cubicBezTo>
                    <a:pt x="62077" y="21291"/>
                    <a:pt x="63226" y="20378"/>
                    <a:pt x="63495" y="18802"/>
                  </a:cubicBezTo>
                  <a:cubicBezTo>
                    <a:pt x="63550" y="18486"/>
                    <a:pt x="63505" y="18156"/>
                    <a:pt x="63505" y="17803"/>
                  </a:cubicBezTo>
                  <a:cubicBezTo>
                    <a:pt x="64252" y="17560"/>
                    <a:pt x="64971" y="17321"/>
                    <a:pt x="65700" y="17083"/>
                  </a:cubicBezTo>
                  <a:cubicBezTo>
                    <a:pt x="66225" y="18503"/>
                    <a:pt x="67109" y="19288"/>
                    <a:pt x="68514" y="19288"/>
                  </a:cubicBezTo>
                  <a:cubicBezTo>
                    <a:pt x="68728" y="19288"/>
                    <a:pt x="68954" y="19270"/>
                    <a:pt x="69193" y="19233"/>
                  </a:cubicBezTo>
                  <a:cubicBezTo>
                    <a:pt x="69261" y="20077"/>
                    <a:pt x="69326" y="20874"/>
                    <a:pt x="69380" y="21671"/>
                  </a:cubicBezTo>
                  <a:cubicBezTo>
                    <a:pt x="69454" y="22725"/>
                    <a:pt x="69050" y="23596"/>
                    <a:pt x="68203" y="24193"/>
                  </a:cubicBezTo>
                  <a:cubicBezTo>
                    <a:pt x="67584" y="24633"/>
                    <a:pt x="66915" y="25068"/>
                    <a:pt x="66204" y="25288"/>
                  </a:cubicBezTo>
                  <a:cubicBezTo>
                    <a:pt x="64545" y="25806"/>
                    <a:pt x="62849" y="26196"/>
                    <a:pt x="61171" y="26644"/>
                  </a:cubicBezTo>
                  <a:cubicBezTo>
                    <a:pt x="60970" y="26699"/>
                    <a:pt x="60690" y="26778"/>
                    <a:pt x="60621" y="26928"/>
                  </a:cubicBezTo>
                  <a:cubicBezTo>
                    <a:pt x="60463" y="27265"/>
                    <a:pt x="60371" y="27629"/>
                    <a:pt x="60350" y="28001"/>
                  </a:cubicBezTo>
                  <a:cubicBezTo>
                    <a:pt x="60291" y="29115"/>
                    <a:pt x="60278" y="30234"/>
                    <a:pt x="60241" y="31352"/>
                  </a:cubicBezTo>
                  <a:cubicBezTo>
                    <a:pt x="60232" y="31636"/>
                    <a:pt x="60213" y="31920"/>
                    <a:pt x="60191" y="32305"/>
                  </a:cubicBezTo>
                  <a:cubicBezTo>
                    <a:pt x="58633" y="31989"/>
                    <a:pt x="57152" y="31650"/>
                    <a:pt x="55663" y="31393"/>
                  </a:cubicBezTo>
                  <a:cubicBezTo>
                    <a:pt x="54163" y="31132"/>
                    <a:pt x="52651" y="30948"/>
                    <a:pt x="51120" y="30733"/>
                  </a:cubicBezTo>
                  <a:cubicBezTo>
                    <a:pt x="51166" y="30614"/>
                    <a:pt x="51207" y="30477"/>
                    <a:pt x="51267" y="30344"/>
                  </a:cubicBezTo>
                  <a:cubicBezTo>
                    <a:pt x="52009" y="28699"/>
                    <a:pt x="52762" y="27048"/>
                    <a:pt x="53508" y="25398"/>
                  </a:cubicBezTo>
                  <a:cubicBezTo>
                    <a:pt x="53793" y="24765"/>
                    <a:pt x="53774" y="24610"/>
                    <a:pt x="53178" y="24294"/>
                  </a:cubicBezTo>
                  <a:cubicBezTo>
                    <a:pt x="51578" y="23446"/>
                    <a:pt x="51153" y="21947"/>
                    <a:pt x="51024" y="20338"/>
                  </a:cubicBezTo>
                  <a:cubicBezTo>
                    <a:pt x="50964" y="19555"/>
                    <a:pt x="51159" y="19177"/>
                    <a:pt x="51597" y="19177"/>
                  </a:cubicBezTo>
                  <a:cubicBezTo>
                    <a:pt x="51829" y="19177"/>
                    <a:pt x="52129" y="19282"/>
                    <a:pt x="52495" y="19490"/>
                  </a:cubicBezTo>
                  <a:cubicBezTo>
                    <a:pt x="52953" y="19746"/>
                    <a:pt x="53389" y="20049"/>
                    <a:pt x="53847" y="20319"/>
                  </a:cubicBezTo>
                  <a:cubicBezTo>
                    <a:pt x="54173" y="20511"/>
                    <a:pt x="54480" y="20604"/>
                    <a:pt x="54755" y="20604"/>
                  </a:cubicBezTo>
                  <a:cubicBezTo>
                    <a:pt x="55359" y="20604"/>
                    <a:pt x="55802" y="20155"/>
                    <a:pt x="55919" y="19330"/>
                  </a:cubicBezTo>
                  <a:cubicBezTo>
                    <a:pt x="55947" y="19151"/>
                    <a:pt x="55951" y="18969"/>
                    <a:pt x="55932" y="18789"/>
                  </a:cubicBezTo>
                  <a:cubicBezTo>
                    <a:pt x="55924" y="18714"/>
                    <a:pt x="55909" y="18641"/>
                    <a:pt x="55892" y="18570"/>
                  </a:cubicBezTo>
                  <a:cubicBezTo>
                    <a:pt x="55686" y="17753"/>
                    <a:pt x="55470" y="16937"/>
                    <a:pt x="55209" y="16140"/>
                  </a:cubicBezTo>
                  <a:cubicBezTo>
                    <a:pt x="54920" y="15265"/>
                    <a:pt x="55031" y="14847"/>
                    <a:pt x="55787" y="14266"/>
                  </a:cubicBezTo>
                  <a:cubicBezTo>
                    <a:pt x="56488" y="13727"/>
                    <a:pt x="57258" y="13554"/>
                    <a:pt x="58075" y="13554"/>
                  </a:cubicBezTo>
                  <a:cubicBezTo>
                    <a:pt x="58336" y="13554"/>
                    <a:pt x="58601" y="13572"/>
                    <a:pt x="58871" y="13601"/>
                  </a:cubicBezTo>
                  <a:cubicBezTo>
                    <a:pt x="59852" y="13706"/>
                    <a:pt x="60842" y="13775"/>
                    <a:pt x="61828" y="13775"/>
                  </a:cubicBezTo>
                  <a:cubicBezTo>
                    <a:pt x="63299" y="13770"/>
                    <a:pt x="64592" y="13403"/>
                    <a:pt x="65394" y="11966"/>
                  </a:cubicBezTo>
                  <a:cubicBezTo>
                    <a:pt x="65756" y="11323"/>
                    <a:pt x="66334" y="10938"/>
                    <a:pt x="67079" y="10906"/>
                  </a:cubicBezTo>
                  <a:cubicBezTo>
                    <a:pt x="67139" y="10901"/>
                    <a:pt x="67199" y="10898"/>
                    <a:pt x="67259" y="10898"/>
                  </a:cubicBezTo>
                  <a:cubicBezTo>
                    <a:pt x="67332" y="10898"/>
                    <a:pt x="67406" y="10902"/>
                    <a:pt x="67479" y="10910"/>
                  </a:cubicBezTo>
                  <a:cubicBezTo>
                    <a:pt x="67616" y="10926"/>
                    <a:pt x="67756" y="10932"/>
                    <a:pt x="67895" y="10932"/>
                  </a:cubicBezTo>
                  <a:cubicBezTo>
                    <a:pt x="68086" y="10932"/>
                    <a:pt x="68278" y="10921"/>
                    <a:pt x="68469" y="10910"/>
                  </a:cubicBezTo>
                  <a:cubicBezTo>
                    <a:pt x="69867" y="10837"/>
                    <a:pt x="71549" y="9101"/>
                    <a:pt x="71403" y="7717"/>
                  </a:cubicBezTo>
                  <a:cubicBezTo>
                    <a:pt x="71275" y="6469"/>
                    <a:pt x="70682" y="5346"/>
                    <a:pt x="69445" y="4870"/>
                  </a:cubicBezTo>
                  <a:cubicBezTo>
                    <a:pt x="68450" y="4485"/>
                    <a:pt x="67369" y="4311"/>
                    <a:pt x="66310" y="4113"/>
                  </a:cubicBezTo>
                  <a:cubicBezTo>
                    <a:pt x="65187" y="3898"/>
                    <a:pt x="64207" y="3499"/>
                    <a:pt x="63542" y="2510"/>
                  </a:cubicBezTo>
                  <a:cubicBezTo>
                    <a:pt x="63326" y="2193"/>
                    <a:pt x="63046" y="1923"/>
                    <a:pt x="62823" y="1612"/>
                  </a:cubicBezTo>
                  <a:cubicBezTo>
                    <a:pt x="61990" y="460"/>
                    <a:pt x="60493" y="0"/>
                    <a:pt x="591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8"/>
            <p:cNvSpPr/>
            <p:nvPr/>
          </p:nvSpPr>
          <p:spPr>
            <a:xfrm>
              <a:off x="7508650" y="2698450"/>
              <a:ext cx="641050" cy="236025"/>
            </a:xfrm>
            <a:custGeom>
              <a:avLst/>
              <a:gdLst/>
              <a:ahLst/>
              <a:cxnLst/>
              <a:rect l="l" t="t" r="r" b="b"/>
              <a:pathLst>
                <a:path w="25642" h="9441" extrusionOk="0">
                  <a:moveTo>
                    <a:pt x="23500" y="1369"/>
                  </a:moveTo>
                  <a:cubicBezTo>
                    <a:pt x="23579" y="1369"/>
                    <a:pt x="23769" y="1539"/>
                    <a:pt x="23807" y="1655"/>
                  </a:cubicBezTo>
                  <a:cubicBezTo>
                    <a:pt x="23913" y="1981"/>
                    <a:pt x="23959" y="2324"/>
                    <a:pt x="24055" y="2783"/>
                  </a:cubicBezTo>
                  <a:cubicBezTo>
                    <a:pt x="23936" y="2907"/>
                    <a:pt x="23784" y="3076"/>
                    <a:pt x="23628" y="3246"/>
                  </a:cubicBezTo>
                  <a:cubicBezTo>
                    <a:pt x="23468" y="3080"/>
                    <a:pt x="23216" y="2933"/>
                    <a:pt x="23170" y="2741"/>
                  </a:cubicBezTo>
                  <a:cubicBezTo>
                    <a:pt x="23092" y="2417"/>
                    <a:pt x="23111" y="2059"/>
                    <a:pt x="23157" y="1719"/>
                  </a:cubicBezTo>
                  <a:cubicBezTo>
                    <a:pt x="23174" y="1586"/>
                    <a:pt x="23350" y="1426"/>
                    <a:pt x="23487" y="1371"/>
                  </a:cubicBezTo>
                  <a:cubicBezTo>
                    <a:pt x="23491" y="1370"/>
                    <a:pt x="23495" y="1369"/>
                    <a:pt x="23500" y="1369"/>
                  </a:cubicBezTo>
                  <a:close/>
                  <a:moveTo>
                    <a:pt x="8269" y="1952"/>
                  </a:moveTo>
                  <a:cubicBezTo>
                    <a:pt x="8281" y="1952"/>
                    <a:pt x="8289" y="1954"/>
                    <a:pt x="8292" y="1958"/>
                  </a:cubicBezTo>
                  <a:cubicBezTo>
                    <a:pt x="8411" y="2146"/>
                    <a:pt x="8498" y="2357"/>
                    <a:pt x="8603" y="2562"/>
                  </a:cubicBezTo>
                  <a:lnTo>
                    <a:pt x="8604" y="2562"/>
                  </a:lnTo>
                  <a:cubicBezTo>
                    <a:pt x="8494" y="2893"/>
                    <a:pt x="8416" y="3195"/>
                    <a:pt x="8287" y="3471"/>
                  </a:cubicBezTo>
                  <a:cubicBezTo>
                    <a:pt x="8215" y="3626"/>
                    <a:pt x="8130" y="3697"/>
                    <a:pt x="8042" y="3697"/>
                  </a:cubicBezTo>
                  <a:cubicBezTo>
                    <a:pt x="7950" y="3697"/>
                    <a:pt x="7856" y="3620"/>
                    <a:pt x="7770" y="3479"/>
                  </a:cubicBezTo>
                  <a:cubicBezTo>
                    <a:pt x="7582" y="3177"/>
                    <a:pt x="7732" y="2270"/>
                    <a:pt x="8012" y="2040"/>
                  </a:cubicBezTo>
                  <a:cubicBezTo>
                    <a:pt x="8073" y="1992"/>
                    <a:pt x="8213" y="1952"/>
                    <a:pt x="8269" y="1952"/>
                  </a:cubicBezTo>
                  <a:close/>
                  <a:moveTo>
                    <a:pt x="19754" y="2391"/>
                  </a:moveTo>
                  <a:cubicBezTo>
                    <a:pt x="19783" y="2391"/>
                    <a:pt x="19805" y="2396"/>
                    <a:pt x="19815" y="2407"/>
                  </a:cubicBezTo>
                  <a:cubicBezTo>
                    <a:pt x="19971" y="2572"/>
                    <a:pt x="20067" y="2802"/>
                    <a:pt x="20154" y="2952"/>
                  </a:cubicBezTo>
                  <a:cubicBezTo>
                    <a:pt x="20066" y="3337"/>
                    <a:pt x="20025" y="3626"/>
                    <a:pt x="19929" y="3896"/>
                  </a:cubicBezTo>
                  <a:lnTo>
                    <a:pt x="19930" y="3896"/>
                  </a:lnTo>
                  <a:cubicBezTo>
                    <a:pt x="19888" y="4011"/>
                    <a:pt x="19728" y="4140"/>
                    <a:pt x="19619" y="4148"/>
                  </a:cubicBezTo>
                  <a:cubicBezTo>
                    <a:pt x="19617" y="4149"/>
                    <a:pt x="19615" y="4149"/>
                    <a:pt x="19613" y="4149"/>
                  </a:cubicBezTo>
                  <a:cubicBezTo>
                    <a:pt x="19500" y="4149"/>
                    <a:pt x="19297" y="4001"/>
                    <a:pt x="19302" y="3925"/>
                  </a:cubicBezTo>
                  <a:cubicBezTo>
                    <a:pt x="19306" y="3452"/>
                    <a:pt x="19343" y="2980"/>
                    <a:pt x="19411" y="2512"/>
                  </a:cubicBezTo>
                  <a:cubicBezTo>
                    <a:pt x="19419" y="2465"/>
                    <a:pt x="19639" y="2391"/>
                    <a:pt x="19754" y="2391"/>
                  </a:cubicBezTo>
                  <a:close/>
                  <a:moveTo>
                    <a:pt x="16080" y="2329"/>
                  </a:moveTo>
                  <a:cubicBezTo>
                    <a:pt x="16189" y="2329"/>
                    <a:pt x="16305" y="2401"/>
                    <a:pt x="16383" y="2545"/>
                  </a:cubicBezTo>
                  <a:cubicBezTo>
                    <a:pt x="16487" y="2741"/>
                    <a:pt x="16510" y="2989"/>
                    <a:pt x="16575" y="3237"/>
                  </a:cubicBezTo>
                  <a:cubicBezTo>
                    <a:pt x="16483" y="3534"/>
                    <a:pt x="16428" y="3847"/>
                    <a:pt x="16286" y="4112"/>
                  </a:cubicBezTo>
                  <a:cubicBezTo>
                    <a:pt x="16222" y="4241"/>
                    <a:pt x="15992" y="4336"/>
                    <a:pt x="15841" y="4336"/>
                  </a:cubicBezTo>
                  <a:cubicBezTo>
                    <a:pt x="15754" y="4332"/>
                    <a:pt x="15594" y="4094"/>
                    <a:pt x="15603" y="3974"/>
                  </a:cubicBezTo>
                  <a:cubicBezTo>
                    <a:pt x="15640" y="3502"/>
                    <a:pt x="15691" y="3025"/>
                    <a:pt x="15814" y="2572"/>
                  </a:cubicBezTo>
                  <a:cubicBezTo>
                    <a:pt x="15857" y="2411"/>
                    <a:pt x="15964" y="2329"/>
                    <a:pt x="16080" y="2329"/>
                  </a:cubicBezTo>
                  <a:close/>
                  <a:moveTo>
                    <a:pt x="12076" y="2454"/>
                  </a:moveTo>
                  <a:cubicBezTo>
                    <a:pt x="12231" y="2454"/>
                    <a:pt x="12322" y="2605"/>
                    <a:pt x="12366" y="2815"/>
                  </a:cubicBezTo>
                  <a:cubicBezTo>
                    <a:pt x="12458" y="3255"/>
                    <a:pt x="12114" y="4075"/>
                    <a:pt x="11684" y="4437"/>
                  </a:cubicBezTo>
                  <a:cubicBezTo>
                    <a:pt x="11257" y="3974"/>
                    <a:pt x="11350" y="2888"/>
                    <a:pt x="11830" y="2549"/>
                  </a:cubicBezTo>
                  <a:cubicBezTo>
                    <a:pt x="11926" y="2483"/>
                    <a:pt x="12007" y="2454"/>
                    <a:pt x="12076" y="2454"/>
                  </a:cubicBezTo>
                  <a:close/>
                  <a:moveTo>
                    <a:pt x="5202" y="2934"/>
                  </a:moveTo>
                  <a:cubicBezTo>
                    <a:pt x="5358" y="3141"/>
                    <a:pt x="5513" y="3347"/>
                    <a:pt x="5669" y="3549"/>
                  </a:cubicBezTo>
                  <a:lnTo>
                    <a:pt x="5670" y="3549"/>
                  </a:lnTo>
                  <a:cubicBezTo>
                    <a:pt x="5464" y="4258"/>
                    <a:pt x="5308" y="4882"/>
                    <a:pt x="5092" y="5478"/>
                  </a:cubicBezTo>
                  <a:cubicBezTo>
                    <a:pt x="5037" y="5638"/>
                    <a:pt x="4794" y="5730"/>
                    <a:pt x="4634" y="5854"/>
                  </a:cubicBezTo>
                  <a:cubicBezTo>
                    <a:pt x="4505" y="5671"/>
                    <a:pt x="4291" y="5491"/>
                    <a:pt x="4276" y="5299"/>
                  </a:cubicBezTo>
                  <a:cubicBezTo>
                    <a:pt x="4249" y="5024"/>
                    <a:pt x="4359" y="4731"/>
                    <a:pt x="4432" y="4447"/>
                  </a:cubicBezTo>
                  <a:cubicBezTo>
                    <a:pt x="4514" y="4130"/>
                    <a:pt x="4589" y="3801"/>
                    <a:pt x="4726" y="3507"/>
                  </a:cubicBezTo>
                  <a:cubicBezTo>
                    <a:pt x="4831" y="3292"/>
                    <a:pt x="5037" y="3122"/>
                    <a:pt x="5202" y="2934"/>
                  </a:cubicBezTo>
                  <a:close/>
                  <a:moveTo>
                    <a:pt x="21826" y="4719"/>
                  </a:moveTo>
                  <a:cubicBezTo>
                    <a:pt x="21934" y="4719"/>
                    <a:pt x="22065" y="4755"/>
                    <a:pt x="22112" y="4818"/>
                  </a:cubicBezTo>
                  <a:cubicBezTo>
                    <a:pt x="22400" y="5221"/>
                    <a:pt x="22657" y="5652"/>
                    <a:pt x="22927" y="6088"/>
                  </a:cubicBezTo>
                  <a:cubicBezTo>
                    <a:pt x="22785" y="6317"/>
                    <a:pt x="22720" y="6546"/>
                    <a:pt x="22602" y="6582"/>
                  </a:cubicBezTo>
                  <a:cubicBezTo>
                    <a:pt x="22563" y="6594"/>
                    <a:pt x="22515" y="6599"/>
                    <a:pt x="22464" y="6599"/>
                  </a:cubicBezTo>
                  <a:cubicBezTo>
                    <a:pt x="22305" y="6599"/>
                    <a:pt x="22117" y="6548"/>
                    <a:pt x="22074" y="6468"/>
                  </a:cubicBezTo>
                  <a:cubicBezTo>
                    <a:pt x="21845" y="6024"/>
                    <a:pt x="21676" y="5547"/>
                    <a:pt x="21519" y="5070"/>
                  </a:cubicBezTo>
                  <a:cubicBezTo>
                    <a:pt x="21492" y="4982"/>
                    <a:pt x="21616" y="4777"/>
                    <a:pt x="21717" y="4735"/>
                  </a:cubicBezTo>
                  <a:cubicBezTo>
                    <a:pt x="21746" y="4724"/>
                    <a:pt x="21784" y="4719"/>
                    <a:pt x="21826" y="4719"/>
                  </a:cubicBezTo>
                  <a:close/>
                  <a:moveTo>
                    <a:pt x="9270" y="5234"/>
                  </a:moveTo>
                  <a:cubicBezTo>
                    <a:pt x="9298" y="5234"/>
                    <a:pt x="9321" y="5238"/>
                    <a:pt x="9333" y="5249"/>
                  </a:cubicBezTo>
                  <a:cubicBezTo>
                    <a:pt x="9497" y="5400"/>
                    <a:pt x="9585" y="5635"/>
                    <a:pt x="9671" y="5785"/>
                  </a:cubicBezTo>
                  <a:cubicBezTo>
                    <a:pt x="9571" y="6216"/>
                    <a:pt x="9525" y="6542"/>
                    <a:pt x="9406" y="6843"/>
                  </a:cubicBezTo>
                  <a:cubicBezTo>
                    <a:pt x="9354" y="6975"/>
                    <a:pt x="9155" y="7152"/>
                    <a:pt x="9045" y="7152"/>
                  </a:cubicBezTo>
                  <a:cubicBezTo>
                    <a:pt x="9040" y="7152"/>
                    <a:pt x="9035" y="7151"/>
                    <a:pt x="9030" y="7150"/>
                  </a:cubicBezTo>
                  <a:cubicBezTo>
                    <a:pt x="8870" y="7119"/>
                    <a:pt x="8617" y="6917"/>
                    <a:pt x="8622" y="6803"/>
                  </a:cubicBezTo>
                  <a:cubicBezTo>
                    <a:pt x="8660" y="6326"/>
                    <a:pt x="8748" y="5854"/>
                    <a:pt x="8883" y="5396"/>
                  </a:cubicBezTo>
                  <a:cubicBezTo>
                    <a:pt x="8902" y="5321"/>
                    <a:pt x="9145" y="5234"/>
                    <a:pt x="9270" y="5234"/>
                  </a:cubicBezTo>
                  <a:close/>
                  <a:moveTo>
                    <a:pt x="17629" y="5088"/>
                  </a:moveTo>
                  <a:cubicBezTo>
                    <a:pt x="17816" y="5253"/>
                    <a:pt x="18092" y="5387"/>
                    <a:pt x="18174" y="5592"/>
                  </a:cubicBezTo>
                  <a:cubicBezTo>
                    <a:pt x="18311" y="5936"/>
                    <a:pt x="18371" y="6330"/>
                    <a:pt x="18376" y="6706"/>
                  </a:cubicBezTo>
                  <a:cubicBezTo>
                    <a:pt x="18376" y="6898"/>
                    <a:pt x="18178" y="7096"/>
                    <a:pt x="18073" y="7289"/>
                  </a:cubicBezTo>
                  <a:cubicBezTo>
                    <a:pt x="17899" y="7165"/>
                    <a:pt x="17638" y="7077"/>
                    <a:pt x="17569" y="6908"/>
                  </a:cubicBezTo>
                  <a:cubicBezTo>
                    <a:pt x="17417" y="6546"/>
                    <a:pt x="17362" y="6147"/>
                    <a:pt x="17244" y="5648"/>
                  </a:cubicBezTo>
                  <a:cubicBezTo>
                    <a:pt x="17354" y="5482"/>
                    <a:pt x="17492" y="5286"/>
                    <a:pt x="17629" y="5088"/>
                  </a:cubicBezTo>
                  <a:close/>
                  <a:moveTo>
                    <a:pt x="13872" y="5193"/>
                  </a:moveTo>
                  <a:cubicBezTo>
                    <a:pt x="14007" y="5193"/>
                    <a:pt x="14251" y="5352"/>
                    <a:pt x="14264" y="5464"/>
                  </a:cubicBezTo>
                  <a:cubicBezTo>
                    <a:pt x="14341" y="6069"/>
                    <a:pt x="14380" y="6679"/>
                    <a:pt x="14383" y="7289"/>
                  </a:cubicBezTo>
                  <a:cubicBezTo>
                    <a:pt x="14383" y="7403"/>
                    <a:pt x="14159" y="7605"/>
                    <a:pt x="14026" y="7613"/>
                  </a:cubicBezTo>
                  <a:cubicBezTo>
                    <a:pt x="14021" y="7614"/>
                    <a:pt x="14017" y="7614"/>
                    <a:pt x="14012" y="7614"/>
                  </a:cubicBezTo>
                  <a:cubicBezTo>
                    <a:pt x="13872" y="7614"/>
                    <a:pt x="13653" y="7477"/>
                    <a:pt x="13609" y="7357"/>
                  </a:cubicBezTo>
                  <a:cubicBezTo>
                    <a:pt x="13499" y="7018"/>
                    <a:pt x="13462" y="6656"/>
                    <a:pt x="13417" y="6408"/>
                  </a:cubicBezTo>
                  <a:cubicBezTo>
                    <a:pt x="13453" y="6037"/>
                    <a:pt x="13439" y="5776"/>
                    <a:pt x="13513" y="5537"/>
                  </a:cubicBezTo>
                  <a:cubicBezTo>
                    <a:pt x="13559" y="5396"/>
                    <a:pt x="13733" y="5207"/>
                    <a:pt x="13861" y="5194"/>
                  </a:cubicBezTo>
                  <a:cubicBezTo>
                    <a:pt x="13865" y="5194"/>
                    <a:pt x="13868" y="5193"/>
                    <a:pt x="13872" y="5193"/>
                  </a:cubicBezTo>
                  <a:close/>
                  <a:moveTo>
                    <a:pt x="3216" y="1"/>
                  </a:moveTo>
                  <a:cubicBezTo>
                    <a:pt x="3031" y="1"/>
                    <a:pt x="2845" y="5"/>
                    <a:pt x="2658" y="15"/>
                  </a:cubicBezTo>
                  <a:cubicBezTo>
                    <a:pt x="1880" y="55"/>
                    <a:pt x="1252" y="450"/>
                    <a:pt x="857" y="1109"/>
                  </a:cubicBezTo>
                  <a:cubicBezTo>
                    <a:pt x="1" y="2562"/>
                    <a:pt x="152" y="4625"/>
                    <a:pt x="1257" y="5908"/>
                  </a:cubicBezTo>
                  <a:cubicBezTo>
                    <a:pt x="2850" y="7760"/>
                    <a:pt x="4932" y="8764"/>
                    <a:pt x="7320" y="9149"/>
                  </a:cubicBezTo>
                  <a:cubicBezTo>
                    <a:pt x="8041" y="9264"/>
                    <a:pt x="8773" y="9286"/>
                    <a:pt x="9543" y="9359"/>
                  </a:cubicBezTo>
                  <a:cubicBezTo>
                    <a:pt x="9699" y="9027"/>
                    <a:pt x="9779" y="8872"/>
                    <a:pt x="9878" y="8872"/>
                  </a:cubicBezTo>
                  <a:cubicBezTo>
                    <a:pt x="9966" y="8872"/>
                    <a:pt x="10069" y="8994"/>
                    <a:pt x="10254" y="9222"/>
                  </a:cubicBezTo>
                  <a:cubicBezTo>
                    <a:pt x="10341" y="9338"/>
                    <a:pt x="10557" y="9392"/>
                    <a:pt x="10717" y="9397"/>
                  </a:cubicBezTo>
                  <a:cubicBezTo>
                    <a:pt x="11541" y="9422"/>
                    <a:pt x="12365" y="9441"/>
                    <a:pt x="13186" y="9441"/>
                  </a:cubicBezTo>
                  <a:cubicBezTo>
                    <a:pt x="16374" y="9441"/>
                    <a:pt x="19529" y="9163"/>
                    <a:pt x="22566" y="7935"/>
                  </a:cubicBezTo>
                  <a:cubicBezTo>
                    <a:pt x="23477" y="7563"/>
                    <a:pt x="24453" y="7325"/>
                    <a:pt x="25329" y="6885"/>
                  </a:cubicBezTo>
                  <a:cubicBezTo>
                    <a:pt x="25435" y="6830"/>
                    <a:pt x="25535" y="6780"/>
                    <a:pt x="25641" y="6725"/>
                  </a:cubicBezTo>
                  <a:cubicBezTo>
                    <a:pt x="25571" y="6622"/>
                    <a:pt x="25507" y="6517"/>
                    <a:pt x="25448" y="6407"/>
                  </a:cubicBezTo>
                  <a:cubicBezTo>
                    <a:pt x="25017" y="5656"/>
                    <a:pt x="24687" y="4762"/>
                    <a:pt x="24430" y="3790"/>
                  </a:cubicBezTo>
                  <a:cubicBezTo>
                    <a:pt x="24398" y="3671"/>
                    <a:pt x="24367" y="3546"/>
                    <a:pt x="24339" y="3423"/>
                  </a:cubicBezTo>
                  <a:cubicBezTo>
                    <a:pt x="24228" y="2961"/>
                    <a:pt x="24133" y="2479"/>
                    <a:pt x="24051" y="1989"/>
                  </a:cubicBezTo>
                  <a:cubicBezTo>
                    <a:pt x="24009" y="1764"/>
                    <a:pt x="23977" y="1535"/>
                    <a:pt x="23944" y="1306"/>
                  </a:cubicBezTo>
                  <a:cubicBezTo>
                    <a:pt x="23936" y="1255"/>
                    <a:pt x="23927" y="1200"/>
                    <a:pt x="23922" y="1150"/>
                  </a:cubicBezTo>
                  <a:cubicBezTo>
                    <a:pt x="23885" y="889"/>
                    <a:pt x="23853" y="623"/>
                    <a:pt x="23822" y="357"/>
                  </a:cubicBezTo>
                  <a:lnTo>
                    <a:pt x="23822" y="338"/>
                  </a:lnTo>
                  <a:cubicBezTo>
                    <a:pt x="23816" y="302"/>
                    <a:pt x="23812" y="266"/>
                    <a:pt x="23807" y="228"/>
                  </a:cubicBezTo>
                  <a:cubicBezTo>
                    <a:pt x="20961" y="958"/>
                    <a:pt x="18041" y="1334"/>
                    <a:pt x="15099" y="1545"/>
                  </a:cubicBezTo>
                  <a:cubicBezTo>
                    <a:pt x="14767" y="1568"/>
                    <a:pt x="14438" y="1579"/>
                    <a:pt x="14109" y="1579"/>
                  </a:cubicBezTo>
                  <a:cubicBezTo>
                    <a:pt x="12106" y="1579"/>
                    <a:pt x="10144" y="1176"/>
                    <a:pt x="8191" y="743"/>
                  </a:cubicBezTo>
                  <a:cubicBezTo>
                    <a:pt x="6547" y="375"/>
                    <a:pt x="4904" y="1"/>
                    <a:pt x="3216"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8117125" y="2784050"/>
              <a:ext cx="2300" cy="9175"/>
            </a:xfrm>
            <a:custGeom>
              <a:avLst/>
              <a:gdLst/>
              <a:ahLst/>
              <a:cxnLst/>
              <a:rect l="l" t="t" r="r" b="b"/>
              <a:pathLst>
                <a:path w="92" h="367" extrusionOk="0">
                  <a:moveTo>
                    <a:pt x="0" y="1"/>
                  </a:moveTo>
                  <a:lnTo>
                    <a:pt x="0" y="1"/>
                  </a:lnTo>
                  <a:cubicBezTo>
                    <a:pt x="28" y="125"/>
                    <a:pt x="59" y="248"/>
                    <a:pt x="91" y="367"/>
                  </a:cubicBezTo>
                  <a:cubicBezTo>
                    <a:pt x="59" y="248"/>
                    <a:pt x="28" y="123"/>
                    <a:pt x="0" y="1"/>
                  </a:cubicBezTo>
                  <a:close/>
                </a:path>
              </a:pathLst>
            </a:custGeom>
            <a:solidFill>
              <a:srgbClr val="F46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8107250" y="2731125"/>
              <a:ext cx="2675" cy="17075"/>
            </a:xfrm>
            <a:custGeom>
              <a:avLst/>
              <a:gdLst/>
              <a:ahLst/>
              <a:cxnLst/>
              <a:rect l="l" t="t" r="r" b="b"/>
              <a:pathLst>
                <a:path w="107" h="683" extrusionOk="0">
                  <a:moveTo>
                    <a:pt x="0" y="1"/>
                  </a:moveTo>
                  <a:lnTo>
                    <a:pt x="0" y="1"/>
                  </a:lnTo>
                  <a:cubicBezTo>
                    <a:pt x="33" y="229"/>
                    <a:pt x="65" y="458"/>
                    <a:pt x="107" y="683"/>
                  </a:cubicBezTo>
                  <a:cubicBezTo>
                    <a:pt x="69" y="458"/>
                    <a:pt x="33" y="229"/>
                    <a:pt x="0" y="1"/>
                  </a:cubicBezTo>
                  <a:close/>
                </a:path>
              </a:pathLst>
            </a:custGeom>
            <a:solidFill>
              <a:srgbClr val="F46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8"/>
            <p:cNvSpPr/>
            <p:nvPr/>
          </p:nvSpPr>
          <p:spPr>
            <a:xfrm>
              <a:off x="8104175" y="2707375"/>
              <a:ext cx="2550" cy="19850"/>
            </a:xfrm>
            <a:custGeom>
              <a:avLst/>
              <a:gdLst/>
              <a:ahLst/>
              <a:cxnLst/>
              <a:rect l="l" t="t" r="r" b="b"/>
              <a:pathLst>
                <a:path w="102" h="794" extrusionOk="0">
                  <a:moveTo>
                    <a:pt x="1" y="1"/>
                  </a:moveTo>
                  <a:cubicBezTo>
                    <a:pt x="32" y="267"/>
                    <a:pt x="64" y="533"/>
                    <a:pt x="101" y="794"/>
                  </a:cubicBezTo>
                  <a:cubicBezTo>
                    <a:pt x="64" y="533"/>
                    <a:pt x="32" y="267"/>
                    <a:pt x="1" y="1"/>
                  </a:cubicBezTo>
                  <a:close/>
                </a:path>
              </a:pathLst>
            </a:custGeom>
            <a:solidFill>
              <a:srgbClr val="F46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8085950" y="2732675"/>
              <a:ext cx="24100" cy="46925"/>
            </a:xfrm>
            <a:custGeom>
              <a:avLst/>
              <a:gdLst/>
              <a:ahLst/>
              <a:cxnLst/>
              <a:rect l="l" t="t" r="r" b="b"/>
              <a:pathLst>
                <a:path w="964" h="1877" extrusionOk="0">
                  <a:moveTo>
                    <a:pt x="407" y="0"/>
                  </a:moveTo>
                  <a:cubicBezTo>
                    <a:pt x="402" y="0"/>
                    <a:pt x="398" y="1"/>
                    <a:pt x="394" y="2"/>
                  </a:cubicBezTo>
                  <a:cubicBezTo>
                    <a:pt x="257" y="57"/>
                    <a:pt x="82" y="217"/>
                    <a:pt x="65" y="350"/>
                  </a:cubicBezTo>
                  <a:cubicBezTo>
                    <a:pt x="19" y="690"/>
                    <a:pt x="0" y="1048"/>
                    <a:pt x="78" y="1372"/>
                  </a:cubicBezTo>
                  <a:cubicBezTo>
                    <a:pt x="124" y="1565"/>
                    <a:pt x="376" y="1712"/>
                    <a:pt x="536" y="1877"/>
                  </a:cubicBezTo>
                  <a:cubicBezTo>
                    <a:pt x="692" y="1707"/>
                    <a:pt x="844" y="1537"/>
                    <a:pt x="963" y="1414"/>
                  </a:cubicBezTo>
                  <a:cubicBezTo>
                    <a:pt x="867" y="955"/>
                    <a:pt x="821" y="612"/>
                    <a:pt x="715" y="286"/>
                  </a:cubicBezTo>
                  <a:cubicBezTo>
                    <a:pt x="676" y="170"/>
                    <a:pt x="487" y="0"/>
                    <a:pt x="407" y="0"/>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8"/>
            <p:cNvSpPr/>
            <p:nvPr/>
          </p:nvSpPr>
          <p:spPr>
            <a:xfrm>
              <a:off x="8103825" y="2704175"/>
              <a:ext cx="375" cy="2775"/>
            </a:xfrm>
            <a:custGeom>
              <a:avLst/>
              <a:gdLst/>
              <a:ahLst/>
              <a:cxnLst/>
              <a:rect l="l" t="t" r="r" b="b"/>
              <a:pathLst>
                <a:path w="15" h="111" extrusionOk="0">
                  <a:moveTo>
                    <a:pt x="0" y="1"/>
                  </a:moveTo>
                  <a:cubicBezTo>
                    <a:pt x="5" y="37"/>
                    <a:pt x="9" y="74"/>
                    <a:pt x="15" y="110"/>
                  </a:cubicBezTo>
                  <a:cubicBezTo>
                    <a:pt x="9" y="74"/>
                    <a:pt x="6" y="38"/>
                    <a:pt x="5" y="1"/>
                  </a:cubicBezTo>
                  <a:close/>
                </a:path>
              </a:pathLst>
            </a:custGeom>
            <a:solidFill>
              <a:srgbClr val="F46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a:off x="8098675" y="2644025"/>
              <a:ext cx="3100" cy="38975"/>
            </a:xfrm>
            <a:custGeom>
              <a:avLst/>
              <a:gdLst/>
              <a:ahLst/>
              <a:cxnLst/>
              <a:rect l="l" t="t" r="r" b="b"/>
              <a:pathLst>
                <a:path w="124" h="1559" extrusionOk="0">
                  <a:moveTo>
                    <a:pt x="0" y="0"/>
                  </a:moveTo>
                  <a:lnTo>
                    <a:pt x="0" y="0"/>
                  </a:lnTo>
                  <a:cubicBezTo>
                    <a:pt x="32" y="518"/>
                    <a:pt x="74" y="1037"/>
                    <a:pt x="120" y="1559"/>
                  </a:cubicBezTo>
                  <a:lnTo>
                    <a:pt x="124" y="1559"/>
                  </a:lnTo>
                  <a:cubicBezTo>
                    <a:pt x="74" y="1037"/>
                    <a:pt x="32" y="513"/>
                    <a:pt x="0" y="0"/>
                  </a:cubicBezTo>
                  <a:close/>
                </a:path>
              </a:pathLst>
            </a:custGeom>
            <a:solidFill>
              <a:srgbClr val="F46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8045950" y="2816400"/>
              <a:ext cx="35900" cy="47025"/>
            </a:xfrm>
            <a:custGeom>
              <a:avLst/>
              <a:gdLst/>
              <a:ahLst/>
              <a:cxnLst/>
              <a:rect l="l" t="t" r="r" b="b"/>
              <a:pathLst>
                <a:path w="1436" h="1881" extrusionOk="0">
                  <a:moveTo>
                    <a:pt x="335" y="0"/>
                  </a:moveTo>
                  <a:cubicBezTo>
                    <a:pt x="293" y="0"/>
                    <a:pt x="254" y="6"/>
                    <a:pt x="225" y="17"/>
                  </a:cubicBezTo>
                  <a:cubicBezTo>
                    <a:pt x="124" y="58"/>
                    <a:pt x="1" y="264"/>
                    <a:pt x="28" y="352"/>
                  </a:cubicBezTo>
                  <a:cubicBezTo>
                    <a:pt x="184" y="829"/>
                    <a:pt x="353" y="1305"/>
                    <a:pt x="582" y="1750"/>
                  </a:cubicBezTo>
                  <a:cubicBezTo>
                    <a:pt x="625" y="1830"/>
                    <a:pt x="813" y="1881"/>
                    <a:pt x="972" y="1881"/>
                  </a:cubicBezTo>
                  <a:cubicBezTo>
                    <a:pt x="1023" y="1881"/>
                    <a:pt x="1071" y="1876"/>
                    <a:pt x="1110" y="1864"/>
                  </a:cubicBezTo>
                  <a:cubicBezTo>
                    <a:pt x="1229" y="1828"/>
                    <a:pt x="1293" y="1599"/>
                    <a:pt x="1436" y="1370"/>
                  </a:cubicBezTo>
                  <a:cubicBezTo>
                    <a:pt x="1165" y="934"/>
                    <a:pt x="908" y="503"/>
                    <a:pt x="620" y="100"/>
                  </a:cubicBezTo>
                  <a:cubicBezTo>
                    <a:pt x="573" y="37"/>
                    <a:pt x="443" y="0"/>
                    <a:pt x="335" y="0"/>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8"/>
            <p:cNvSpPr/>
            <p:nvPr/>
          </p:nvSpPr>
          <p:spPr>
            <a:xfrm>
              <a:off x="7411250" y="1926575"/>
              <a:ext cx="644475" cy="638375"/>
            </a:xfrm>
            <a:custGeom>
              <a:avLst/>
              <a:gdLst/>
              <a:ahLst/>
              <a:cxnLst/>
              <a:rect l="l" t="t" r="r" b="b"/>
              <a:pathLst>
                <a:path w="25779" h="25535" extrusionOk="0">
                  <a:moveTo>
                    <a:pt x="14640" y="1"/>
                  </a:moveTo>
                  <a:cubicBezTo>
                    <a:pt x="14397" y="1"/>
                    <a:pt x="14149" y="22"/>
                    <a:pt x="13898" y="61"/>
                  </a:cubicBezTo>
                  <a:cubicBezTo>
                    <a:pt x="12252" y="318"/>
                    <a:pt x="10923" y="1170"/>
                    <a:pt x="10134" y="2706"/>
                  </a:cubicBezTo>
                  <a:cubicBezTo>
                    <a:pt x="9327" y="4273"/>
                    <a:pt x="8113" y="5360"/>
                    <a:pt x="6468" y="6006"/>
                  </a:cubicBezTo>
                  <a:cubicBezTo>
                    <a:pt x="5707" y="6309"/>
                    <a:pt x="4960" y="6666"/>
                    <a:pt x="4230" y="7043"/>
                  </a:cubicBezTo>
                  <a:cubicBezTo>
                    <a:pt x="2297" y="8051"/>
                    <a:pt x="1573" y="10388"/>
                    <a:pt x="2535" y="12208"/>
                  </a:cubicBezTo>
                  <a:cubicBezTo>
                    <a:pt x="2728" y="12561"/>
                    <a:pt x="2888" y="12937"/>
                    <a:pt x="3029" y="13312"/>
                  </a:cubicBezTo>
                  <a:cubicBezTo>
                    <a:pt x="3237" y="13853"/>
                    <a:pt x="3218" y="14385"/>
                    <a:pt x="2865" y="14880"/>
                  </a:cubicBezTo>
                  <a:cubicBezTo>
                    <a:pt x="2393" y="15554"/>
                    <a:pt x="1884" y="16209"/>
                    <a:pt x="1463" y="16915"/>
                  </a:cubicBezTo>
                  <a:cubicBezTo>
                    <a:pt x="1059" y="17603"/>
                    <a:pt x="656" y="18313"/>
                    <a:pt x="413" y="19069"/>
                  </a:cubicBezTo>
                  <a:cubicBezTo>
                    <a:pt x="1" y="20352"/>
                    <a:pt x="725" y="21640"/>
                    <a:pt x="1999" y="22104"/>
                  </a:cubicBezTo>
                  <a:cubicBezTo>
                    <a:pt x="2361" y="22231"/>
                    <a:pt x="2728" y="22342"/>
                    <a:pt x="3099" y="22447"/>
                  </a:cubicBezTo>
                  <a:cubicBezTo>
                    <a:pt x="4562" y="22864"/>
                    <a:pt x="4625" y="22946"/>
                    <a:pt x="4593" y="24450"/>
                  </a:cubicBezTo>
                  <a:cubicBezTo>
                    <a:pt x="4575" y="25147"/>
                    <a:pt x="4872" y="25535"/>
                    <a:pt x="5406" y="25535"/>
                  </a:cubicBezTo>
                  <a:cubicBezTo>
                    <a:pt x="5560" y="25535"/>
                    <a:pt x="5735" y="25502"/>
                    <a:pt x="5927" y="25435"/>
                  </a:cubicBezTo>
                  <a:cubicBezTo>
                    <a:pt x="6446" y="25257"/>
                    <a:pt x="6945" y="25023"/>
                    <a:pt x="7435" y="24785"/>
                  </a:cubicBezTo>
                  <a:cubicBezTo>
                    <a:pt x="7664" y="24675"/>
                    <a:pt x="7862" y="24486"/>
                    <a:pt x="8142" y="24286"/>
                  </a:cubicBezTo>
                  <a:cubicBezTo>
                    <a:pt x="6129" y="23016"/>
                    <a:pt x="5093" y="20788"/>
                    <a:pt x="5474" y="18798"/>
                  </a:cubicBezTo>
                  <a:cubicBezTo>
                    <a:pt x="5504" y="18638"/>
                    <a:pt x="5549" y="18480"/>
                    <a:pt x="5607" y="18327"/>
                  </a:cubicBezTo>
                  <a:cubicBezTo>
                    <a:pt x="5826" y="17816"/>
                    <a:pt x="6218" y="17528"/>
                    <a:pt x="6733" y="17528"/>
                  </a:cubicBezTo>
                  <a:cubicBezTo>
                    <a:pt x="6810" y="17528"/>
                    <a:pt x="6890" y="17535"/>
                    <a:pt x="6972" y="17548"/>
                  </a:cubicBezTo>
                  <a:cubicBezTo>
                    <a:pt x="7788" y="17681"/>
                    <a:pt x="8687" y="17671"/>
                    <a:pt x="9126" y="18592"/>
                  </a:cubicBezTo>
                  <a:cubicBezTo>
                    <a:pt x="9145" y="18625"/>
                    <a:pt x="9173" y="18657"/>
                    <a:pt x="9204" y="18670"/>
                  </a:cubicBezTo>
                  <a:cubicBezTo>
                    <a:pt x="9465" y="18771"/>
                    <a:pt x="9732" y="18872"/>
                    <a:pt x="9993" y="18968"/>
                  </a:cubicBezTo>
                  <a:cubicBezTo>
                    <a:pt x="10098" y="18693"/>
                    <a:pt x="10213" y="18419"/>
                    <a:pt x="10296" y="18139"/>
                  </a:cubicBezTo>
                  <a:cubicBezTo>
                    <a:pt x="10323" y="18043"/>
                    <a:pt x="10277" y="17919"/>
                    <a:pt x="10245" y="17813"/>
                  </a:cubicBezTo>
                  <a:cubicBezTo>
                    <a:pt x="10012" y="17006"/>
                    <a:pt x="9791" y="16196"/>
                    <a:pt x="9530" y="15398"/>
                  </a:cubicBezTo>
                  <a:cubicBezTo>
                    <a:pt x="9347" y="14848"/>
                    <a:pt x="9196" y="14458"/>
                    <a:pt x="9663" y="13835"/>
                  </a:cubicBezTo>
                  <a:cubicBezTo>
                    <a:pt x="10662" y="12494"/>
                    <a:pt x="11882" y="11910"/>
                    <a:pt x="13410" y="11910"/>
                  </a:cubicBezTo>
                  <a:cubicBezTo>
                    <a:pt x="13600" y="11910"/>
                    <a:pt x="13795" y="11919"/>
                    <a:pt x="13994" y="11937"/>
                  </a:cubicBezTo>
                  <a:cubicBezTo>
                    <a:pt x="15085" y="12038"/>
                    <a:pt x="16186" y="12069"/>
                    <a:pt x="17281" y="12088"/>
                  </a:cubicBezTo>
                  <a:cubicBezTo>
                    <a:pt x="17299" y="12088"/>
                    <a:pt x="17317" y="12088"/>
                    <a:pt x="17335" y="12088"/>
                  </a:cubicBezTo>
                  <a:cubicBezTo>
                    <a:pt x="18403" y="12088"/>
                    <a:pt x="19234" y="11695"/>
                    <a:pt x="19834" y="10699"/>
                  </a:cubicBezTo>
                  <a:cubicBezTo>
                    <a:pt x="20389" y="9778"/>
                    <a:pt x="21224" y="9204"/>
                    <a:pt x="22335" y="9204"/>
                  </a:cubicBezTo>
                  <a:cubicBezTo>
                    <a:pt x="22436" y="9204"/>
                    <a:pt x="22539" y="9209"/>
                    <a:pt x="22644" y="9219"/>
                  </a:cubicBezTo>
                  <a:cubicBezTo>
                    <a:pt x="22767" y="9230"/>
                    <a:pt x="22891" y="9234"/>
                    <a:pt x="23016" y="9234"/>
                  </a:cubicBezTo>
                  <a:cubicBezTo>
                    <a:pt x="23203" y="9234"/>
                    <a:pt x="23390" y="9224"/>
                    <a:pt x="23574" y="9213"/>
                  </a:cubicBezTo>
                  <a:cubicBezTo>
                    <a:pt x="24546" y="9150"/>
                    <a:pt x="25673" y="8013"/>
                    <a:pt x="25732" y="7042"/>
                  </a:cubicBezTo>
                  <a:cubicBezTo>
                    <a:pt x="25778" y="6349"/>
                    <a:pt x="25036" y="5075"/>
                    <a:pt x="24334" y="4823"/>
                  </a:cubicBezTo>
                  <a:cubicBezTo>
                    <a:pt x="23564" y="4543"/>
                    <a:pt x="22762" y="4291"/>
                    <a:pt x="21955" y="4183"/>
                  </a:cubicBezTo>
                  <a:cubicBezTo>
                    <a:pt x="20217" y="3948"/>
                    <a:pt x="18747" y="3321"/>
                    <a:pt x="17784" y="1771"/>
                  </a:cubicBezTo>
                  <a:cubicBezTo>
                    <a:pt x="17701" y="1634"/>
                    <a:pt x="17573" y="1520"/>
                    <a:pt x="17472" y="1392"/>
                  </a:cubicBezTo>
                  <a:cubicBezTo>
                    <a:pt x="16722" y="420"/>
                    <a:pt x="15733" y="1"/>
                    <a:pt x="14640"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8"/>
            <p:cNvSpPr/>
            <p:nvPr/>
          </p:nvSpPr>
          <p:spPr>
            <a:xfrm>
              <a:off x="8012375" y="2646950"/>
              <a:ext cx="25150" cy="43725"/>
            </a:xfrm>
            <a:custGeom>
              <a:avLst/>
              <a:gdLst/>
              <a:ahLst/>
              <a:cxnLst/>
              <a:rect l="l" t="t" r="r" b="b"/>
              <a:pathLst>
                <a:path w="1006" h="1749" extrusionOk="0">
                  <a:moveTo>
                    <a:pt x="260" y="0"/>
                  </a:moveTo>
                  <a:cubicBezTo>
                    <a:pt x="244" y="0"/>
                    <a:pt x="230" y="1"/>
                    <a:pt x="216" y="3"/>
                  </a:cubicBezTo>
                  <a:cubicBezTo>
                    <a:pt x="124" y="16"/>
                    <a:pt x="0" y="245"/>
                    <a:pt x="0" y="379"/>
                  </a:cubicBezTo>
                  <a:cubicBezTo>
                    <a:pt x="0" y="663"/>
                    <a:pt x="15" y="974"/>
                    <a:pt x="129" y="1227"/>
                  </a:cubicBezTo>
                  <a:cubicBezTo>
                    <a:pt x="225" y="1437"/>
                    <a:pt x="469" y="1574"/>
                    <a:pt x="647" y="1749"/>
                  </a:cubicBezTo>
                  <a:cubicBezTo>
                    <a:pt x="771" y="1551"/>
                    <a:pt x="890" y="1359"/>
                    <a:pt x="1005" y="1185"/>
                  </a:cubicBezTo>
                  <a:cubicBezTo>
                    <a:pt x="876" y="786"/>
                    <a:pt x="813" y="461"/>
                    <a:pt x="665" y="180"/>
                  </a:cubicBezTo>
                  <a:cubicBezTo>
                    <a:pt x="611" y="77"/>
                    <a:pt x="404" y="0"/>
                    <a:pt x="260" y="0"/>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a:off x="7991075" y="2758200"/>
              <a:ext cx="21425" cy="43975"/>
            </a:xfrm>
            <a:custGeom>
              <a:avLst/>
              <a:gdLst/>
              <a:ahLst/>
              <a:cxnLst/>
              <a:rect l="l" t="t" r="r" b="b"/>
              <a:pathLst>
                <a:path w="857" h="1759" extrusionOk="0">
                  <a:moveTo>
                    <a:pt x="457" y="1"/>
                  </a:moveTo>
                  <a:cubicBezTo>
                    <a:pt x="342" y="1"/>
                    <a:pt x="121" y="75"/>
                    <a:pt x="114" y="122"/>
                  </a:cubicBezTo>
                  <a:cubicBezTo>
                    <a:pt x="45" y="589"/>
                    <a:pt x="9" y="1061"/>
                    <a:pt x="5" y="1534"/>
                  </a:cubicBezTo>
                  <a:cubicBezTo>
                    <a:pt x="0" y="1610"/>
                    <a:pt x="205" y="1759"/>
                    <a:pt x="316" y="1759"/>
                  </a:cubicBezTo>
                  <a:cubicBezTo>
                    <a:pt x="317" y="1759"/>
                    <a:pt x="319" y="1759"/>
                    <a:pt x="320" y="1758"/>
                  </a:cubicBezTo>
                  <a:cubicBezTo>
                    <a:pt x="431" y="1750"/>
                    <a:pt x="591" y="1621"/>
                    <a:pt x="633" y="1506"/>
                  </a:cubicBezTo>
                  <a:cubicBezTo>
                    <a:pt x="728" y="1236"/>
                    <a:pt x="770" y="947"/>
                    <a:pt x="857" y="562"/>
                  </a:cubicBezTo>
                  <a:cubicBezTo>
                    <a:pt x="770" y="412"/>
                    <a:pt x="674" y="181"/>
                    <a:pt x="518" y="17"/>
                  </a:cubicBezTo>
                  <a:cubicBezTo>
                    <a:pt x="508" y="6"/>
                    <a:pt x="485" y="1"/>
                    <a:pt x="457" y="1"/>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a:off x="7968275" y="2296925"/>
              <a:ext cx="32075" cy="45000"/>
            </a:xfrm>
            <a:custGeom>
              <a:avLst/>
              <a:gdLst/>
              <a:ahLst/>
              <a:cxnLst/>
              <a:rect l="l" t="t" r="r" b="b"/>
              <a:pathLst>
                <a:path w="1283" h="1800" extrusionOk="0">
                  <a:moveTo>
                    <a:pt x="599" y="1"/>
                  </a:moveTo>
                  <a:cubicBezTo>
                    <a:pt x="577" y="1"/>
                    <a:pt x="554" y="2"/>
                    <a:pt x="532" y="5"/>
                  </a:cubicBezTo>
                  <a:cubicBezTo>
                    <a:pt x="147" y="55"/>
                    <a:pt x="1" y="446"/>
                    <a:pt x="110" y="1092"/>
                  </a:cubicBezTo>
                  <a:cubicBezTo>
                    <a:pt x="169" y="1436"/>
                    <a:pt x="233" y="1800"/>
                    <a:pt x="644" y="1800"/>
                  </a:cubicBezTo>
                  <a:cubicBezTo>
                    <a:pt x="676" y="1800"/>
                    <a:pt x="711" y="1798"/>
                    <a:pt x="748" y="1793"/>
                  </a:cubicBezTo>
                  <a:cubicBezTo>
                    <a:pt x="1219" y="1734"/>
                    <a:pt x="1283" y="1367"/>
                    <a:pt x="1265" y="1033"/>
                  </a:cubicBezTo>
                  <a:cubicBezTo>
                    <a:pt x="1244" y="396"/>
                    <a:pt x="969" y="1"/>
                    <a:pt x="5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8"/>
            <p:cNvSpPr/>
            <p:nvPr/>
          </p:nvSpPr>
          <p:spPr>
            <a:xfrm>
              <a:off x="7913250" y="2366225"/>
              <a:ext cx="65575" cy="66925"/>
            </a:xfrm>
            <a:custGeom>
              <a:avLst/>
              <a:gdLst/>
              <a:ahLst/>
              <a:cxnLst/>
              <a:rect l="l" t="t" r="r" b="b"/>
              <a:pathLst>
                <a:path w="2623" h="2677" extrusionOk="0">
                  <a:moveTo>
                    <a:pt x="495" y="0"/>
                  </a:moveTo>
                  <a:cubicBezTo>
                    <a:pt x="344" y="0"/>
                    <a:pt x="160" y="68"/>
                    <a:pt x="0" y="89"/>
                  </a:cubicBezTo>
                  <a:cubicBezTo>
                    <a:pt x="124" y="245"/>
                    <a:pt x="221" y="447"/>
                    <a:pt x="381" y="556"/>
                  </a:cubicBezTo>
                  <a:cubicBezTo>
                    <a:pt x="808" y="850"/>
                    <a:pt x="1262" y="1102"/>
                    <a:pt x="1779" y="1423"/>
                  </a:cubicBezTo>
                  <a:cubicBezTo>
                    <a:pt x="1481" y="1703"/>
                    <a:pt x="1256" y="1881"/>
                    <a:pt x="1073" y="2096"/>
                  </a:cubicBezTo>
                  <a:cubicBezTo>
                    <a:pt x="991" y="2188"/>
                    <a:pt x="936" y="2386"/>
                    <a:pt x="982" y="2481"/>
                  </a:cubicBezTo>
                  <a:cubicBezTo>
                    <a:pt x="1018" y="2570"/>
                    <a:pt x="1207" y="2676"/>
                    <a:pt x="1292" y="2676"/>
                  </a:cubicBezTo>
                  <a:cubicBezTo>
                    <a:pt x="1304" y="2676"/>
                    <a:pt x="1314" y="2674"/>
                    <a:pt x="1321" y="2670"/>
                  </a:cubicBezTo>
                  <a:cubicBezTo>
                    <a:pt x="1687" y="2435"/>
                    <a:pt x="2105" y="2220"/>
                    <a:pt x="2356" y="1886"/>
                  </a:cubicBezTo>
                  <a:cubicBezTo>
                    <a:pt x="2623" y="1533"/>
                    <a:pt x="2485" y="1078"/>
                    <a:pt x="2110" y="827"/>
                  </a:cubicBezTo>
                  <a:cubicBezTo>
                    <a:pt x="1647" y="520"/>
                    <a:pt x="1142" y="254"/>
                    <a:pt x="628" y="24"/>
                  </a:cubicBezTo>
                  <a:cubicBezTo>
                    <a:pt x="588" y="7"/>
                    <a:pt x="543" y="0"/>
                    <a:pt x="4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8"/>
            <p:cNvSpPr/>
            <p:nvPr/>
          </p:nvSpPr>
          <p:spPr>
            <a:xfrm>
              <a:off x="7939725" y="2825650"/>
              <a:ext cx="28325" cy="55025"/>
            </a:xfrm>
            <a:custGeom>
              <a:avLst/>
              <a:gdLst/>
              <a:ahLst/>
              <a:cxnLst/>
              <a:rect l="l" t="t" r="r" b="b"/>
              <a:pathLst>
                <a:path w="1133" h="2201" extrusionOk="0">
                  <a:moveTo>
                    <a:pt x="386" y="0"/>
                  </a:moveTo>
                  <a:cubicBezTo>
                    <a:pt x="248" y="198"/>
                    <a:pt x="111" y="395"/>
                    <a:pt x="1" y="560"/>
                  </a:cubicBezTo>
                  <a:cubicBezTo>
                    <a:pt x="120" y="1059"/>
                    <a:pt x="175" y="1458"/>
                    <a:pt x="327" y="1820"/>
                  </a:cubicBezTo>
                  <a:cubicBezTo>
                    <a:pt x="395" y="1989"/>
                    <a:pt x="656" y="2077"/>
                    <a:pt x="830" y="2201"/>
                  </a:cubicBezTo>
                  <a:cubicBezTo>
                    <a:pt x="935" y="2008"/>
                    <a:pt x="1133" y="1810"/>
                    <a:pt x="1133" y="1618"/>
                  </a:cubicBezTo>
                  <a:cubicBezTo>
                    <a:pt x="1128" y="1242"/>
                    <a:pt x="1068" y="848"/>
                    <a:pt x="931" y="504"/>
                  </a:cubicBezTo>
                  <a:cubicBezTo>
                    <a:pt x="849" y="298"/>
                    <a:pt x="573" y="165"/>
                    <a:pt x="386" y="0"/>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8"/>
            <p:cNvSpPr/>
            <p:nvPr/>
          </p:nvSpPr>
          <p:spPr>
            <a:xfrm>
              <a:off x="7898600" y="2448250"/>
              <a:ext cx="65350" cy="75850"/>
            </a:xfrm>
            <a:custGeom>
              <a:avLst/>
              <a:gdLst/>
              <a:ahLst/>
              <a:cxnLst/>
              <a:rect l="l" t="t" r="r" b="b"/>
              <a:pathLst>
                <a:path w="2614" h="3034" extrusionOk="0">
                  <a:moveTo>
                    <a:pt x="1087" y="723"/>
                  </a:moveTo>
                  <a:cubicBezTo>
                    <a:pt x="1238" y="883"/>
                    <a:pt x="1463" y="1020"/>
                    <a:pt x="1522" y="1209"/>
                  </a:cubicBezTo>
                  <a:cubicBezTo>
                    <a:pt x="1595" y="1461"/>
                    <a:pt x="1558" y="1758"/>
                    <a:pt x="1522" y="2029"/>
                  </a:cubicBezTo>
                  <a:cubicBezTo>
                    <a:pt x="1514" y="2089"/>
                    <a:pt x="1327" y="2189"/>
                    <a:pt x="1248" y="2189"/>
                  </a:cubicBezTo>
                  <a:cubicBezTo>
                    <a:pt x="1238" y="2189"/>
                    <a:pt x="1230" y="2187"/>
                    <a:pt x="1224" y="2184"/>
                  </a:cubicBezTo>
                  <a:cubicBezTo>
                    <a:pt x="1082" y="2093"/>
                    <a:pt x="908" y="1950"/>
                    <a:pt x="885" y="1804"/>
                  </a:cubicBezTo>
                  <a:cubicBezTo>
                    <a:pt x="830" y="1492"/>
                    <a:pt x="866" y="1167"/>
                    <a:pt x="866" y="846"/>
                  </a:cubicBezTo>
                  <a:lnTo>
                    <a:pt x="1087" y="723"/>
                  </a:lnTo>
                  <a:close/>
                  <a:moveTo>
                    <a:pt x="1283" y="0"/>
                  </a:moveTo>
                  <a:cubicBezTo>
                    <a:pt x="1051" y="0"/>
                    <a:pt x="824" y="83"/>
                    <a:pt x="679" y="250"/>
                  </a:cubicBezTo>
                  <a:cubicBezTo>
                    <a:pt x="302" y="672"/>
                    <a:pt x="1" y="1135"/>
                    <a:pt x="64" y="1762"/>
                  </a:cubicBezTo>
                  <a:cubicBezTo>
                    <a:pt x="141" y="2484"/>
                    <a:pt x="643" y="3033"/>
                    <a:pt x="1288" y="3033"/>
                  </a:cubicBezTo>
                  <a:cubicBezTo>
                    <a:pt x="1299" y="3033"/>
                    <a:pt x="1309" y="3033"/>
                    <a:pt x="1320" y="3033"/>
                  </a:cubicBezTo>
                  <a:cubicBezTo>
                    <a:pt x="1972" y="3015"/>
                    <a:pt x="2494" y="2423"/>
                    <a:pt x="2613" y="1644"/>
                  </a:cubicBezTo>
                  <a:cubicBezTo>
                    <a:pt x="2411" y="1203"/>
                    <a:pt x="2260" y="731"/>
                    <a:pt x="1989" y="342"/>
                  </a:cubicBezTo>
                  <a:cubicBezTo>
                    <a:pt x="1831" y="114"/>
                    <a:pt x="1554" y="0"/>
                    <a:pt x="12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8"/>
            <p:cNvSpPr/>
            <p:nvPr/>
          </p:nvSpPr>
          <p:spPr>
            <a:xfrm>
              <a:off x="7898475" y="2756675"/>
              <a:ext cx="24550" cy="50200"/>
            </a:xfrm>
            <a:custGeom>
              <a:avLst/>
              <a:gdLst/>
              <a:ahLst/>
              <a:cxnLst/>
              <a:rect l="l" t="t" r="r" b="b"/>
              <a:pathLst>
                <a:path w="982" h="2008" extrusionOk="0">
                  <a:moveTo>
                    <a:pt x="487" y="0"/>
                  </a:moveTo>
                  <a:cubicBezTo>
                    <a:pt x="371" y="0"/>
                    <a:pt x="263" y="81"/>
                    <a:pt x="221" y="242"/>
                  </a:cubicBezTo>
                  <a:cubicBezTo>
                    <a:pt x="97" y="696"/>
                    <a:pt x="46" y="1172"/>
                    <a:pt x="10" y="1645"/>
                  </a:cubicBezTo>
                  <a:cubicBezTo>
                    <a:pt x="0" y="1765"/>
                    <a:pt x="161" y="2003"/>
                    <a:pt x="248" y="2007"/>
                  </a:cubicBezTo>
                  <a:cubicBezTo>
                    <a:pt x="399" y="2007"/>
                    <a:pt x="629" y="1911"/>
                    <a:pt x="692" y="1782"/>
                  </a:cubicBezTo>
                  <a:cubicBezTo>
                    <a:pt x="835" y="1517"/>
                    <a:pt x="890" y="1205"/>
                    <a:pt x="982" y="907"/>
                  </a:cubicBezTo>
                  <a:cubicBezTo>
                    <a:pt x="918" y="659"/>
                    <a:pt x="895" y="412"/>
                    <a:pt x="790" y="215"/>
                  </a:cubicBezTo>
                  <a:cubicBezTo>
                    <a:pt x="712" y="71"/>
                    <a:pt x="596" y="0"/>
                    <a:pt x="487" y="0"/>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8"/>
            <p:cNvSpPr/>
            <p:nvPr/>
          </p:nvSpPr>
          <p:spPr>
            <a:xfrm>
              <a:off x="7844075" y="2828275"/>
              <a:ext cx="24175" cy="60550"/>
            </a:xfrm>
            <a:custGeom>
              <a:avLst/>
              <a:gdLst/>
              <a:ahLst/>
              <a:cxnLst/>
              <a:rect l="l" t="t" r="r" b="b"/>
              <a:pathLst>
                <a:path w="967" h="2422" extrusionOk="0">
                  <a:moveTo>
                    <a:pt x="455" y="0"/>
                  </a:moveTo>
                  <a:cubicBezTo>
                    <a:pt x="451" y="0"/>
                    <a:pt x="448" y="1"/>
                    <a:pt x="444" y="1"/>
                  </a:cubicBezTo>
                  <a:cubicBezTo>
                    <a:pt x="315" y="15"/>
                    <a:pt x="142" y="203"/>
                    <a:pt x="96" y="344"/>
                  </a:cubicBezTo>
                  <a:cubicBezTo>
                    <a:pt x="23" y="583"/>
                    <a:pt x="36" y="844"/>
                    <a:pt x="0" y="1215"/>
                  </a:cubicBezTo>
                  <a:cubicBezTo>
                    <a:pt x="45" y="1463"/>
                    <a:pt x="82" y="1825"/>
                    <a:pt x="192" y="2165"/>
                  </a:cubicBezTo>
                  <a:cubicBezTo>
                    <a:pt x="237" y="2284"/>
                    <a:pt x="458" y="2422"/>
                    <a:pt x="596" y="2422"/>
                  </a:cubicBezTo>
                  <a:cubicBezTo>
                    <a:pt x="601" y="2422"/>
                    <a:pt x="605" y="2422"/>
                    <a:pt x="609" y="2421"/>
                  </a:cubicBezTo>
                  <a:cubicBezTo>
                    <a:pt x="742" y="2412"/>
                    <a:pt x="966" y="2210"/>
                    <a:pt x="966" y="2096"/>
                  </a:cubicBezTo>
                  <a:cubicBezTo>
                    <a:pt x="963" y="1486"/>
                    <a:pt x="924" y="876"/>
                    <a:pt x="848" y="272"/>
                  </a:cubicBezTo>
                  <a:cubicBezTo>
                    <a:pt x="834" y="159"/>
                    <a:pt x="590" y="0"/>
                    <a:pt x="4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8"/>
            <p:cNvSpPr/>
            <p:nvPr/>
          </p:nvSpPr>
          <p:spPr>
            <a:xfrm>
              <a:off x="7790075" y="2759800"/>
              <a:ext cx="30050" cy="49575"/>
            </a:xfrm>
            <a:custGeom>
              <a:avLst/>
              <a:gdLst/>
              <a:ahLst/>
              <a:cxnLst/>
              <a:rect l="l" t="t" r="r" b="b"/>
              <a:pathLst>
                <a:path w="1202" h="1983" extrusionOk="0">
                  <a:moveTo>
                    <a:pt x="819" y="0"/>
                  </a:moveTo>
                  <a:cubicBezTo>
                    <a:pt x="750" y="0"/>
                    <a:pt x="669" y="29"/>
                    <a:pt x="573" y="95"/>
                  </a:cubicBezTo>
                  <a:cubicBezTo>
                    <a:pt x="93" y="434"/>
                    <a:pt x="0" y="1520"/>
                    <a:pt x="427" y="1983"/>
                  </a:cubicBezTo>
                  <a:cubicBezTo>
                    <a:pt x="858" y="1621"/>
                    <a:pt x="1201" y="801"/>
                    <a:pt x="1109" y="361"/>
                  </a:cubicBezTo>
                  <a:cubicBezTo>
                    <a:pt x="1065" y="151"/>
                    <a:pt x="974" y="0"/>
                    <a:pt x="8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8"/>
            <p:cNvSpPr/>
            <p:nvPr/>
          </p:nvSpPr>
          <p:spPr>
            <a:xfrm>
              <a:off x="7773350" y="2343575"/>
              <a:ext cx="40825" cy="44850"/>
            </a:xfrm>
            <a:custGeom>
              <a:avLst/>
              <a:gdLst/>
              <a:ahLst/>
              <a:cxnLst/>
              <a:rect l="l" t="t" r="r" b="b"/>
              <a:pathLst>
                <a:path w="1633" h="1794" extrusionOk="0">
                  <a:moveTo>
                    <a:pt x="623" y="0"/>
                  </a:moveTo>
                  <a:cubicBezTo>
                    <a:pt x="250" y="0"/>
                    <a:pt x="1" y="328"/>
                    <a:pt x="15" y="802"/>
                  </a:cubicBezTo>
                  <a:cubicBezTo>
                    <a:pt x="23" y="1376"/>
                    <a:pt x="348" y="1793"/>
                    <a:pt x="784" y="1793"/>
                  </a:cubicBezTo>
                  <a:cubicBezTo>
                    <a:pt x="793" y="1793"/>
                    <a:pt x="802" y="1793"/>
                    <a:pt x="812" y="1793"/>
                  </a:cubicBezTo>
                  <a:cubicBezTo>
                    <a:pt x="1233" y="1779"/>
                    <a:pt x="1623" y="1357"/>
                    <a:pt x="1628" y="913"/>
                  </a:cubicBezTo>
                  <a:cubicBezTo>
                    <a:pt x="1632" y="445"/>
                    <a:pt x="1160" y="9"/>
                    <a:pt x="638" y="0"/>
                  </a:cubicBezTo>
                  <a:cubicBezTo>
                    <a:pt x="633" y="0"/>
                    <a:pt x="628" y="0"/>
                    <a:pt x="6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8"/>
            <p:cNvSpPr/>
            <p:nvPr/>
          </p:nvSpPr>
          <p:spPr>
            <a:xfrm>
              <a:off x="7704250" y="2462725"/>
              <a:ext cx="77700" cy="71550"/>
            </a:xfrm>
            <a:custGeom>
              <a:avLst/>
              <a:gdLst/>
              <a:ahLst/>
              <a:cxnLst/>
              <a:rect l="l" t="t" r="r" b="b"/>
              <a:pathLst>
                <a:path w="3108" h="2862" extrusionOk="0">
                  <a:moveTo>
                    <a:pt x="1324" y="1"/>
                  </a:moveTo>
                  <a:cubicBezTo>
                    <a:pt x="505" y="1"/>
                    <a:pt x="0" y="531"/>
                    <a:pt x="0" y="1381"/>
                  </a:cubicBezTo>
                  <a:cubicBezTo>
                    <a:pt x="0" y="2340"/>
                    <a:pt x="491" y="2862"/>
                    <a:pt x="1398" y="2862"/>
                  </a:cubicBezTo>
                  <a:cubicBezTo>
                    <a:pt x="1406" y="2862"/>
                    <a:pt x="1413" y="2862"/>
                    <a:pt x="1421" y="2862"/>
                  </a:cubicBezTo>
                  <a:cubicBezTo>
                    <a:pt x="2297" y="2857"/>
                    <a:pt x="3108" y="2138"/>
                    <a:pt x="3090" y="1381"/>
                  </a:cubicBezTo>
                  <a:cubicBezTo>
                    <a:pt x="3072" y="602"/>
                    <a:pt x="2320" y="5"/>
                    <a:pt x="1344" y="1"/>
                  </a:cubicBezTo>
                  <a:cubicBezTo>
                    <a:pt x="1337" y="1"/>
                    <a:pt x="1331" y="1"/>
                    <a:pt x="1324"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8"/>
            <p:cNvSpPr/>
            <p:nvPr/>
          </p:nvSpPr>
          <p:spPr>
            <a:xfrm>
              <a:off x="7298150" y="2781650"/>
              <a:ext cx="452775" cy="398875"/>
            </a:xfrm>
            <a:custGeom>
              <a:avLst/>
              <a:gdLst/>
              <a:ahLst/>
              <a:cxnLst/>
              <a:rect l="l" t="t" r="r" b="b"/>
              <a:pathLst>
                <a:path w="18111" h="15955" extrusionOk="0">
                  <a:moveTo>
                    <a:pt x="7932" y="4413"/>
                  </a:moveTo>
                  <a:cubicBezTo>
                    <a:pt x="8111" y="4413"/>
                    <a:pt x="8261" y="4615"/>
                    <a:pt x="8237" y="4878"/>
                  </a:cubicBezTo>
                  <a:lnTo>
                    <a:pt x="8238" y="4878"/>
                  </a:lnTo>
                  <a:cubicBezTo>
                    <a:pt x="8200" y="5335"/>
                    <a:pt x="7344" y="6155"/>
                    <a:pt x="6884" y="6175"/>
                  </a:cubicBezTo>
                  <a:cubicBezTo>
                    <a:pt x="6877" y="6175"/>
                    <a:pt x="6869" y="6176"/>
                    <a:pt x="6862" y="6176"/>
                  </a:cubicBezTo>
                  <a:cubicBezTo>
                    <a:pt x="6536" y="6176"/>
                    <a:pt x="6331" y="5898"/>
                    <a:pt x="6537" y="5648"/>
                  </a:cubicBezTo>
                  <a:cubicBezTo>
                    <a:pt x="6902" y="5221"/>
                    <a:pt x="7309" y="4830"/>
                    <a:pt x="7751" y="4484"/>
                  </a:cubicBezTo>
                  <a:cubicBezTo>
                    <a:pt x="7811" y="4435"/>
                    <a:pt x="7873" y="4413"/>
                    <a:pt x="7932" y="4413"/>
                  </a:cubicBezTo>
                  <a:close/>
                  <a:moveTo>
                    <a:pt x="10183" y="5560"/>
                  </a:moveTo>
                  <a:cubicBezTo>
                    <a:pt x="10242" y="5560"/>
                    <a:pt x="10295" y="5570"/>
                    <a:pt x="10323" y="5593"/>
                  </a:cubicBezTo>
                  <a:cubicBezTo>
                    <a:pt x="10423" y="5675"/>
                    <a:pt x="10523" y="5900"/>
                    <a:pt x="10483" y="5996"/>
                  </a:cubicBezTo>
                  <a:lnTo>
                    <a:pt x="10483" y="5995"/>
                  </a:lnTo>
                  <a:cubicBezTo>
                    <a:pt x="10223" y="6579"/>
                    <a:pt x="9932" y="7148"/>
                    <a:pt x="9612" y="7701"/>
                  </a:cubicBezTo>
                  <a:cubicBezTo>
                    <a:pt x="9560" y="7790"/>
                    <a:pt x="9373" y="7855"/>
                    <a:pt x="9233" y="7855"/>
                  </a:cubicBezTo>
                  <a:cubicBezTo>
                    <a:pt x="9200" y="7855"/>
                    <a:pt x="9170" y="7851"/>
                    <a:pt x="9145" y="7843"/>
                  </a:cubicBezTo>
                  <a:cubicBezTo>
                    <a:pt x="9015" y="7806"/>
                    <a:pt x="8943" y="7590"/>
                    <a:pt x="8782" y="7371"/>
                  </a:cubicBezTo>
                  <a:cubicBezTo>
                    <a:pt x="9172" y="6775"/>
                    <a:pt x="9539" y="6193"/>
                    <a:pt x="9938" y="5633"/>
                  </a:cubicBezTo>
                  <a:cubicBezTo>
                    <a:pt x="9972" y="5588"/>
                    <a:pt x="10085" y="5560"/>
                    <a:pt x="10183" y="5560"/>
                  </a:cubicBezTo>
                  <a:close/>
                  <a:moveTo>
                    <a:pt x="13618" y="6775"/>
                  </a:moveTo>
                  <a:cubicBezTo>
                    <a:pt x="13746" y="6949"/>
                    <a:pt x="13880" y="7118"/>
                    <a:pt x="13989" y="7303"/>
                  </a:cubicBezTo>
                  <a:cubicBezTo>
                    <a:pt x="14034" y="7376"/>
                    <a:pt x="14021" y="7481"/>
                    <a:pt x="14044" y="7668"/>
                  </a:cubicBezTo>
                  <a:lnTo>
                    <a:pt x="14044" y="7668"/>
                  </a:lnTo>
                  <a:cubicBezTo>
                    <a:pt x="13989" y="7876"/>
                    <a:pt x="13958" y="8197"/>
                    <a:pt x="13811" y="8458"/>
                  </a:cubicBezTo>
                  <a:cubicBezTo>
                    <a:pt x="13741" y="8583"/>
                    <a:pt x="13502" y="8706"/>
                    <a:pt x="13343" y="8706"/>
                  </a:cubicBezTo>
                  <a:cubicBezTo>
                    <a:pt x="13323" y="8706"/>
                    <a:pt x="13304" y="8704"/>
                    <a:pt x="13287" y="8700"/>
                  </a:cubicBezTo>
                  <a:cubicBezTo>
                    <a:pt x="13150" y="8664"/>
                    <a:pt x="12999" y="8380"/>
                    <a:pt x="13003" y="8210"/>
                  </a:cubicBezTo>
                  <a:cubicBezTo>
                    <a:pt x="13008" y="7888"/>
                    <a:pt x="13086" y="7559"/>
                    <a:pt x="13205" y="7257"/>
                  </a:cubicBezTo>
                  <a:cubicBezTo>
                    <a:pt x="13279" y="7073"/>
                    <a:pt x="13476" y="6935"/>
                    <a:pt x="13618" y="6775"/>
                  </a:cubicBezTo>
                  <a:close/>
                  <a:moveTo>
                    <a:pt x="5558" y="7404"/>
                  </a:moveTo>
                  <a:cubicBezTo>
                    <a:pt x="5608" y="7404"/>
                    <a:pt x="5654" y="7412"/>
                    <a:pt x="5689" y="7427"/>
                  </a:cubicBezTo>
                  <a:cubicBezTo>
                    <a:pt x="5798" y="7473"/>
                    <a:pt x="5853" y="7637"/>
                    <a:pt x="5990" y="7839"/>
                  </a:cubicBezTo>
                  <a:lnTo>
                    <a:pt x="5991" y="7838"/>
                  </a:lnTo>
                  <a:lnTo>
                    <a:pt x="5991" y="7838"/>
                  </a:lnTo>
                  <a:cubicBezTo>
                    <a:pt x="5629" y="8351"/>
                    <a:pt x="5285" y="8860"/>
                    <a:pt x="4904" y="9338"/>
                  </a:cubicBezTo>
                  <a:cubicBezTo>
                    <a:pt x="4871" y="9382"/>
                    <a:pt x="4772" y="9404"/>
                    <a:pt x="4676" y="9404"/>
                  </a:cubicBezTo>
                  <a:cubicBezTo>
                    <a:pt x="4590" y="9404"/>
                    <a:pt x="4506" y="9387"/>
                    <a:pt x="4469" y="9353"/>
                  </a:cubicBezTo>
                  <a:cubicBezTo>
                    <a:pt x="4364" y="9256"/>
                    <a:pt x="4281" y="8990"/>
                    <a:pt x="4341" y="8889"/>
                  </a:cubicBezTo>
                  <a:cubicBezTo>
                    <a:pt x="4629" y="8403"/>
                    <a:pt x="4959" y="7940"/>
                    <a:pt x="5298" y="7490"/>
                  </a:cubicBezTo>
                  <a:cubicBezTo>
                    <a:pt x="5342" y="7435"/>
                    <a:pt x="5456" y="7404"/>
                    <a:pt x="5558" y="7404"/>
                  </a:cubicBezTo>
                  <a:close/>
                  <a:moveTo>
                    <a:pt x="8274" y="8440"/>
                  </a:moveTo>
                  <a:cubicBezTo>
                    <a:pt x="8290" y="8440"/>
                    <a:pt x="8305" y="8441"/>
                    <a:pt x="8319" y="8443"/>
                  </a:cubicBezTo>
                  <a:cubicBezTo>
                    <a:pt x="8434" y="8462"/>
                    <a:pt x="8516" y="8696"/>
                    <a:pt x="8631" y="8856"/>
                  </a:cubicBezTo>
                  <a:cubicBezTo>
                    <a:pt x="8430" y="9424"/>
                    <a:pt x="8274" y="9969"/>
                    <a:pt x="8029" y="10474"/>
                  </a:cubicBezTo>
                  <a:cubicBezTo>
                    <a:pt x="7957" y="10626"/>
                    <a:pt x="7654" y="10671"/>
                    <a:pt x="7457" y="10763"/>
                  </a:cubicBezTo>
                  <a:cubicBezTo>
                    <a:pt x="7370" y="10566"/>
                    <a:pt x="7174" y="10332"/>
                    <a:pt x="7224" y="10172"/>
                  </a:cubicBezTo>
                  <a:cubicBezTo>
                    <a:pt x="7376" y="9649"/>
                    <a:pt x="7595" y="9140"/>
                    <a:pt x="7838" y="8654"/>
                  </a:cubicBezTo>
                  <a:cubicBezTo>
                    <a:pt x="7896" y="8538"/>
                    <a:pt x="8121" y="8440"/>
                    <a:pt x="8274" y="8440"/>
                  </a:cubicBezTo>
                  <a:close/>
                  <a:moveTo>
                    <a:pt x="2631" y="9349"/>
                  </a:moveTo>
                  <a:cubicBezTo>
                    <a:pt x="2656" y="9349"/>
                    <a:pt x="2679" y="9352"/>
                    <a:pt x="2697" y="9359"/>
                  </a:cubicBezTo>
                  <a:cubicBezTo>
                    <a:pt x="2788" y="9401"/>
                    <a:pt x="2825" y="9585"/>
                    <a:pt x="2935" y="9805"/>
                  </a:cubicBezTo>
                  <a:cubicBezTo>
                    <a:pt x="2613" y="10230"/>
                    <a:pt x="2311" y="10666"/>
                    <a:pt x="1967" y="11069"/>
                  </a:cubicBezTo>
                  <a:cubicBezTo>
                    <a:pt x="1923" y="11120"/>
                    <a:pt x="1823" y="11124"/>
                    <a:pt x="1718" y="11124"/>
                  </a:cubicBezTo>
                  <a:cubicBezTo>
                    <a:pt x="1699" y="11124"/>
                    <a:pt x="1678" y="11124"/>
                    <a:pt x="1658" y="11124"/>
                  </a:cubicBezTo>
                  <a:cubicBezTo>
                    <a:pt x="1613" y="11124"/>
                    <a:pt x="1568" y="11124"/>
                    <a:pt x="1527" y="11129"/>
                  </a:cubicBezTo>
                  <a:cubicBezTo>
                    <a:pt x="1519" y="10978"/>
                    <a:pt x="1445" y="10789"/>
                    <a:pt x="1504" y="10684"/>
                  </a:cubicBezTo>
                  <a:cubicBezTo>
                    <a:pt x="1759" y="10266"/>
                    <a:pt x="2036" y="9863"/>
                    <a:pt x="2335" y="9474"/>
                  </a:cubicBezTo>
                  <a:cubicBezTo>
                    <a:pt x="2386" y="9404"/>
                    <a:pt x="2529" y="9349"/>
                    <a:pt x="2631" y="9349"/>
                  </a:cubicBezTo>
                  <a:close/>
                  <a:moveTo>
                    <a:pt x="11556" y="9232"/>
                  </a:moveTo>
                  <a:cubicBezTo>
                    <a:pt x="11665" y="9402"/>
                    <a:pt x="11780" y="9572"/>
                    <a:pt x="11871" y="9746"/>
                  </a:cubicBezTo>
                  <a:cubicBezTo>
                    <a:pt x="11903" y="9805"/>
                    <a:pt x="11876" y="9892"/>
                    <a:pt x="11876" y="9966"/>
                  </a:cubicBezTo>
                  <a:cubicBezTo>
                    <a:pt x="11894" y="9966"/>
                    <a:pt x="11913" y="9969"/>
                    <a:pt x="11931" y="9975"/>
                  </a:cubicBezTo>
                  <a:lnTo>
                    <a:pt x="11932" y="9973"/>
                  </a:lnTo>
                  <a:lnTo>
                    <a:pt x="11932" y="9973"/>
                  </a:lnTo>
                  <a:cubicBezTo>
                    <a:pt x="11821" y="10396"/>
                    <a:pt x="11766" y="10840"/>
                    <a:pt x="11583" y="11226"/>
                  </a:cubicBezTo>
                  <a:cubicBezTo>
                    <a:pt x="11495" y="11419"/>
                    <a:pt x="11188" y="11511"/>
                    <a:pt x="10978" y="11648"/>
                  </a:cubicBezTo>
                  <a:cubicBezTo>
                    <a:pt x="10877" y="11423"/>
                    <a:pt x="10670" y="11180"/>
                    <a:pt x="10703" y="10969"/>
                  </a:cubicBezTo>
                  <a:cubicBezTo>
                    <a:pt x="10771" y="10511"/>
                    <a:pt x="10927" y="10052"/>
                    <a:pt x="11110" y="9617"/>
                  </a:cubicBezTo>
                  <a:cubicBezTo>
                    <a:pt x="11175" y="9457"/>
                    <a:pt x="11404" y="9360"/>
                    <a:pt x="11556" y="9232"/>
                  </a:cubicBezTo>
                  <a:close/>
                  <a:moveTo>
                    <a:pt x="14979" y="9676"/>
                  </a:moveTo>
                  <a:cubicBezTo>
                    <a:pt x="15103" y="9855"/>
                    <a:pt x="15241" y="10034"/>
                    <a:pt x="15351" y="10222"/>
                  </a:cubicBezTo>
                  <a:cubicBezTo>
                    <a:pt x="15391" y="10295"/>
                    <a:pt x="15369" y="10401"/>
                    <a:pt x="15378" y="10556"/>
                  </a:cubicBezTo>
                  <a:lnTo>
                    <a:pt x="15378" y="10556"/>
                  </a:lnTo>
                  <a:cubicBezTo>
                    <a:pt x="15332" y="10817"/>
                    <a:pt x="15332" y="11170"/>
                    <a:pt x="15199" y="11455"/>
                  </a:cubicBezTo>
                  <a:cubicBezTo>
                    <a:pt x="15098" y="11680"/>
                    <a:pt x="14833" y="11964"/>
                    <a:pt x="14631" y="11969"/>
                  </a:cubicBezTo>
                  <a:cubicBezTo>
                    <a:pt x="14625" y="11969"/>
                    <a:pt x="14618" y="11969"/>
                    <a:pt x="14612" y="11969"/>
                  </a:cubicBezTo>
                  <a:cubicBezTo>
                    <a:pt x="14263" y="11969"/>
                    <a:pt x="14215" y="11614"/>
                    <a:pt x="14265" y="11313"/>
                  </a:cubicBezTo>
                  <a:cubicBezTo>
                    <a:pt x="14328" y="10919"/>
                    <a:pt x="14402" y="10515"/>
                    <a:pt x="14539" y="10145"/>
                  </a:cubicBezTo>
                  <a:cubicBezTo>
                    <a:pt x="14604" y="9960"/>
                    <a:pt x="14828" y="9828"/>
                    <a:pt x="14979" y="9676"/>
                  </a:cubicBezTo>
                  <a:close/>
                  <a:moveTo>
                    <a:pt x="4191" y="10944"/>
                  </a:moveTo>
                  <a:cubicBezTo>
                    <a:pt x="4291" y="10944"/>
                    <a:pt x="4590" y="11067"/>
                    <a:pt x="4629" y="11172"/>
                  </a:cubicBezTo>
                  <a:cubicBezTo>
                    <a:pt x="4744" y="11478"/>
                    <a:pt x="3979" y="12355"/>
                    <a:pt x="3506" y="12363"/>
                  </a:cubicBezTo>
                  <a:lnTo>
                    <a:pt x="3507" y="12362"/>
                  </a:lnTo>
                  <a:cubicBezTo>
                    <a:pt x="3465" y="12257"/>
                    <a:pt x="3310" y="12045"/>
                    <a:pt x="3360" y="11964"/>
                  </a:cubicBezTo>
                  <a:cubicBezTo>
                    <a:pt x="3592" y="11600"/>
                    <a:pt x="3860" y="11261"/>
                    <a:pt x="4162" y="10952"/>
                  </a:cubicBezTo>
                  <a:cubicBezTo>
                    <a:pt x="4167" y="10947"/>
                    <a:pt x="4177" y="10944"/>
                    <a:pt x="4191" y="10944"/>
                  </a:cubicBezTo>
                  <a:close/>
                  <a:moveTo>
                    <a:pt x="8673" y="12370"/>
                  </a:moveTo>
                  <a:cubicBezTo>
                    <a:pt x="8691" y="12370"/>
                    <a:pt x="8709" y="12372"/>
                    <a:pt x="8724" y="12377"/>
                  </a:cubicBezTo>
                  <a:cubicBezTo>
                    <a:pt x="8838" y="12404"/>
                    <a:pt x="9011" y="12629"/>
                    <a:pt x="8984" y="12715"/>
                  </a:cubicBezTo>
                  <a:lnTo>
                    <a:pt x="8985" y="12714"/>
                  </a:lnTo>
                  <a:lnTo>
                    <a:pt x="8985" y="12714"/>
                  </a:lnTo>
                  <a:cubicBezTo>
                    <a:pt x="8874" y="13105"/>
                    <a:pt x="8718" y="13480"/>
                    <a:pt x="8535" y="13843"/>
                  </a:cubicBezTo>
                  <a:cubicBezTo>
                    <a:pt x="8504" y="13906"/>
                    <a:pt x="8360" y="13953"/>
                    <a:pt x="8249" y="13953"/>
                  </a:cubicBezTo>
                  <a:cubicBezTo>
                    <a:pt x="8215" y="13953"/>
                    <a:pt x="8184" y="13948"/>
                    <a:pt x="8160" y="13938"/>
                  </a:cubicBezTo>
                  <a:cubicBezTo>
                    <a:pt x="8063" y="13902"/>
                    <a:pt x="8022" y="13719"/>
                    <a:pt x="7944" y="13576"/>
                  </a:cubicBezTo>
                  <a:cubicBezTo>
                    <a:pt x="8072" y="13223"/>
                    <a:pt x="8169" y="12871"/>
                    <a:pt x="8329" y="12554"/>
                  </a:cubicBezTo>
                  <a:cubicBezTo>
                    <a:pt x="8373" y="12459"/>
                    <a:pt x="8551" y="12370"/>
                    <a:pt x="8673" y="12370"/>
                  </a:cubicBezTo>
                  <a:close/>
                  <a:moveTo>
                    <a:pt x="12986" y="12939"/>
                  </a:moveTo>
                  <a:cubicBezTo>
                    <a:pt x="12990" y="12939"/>
                    <a:pt x="12995" y="12940"/>
                    <a:pt x="12999" y="12940"/>
                  </a:cubicBezTo>
                  <a:cubicBezTo>
                    <a:pt x="13119" y="12958"/>
                    <a:pt x="13325" y="13109"/>
                    <a:pt x="13310" y="13174"/>
                  </a:cubicBezTo>
                  <a:lnTo>
                    <a:pt x="13312" y="13173"/>
                  </a:lnTo>
                  <a:lnTo>
                    <a:pt x="13312" y="13173"/>
                  </a:lnTo>
                  <a:cubicBezTo>
                    <a:pt x="13229" y="13696"/>
                    <a:pt x="13117" y="14213"/>
                    <a:pt x="12976" y="14723"/>
                  </a:cubicBezTo>
                  <a:cubicBezTo>
                    <a:pt x="12961" y="14777"/>
                    <a:pt x="12789" y="14839"/>
                    <a:pt x="12675" y="14839"/>
                  </a:cubicBezTo>
                  <a:cubicBezTo>
                    <a:pt x="12644" y="14839"/>
                    <a:pt x="12617" y="14834"/>
                    <a:pt x="12600" y="14824"/>
                  </a:cubicBezTo>
                  <a:cubicBezTo>
                    <a:pt x="12467" y="14746"/>
                    <a:pt x="12389" y="14567"/>
                    <a:pt x="12293" y="14439"/>
                  </a:cubicBezTo>
                  <a:cubicBezTo>
                    <a:pt x="12444" y="13971"/>
                    <a:pt x="12568" y="13550"/>
                    <a:pt x="12724" y="13142"/>
                  </a:cubicBezTo>
                  <a:cubicBezTo>
                    <a:pt x="12759" y="13055"/>
                    <a:pt x="12904" y="12939"/>
                    <a:pt x="12986" y="12939"/>
                  </a:cubicBezTo>
                  <a:close/>
                  <a:moveTo>
                    <a:pt x="16369" y="13187"/>
                  </a:moveTo>
                  <a:cubicBezTo>
                    <a:pt x="16462" y="13187"/>
                    <a:pt x="16562" y="13204"/>
                    <a:pt x="16593" y="13242"/>
                  </a:cubicBezTo>
                  <a:cubicBezTo>
                    <a:pt x="16703" y="13389"/>
                    <a:pt x="16726" y="13604"/>
                    <a:pt x="16804" y="13833"/>
                  </a:cubicBezTo>
                  <a:cubicBezTo>
                    <a:pt x="16675" y="14108"/>
                    <a:pt x="16570" y="14401"/>
                    <a:pt x="16400" y="14649"/>
                  </a:cubicBezTo>
                  <a:cubicBezTo>
                    <a:pt x="16331" y="14749"/>
                    <a:pt x="16140" y="14849"/>
                    <a:pt x="16023" y="14849"/>
                  </a:cubicBezTo>
                  <a:cubicBezTo>
                    <a:pt x="16000" y="14849"/>
                    <a:pt x="15980" y="14845"/>
                    <a:pt x="15965" y="14837"/>
                  </a:cubicBezTo>
                  <a:cubicBezTo>
                    <a:pt x="15841" y="14782"/>
                    <a:pt x="15718" y="14525"/>
                    <a:pt x="15750" y="14397"/>
                  </a:cubicBezTo>
                  <a:cubicBezTo>
                    <a:pt x="15851" y="13993"/>
                    <a:pt x="16011" y="13604"/>
                    <a:pt x="16185" y="13229"/>
                  </a:cubicBezTo>
                  <a:cubicBezTo>
                    <a:pt x="16199" y="13202"/>
                    <a:pt x="16281" y="13187"/>
                    <a:pt x="16369" y="13187"/>
                  </a:cubicBezTo>
                  <a:close/>
                  <a:moveTo>
                    <a:pt x="7944" y="0"/>
                  </a:moveTo>
                  <a:cubicBezTo>
                    <a:pt x="5827" y="3969"/>
                    <a:pt x="3067" y="7435"/>
                    <a:pt x="1" y="10740"/>
                  </a:cubicBezTo>
                  <a:cubicBezTo>
                    <a:pt x="1082" y="11303"/>
                    <a:pt x="2104" y="11936"/>
                    <a:pt x="3196" y="12385"/>
                  </a:cubicBezTo>
                  <a:cubicBezTo>
                    <a:pt x="5015" y="13141"/>
                    <a:pt x="6890" y="13774"/>
                    <a:pt x="8737" y="14475"/>
                  </a:cubicBezTo>
                  <a:cubicBezTo>
                    <a:pt x="11280" y="15451"/>
                    <a:pt x="13948" y="15768"/>
                    <a:pt x="16638" y="15947"/>
                  </a:cubicBezTo>
                  <a:cubicBezTo>
                    <a:pt x="16695" y="15951"/>
                    <a:pt x="16750" y="15955"/>
                    <a:pt x="16801" y="15955"/>
                  </a:cubicBezTo>
                  <a:cubicBezTo>
                    <a:pt x="16973" y="15955"/>
                    <a:pt x="17105" y="15906"/>
                    <a:pt x="17147" y="15634"/>
                  </a:cubicBezTo>
                  <a:cubicBezTo>
                    <a:pt x="17542" y="13013"/>
                    <a:pt x="18074" y="10404"/>
                    <a:pt x="18106" y="7741"/>
                  </a:cubicBezTo>
                  <a:cubicBezTo>
                    <a:pt x="18110" y="7440"/>
                    <a:pt x="18078" y="7137"/>
                    <a:pt x="18060" y="6839"/>
                  </a:cubicBezTo>
                  <a:cubicBezTo>
                    <a:pt x="17203" y="6752"/>
                    <a:pt x="16419" y="6688"/>
                    <a:pt x="15635" y="6596"/>
                  </a:cubicBezTo>
                  <a:cubicBezTo>
                    <a:pt x="13371" y="6340"/>
                    <a:pt x="11469" y="5244"/>
                    <a:pt x="9759" y="3837"/>
                  </a:cubicBezTo>
                  <a:cubicBezTo>
                    <a:pt x="8604" y="2888"/>
                    <a:pt x="8045" y="1550"/>
                    <a:pt x="7944"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8"/>
            <p:cNvSpPr/>
            <p:nvPr/>
          </p:nvSpPr>
          <p:spPr>
            <a:xfrm>
              <a:off x="7724075" y="2829275"/>
              <a:ext cx="26375" cy="47975"/>
            </a:xfrm>
            <a:custGeom>
              <a:avLst/>
              <a:gdLst/>
              <a:ahLst/>
              <a:cxnLst/>
              <a:rect l="l" t="t" r="r" b="b"/>
              <a:pathLst>
                <a:path w="1055" h="1919" extrusionOk="0">
                  <a:moveTo>
                    <a:pt x="653" y="1"/>
                  </a:moveTo>
                  <a:cubicBezTo>
                    <a:pt x="528" y="1"/>
                    <a:pt x="285" y="88"/>
                    <a:pt x="266" y="163"/>
                  </a:cubicBezTo>
                  <a:cubicBezTo>
                    <a:pt x="131" y="621"/>
                    <a:pt x="43" y="1093"/>
                    <a:pt x="5" y="1570"/>
                  </a:cubicBezTo>
                  <a:cubicBezTo>
                    <a:pt x="0" y="1684"/>
                    <a:pt x="253" y="1886"/>
                    <a:pt x="413" y="1917"/>
                  </a:cubicBezTo>
                  <a:cubicBezTo>
                    <a:pt x="418" y="1918"/>
                    <a:pt x="423" y="1919"/>
                    <a:pt x="428" y="1919"/>
                  </a:cubicBezTo>
                  <a:cubicBezTo>
                    <a:pt x="538" y="1919"/>
                    <a:pt x="737" y="1741"/>
                    <a:pt x="789" y="1610"/>
                  </a:cubicBezTo>
                  <a:cubicBezTo>
                    <a:pt x="908" y="1309"/>
                    <a:pt x="954" y="983"/>
                    <a:pt x="1054" y="552"/>
                  </a:cubicBezTo>
                  <a:cubicBezTo>
                    <a:pt x="968" y="401"/>
                    <a:pt x="880" y="167"/>
                    <a:pt x="716" y="16"/>
                  </a:cubicBezTo>
                  <a:cubicBezTo>
                    <a:pt x="704" y="5"/>
                    <a:pt x="681" y="1"/>
                    <a:pt x="6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8"/>
            <p:cNvSpPr/>
            <p:nvPr/>
          </p:nvSpPr>
          <p:spPr>
            <a:xfrm>
              <a:off x="7698200" y="2747250"/>
              <a:ext cx="25575" cy="43625"/>
            </a:xfrm>
            <a:custGeom>
              <a:avLst/>
              <a:gdLst/>
              <a:ahLst/>
              <a:cxnLst/>
              <a:rect l="l" t="t" r="r" b="b"/>
              <a:pathLst>
                <a:path w="1023" h="1745" extrusionOk="0">
                  <a:moveTo>
                    <a:pt x="687" y="0"/>
                  </a:moveTo>
                  <a:cubicBezTo>
                    <a:pt x="631" y="0"/>
                    <a:pt x="490" y="40"/>
                    <a:pt x="430" y="87"/>
                  </a:cubicBezTo>
                  <a:cubicBezTo>
                    <a:pt x="151" y="318"/>
                    <a:pt x="0" y="1225"/>
                    <a:pt x="188" y="1527"/>
                  </a:cubicBezTo>
                  <a:cubicBezTo>
                    <a:pt x="274" y="1668"/>
                    <a:pt x="369" y="1745"/>
                    <a:pt x="460" y="1745"/>
                  </a:cubicBezTo>
                  <a:cubicBezTo>
                    <a:pt x="548" y="1745"/>
                    <a:pt x="633" y="1674"/>
                    <a:pt x="705" y="1519"/>
                  </a:cubicBezTo>
                  <a:cubicBezTo>
                    <a:pt x="834" y="1243"/>
                    <a:pt x="913" y="941"/>
                    <a:pt x="1022" y="610"/>
                  </a:cubicBezTo>
                  <a:cubicBezTo>
                    <a:pt x="916" y="404"/>
                    <a:pt x="829" y="194"/>
                    <a:pt x="710" y="6"/>
                  </a:cubicBezTo>
                  <a:cubicBezTo>
                    <a:pt x="707" y="2"/>
                    <a:pt x="699" y="0"/>
                    <a:pt x="6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8"/>
            <p:cNvSpPr/>
            <p:nvPr/>
          </p:nvSpPr>
          <p:spPr>
            <a:xfrm>
              <a:off x="7691075" y="3111300"/>
              <a:ext cx="27175" cy="41575"/>
            </a:xfrm>
            <a:custGeom>
              <a:avLst/>
              <a:gdLst/>
              <a:ahLst/>
              <a:cxnLst/>
              <a:rect l="l" t="t" r="r" b="b"/>
              <a:pathLst>
                <a:path w="1087" h="1663" extrusionOk="0">
                  <a:moveTo>
                    <a:pt x="649" y="1"/>
                  </a:moveTo>
                  <a:cubicBezTo>
                    <a:pt x="562" y="1"/>
                    <a:pt x="481" y="15"/>
                    <a:pt x="468" y="42"/>
                  </a:cubicBezTo>
                  <a:cubicBezTo>
                    <a:pt x="293" y="418"/>
                    <a:pt x="134" y="807"/>
                    <a:pt x="33" y="1211"/>
                  </a:cubicBezTo>
                  <a:cubicBezTo>
                    <a:pt x="1" y="1339"/>
                    <a:pt x="125" y="1596"/>
                    <a:pt x="248" y="1651"/>
                  </a:cubicBezTo>
                  <a:cubicBezTo>
                    <a:pt x="263" y="1659"/>
                    <a:pt x="283" y="1663"/>
                    <a:pt x="306" y="1663"/>
                  </a:cubicBezTo>
                  <a:cubicBezTo>
                    <a:pt x="423" y="1663"/>
                    <a:pt x="614" y="1562"/>
                    <a:pt x="683" y="1462"/>
                  </a:cubicBezTo>
                  <a:cubicBezTo>
                    <a:pt x="853" y="1215"/>
                    <a:pt x="958" y="921"/>
                    <a:pt x="1087" y="647"/>
                  </a:cubicBezTo>
                  <a:cubicBezTo>
                    <a:pt x="1009" y="418"/>
                    <a:pt x="986" y="202"/>
                    <a:pt x="876" y="56"/>
                  </a:cubicBezTo>
                  <a:cubicBezTo>
                    <a:pt x="845" y="18"/>
                    <a:pt x="743" y="1"/>
                    <a:pt x="64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8"/>
            <p:cNvSpPr/>
            <p:nvPr/>
          </p:nvSpPr>
          <p:spPr>
            <a:xfrm>
              <a:off x="6475425" y="3062950"/>
              <a:ext cx="1247075" cy="428875"/>
            </a:xfrm>
            <a:custGeom>
              <a:avLst/>
              <a:gdLst/>
              <a:ahLst/>
              <a:cxnLst/>
              <a:rect l="l" t="t" r="r" b="b"/>
              <a:pathLst>
                <a:path w="49883" h="17155" extrusionOk="0">
                  <a:moveTo>
                    <a:pt x="32255" y="0"/>
                  </a:moveTo>
                  <a:cubicBezTo>
                    <a:pt x="32057" y="230"/>
                    <a:pt x="31874" y="486"/>
                    <a:pt x="31655" y="702"/>
                  </a:cubicBezTo>
                  <a:cubicBezTo>
                    <a:pt x="29463" y="2838"/>
                    <a:pt x="27231" y="4924"/>
                    <a:pt x="24555" y="6473"/>
                  </a:cubicBezTo>
                  <a:cubicBezTo>
                    <a:pt x="23065" y="7335"/>
                    <a:pt x="21649" y="8315"/>
                    <a:pt x="19989" y="8865"/>
                  </a:cubicBezTo>
                  <a:cubicBezTo>
                    <a:pt x="18045" y="9509"/>
                    <a:pt x="16066" y="9774"/>
                    <a:pt x="14067" y="9774"/>
                  </a:cubicBezTo>
                  <a:cubicBezTo>
                    <a:pt x="13148" y="9774"/>
                    <a:pt x="12225" y="9718"/>
                    <a:pt x="11299" y="9617"/>
                  </a:cubicBezTo>
                  <a:cubicBezTo>
                    <a:pt x="9369" y="9407"/>
                    <a:pt x="7508" y="8943"/>
                    <a:pt x="5899" y="7783"/>
                  </a:cubicBezTo>
                  <a:cubicBezTo>
                    <a:pt x="5235" y="7307"/>
                    <a:pt x="4612" y="6780"/>
                    <a:pt x="4002" y="6298"/>
                  </a:cubicBezTo>
                  <a:cubicBezTo>
                    <a:pt x="2681" y="7531"/>
                    <a:pt x="1348" y="8774"/>
                    <a:pt x="1" y="10025"/>
                  </a:cubicBezTo>
                  <a:cubicBezTo>
                    <a:pt x="973" y="11176"/>
                    <a:pt x="2058" y="12367"/>
                    <a:pt x="3493" y="13160"/>
                  </a:cubicBezTo>
                  <a:cubicBezTo>
                    <a:pt x="4763" y="13852"/>
                    <a:pt x="6028" y="14558"/>
                    <a:pt x="7338" y="15163"/>
                  </a:cubicBezTo>
                  <a:cubicBezTo>
                    <a:pt x="8365" y="15631"/>
                    <a:pt x="9433" y="16088"/>
                    <a:pt x="10529" y="16300"/>
                  </a:cubicBezTo>
                  <a:cubicBezTo>
                    <a:pt x="12450" y="16675"/>
                    <a:pt x="14398" y="16914"/>
                    <a:pt x="16346" y="17097"/>
                  </a:cubicBezTo>
                  <a:cubicBezTo>
                    <a:pt x="16804" y="17141"/>
                    <a:pt x="17267" y="17155"/>
                    <a:pt x="17727" y="17155"/>
                  </a:cubicBezTo>
                  <a:cubicBezTo>
                    <a:pt x="18462" y="17155"/>
                    <a:pt x="19193" y="17121"/>
                    <a:pt x="19897" y="17121"/>
                  </a:cubicBezTo>
                  <a:cubicBezTo>
                    <a:pt x="19957" y="16759"/>
                    <a:pt x="19957" y="16437"/>
                    <a:pt x="20058" y="16153"/>
                  </a:cubicBezTo>
                  <a:cubicBezTo>
                    <a:pt x="20578" y="14687"/>
                    <a:pt x="22645" y="13408"/>
                    <a:pt x="24270" y="13408"/>
                  </a:cubicBezTo>
                  <a:cubicBezTo>
                    <a:pt x="24393" y="13408"/>
                    <a:pt x="24514" y="13416"/>
                    <a:pt x="24632" y="13431"/>
                  </a:cubicBezTo>
                  <a:cubicBezTo>
                    <a:pt x="26186" y="13633"/>
                    <a:pt x="27309" y="14457"/>
                    <a:pt x="28143" y="15726"/>
                  </a:cubicBezTo>
                  <a:cubicBezTo>
                    <a:pt x="28279" y="15934"/>
                    <a:pt x="28405" y="16035"/>
                    <a:pt x="28574" y="16035"/>
                  </a:cubicBezTo>
                  <a:cubicBezTo>
                    <a:pt x="28655" y="16035"/>
                    <a:pt x="28746" y="16011"/>
                    <a:pt x="28854" y="15966"/>
                  </a:cubicBezTo>
                  <a:cubicBezTo>
                    <a:pt x="30486" y="15264"/>
                    <a:pt x="32154" y="14641"/>
                    <a:pt x="33744" y="13861"/>
                  </a:cubicBezTo>
                  <a:cubicBezTo>
                    <a:pt x="34583" y="13454"/>
                    <a:pt x="35257" y="12716"/>
                    <a:pt x="36073" y="12247"/>
                  </a:cubicBezTo>
                  <a:cubicBezTo>
                    <a:pt x="37287" y="11561"/>
                    <a:pt x="38269" y="10625"/>
                    <a:pt x="39222" y="9635"/>
                  </a:cubicBezTo>
                  <a:cubicBezTo>
                    <a:pt x="39382" y="9466"/>
                    <a:pt x="39625" y="9369"/>
                    <a:pt x="39832" y="9241"/>
                  </a:cubicBezTo>
                  <a:cubicBezTo>
                    <a:pt x="39941" y="9429"/>
                    <a:pt x="40051" y="9617"/>
                    <a:pt x="40194" y="9864"/>
                  </a:cubicBezTo>
                  <a:cubicBezTo>
                    <a:pt x="43095" y="10126"/>
                    <a:pt x="46056" y="10396"/>
                    <a:pt x="49048" y="10671"/>
                  </a:cubicBezTo>
                  <a:cubicBezTo>
                    <a:pt x="49338" y="8928"/>
                    <a:pt x="49608" y="7293"/>
                    <a:pt x="49883" y="5611"/>
                  </a:cubicBezTo>
                  <a:cubicBezTo>
                    <a:pt x="43474" y="5377"/>
                    <a:pt x="37796" y="3159"/>
                    <a:pt x="32255"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8"/>
            <p:cNvSpPr/>
            <p:nvPr/>
          </p:nvSpPr>
          <p:spPr>
            <a:xfrm>
              <a:off x="7363475" y="3326650"/>
              <a:ext cx="331650" cy="755125"/>
            </a:xfrm>
            <a:custGeom>
              <a:avLst/>
              <a:gdLst/>
              <a:ahLst/>
              <a:cxnLst/>
              <a:rect l="l" t="t" r="r" b="b"/>
              <a:pathLst>
                <a:path w="13266" h="30205" extrusionOk="0">
                  <a:moveTo>
                    <a:pt x="4198" y="0"/>
                  </a:moveTo>
                  <a:cubicBezTo>
                    <a:pt x="4020" y="0"/>
                    <a:pt x="3817" y="51"/>
                    <a:pt x="3690" y="151"/>
                  </a:cubicBezTo>
                  <a:cubicBezTo>
                    <a:pt x="2939" y="759"/>
                    <a:pt x="2199" y="1383"/>
                    <a:pt x="1485" y="2038"/>
                  </a:cubicBezTo>
                  <a:cubicBezTo>
                    <a:pt x="1242" y="2259"/>
                    <a:pt x="939" y="2570"/>
                    <a:pt x="922" y="2854"/>
                  </a:cubicBezTo>
                  <a:cubicBezTo>
                    <a:pt x="743" y="5994"/>
                    <a:pt x="582" y="9138"/>
                    <a:pt x="472" y="12287"/>
                  </a:cubicBezTo>
                  <a:cubicBezTo>
                    <a:pt x="384" y="14832"/>
                    <a:pt x="384" y="17379"/>
                    <a:pt x="316" y="19924"/>
                  </a:cubicBezTo>
                  <a:cubicBezTo>
                    <a:pt x="234" y="23036"/>
                    <a:pt x="123" y="26148"/>
                    <a:pt x="13" y="29260"/>
                  </a:cubicBezTo>
                  <a:cubicBezTo>
                    <a:pt x="0" y="29646"/>
                    <a:pt x="142" y="29773"/>
                    <a:pt x="508" y="29796"/>
                  </a:cubicBezTo>
                  <a:cubicBezTo>
                    <a:pt x="1164" y="29838"/>
                    <a:pt x="1820" y="29920"/>
                    <a:pt x="2475" y="29980"/>
                  </a:cubicBezTo>
                  <a:cubicBezTo>
                    <a:pt x="3500" y="30066"/>
                    <a:pt x="4524" y="30205"/>
                    <a:pt x="5545" y="30205"/>
                  </a:cubicBezTo>
                  <a:cubicBezTo>
                    <a:pt x="5560" y="30205"/>
                    <a:pt x="5576" y="30205"/>
                    <a:pt x="5592" y="30205"/>
                  </a:cubicBezTo>
                  <a:cubicBezTo>
                    <a:pt x="6270" y="30205"/>
                    <a:pt x="6944" y="29980"/>
                    <a:pt x="7668" y="29847"/>
                  </a:cubicBezTo>
                  <a:cubicBezTo>
                    <a:pt x="8442" y="25954"/>
                    <a:pt x="9227" y="22032"/>
                    <a:pt x="10020" y="18081"/>
                  </a:cubicBezTo>
                  <a:lnTo>
                    <a:pt x="9772" y="18031"/>
                  </a:lnTo>
                  <a:cubicBezTo>
                    <a:pt x="9631" y="18037"/>
                    <a:pt x="9474" y="18077"/>
                    <a:pt x="9337" y="18077"/>
                  </a:cubicBezTo>
                  <a:cubicBezTo>
                    <a:pt x="9273" y="18077"/>
                    <a:pt x="9214" y="18069"/>
                    <a:pt x="9162" y="18044"/>
                  </a:cubicBezTo>
                  <a:cubicBezTo>
                    <a:pt x="8943" y="17943"/>
                    <a:pt x="8740" y="17741"/>
                    <a:pt x="8603" y="17535"/>
                  </a:cubicBezTo>
                  <a:cubicBezTo>
                    <a:pt x="7403" y="15679"/>
                    <a:pt x="7131" y="13910"/>
                    <a:pt x="8434" y="12017"/>
                  </a:cubicBezTo>
                  <a:cubicBezTo>
                    <a:pt x="9104" y="11050"/>
                    <a:pt x="9856" y="10372"/>
                    <a:pt x="10981" y="10372"/>
                  </a:cubicBezTo>
                  <a:cubicBezTo>
                    <a:pt x="11109" y="10372"/>
                    <a:pt x="11242" y="10381"/>
                    <a:pt x="11381" y="10399"/>
                  </a:cubicBezTo>
                  <a:cubicBezTo>
                    <a:pt x="12009" y="7255"/>
                    <a:pt x="12632" y="4143"/>
                    <a:pt x="13265" y="985"/>
                  </a:cubicBezTo>
                  <a:cubicBezTo>
                    <a:pt x="12962" y="948"/>
                    <a:pt x="12655" y="902"/>
                    <a:pt x="12348" y="870"/>
                  </a:cubicBezTo>
                  <a:cubicBezTo>
                    <a:pt x="9658" y="572"/>
                    <a:pt x="6967" y="283"/>
                    <a:pt x="4277" y="4"/>
                  </a:cubicBezTo>
                  <a:cubicBezTo>
                    <a:pt x="4251" y="1"/>
                    <a:pt x="4225" y="0"/>
                    <a:pt x="4198"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8"/>
            <p:cNvSpPr/>
            <p:nvPr/>
          </p:nvSpPr>
          <p:spPr>
            <a:xfrm>
              <a:off x="7653525" y="3023550"/>
              <a:ext cx="29450" cy="57300"/>
            </a:xfrm>
            <a:custGeom>
              <a:avLst/>
              <a:gdLst/>
              <a:ahLst/>
              <a:cxnLst/>
              <a:rect l="l" t="t" r="r" b="b"/>
              <a:pathLst>
                <a:path w="1178" h="2292" extrusionOk="0">
                  <a:moveTo>
                    <a:pt x="765" y="0"/>
                  </a:moveTo>
                  <a:cubicBezTo>
                    <a:pt x="613" y="152"/>
                    <a:pt x="389" y="284"/>
                    <a:pt x="325" y="467"/>
                  </a:cubicBezTo>
                  <a:cubicBezTo>
                    <a:pt x="187" y="839"/>
                    <a:pt x="114" y="1242"/>
                    <a:pt x="50" y="1637"/>
                  </a:cubicBezTo>
                  <a:cubicBezTo>
                    <a:pt x="0" y="1938"/>
                    <a:pt x="48" y="2292"/>
                    <a:pt x="395" y="2292"/>
                  </a:cubicBezTo>
                  <a:cubicBezTo>
                    <a:pt x="402" y="2292"/>
                    <a:pt x="409" y="2292"/>
                    <a:pt x="416" y="2291"/>
                  </a:cubicBezTo>
                  <a:cubicBezTo>
                    <a:pt x="618" y="2287"/>
                    <a:pt x="884" y="2003"/>
                    <a:pt x="985" y="1778"/>
                  </a:cubicBezTo>
                  <a:cubicBezTo>
                    <a:pt x="1117" y="1494"/>
                    <a:pt x="1117" y="1141"/>
                    <a:pt x="1163" y="880"/>
                  </a:cubicBezTo>
                  <a:cubicBezTo>
                    <a:pt x="1154" y="724"/>
                    <a:pt x="1177" y="619"/>
                    <a:pt x="1136" y="545"/>
                  </a:cubicBezTo>
                  <a:cubicBezTo>
                    <a:pt x="1026" y="358"/>
                    <a:pt x="889" y="179"/>
                    <a:pt x="7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8"/>
            <p:cNvSpPr/>
            <p:nvPr/>
          </p:nvSpPr>
          <p:spPr>
            <a:xfrm>
              <a:off x="7614875" y="2771800"/>
              <a:ext cx="35550" cy="73025"/>
            </a:xfrm>
            <a:custGeom>
              <a:avLst/>
              <a:gdLst/>
              <a:ahLst/>
              <a:cxnLst/>
              <a:rect l="l" t="t" r="r" b="b"/>
              <a:pathLst>
                <a:path w="1422" h="2921" extrusionOk="0">
                  <a:moveTo>
                    <a:pt x="954" y="0"/>
                  </a:moveTo>
                  <a:cubicBezTo>
                    <a:pt x="788" y="188"/>
                    <a:pt x="582" y="358"/>
                    <a:pt x="477" y="573"/>
                  </a:cubicBezTo>
                  <a:cubicBezTo>
                    <a:pt x="340" y="867"/>
                    <a:pt x="266" y="1196"/>
                    <a:pt x="184" y="1513"/>
                  </a:cubicBezTo>
                  <a:cubicBezTo>
                    <a:pt x="111" y="1797"/>
                    <a:pt x="1" y="2090"/>
                    <a:pt x="28" y="2365"/>
                  </a:cubicBezTo>
                  <a:cubicBezTo>
                    <a:pt x="42" y="2558"/>
                    <a:pt x="256" y="2737"/>
                    <a:pt x="386" y="2920"/>
                  </a:cubicBezTo>
                  <a:cubicBezTo>
                    <a:pt x="546" y="2796"/>
                    <a:pt x="788" y="2704"/>
                    <a:pt x="843" y="2544"/>
                  </a:cubicBezTo>
                  <a:cubicBezTo>
                    <a:pt x="1059" y="1948"/>
                    <a:pt x="1215" y="1324"/>
                    <a:pt x="1421" y="615"/>
                  </a:cubicBezTo>
                  <a:cubicBezTo>
                    <a:pt x="1266" y="413"/>
                    <a:pt x="1110" y="205"/>
                    <a:pt x="9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8"/>
            <p:cNvSpPr/>
            <p:nvPr/>
          </p:nvSpPr>
          <p:spPr>
            <a:xfrm>
              <a:off x="7623150" y="2951000"/>
              <a:ext cx="26125" cy="48300"/>
            </a:xfrm>
            <a:custGeom>
              <a:avLst/>
              <a:gdLst/>
              <a:ahLst/>
              <a:cxnLst/>
              <a:rect l="l" t="t" r="r" b="b"/>
              <a:pathLst>
                <a:path w="1045" h="1932" extrusionOk="0">
                  <a:moveTo>
                    <a:pt x="619" y="0"/>
                  </a:moveTo>
                  <a:cubicBezTo>
                    <a:pt x="476" y="161"/>
                    <a:pt x="280" y="298"/>
                    <a:pt x="206" y="482"/>
                  </a:cubicBezTo>
                  <a:cubicBezTo>
                    <a:pt x="87" y="784"/>
                    <a:pt x="9" y="1114"/>
                    <a:pt x="4" y="1436"/>
                  </a:cubicBezTo>
                  <a:cubicBezTo>
                    <a:pt x="0" y="1605"/>
                    <a:pt x="151" y="1889"/>
                    <a:pt x="289" y="1926"/>
                  </a:cubicBezTo>
                  <a:cubicBezTo>
                    <a:pt x="305" y="1930"/>
                    <a:pt x="324" y="1932"/>
                    <a:pt x="343" y="1932"/>
                  </a:cubicBezTo>
                  <a:cubicBezTo>
                    <a:pt x="502" y="1932"/>
                    <a:pt x="742" y="1809"/>
                    <a:pt x="812" y="1683"/>
                  </a:cubicBezTo>
                  <a:cubicBezTo>
                    <a:pt x="958" y="1421"/>
                    <a:pt x="989" y="1100"/>
                    <a:pt x="1044" y="894"/>
                  </a:cubicBezTo>
                  <a:cubicBezTo>
                    <a:pt x="1021" y="706"/>
                    <a:pt x="1035" y="601"/>
                    <a:pt x="989" y="528"/>
                  </a:cubicBezTo>
                  <a:cubicBezTo>
                    <a:pt x="880" y="344"/>
                    <a:pt x="747" y="174"/>
                    <a:pt x="6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8"/>
            <p:cNvSpPr/>
            <p:nvPr/>
          </p:nvSpPr>
          <p:spPr>
            <a:xfrm>
              <a:off x="7605475" y="3105125"/>
              <a:ext cx="25800" cy="47525"/>
            </a:xfrm>
            <a:custGeom>
              <a:avLst/>
              <a:gdLst/>
              <a:ahLst/>
              <a:cxnLst/>
              <a:rect l="l" t="t" r="r" b="b"/>
              <a:pathLst>
                <a:path w="1032" h="1901" extrusionOk="0">
                  <a:moveTo>
                    <a:pt x="693" y="0"/>
                  </a:moveTo>
                  <a:cubicBezTo>
                    <a:pt x="611" y="0"/>
                    <a:pt x="466" y="116"/>
                    <a:pt x="432" y="202"/>
                  </a:cubicBezTo>
                  <a:cubicBezTo>
                    <a:pt x="276" y="610"/>
                    <a:pt x="151" y="1032"/>
                    <a:pt x="1" y="1500"/>
                  </a:cubicBezTo>
                  <a:cubicBezTo>
                    <a:pt x="97" y="1628"/>
                    <a:pt x="175" y="1807"/>
                    <a:pt x="308" y="1885"/>
                  </a:cubicBezTo>
                  <a:cubicBezTo>
                    <a:pt x="326" y="1895"/>
                    <a:pt x="352" y="1900"/>
                    <a:pt x="383" y="1900"/>
                  </a:cubicBezTo>
                  <a:cubicBezTo>
                    <a:pt x="497" y="1900"/>
                    <a:pt x="669" y="1838"/>
                    <a:pt x="684" y="1784"/>
                  </a:cubicBezTo>
                  <a:cubicBezTo>
                    <a:pt x="824" y="1275"/>
                    <a:pt x="936" y="757"/>
                    <a:pt x="1019" y="235"/>
                  </a:cubicBezTo>
                  <a:cubicBezTo>
                    <a:pt x="1032" y="170"/>
                    <a:pt x="826" y="19"/>
                    <a:pt x="706" y="1"/>
                  </a:cubicBezTo>
                  <a:cubicBezTo>
                    <a:pt x="702" y="1"/>
                    <a:pt x="697" y="0"/>
                    <a:pt x="6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8"/>
            <p:cNvSpPr/>
            <p:nvPr/>
          </p:nvSpPr>
          <p:spPr>
            <a:xfrm>
              <a:off x="7564900" y="3012400"/>
              <a:ext cx="31550" cy="60450"/>
            </a:xfrm>
            <a:custGeom>
              <a:avLst/>
              <a:gdLst/>
              <a:ahLst/>
              <a:cxnLst/>
              <a:rect l="l" t="t" r="r" b="b"/>
              <a:pathLst>
                <a:path w="1262" h="2418" extrusionOk="0">
                  <a:moveTo>
                    <a:pt x="886" y="1"/>
                  </a:moveTo>
                  <a:cubicBezTo>
                    <a:pt x="734" y="129"/>
                    <a:pt x="505" y="226"/>
                    <a:pt x="441" y="387"/>
                  </a:cubicBezTo>
                  <a:cubicBezTo>
                    <a:pt x="257" y="822"/>
                    <a:pt x="101" y="1280"/>
                    <a:pt x="33" y="1738"/>
                  </a:cubicBezTo>
                  <a:cubicBezTo>
                    <a:pt x="0" y="1950"/>
                    <a:pt x="207" y="2192"/>
                    <a:pt x="308" y="2417"/>
                  </a:cubicBezTo>
                  <a:cubicBezTo>
                    <a:pt x="519" y="2279"/>
                    <a:pt x="826" y="2187"/>
                    <a:pt x="913" y="1995"/>
                  </a:cubicBezTo>
                  <a:cubicBezTo>
                    <a:pt x="1097" y="1610"/>
                    <a:pt x="1152" y="1166"/>
                    <a:pt x="1262" y="743"/>
                  </a:cubicBezTo>
                  <a:cubicBezTo>
                    <a:pt x="1243" y="739"/>
                    <a:pt x="1224" y="736"/>
                    <a:pt x="1207" y="735"/>
                  </a:cubicBezTo>
                  <a:cubicBezTo>
                    <a:pt x="1207" y="661"/>
                    <a:pt x="1234" y="575"/>
                    <a:pt x="1201" y="515"/>
                  </a:cubicBezTo>
                  <a:cubicBezTo>
                    <a:pt x="1110" y="341"/>
                    <a:pt x="995" y="171"/>
                    <a:pt x="8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8"/>
            <p:cNvSpPr/>
            <p:nvPr/>
          </p:nvSpPr>
          <p:spPr>
            <a:xfrm>
              <a:off x="7517700" y="2920625"/>
              <a:ext cx="43575" cy="57400"/>
            </a:xfrm>
            <a:custGeom>
              <a:avLst/>
              <a:gdLst/>
              <a:ahLst/>
              <a:cxnLst/>
              <a:rect l="l" t="t" r="r" b="b"/>
              <a:pathLst>
                <a:path w="1743" h="2296" extrusionOk="0">
                  <a:moveTo>
                    <a:pt x="1401" y="0"/>
                  </a:moveTo>
                  <a:cubicBezTo>
                    <a:pt x="1303" y="0"/>
                    <a:pt x="1190" y="28"/>
                    <a:pt x="1156" y="74"/>
                  </a:cubicBezTo>
                  <a:cubicBezTo>
                    <a:pt x="757" y="634"/>
                    <a:pt x="390" y="1216"/>
                    <a:pt x="1" y="1812"/>
                  </a:cubicBezTo>
                  <a:cubicBezTo>
                    <a:pt x="161" y="2031"/>
                    <a:pt x="234" y="2247"/>
                    <a:pt x="363" y="2283"/>
                  </a:cubicBezTo>
                  <a:cubicBezTo>
                    <a:pt x="388" y="2291"/>
                    <a:pt x="419" y="2295"/>
                    <a:pt x="453" y="2295"/>
                  </a:cubicBezTo>
                  <a:cubicBezTo>
                    <a:pt x="593" y="2295"/>
                    <a:pt x="779" y="2230"/>
                    <a:pt x="830" y="2142"/>
                  </a:cubicBezTo>
                  <a:cubicBezTo>
                    <a:pt x="1150" y="1589"/>
                    <a:pt x="1441" y="1020"/>
                    <a:pt x="1701" y="436"/>
                  </a:cubicBezTo>
                  <a:cubicBezTo>
                    <a:pt x="1743" y="340"/>
                    <a:pt x="1642" y="115"/>
                    <a:pt x="1541" y="33"/>
                  </a:cubicBezTo>
                  <a:cubicBezTo>
                    <a:pt x="1513" y="10"/>
                    <a:pt x="1460" y="0"/>
                    <a:pt x="14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8"/>
            <p:cNvSpPr/>
            <p:nvPr/>
          </p:nvSpPr>
          <p:spPr>
            <a:xfrm>
              <a:off x="7496700" y="3090875"/>
              <a:ext cx="26775" cy="39600"/>
            </a:xfrm>
            <a:custGeom>
              <a:avLst/>
              <a:gdLst/>
              <a:ahLst/>
              <a:cxnLst/>
              <a:rect l="l" t="t" r="r" b="b"/>
              <a:pathLst>
                <a:path w="1071" h="1584" extrusionOk="0">
                  <a:moveTo>
                    <a:pt x="733" y="0"/>
                  </a:moveTo>
                  <a:cubicBezTo>
                    <a:pt x="611" y="0"/>
                    <a:pt x="431" y="90"/>
                    <a:pt x="386" y="185"/>
                  </a:cubicBezTo>
                  <a:cubicBezTo>
                    <a:pt x="225" y="501"/>
                    <a:pt x="129" y="854"/>
                    <a:pt x="1" y="1207"/>
                  </a:cubicBezTo>
                  <a:cubicBezTo>
                    <a:pt x="80" y="1350"/>
                    <a:pt x="120" y="1533"/>
                    <a:pt x="217" y="1569"/>
                  </a:cubicBezTo>
                  <a:cubicBezTo>
                    <a:pt x="240" y="1579"/>
                    <a:pt x="271" y="1583"/>
                    <a:pt x="304" y="1583"/>
                  </a:cubicBezTo>
                  <a:cubicBezTo>
                    <a:pt x="416" y="1583"/>
                    <a:pt x="561" y="1536"/>
                    <a:pt x="593" y="1473"/>
                  </a:cubicBezTo>
                  <a:cubicBezTo>
                    <a:pt x="776" y="1111"/>
                    <a:pt x="932" y="736"/>
                    <a:pt x="1042" y="345"/>
                  </a:cubicBezTo>
                  <a:cubicBezTo>
                    <a:pt x="1070" y="259"/>
                    <a:pt x="896" y="34"/>
                    <a:pt x="782" y="6"/>
                  </a:cubicBezTo>
                  <a:cubicBezTo>
                    <a:pt x="767" y="2"/>
                    <a:pt x="750" y="0"/>
                    <a:pt x="7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8"/>
            <p:cNvSpPr/>
            <p:nvPr/>
          </p:nvSpPr>
          <p:spPr>
            <a:xfrm>
              <a:off x="7477475" y="2992650"/>
              <a:ext cx="36475" cy="58075"/>
            </a:xfrm>
            <a:custGeom>
              <a:avLst/>
              <a:gdLst/>
              <a:ahLst/>
              <a:cxnLst/>
              <a:rect l="l" t="t" r="r" b="b"/>
              <a:pathLst>
                <a:path w="1459" h="2323" extrusionOk="0">
                  <a:moveTo>
                    <a:pt x="1102" y="0"/>
                  </a:moveTo>
                  <a:cubicBezTo>
                    <a:pt x="948" y="0"/>
                    <a:pt x="723" y="98"/>
                    <a:pt x="667" y="214"/>
                  </a:cubicBezTo>
                  <a:cubicBezTo>
                    <a:pt x="423" y="700"/>
                    <a:pt x="203" y="1208"/>
                    <a:pt x="52" y="1731"/>
                  </a:cubicBezTo>
                  <a:cubicBezTo>
                    <a:pt x="1" y="1891"/>
                    <a:pt x="198" y="2125"/>
                    <a:pt x="285" y="2322"/>
                  </a:cubicBezTo>
                  <a:cubicBezTo>
                    <a:pt x="482" y="2230"/>
                    <a:pt x="785" y="2184"/>
                    <a:pt x="857" y="2034"/>
                  </a:cubicBezTo>
                  <a:cubicBezTo>
                    <a:pt x="1101" y="1529"/>
                    <a:pt x="1257" y="984"/>
                    <a:pt x="1458" y="416"/>
                  </a:cubicBezTo>
                  <a:cubicBezTo>
                    <a:pt x="1343" y="255"/>
                    <a:pt x="1261" y="21"/>
                    <a:pt x="1147" y="3"/>
                  </a:cubicBezTo>
                  <a:cubicBezTo>
                    <a:pt x="1133" y="1"/>
                    <a:pt x="1118" y="0"/>
                    <a:pt x="11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8"/>
            <p:cNvSpPr/>
            <p:nvPr/>
          </p:nvSpPr>
          <p:spPr>
            <a:xfrm>
              <a:off x="7456425" y="2891950"/>
              <a:ext cx="48275" cy="44075"/>
            </a:xfrm>
            <a:custGeom>
              <a:avLst/>
              <a:gdLst/>
              <a:ahLst/>
              <a:cxnLst/>
              <a:rect l="l" t="t" r="r" b="b"/>
              <a:pathLst>
                <a:path w="1931" h="1763" extrusionOk="0">
                  <a:moveTo>
                    <a:pt x="1601" y="0"/>
                  </a:moveTo>
                  <a:cubicBezTo>
                    <a:pt x="1543" y="0"/>
                    <a:pt x="1481" y="22"/>
                    <a:pt x="1421" y="71"/>
                  </a:cubicBezTo>
                  <a:cubicBezTo>
                    <a:pt x="979" y="418"/>
                    <a:pt x="572" y="808"/>
                    <a:pt x="206" y="1236"/>
                  </a:cubicBezTo>
                  <a:cubicBezTo>
                    <a:pt x="0" y="1486"/>
                    <a:pt x="204" y="1763"/>
                    <a:pt x="530" y="1763"/>
                  </a:cubicBezTo>
                  <a:cubicBezTo>
                    <a:pt x="538" y="1763"/>
                    <a:pt x="546" y="1762"/>
                    <a:pt x="554" y="1762"/>
                  </a:cubicBezTo>
                  <a:cubicBezTo>
                    <a:pt x="1013" y="1743"/>
                    <a:pt x="1869" y="923"/>
                    <a:pt x="1907" y="466"/>
                  </a:cubicBezTo>
                  <a:cubicBezTo>
                    <a:pt x="1931" y="203"/>
                    <a:pt x="1781" y="0"/>
                    <a:pt x="16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8"/>
            <p:cNvSpPr/>
            <p:nvPr/>
          </p:nvSpPr>
          <p:spPr>
            <a:xfrm>
              <a:off x="7405175" y="2966725"/>
              <a:ext cx="42775" cy="50000"/>
            </a:xfrm>
            <a:custGeom>
              <a:avLst/>
              <a:gdLst/>
              <a:ahLst/>
              <a:cxnLst/>
              <a:rect l="l" t="t" r="r" b="b"/>
              <a:pathLst>
                <a:path w="1711" h="2000" extrusionOk="0">
                  <a:moveTo>
                    <a:pt x="1277" y="0"/>
                  </a:moveTo>
                  <a:cubicBezTo>
                    <a:pt x="1175" y="0"/>
                    <a:pt x="1061" y="31"/>
                    <a:pt x="1018" y="86"/>
                  </a:cubicBezTo>
                  <a:cubicBezTo>
                    <a:pt x="678" y="536"/>
                    <a:pt x="349" y="999"/>
                    <a:pt x="60" y="1485"/>
                  </a:cubicBezTo>
                  <a:cubicBezTo>
                    <a:pt x="0" y="1585"/>
                    <a:pt x="83" y="1852"/>
                    <a:pt x="188" y="1947"/>
                  </a:cubicBezTo>
                  <a:cubicBezTo>
                    <a:pt x="225" y="1982"/>
                    <a:pt x="310" y="1999"/>
                    <a:pt x="396" y="1999"/>
                  </a:cubicBezTo>
                  <a:cubicBezTo>
                    <a:pt x="492" y="1999"/>
                    <a:pt x="590" y="1978"/>
                    <a:pt x="623" y="1934"/>
                  </a:cubicBezTo>
                  <a:cubicBezTo>
                    <a:pt x="1004" y="1457"/>
                    <a:pt x="1348" y="948"/>
                    <a:pt x="1710" y="435"/>
                  </a:cubicBezTo>
                  <a:cubicBezTo>
                    <a:pt x="1572" y="233"/>
                    <a:pt x="1517" y="69"/>
                    <a:pt x="1408" y="23"/>
                  </a:cubicBezTo>
                  <a:cubicBezTo>
                    <a:pt x="1373" y="7"/>
                    <a:pt x="1327" y="0"/>
                    <a:pt x="1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8"/>
            <p:cNvSpPr/>
            <p:nvPr/>
          </p:nvSpPr>
          <p:spPr>
            <a:xfrm>
              <a:off x="7380875" y="3055225"/>
              <a:ext cx="35900" cy="35500"/>
            </a:xfrm>
            <a:custGeom>
              <a:avLst/>
              <a:gdLst/>
              <a:ahLst/>
              <a:cxnLst/>
              <a:rect l="l" t="t" r="r" b="b"/>
              <a:pathLst>
                <a:path w="1436" h="1420" extrusionOk="0">
                  <a:moveTo>
                    <a:pt x="882" y="0"/>
                  </a:moveTo>
                  <a:cubicBezTo>
                    <a:pt x="868" y="0"/>
                    <a:pt x="858" y="3"/>
                    <a:pt x="853" y="8"/>
                  </a:cubicBezTo>
                  <a:cubicBezTo>
                    <a:pt x="552" y="317"/>
                    <a:pt x="284" y="656"/>
                    <a:pt x="51" y="1020"/>
                  </a:cubicBezTo>
                  <a:cubicBezTo>
                    <a:pt x="1" y="1102"/>
                    <a:pt x="156" y="1314"/>
                    <a:pt x="198" y="1419"/>
                  </a:cubicBezTo>
                  <a:cubicBezTo>
                    <a:pt x="670" y="1409"/>
                    <a:pt x="1435" y="534"/>
                    <a:pt x="1321" y="227"/>
                  </a:cubicBezTo>
                  <a:cubicBezTo>
                    <a:pt x="1281" y="122"/>
                    <a:pt x="983" y="0"/>
                    <a:pt x="8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8"/>
            <p:cNvSpPr/>
            <p:nvPr/>
          </p:nvSpPr>
          <p:spPr>
            <a:xfrm>
              <a:off x="7334250" y="3015350"/>
              <a:ext cx="37250" cy="44550"/>
            </a:xfrm>
            <a:custGeom>
              <a:avLst/>
              <a:gdLst/>
              <a:ahLst/>
              <a:cxnLst/>
              <a:rect l="l" t="t" r="r" b="b"/>
              <a:pathLst>
                <a:path w="1490" h="1782" extrusionOk="0">
                  <a:moveTo>
                    <a:pt x="1187" y="1"/>
                  </a:moveTo>
                  <a:cubicBezTo>
                    <a:pt x="1085" y="1"/>
                    <a:pt x="942" y="57"/>
                    <a:pt x="890" y="126"/>
                  </a:cubicBezTo>
                  <a:cubicBezTo>
                    <a:pt x="591" y="515"/>
                    <a:pt x="315" y="918"/>
                    <a:pt x="60" y="1336"/>
                  </a:cubicBezTo>
                  <a:cubicBezTo>
                    <a:pt x="0" y="1441"/>
                    <a:pt x="74" y="1630"/>
                    <a:pt x="82" y="1781"/>
                  </a:cubicBezTo>
                  <a:cubicBezTo>
                    <a:pt x="123" y="1776"/>
                    <a:pt x="168" y="1776"/>
                    <a:pt x="213" y="1776"/>
                  </a:cubicBezTo>
                  <a:cubicBezTo>
                    <a:pt x="233" y="1776"/>
                    <a:pt x="253" y="1776"/>
                    <a:pt x="273" y="1776"/>
                  </a:cubicBezTo>
                  <a:cubicBezTo>
                    <a:pt x="378" y="1776"/>
                    <a:pt x="478" y="1772"/>
                    <a:pt x="523" y="1721"/>
                  </a:cubicBezTo>
                  <a:cubicBezTo>
                    <a:pt x="867" y="1318"/>
                    <a:pt x="1169" y="882"/>
                    <a:pt x="1489" y="457"/>
                  </a:cubicBezTo>
                  <a:cubicBezTo>
                    <a:pt x="1380" y="236"/>
                    <a:pt x="1344" y="53"/>
                    <a:pt x="1251" y="11"/>
                  </a:cubicBezTo>
                  <a:cubicBezTo>
                    <a:pt x="1234" y="4"/>
                    <a:pt x="1211" y="1"/>
                    <a:pt x="11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8"/>
            <p:cNvSpPr/>
            <p:nvPr/>
          </p:nvSpPr>
          <p:spPr>
            <a:xfrm>
              <a:off x="7860725" y="2673975"/>
              <a:ext cx="489125" cy="257650"/>
            </a:xfrm>
            <a:custGeom>
              <a:avLst/>
              <a:gdLst/>
              <a:ahLst/>
              <a:cxnLst/>
              <a:rect l="l" t="t" r="r" b="b"/>
              <a:pathLst>
                <a:path w="19565" h="10306" extrusionOk="0">
                  <a:moveTo>
                    <a:pt x="12815" y="2689"/>
                  </a:moveTo>
                  <a:cubicBezTo>
                    <a:pt x="12932" y="2906"/>
                    <a:pt x="13030" y="3023"/>
                    <a:pt x="13063" y="3153"/>
                  </a:cubicBezTo>
                  <a:cubicBezTo>
                    <a:pt x="13202" y="3684"/>
                    <a:pt x="13351" y="4214"/>
                    <a:pt x="13445" y="4750"/>
                  </a:cubicBezTo>
                  <a:cubicBezTo>
                    <a:pt x="13469" y="4927"/>
                    <a:pt x="13322" y="5130"/>
                    <a:pt x="13258" y="5322"/>
                  </a:cubicBezTo>
                  <a:cubicBezTo>
                    <a:pt x="13078" y="5228"/>
                    <a:pt x="12826" y="5180"/>
                    <a:pt x="12736" y="5032"/>
                  </a:cubicBezTo>
                  <a:cubicBezTo>
                    <a:pt x="12362" y="4410"/>
                    <a:pt x="12318" y="3721"/>
                    <a:pt x="12481" y="3022"/>
                  </a:cubicBezTo>
                  <a:cubicBezTo>
                    <a:pt x="12504" y="2913"/>
                    <a:pt x="12666" y="2833"/>
                    <a:pt x="12815" y="2689"/>
                  </a:cubicBezTo>
                  <a:close/>
                  <a:moveTo>
                    <a:pt x="2922" y="4311"/>
                  </a:moveTo>
                  <a:cubicBezTo>
                    <a:pt x="2929" y="4311"/>
                    <a:pt x="2935" y="4312"/>
                    <a:pt x="2942" y="4314"/>
                  </a:cubicBezTo>
                  <a:cubicBezTo>
                    <a:pt x="3103" y="4352"/>
                    <a:pt x="3328" y="4547"/>
                    <a:pt x="3355" y="4705"/>
                  </a:cubicBezTo>
                  <a:cubicBezTo>
                    <a:pt x="3409" y="5035"/>
                    <a:pt x="3350" y="5381"/>
                    <a:pt x="3335" y="5774"/>
                  </a:cubicBezTo>
                  <a:cubicBezTo>
                    <a:pt x="3177" y="5890"/>
                    <a:pt x="3033" y="6074"/>
                    <a:pt x="2877" y="6083"/>
                  </a:cubicBezTo>
                  <a:lnTo>
                    <a:pt x="2876" y="6083"/>
                  </a:lnTo>
                  <a:cubicBezTo>
                    <a:pt x="2875" y="6083"/>
                    <a:pt x="2874" y="6083"/>
                    <a:pt x="2873" y="6083"/>
                  </a:cubicBezTo>
                  <a:cubicBezTo>
                    <a:pt x="2768" y="6083"/>
                    <a:pt x="2574" y="5861"/>
                    <a:pt x="2554" y="5722"/>
                  </a:cubicBezTo>
                  <a:cubicBezTo>
                    <a:pt x="2504" y="5369"/>
                    <a:pt x="2494" y="5001"/>
                    <a:pt x="2551" y="4649"/>
                  </a:cubicBezTo>
                  <a:cubicBezTo>
                    <a:pt x="2574" y="4519"/>
                    <a:pt x="2805" y="4311"/>
                    <a:pt x="2922" y="4311"/>
                  </a:cubicBezTo>
                  <a:close/>
                  <a:moveTo>
                    <a:pt x="15077" y="4038"/>
                  </a:moveTo>
                  <a:cubicBezTo>
                    <a:pt x="15158" y="4038"/>
                    <a:pt x="15235" y="4083"/>
                    <a:pt x="15288" y="4185"/>
                  </a:cubicBezTo>
                  <a:cubicBezTo>
                    <a:pt x="15581" y="4726"/>
                    <a:pt x="15768" y="5324"/>
                    <a:pt x="15987" y="5900"/>
                  </a:cubicBezTo>
                  <a:cubicBezTo>
                    <a:pt x="16006" y="5941"/>
                    <a:pt x="15975" y="6008"/>
                    <a:pt x="15943" y="6192"/>
                  </a:cubicBezTo>
                  <a:cubicBezTo>
                    <a:pt x="15919" y="6191"/>
                    <a:pt x="15893" y="6190"/>
                    <a:pt x="15868" y="6190"/>
                  </a:cubicBezTo>
                  <a:cubicBezTo>
                    <a:pt x="15801" y="6190"/>
                    <a:pt x="15731" y="6194"/>
                    <a:pt x="15662" y="6194"/>
                  </a:cubicBezTo>
                  <a:cubicBezTo>
                    <a:pt x="15571" y="6194"/>
                    <a:pt x="15482" y="6186"/>
                    <a:pt x="15409" y="6149"/>
                  </a:cubicBezTo>
                  <a:cubicBezTo>
                    <a:pt x="14991" y="5933"/>
                    <a:pt x="14582" y="4752"/>
                    <a:pt x="14750" y="4321"/>
                  </a:cubicBezTo>
                  <a:cubicBezTo>
                    <a:pt x="14820" y="4146"/>
                    <a:pt x="14953" y="4038"/>
                    <a:pt x="15077" y="4038"/>
                  </a:cubicBezTo>
                  <a:close/>
                  <a:moveTo>
                    <a:pt x="8599" y="4367"/>
                  </a:moveTo>
                  <a:cubicBezTo>
                    <a:pt x="8679" y="4605"/>
                    <a:pt x="8819" y="4841"/>
                    <a:pt x="8825" y="5079"/>
                  </a:cubicBezTo>
                  <a:cubicBezTo>
                    <a:pt x="8838" y="5463"/>
                    <a:pt x="8796" y="5848"/>
                    <a:pt x="8703" y="6221"/>
                  </a:cubicBezTo>
                  <a:cubicBezTo>
                    <a:pt x="8654" y="6413"/>
                    <a:pt x="8451" y="6571"/>
                    <a:pt x="8315" y="6744"/>
                  </a:cubicBezTo>
                  <a:lnTo>
                    <a:pt x="8316" y="6745"/>
                  </a:lnTo>
                  <a:cubicBezTo>
                    <a:pt x="8146" y="6585"/>
                    <a:pt x="7846" y="6445"/>
                    <a:pt x="7822" y="6264"/>
                  </a:cubicBezTo>
                  <a:cubicBezTo>
                    <a:pt x="7760" y="5802"/>
                    <a:pt x="7820" y="5329"/>
                    <a:pt x="7834" y="4746"/>
                  </a:cubicBezTo>
                  <a:cubicBezTo>
                    <a:pt x="8101" y="4613"/>
                    <a:pt x="8351" y="4488"/>
                    <a:pt x="8599" y="4367"/>
                  </a:cubicBezTo>
                  <a:close/>
                  <a:moveTo>
                    <a:pt x="10499" y="5750"/>
                  </a:moveTo>
                  <a:cubicBezTo>
                    <a:pt x="10950" y="5953"/>
                    <a:pt x="11303" y="7165"/>
                    <a:pt x="11084" y="7451"/>
                  </a:cubicBezTo>
                  <a:cubicBezTo>
                    <a:pt x="10985" y="7576"/>
                    <a:pt x="10861" y="7635"/>
                    <a:pt x="10748" y="7635"/>
                  </a:cubicBezTo>
                  <a:cubicBezTo>
                    <a:pt x="10621" y="7635"/>
                    <a:pt x="10507" y="7561"/>
                    <a:pt x="10456" y="7424"/>
                  </a:cubicBezTo>
                  <a:cubicBezTo>
                    <a:pt x="10281" y="6983"/>
                    <a:pt x="10221" y="6493"/>
                    <a:pt x="10170" y="6016"/>
                  </a:cubicBezTo>
                  <a:cubicBezTo>
                    <a:pt x="10163" y="5930"/>
                    <a:pt x="10416" y="5812"/>
                    <a:pt x="10499" y="5750"/>
                  </a:cubicBezTo>
                  <a:close/>
                  <a:moveTo>
                    <a:pt x="5820" y="6172"/>
                  </a:moveTo>
                  <a:cubicBezTo>
                    <a:pt x="5847" y="6172"/>
                    <a:pt x="5871" y="6176"/>
                    <a:pt x="5889" y="6185"/>
                  </a:cubicBezTo>
                  <a:cubicBezTo>
                    <a:pt x="6233" y="6362"/>
                    <a:pt x="6575" y="7625"/>
                    <a:pt x="6432" y="8011"/>
                  </a:cubicBezTo>
                  <a:cubicBezTo>
                    <a:pt x="6357" y="8202"/>
                    <a:pt x="6222" y="8284"/>
                    <a:pt x="6099" y="8284"/>
                  </a:cubicBezTo>
                  <a:cubicBezTo>
                    <a:pt x="5991" y="8284"/>
                    <a:pt x="5892" y="8222"/>
                    <a:pt x="5850" y="8116"/>
                  </a:cubicBezTo>
                  <a:cubicBezTo>
                    <a:pt x="5624" y="7543"/>
                    <a:pt x="5521" y="6917"/>
                    <a:pt x="5395" y="6304"/>
                  </a:cubicBezTo>
                  <a:cubicBezTo>
                    <a:pt x="5395" y="6295"/>
                    <a:pt x="5666" y="6172"/>
                    <a:pt x="5820" y="6172"/>
                  </a:cubicBezTo>
                  <a:close/>
                  <a:moveTo>
                    <a:pt x="1807" y="7003"/>
                  </a:moveTo>
                  <a:cubicBezTo>
                    <a:pt x="1809" y="7003"/>
                    <a:pt x="1811" y="7003"/>
                    <a:pt x="1813" y="7003"/>
                  </a:cubicBezTo>
                  <a:cubicBezTo>
                    <a:pt x="1950" y="7017"/>
                    <a:pt x="2167" y="7130"/>
                    <a:pt x="2197" y="7245"/>
                  </a:cubicBezTo>
                  <a:cubicBezTo>
                    <a:pt x="2331" y="7739"/>
                    <a:pt x="2411" y="8257"/>
                    <a:pt x="2509" y="8751"/>
                  </a:cubicBezTo>
                  <a:cubicBezTo>
                    <a:pt x="2306" y="8923"/>
                    <a:pt x="2188" y="9102"/>
                    <a:pt x="2071" y="9102"/>
                  </a:cubicBezTo>
                  <a:cubicBezTo>
                    <a:pt x="2070" y="9102"/>
                    <a:pt x="2070" y="9102"/>
                    <a:pt x="2070" y="9102"/>
                  </a:cubicBezTo>
                  <a:lnTo>
                    <a:pt x="2068" y="9102"/>
                  </a:lnTo>
                  <a:cubicBezTo>
                    <a:pt x="1918" y="9098"/>
                    <a:pt x="1654" y="8966"/>
                    <a:pt x="1641" y="8863"/>
                  </a:cubicBezTo>
                  <a:cubicBezTo>
                    <a:pt x="1561" y="8331"/>
                    <a:pt x="1528" y="7793"/>
                    <a:pt x="1520" y="7254"/>
                  </a:cubicBezTo>
                  <a:cubicBezTo>
                    <a:pt x="1516" y="7166"/>
                    <a:pt x="1710" y="7003"/>
                    <a:pt x="1807" y="7003"/>
                  </a:cubicBezTo>
                  <a:close/>
                  <a:moveTo>
                    <a:pt x="17051" y="1"/>
                  </a:moveTo>
                  <a:cubicBezTo>
                    <a:pt x="16635" y="328"/>
                    <a:pt x="16260" y="625"/>
                    <a:pt x="15884" y="911"/>
                  </a:cubicBezTo>
                  <a:cubicBezTo>
                    <a:pt x="15800" y="977"/>
                    <a:pt x="15694" y="1020"/>
                    <a:pt x="15597" y="1046"/>
                  </a:cubicBezTo>
                  <a:cubicBezTo>
                    <a:pt x="15266" y="1135"/>
                    <a:pt x="14901" y="1142"/>
                    <a:pt x="14615" y="1296"/>
                  </a:cubicBezTo>
                  <a:cubicBezTo>
                    <a:pt x="11432" y="2417"/>
                    <a:pt x="8871" y="2740"/>
                    <a:pt x="5942" y="2740"/>
                  </a:cubicBezTo>
                  <a:cubicBezTo>
                    <a:pt x="5230" y="2740"/>
                    <a:pt x="4496" y="2721"/>
                    <a:pt x="3726" y="2689"/>
                  </a:cubicBezTo>
                  <a:cubicBezTo>
                    <a:pt x="2875" y="2655"/>
                    <a:pt x="1860" y="2625"/>
                    <a:pt x="1014" y="2525"/>
                  </a:cubicBezTo>
                  <a:cubicBezTo>
                    <a:pt x="1001" y="2559"/>
                    <a:pt x="809" y="3659"/>
                    <a:pt x="801" y="3694"/>
                  </a:cubicBezTo>
                  <a:lnTo>
                    <a:pt x="794" y="3711"/>
                  </a:lnTo>
                  <a:cubicBezTo>
                    <a:pt x="728" y="3970"/>
                    <a:pt x="662" y="4230"/>
                    <a:pt x="602" y="4487"/>
                  </a:cubicBezTo>
                  <a:cubicBezTo>
                    <a:pt x="588" y="4536"/>
                    <a:pt x="577" y="4591"/>
                    <a:pt x="567" y="4640"/>
                  </a:cubicBezTo>
                  <a:cubicBezTo>
                    <a:pt x="514" y="4866"/>
                    <a:pt x="466" y="5093"/>
                    <a:pt x="420" y="5316"/>
                  </a:cubicBezTo>
                  <a:cubicBezTo>
                    <a:pt x="320" y="5803"/>
                    <a:pt x="237" y="6287"/>
                    <a:pt x="173" y="6758"/>
                  </a:cubicBezTo>
                  <a:cubicBezTo>
                    <a:pt x="153" y="6883"/>
                    <a:pt x="139" y="7010"/>
                    <a:pt x="126" y="7134"/>
                  </a:cubicBezTo>
                  <a:cubicBezTo>
                    <a:pt x="15" y="8132"/>
                    <a:pt x="1" y="9085"/>
                    <a:pt x="133" y="9941"/>
                  </a:cubicBezTo>
                  <a:cubicBezTo>
                    <a:pt x="152" y="10068"/>
                    <a:pt x="174" y="10188"/>
                    <a:pt x="197" y="10306"/>
                  </a:cubicBezTo>
                  <a:cubicBezTo>
                    <a:pt x="2650" y="10064"/>
                    <a:pt x="5099" y="9777"/>
                    <a:pt x="7485" y="9097"/>
                  </a:cubicBezTo>
                  <a:cubicBezTo>
                    <a:pt x="9948" y="8393"/>
                    <a:pt x="12433" y="7760"/>
                    <a:pt x="14886" y="7007"/>
                  </a:cubicBezTo>
                  <a:cubicBezTo>
                    <a:pt x="15838" y="6717"/>
                    <a:pt x="16726" y="6200"/>
                    <a:pt x="17639" y="5771"/>
                  </a:cubicBezTo>
                  <a:cubicBezTo>
                    <a:pt x="17801" y="5696"/>
                    <a:pt x="18052" y="5591"/>
                    <a:pt x="18078" y="5464"/>
                  </a:cubicBezTo>
                  <a:cubicBezTo>
                    <a:pt x="18172" y="4940"/>
                    <a:pt x="18658" y="4877"/>
                    <a:pt x="18971" y="4611"/>
                  </a:cubicBezTo>
                  <a:cubicBezTo>
                    <a:pt x="19138" y="4474"/>
                    <a:pt x="19324" y="4363"/>
                    <a:pt x="19565" y="4196"/>
                  </a:cubicBezTo>
                  <a:cubicBezTo>
                    <a:pt x="19185" y="3484"/>
                    <a:pt x="18839" y="2780"/>
                    <a:pt x="18436" y="2113"/>
                  </a:cubicBezTo>
                  <a:cubicBezTo>
                    <a:pt x="18025" y="1425"/>
                    <a:pt x="17557" y="767"/>
                    <a:pt x="17051"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8"/>
            <p:cNvSpPr/>
            <p:nvPr/>
          </p:nvSpPr>
          <p:spPr>
            <a:xfrm>
              <a:off x="8225300" y="2774900"/>
              <a:ext cx="35575" cy="53950"/>
            </a:xfrm>
            <a:custGeom>
              <a:avLst/>
              <a:gdLst/>
              <a:ahLst/>
              <a:cxnLst/>
              <a:rect l="l" t="t" r="r" b="b"/>
              <a:pathLst>
                <a:path w="1423" h="2158" extrusionOk="0">
                  <a:moveTo>
                    <a:pt x="495" y="1"/>
                  </a:moveTo>
                  <a:cubicBezTo>
                    <a:pt x="371" y="1"/>
                    <a:pt x="237" y="109"/>
                    <a:pt x="167" y="284"/>
                  </a:cubicBezTo>
                  <a:cubicBezTo>
                    <a:pt x="0" y="715"/>
                    <a:pt x="409" y="1896"/>
                    <a:pt x="827" y="2112"/>
                  </a:cubicBezTo>
                  <a:cubicBezTo>
                    <a:pt x="899" y="2149"/>
                    <a:pt x="988" y="2157"/>
                    <a:pt x="1079" y="2157"/>
                  </a:cubicBezTo>
                  <a:cubicBezTo>
                    <a:pt x="1148" y="2157"/>
                    <a:pt x="1218" y="2153"/>
                    <a:pt x="1285" y="2153"/>
                  </a:cubicBezTo>
                  <a:cubicBezTo>
                    <a:pt x="1310" y="2153"/>
                    <a:pt x="1336" y="2154"/>
                    <a:pt x="1360" y="2155"/>
                  </a:cubicBezTo>
                  <a:cubicBezTo>
                    <a:pt x="1392" y="1971"/>
                    <a:pt x="1423" y="1904"/>
                    <a:pt x="1404" y="1863"/>
                  </a:cubicBezTo>
                  <a:cubicBezTo>
                    <a:pt x="1185" y="1287"/>
                    <a:pt x="998" y="689"/>
                    <a:pt x="705" y="148"/>
                  </a:cubicBezTo>
                  <a:cubicBezTo>
                    <a:pt x="652" y="46"/>
                    <a:pt x="57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8"/>
            <p:cNvSpPr/>
            <p:nvPr/>
          </p:nvSpPr>
          <p:spPr>
            <a:xfrm>
              <a:off x="8168675" y="2741200"/>
              <a:ext cx="28775" cy="65825"/>
            </a:xfrm>
            <a:custGeom>
              <a:avLst/>
              <a:gdLst/>
              <a:ahLst/>
              <a:cxnLst/>
              <a:rect l="l" t="t" r="r" b="b"/>
              <a:pathLst>
                <a:path w="1151" h="2633" extrusionOk="0">
                  <a:moveTo>
                    <a:pt x="497" y="0"/>
                  </a:moveTo>
                  <a:cubicBezTo>
                    <a:pt x="348" y="144"/>
                    <a:pt x="186" y="223"/>
                    <a:pt x="163" y="333"/>
                  </a:cubicBezTo>
                  <a:cubicBezTo>
                    <a:pt x="0" y="1032"/>
                    <a:pt x="44" y="1722"/>
                    <a:pt x="418" y="2343"/>
                  </a:cubicBezTo>
                  <a:cubicBezTo>
                    <a:pt x="508" y="2491"/>
                    <a:pt x="759" y="2539"/>
                    <a:pt x="940" y="2633"/>
                  </a:cubicBezTo>
                  <a:cubicBezTo>
                    <a:pt x="1004" y="2442"/>
                    <a:pt x="1151" y="2238"/>
                    <a:pt x="1127" y="2061"/>
                  </a:cubicBezTo>
                  <a:cubicBezTo>
                    <a:pt x="1033" y="1525"/>
                    <a:pt x="884" y="995"/>
                    <a:pt x="745" y="464"/>
                  </a:cubicBezTo>
                  <a:cubicBezTo>
                    <a:pt x="712" y="334"/>
                    <a:pt x="614" y="217"/>
                    <a:pt x="4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8"/>
            <p:cNvSpPr/>
            <p:nvPr/>
          </p:nvSpPr>
          <p:spPr>
            <a:xfrm>
              <a:off x="8114775" y="2817700"/>
              <a:ext cx="28525" cy="47150"/>
            </a:xfrm>
            <a:custGeom>
              <a:avLst/>
              <a:gdLst/>
              <a:ahLst/>
              <a:cxnLst/>
              <a:rect l="l" t="t" r="r" b="b"/>
              <a:pathLst>
                <a:path w="1141" h="1886" extrusionOk="0">
                  <a:moveTo>
                    <a:pt x="337" y="0"/>
                  </a:moveTo>
                  <a:cubicBezTo>
                    <a:pt x="254" y="62"/>
                    <a:pt x="1" y="181"/>
                    <a:pt x="8" y="266"/>
                  </a:cubicBezTo>
                  <a:cubicBezTo>
                    <a:pt x="59" y="743"/>
                    <a:pt x="121" y="1233"/>
                    <a:pt x="294" y="1674"/>
                  </a:cubicBezTo>
                  <a:cubicBezTo>
                    <a:pt x="345" y="1811"/>
                    <a:pt x="459" y="1885"/>
                    <a:pt x="586" y="1885"/>
                  </a:cubicBezTo>
                  <a:cubicBezTo>
                    <a:pt x="699" y="1885"/>
                    <a:pt x="823" y="1826"/>
                    <a:pt x="922" y="1700"/>
                  </a:cubicBezTo>
                  <a:cubicBezTo>
                    <a:pt x="1141" y="1416"/>
                    <a:pt x="788" y="204"/>
                    <a:pt x="3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8"/>
            <p:cNvSpPr/>
            <p:nvPr/>
          </p:nvSpPr>
          <p:spPr>
            <a:xfrm>
              <a:off x="7806750" y="2605675"/>
              <a:ext cx="429375" cy="142900"/>
            </a:xfrm>
            <a:custGeom>
              <a:avLst/>
              <a:gdLst/>
              <a:ahLst/>
              <a:cxnLst/>
              <a:rect l="l" t="t" r="r" b="b"/>
              <a:pathLst>
                <a:path w="17175" h="5716" extrusionOk="0">
                  <a:moveTo>
                    <a:pt x="14133" y="1370"/>
                  </a:moveTo>
                  <a:cubicBezTo>
                    <a:pt x="14228" y="1370"/>
                    <a:pt x="14338" y="1403"/>
                    <a:pt x="14437" y="1460"/>
                  </a:cubicBezTo>
                  <a:cubicBezTo>
                    <a:pt x="14811" y="1673"/>
                    <a:pt x="15185" y="2893"/>
                    <a:pt x="14975" y="3382"/>
                  </a:cubicBezTo>
                  <a:cubicBezTo>
                    <a:pt x="14916" y="3511"/>
                    <a:pt x="14817" y="3580"/>
                    <a:pt x="14715" y="3580"/>
                  </a:cubicBezTo>
                  <a:cubicBezTo>
                    <a:pt x="14616" y="3580"/>
                    <a:pt x="14515" y="3514"/>
                    <a:pt x="14449" y="3371"/>
                  </a:cubicBezTo>
                  <a:cubicBezTo>
                    <a:pt x="14206" y="2829"/>
                    <a:pt x="14000" y="2259"/>
                    <a:pt x="13900" y="1676"/>
                  </a:cubicBezTo>
                  <a:cubicBezTo>
                    <a:pt x="13862" y="1459"/>
                    <a:pt x="13977" y="1370"/>
                    <a:pt x="14133" y="1370"/>
                  </a:cubicBezTo>
                  <a:close/>
                  <a:moveTo>
                    <a:pt x="9331" y="2710"/>
                  </a:moveTo>
                  <a:cubicBezTo>
                    <a:pt x="9439" y="2710"/>
                    <a:pt x="9625" y="2898"/>
                    <a:pt x="9642" y="3018"/>
                  </a:cubicBezTo>
                  <a:cubicBezTo>
                    <a:pt x="9690" y="3411"/>
                    <a:pt x="9697" y="3807"/>
                    <a:pt x="9667" y="4202"/>
                  </a:cubicBezTo>
                  <a:cubicBezTo>
                    <a:pt x="9657" y="4314"/>
                    <a:pt x="9453" y="4498"/>
                    <a:pt x="9346" y="4498"/>
                  </a:cubicBezTo>
                  <a:cubicBezTo>
                    <a:pt x="9344" y="4498"/>
                    <a:pt x="9343" y="4498"/>
                    <a:pt x="9341" y="4498"/>
                  </a:cubicBezTo>
                  <a:cubicBezTo>
                    <a:pt x="9199" y="4482"/>
                    <a:pt x="8967" y="4334"/>
                    <a:pt x="8949" y="4214"/>
                  </a:cubicBezTo>
                  <a:cubicBezTo>
                    <a:pt x="8888" y="3826"/>
                    <a:pt x="8903" y="3429"/>
                    <a:pt x="8893" y="2998"/>
                  </a:cubicBezTo>
                  <a:cubicBezTo>
                    <a:pt x="9063" y="2878"/>
                    <a:pt x="9195" y="2712"/>
                    <a:pt x="9329" y="2710"/>
                  </a:cubicBezTo>
                  <a:cubicBezTo>
                    <a:pt x="9329" y="2710"/>
                    <a:pt x="9330" y="2710"/>
                    <a:pt x="9331" y="2710"/>
                  </a:cubicBezTo>
                  <a:close/>
                  <a:moveTo>
                    <a:pt x="5205" y="3578"/>
                  </a:moveTo>
                  <a:cubicBezTo>
                    <a:pt x="5224" y="3578"/>
                    <a:pt x="5242" y="3580"/>
                    <a:pt x="5257" y="3584"/>
                  </a:cubicBezTo>
                  <a:cubicBezTo>
                    <a:pt x="5595" y="3675"/>
                    <a:pt x="5810" y="4491"/>
                    <a:pt x="5591" y="5035"/>
                  </a:cubicBezTo>
                  <a:cubicBezTo>
                    <a:pt x="5506" y="5052"/>
                    <a:pt x="5353" y="5131"/>
                    <a:pt x="5212" y="5131"/>
                  </a:cubicBezTo>
                  <a:cubicBezTo>
                    <a:pt x="5184" y="5131"/>
                    <a:pt x="5156" y="5128"/>
                    <a:pt x="5130" y="5121"/>
                  </a:cubicBezTo>
                  <a:cubicBezTo>
                    <a:pt x="4843" y="5049"/>
                    <a:pt x="4612" y="4145"/>
                    <a:pt x="4799" y="3789"/>
                  </a:cubicBezTo>
                  <a:cubicBezTo>
                    <a:pt x="4858" y="3683"/>
                    <a:pt x="5068" y="3578"/>
                    <a:pt x="5205" y="3578"/>
                  </a:cubicBezTo>
                  <a:close/>
                  <a:moveTo>
                    <a:pt x="16499" y="1"/>
                  </a:moveTo>
                  <a:cubicBezTo>
                    <a:pt x="12599" y="1306"/>
                    <a:pt x="8694" y="2194"/>
                    <a:pt x="4645" y="2473"/>
                  </a:cubicBezTo>
                  <a:cubicBezTo>
                    <a:pt x="4473" y="2485"/>
                    <a:pt x="755" y="3506"/>
                    <a:pt x="585" y="3515"/>
                  </a:cubicBezTo>
                  <a:cubicBezTo>
                    <a:pt x="426" y="4003"/>
                    <a:pt x="312" y="3989"/>
                    <a:pt x="155" y="4499"/>
                  </a:cubicBezTo>
                  <a:cubicBezTo>
                    <a:pt x="0" y="4989"/>
                    <a:pt x="3357" y="4992"/>
                    <a:pt x="3216" y="5498"/>
                  </a:cubicBezTo>
                  <a:cubicBezTo>
                    <a:pt x="4327" y="5635"/>
                    <a:pt x="5445" y="5715"/>
                    <a:pt x="6574" y="5715"/>
                  </a:cubicBezTo>
                  <a:cubicBezTo>
                    <a:pt x="7399" y="5715"/>
                    <a:pt x="8230" y="5672"/>
                    <a:pt x="9068" y="5577"/>
                  </a:cubicBezTo>
                  <a:cubicBezTo>
                    <a:pt x="11972" y="5245"/>
                    <a:pt x="14581" y="4198"/>
                    <a:pt x="17174" y="2919"/>
                  </a:cubicBezTo>
                  <a:cubicBezTo>
                    <a:pt x="16953" y="1965"/>
                    <a:pt x="16736" y="1026"/>
                    <a:pt x="16499"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8"/>
            <p:cNvSpPr/>
            <p:nvPr/>
          </p:nvSpPr>
          <p:spPr>
            <a:xfrm>
              <a:off x="8153300" y="2639900"/>
              <a:ext cx="33075" cy="55275"/>
            </a:xfrm>
            <a:custGeom>
              <a:avLst/>
              <a:gdLst/>
              <a:ahLst/>
              <a:cxnLst/>
              <a:rect l="l" t="t" r="r" b="b"/>
              <a:pathLst>
                <a:path w="1323" h="2211" extrusionOk="0">
                  <a:moveTo>
                    <a:pt x="271" y="1"/>
                  </a:moveTo>
                  <a:cubicBezTo>
                    <a:pt x="116" y="1"/>
                    <a:pt x="1" y="90"/>
                    <a:pt x="39" y="307"/>
                  </a:cubicBezTo>
                  <a:cubicBezTo>
                    <a:pt x="138" y="890"/>
                    <a:pt x="344" y="1460"/>
                    <a:pt x="588" y="2002"/>
                  </a:cubicBezTo>
                  <a:cubicBezTo>
                    <a:pt x="654" y="2145"/>
                    <a:pt x="755" y="2211"/>
                    <a:pt x="854" y="2211"/>
                  </a:cubicBezTo>
                  <a:cubicBezTo>
                    <a:pt x="955" y="2211"/>
                    <a:pt x="1054" y="2142"/>
                    <a:pt x="1113" y="2013"/>
                  </a:cubicBezTo>
                  <a:cubicBezTo>
                    <a:pt x="1323" y="1524"/>
                    <a:pt x="949" y="304"/>
                    <a:pt x="575" y="91"/>
                  </a:cubicBezTo>
                  <a:cubicBezTo>
                    <a:pt x="476" y="34"/>
                    <a:pt x="366" y="1"/>
                    <a:pt x="2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8"/>
            <p:cNvSpPr/>
            <p:nvPr/>
          </p:nvSpPr>
          <p:spPr>
            <a:xfrm>
              <a:off x="8054725" y="2783175"/>
              <a:ext cx="26975" cy="59425"/>
            </a:xfrm>
            <a:custGeom>
              <a:avLst/>
              <a:gdLst/>
              <a:ahLst/>
              <a:cxnLst/>
              <a:rect l="l" t="t" r="r" b="b"/>
              <a:pathLst>
                <a:path w="1079" h="2377" extrusionOk="0">
                  <a:moveTo>
                    <a:pt x="840" y="0"/>
                  </a:moveTo>
                  <a:cubicBezTo>
                    <a:pt x="592" y="120"/>
                    <a:pt x="342" y="245"/>
                    <a:pt x="74" y="378"/>
                  </a:cubicBezTo>
                  <a:cubicBezTo>
                    <a:pt x="60" y="962"/>
                    <a:pt x="1" y="1435"/>
                    <a:pt x="63" y="1897"/>
                  </a:cubicBezTo>
                  <a:cubicBezTo>
                    <a:pt x="86" y="2077"/>
                    <a:pt x="386" y="2217"/>
                    <a:pt x="556" y="2376"/>
                  </a:cubicBezTo>
                  <a:cubicBezTo>
                    <a:pt x="691" y="2203"/>
                    <a:pt x="895" y="2045"/>
                    <a:pt x="944" y="1853"/>
                  </a:cubicBezTo>
                  <a:cubicBezTo>
                    <a:pt x="1037" y="1480"/>
                    <a:pt x="1078" y="1096"/>
                    <a:pt x="1066" y="711"/>
                  </a:cubicBezTo>
                  <a:cubicBezTo>
                    <a:pt x="1059" y="473"/>
                    <a:pt x="920" y="237"/>
                    <a:pt x="8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8"/>
            <p:cNvSpPr/>
            <p:nvPr/>
          </p:nvSpPr>
          <p:spPr>
            <a:xfrm>
              <a:off x="7995575" y="2828250"/>
              <a:ext cx="29550" cy="52825"/>
            </a:xfrm>
            <a:custGeom>
              <a:avLst/>
              <a:gdLst/>
              <a:ahLst/>
              <a:cxnLst/>
              <a:rect l="l" t="t" r="r" b="b"/>
              <a:pathLst>
                <a:path w="1182" h="2113" extrusionOk="0">
                  <a:moveTo>
                    <a:pt x="425" y="1"/>
                  </a:moveTo>
                  <a:cubicBezTo>
                    <a:pt x="271" y="1"/>
                    <a:pt x="0" y="124"/>
                    <a:pt x="1" y="133"/>
                  </a:cubicBezTo>
                  <a:cubicBezTo>
                    <a:pt x="127" y="746"/>
                    <a:pt x="230" y="1372"/>
                    <a:pt x="455" y="1945"/>
                  </a:cubicBezTo>
                  <a:cubicBezTo>
                    <a:pt x="497" y="2051"/>
                    <a:pt x="596" y="2113"/>
                    <a:pt x="704" y="2113"/>
                  </a:cubicBezTo>
                  <a:cubicBezTo>
                    <a:pt x="828" y="2113"/>
                    <a:pt x="963" y="2031"/>
                    <a:pt x="1037" y="1840"/>
                  </a:cubicBezTo>
                  <a:cubicBezTo>
                    <a:pt x="1181" y="1454"/>
                    <a:pt x="838" y="191"/>
                    <a:pt x="495" y="14"/>
                  </a:cubicBezTo>
                  <a:cubicBezTo>
                    <a:pt x="477" y="5"/>
                    <a:pt x="453" y="1"/>
                    <a:pt x="4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8"/>
            <p:cNvSpPr/>
            <p:nvPr/>
          </p:nvSpPr>
          <p:spPr>
            <a:xfrm>
              <a:off x="8028925" y="2673450"/>
              <a:ext cx="20300" cy="44675"/>
            </a:xfrm>
            <a:custGeom>
              <a:avLst/>
              <a:gdLst/>
              <a:ahLst/>
              <a:cxnLst/>
              <a:rect l="l" t="t" r="r" b="b"/>
              <a:pathLst>
                <a:path w="812" h="1787" extrusionOk="0">
                  <a:moveTo>
                    <a:pt x="445" y="0"/>
                  </a:moveTo>
                  <a:cubicBezTo>
                    <a:pt x="444" y="0"/>
                    <a:pt x="443" y="0"/>
                    <a:pt x="443" y="0"/>
                  </a:cubicBezTo>
                  <a:cubicBezTo>
                    <a:pt x="309" y="1"/>
                    <a:pt x="176" y="167"/>
                    <a:pt x="6" y="287"/>
                  </a:cubicBezTo>
                  <a:cubicBezTo>
                    <a:pt x="17" y="720"/>
                    <a:pt x="1" y="1115"/>
                    <a:pt x="62" y="1504"/>
                  </a:cubicBezTo>
                  <a:cubicBezTo>
                    <a:pt x="80" y="1622"/>
                    <a:pt x="312" y="1771"/>
                    <a:pt x="454" y="1787"/>
                  </a:cubicBezTo>
                  <a:cubicBezTo>
                    <a:pt x="456" y="1787"/>
                    <a:pt x="457" y="1787"/>
                    <a:pt x="459" y="1787"/>
                  </a:cubicBezTo>
                  <a:cubicBezTo>
                    <a:pt x="567" y="1787"/>
                    <a:pt x="771" y="1603"/>
                    <a:pt x="781" y="1491"/>
                  </a:cubicBezTo>
                  <a:cubicBezTo>
                    <a:pt x="811" y="1096"/>
                    <a:pt x="803" y="700"/>
                    <a:pt x="755" y="307"/>
                  </a:cubicBezTo>
                  <a:cubicBezTo>
                    <a:pt x="738" y="188"/>
                    <a:pt x="554" y="0"/>
                    <a:pt x="4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8"/>
            <p:cNvSpPr/>
            <p:nvPr/>
          </p:nvSpPr>
          <p:spPr>
            <a:xfrm>
              <a:off x="7898600" y="2849025"/>
              <a:ext cx="24850" cy="52525"/>
            </a:xfrm>
            <a:custGeom>
              <a:avLst/>
              <a:gdLst/>
              <a:ahLst/>
              <a:cxnLst/>
              <a:rect l="l" t="t" r="r" b="b"/>
              <a:pathLst>
                <a:path w="994" h="2101" extrusionOk="0">
                  <a:moveTo>
                    <a:pt x="292" y="1"/>
                  </a:moveTo>
                  <a:cubicBezTo>
                    <a:pt x="195" y="1"/>
                    <a:pt x="1" y="164"/>
                    <a:pt x="5" y="252"/>
                  </a:cubicBezTo>
                  <a:cubicBezTo>
                    <a:pt x="13" y="791"/>
                    <a:pt x="46" y="1329"/>
                    <a:pt x="125" y="1861"/>
                  </a:cubicBezTo>
                  <a:cubicBezTo>
                    <a:pt x="139" y="1964"/>
                    <a:pt x="403" y="2096"/>
                    <a:pt x="553" y="2100"/>
                  </a:cubicBezTo>
                  <a:cubicBezTo>
                    <a:pt x="554" y="2100"/>
                    <a:pt x="554" y="2100"/>
                    <a:pt x="555" y="2100"/>
                  </a:cubicBezTo>
                  <a:cubicBezTo>
                    <a:pt x="672" y="2100"/>
                    <a:pt x="790" y="1921"/>
                    <a:pt x="993" y="1749"/>
                  </a:cubicBezTo>
                  <a:cubicBezTo>
                    <a:pt x="895" y="1255"/>
                    <a:pt x="815" y="737"/>
                    <a:pt x="682" y="243"/>
                  </a:cubicBezTo>
                  <a:cubicBezTo>
                    <a:pt x="652" y="128"/>
                    <a:pt x="435" y="15"/>
                    <a:pt x="298" y="1"/>
                  </a:cubicBezTo>
                  <a:cubicBezTo>
                    <a:pt x="296" y="1"/>
                    <a:pt x="294" y="1"/>
                    <a:pt x="2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8"/>
            <p:cNvSpPr/>
            <p:nvPr/>
          </p:nvSpPr>
          <p:spPr>
            <a:xfrm>
              <a:off x="7923025" y="2781750"/>
              <a:ext cx="22925" cy="44300"/>
            </a:xfrm>
            <a:custGeom>
              <a:avLst/>
              <a:gdLst/>
              <a:ahLst/>
              <a:cxnLst/>
              <a:rect l="l" t="t" r="r" b="b"/>
              <a:pathLst>
                <a:path w="917" h="1772" extrusionOk="0">
                  <a:moveTo>
                    <a:pt x="430" y="1"/>
                  </a:moveTo>
                  <a:cubicBezTo>
                    <a:pt x="313" y="1"/>
                    <a:pt x="81" y="208"/>
                    <a:pt x="58" y="338"/>
                  </a:cubicBezTo>
                  <a:cubicBezTo>
                    <a:pt x="1" y="690"/>
                    <a:pt x="12" y="1058"/>
                    <a:pt x="61" y="1411"/>
                  </a:cubicBezTo>
                  <a:cubicBezTo>
                    <a:pt x="81" y="1550"/>
                    <a:pt x="277" y="1772"/>
                    <a:pt x="381" y="1772"/>
                  </a:cubicBezTo>
                  <a:cubicBezTo>
                    <a:pt x="382" y="1772"/>
                    <a:pt x="383" y="1772"/>
                    <a:pt x="384" y="1772"/>
                  </a:cubicBezTo>
                  <a:cubicBezTo>
                    <a:pt x="539" y="1763"/>
                    <a:pt x="685" y="1579"/>
                    <a:pt x="842" y="1463"/>
                  </a:cubicBezTo>
                  <a:cubicBezTo>
                    <a:pt x="856" y="1070"/>
                    <a:pt x="917" y="724"/>
                    <a:pt x="862" y="394"/>
                  </a:cubicBezTo>
                  <a:cubicBezTo>
                    <a:pt x="835" y="236"/>
                    <a:pt x="611" y="41"/>
                    <a:pt x="448" y="3"/>
                  </a:cubicBezTo>
                  <a:cubicBezTo>
                    <a:pt x="443" y="1"/>
                    <a:pt x="436" y="1"/>
                    <a:pt x="4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8"/>
            <p:cNvSpPr/>
            <p:nvPr/>
          </p:nvSpPr>
          <p:spPr>
            <a:xfrm>
              <a:off x="7922050" y="2695100"/>
              <a:ext cx="30000" cy="38875"/>
            </a:xfrm>
            <a:custGeom>
              <a:avLst/>
              <a:gdLst/>
              <a:ahLst/>
              <a:cxnLst/>
              <a:rect l="l" t="t" r="r" b="b"/>
              <a:pathLst>
                <a:path w="1200" h="1555" extrusionOk="0">
                  <a:moveTo>
                    <a:pt x="593" y="1"/>
                  </a:moveTo>
                  <a:cubicBezTo>
                    <a:pt x="456" y="1"/>
                    <a:pt x="246" y="106"/>
                    <a:pt x="187" y="213"/>
                  </a:cubicBezTo>
                  <a:cubicBezTo>
                    <a:pt x="0" y="569"/>
                    <a:pt x="231" y="1474"/>
                    <a:pt x="518" y="1545"/>
                  </a:cubicBezTo>
                  <a:cubicBezTo>
                    <a:pt x="544" y="1552"/>
                    <a:pt x="571" y="1555"/>
                    <a:pt x="598" y="1555"/>
                  </a:cubicBezTo>
                  <a:cubicBezTo>
                    <a:pt x="740" y="1555"/>
                    <a:pt x="894" y="1475"/>
                    <a:pt x="979" y="1458"/>
                  </a:cubicBezTo>
                  <a:cubicBezTo>
                    <a:pt x="1199" y="914"/>
                    <a:pt x="983" y="98"/>
                    <a:pt x="645" y="7"/>
                  </a:cubicBezTo>
                  <a:cubicBezTo>
                    <a:pt x="630" y="3"/>
                    <a:pt x="612" y="1"/>
                    <a:pt x="5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8"/>
            <p:cNvSpPr/>
            <p:nvPr/>
          </p:nvSpPr>
          <p:spPr>
            <a:xfrm>
              <a:off x="7864050" y="2922500"/>
              <a:ext cx="1650" cy="9125"/>
            </a:xfrm>
            <a:custGeom>
              <a:avLst/>
              <a:gdLst/>
              <a:ahLst/>
              <a:cxnLst/>
              <a:rect l="l" t="t" r="r" b="b"/>
              <a:pathLst>
                <a:path w="66" h="365" extrusionOk="0">
                  <a:moveTo>
                    <a:pt x="1" y="0"/>
                  </a:moveTo>
                  <a:cubicBezTo>
                    <a:pt x="16" y="123"/>
                    <a:pt x="38" y="245"/>
                    <a:pt x="65" y="365"/>
                  </a:cubicBezTo>
                  <a:cubicBezTo>
                    <a:pt x="42" y="247"/>
                    <a:pt x="20" y="127"/>
                    <a:pt x="1" y="0"/>
                  </a:cubicBezTo>
                  <a:close/>
                </a:path>
              </a:pathLst>
            </a:custGeom>
            <a:solidFill>
              <a:srgbClr val="F46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8"/>
            <p:cNvSpPr/>
            <p:nvPr/>
          </p:nvSpPr>
          <p:spPr>
            <a:xfrm>
              <a:off x="7801375" y="2530575"/>
              <a:ext cx="756100" cy="420875"/>
            </a:xfrm>
            <a:custGeom>
              <a:avLst/>
              <a:gdLst/>
              <a:ahLst/>
              <a:cxnLst/>
              <a:rect l="l" t="t" r="r" b="b"/>
              <a:pathLst>
                <a:path w="30244" h="16835" extrusionOk="0">
                  <a:moveTo>
                    <a:pt x="25185" y="926"/>
                  </a:moveTo>
                  <a:cubicBezTo>
                    <a:pt x="25577" y="926"/>
                    <a:pt x="25633" y="1147"/>
                    <a:pt x="25378" y="1600"/>
                  </a:cubicBezTo>
                  <a:cubicBezTo>
                    <a:pt x="24962" y="2334"/>
                    <a:pt x="24504" y="3037"/>
                    <a:pt x="24065" y="3756"/>
                  </a:cubicBezTo>
                  <a:cubicBezTo>
                    <a:pt x="23959" y="3926"/>
                    <a:pt x="23847" y="4090"/>
                    <a:pt x="23738" y="4258"/>
                  </a:cubicBezTo>
                  <a:cubicBezTo>
                    <a:pt x="23709" y="4243"/>
                    <a:pt x="23652" y="4226"/>
                    <a:pt x="23650" y="4205"/>
                  </a:cubicBezTo>
                  <a:cubicBezTo>
                    <a:pt x="23572" y="3587"/>
                    <a:pt x="23318" y="3292"/>
                    <a:pt x="22983" y="3292"/>
                  </a:cubicBezTo>
                  <a:cubicBezTo>
                    <a:pt x="22740" y="3292"/>
                    <a:pt x="22455" y="3446"/>
                    <a:pt x="22163" y="3744"/>
                  </a:cubicBezTo>
                  <a:cubicBezTo>
                    <a:pt x="21548" y="4366"/>
                    <a:pt x="20966" y="5011"/>
                    <a:pt x="20283" y="5735"/>
                  </a:cubicBezTo>
                  <a:cubicBezTo>
                    <a:pt x="20246" y="5524"/>
                    <a:pt x="20212" y="5343"/>
                    <a:pt x="20184" y="5166"/>
                  </a:cubicBezTo>
                  <a:cubicBezTo>
                    <a:pt x="20165" y="5036"/>
                    <a:pt x="20193" y="4811"/>
                    <a:pt x="20130" y="4782"/>
                  </a:cubicBezTo>
                  <a:cubicBezTo>
                    <a:pt x="20069" y="4755"/>
                    <a:pt x="19990" y="4741"/>
                    <a:pt x="19911" y="4741"/>
                  </a:cubicBezTo>
                  <a:cubicBezTo>
                    <a:pt x="19829" y="4741"/>
                    <a:pt x="19746" y="4757"/>
                    <a:pt x="19681" y="4789"/>
                  </a:cubicBezTo>
                  <a:cubicBezTo>
                    <a:pt x="19192" y="5023"/>
                    <a:pt x="18718" y="5297"/>
                    <a:pt x="18166" y="5594"/>
                  </a:cubicBezTo>
                  <a:cubicBezTo>
                    <a:pt x="17980" y="4816"/>
                    <a:pt x="17799" y="4111"/>
                    <a:pt x="17651" y="3401"/>
                  </a:cubicBezTo>
                  <a:cubicBezTo>
                    <a:pt x="17621" y="3266"/>
                    <a:pt x="17699" y="3090"/>
                    <a:pt x="17767" y="2950"/>
                  </a:cubicBezTo>
                  <a:cubicBezTo>
                    <a:pt x="18228" y="2047"/>
                    <a:pt x="19067" y="1555"/>
                    <a:pt x="19954" y="1067"/>
                  </a:cubicBezTo>
                  <a:lnTo>
                    <a:pt x="19954" y="1067"/>
                  </a:lnTo>
                  <a:cubicBezTo>
                    <a:pt x="19754" y="1584"/>
                    <a:pt x="19518" y="2093"/>
                    <a:pt x="19367" y="2624"/>
                  </a:cubicBezTo>
                  <a:cubicBezTo>
                    <a:pt x="19298" y="2868"/>
                    <a:pt x="19384" y="3152"/>
                    <a:pt x="19404" y="3419"/>
                  </a:cubicBezTo>
                  <a:cubicBezTo>
                    <a:pt x="19650" y="3367"/>
                    <a:pt x="19933" y="3373"/>
                    <a:pt x="20141" y="3253"/>
                  </a:cubicBezTo>
                  <a:cubicBezTo>
                    <a:pt x="21203" y="2641"/>
                    <a:pt x="22221" y="1953"/>
                    <a:pt x="23301" y="1383"/>
                  </a:cubicBezTo>
                  <a:cubicBezTo>
                    <a:pt x="23800" y="1118"/>
                    <a:pt x="24407" y="1024"/>
                    <a:pt x="24974" y="943"/>
                  </a:cubicBezTo>
                  <a:cubicBezTo>
                    <a:pt x="25053" y="932"/>
                    <a:pt x="25123" y="926"/>
                    <a:pt x="25185" y="926"/>
                  </a:cubicBezTo>
                  <a:close/>
                  <a:moveTo>
                    <a:pt x="22742" y="4085"/>
                  </a:moveTo>
                  <a:cubicBezTo>
                    <a:pt x="22829" y="4114"/>
                    <a:pt x="22915" y="4148"/>
                    <a:pt x="23001" y="4181"/>
                  </a:cubicBezTo>
                  <a:cubicBezTo>
                    <a:pt x="22911" y="4744"/>
                    <a:pt x="22805" y="5309"/>
                    <a:pt x="22740" y="5873"/>
                  </a:cubicBezTo>
                  <a:cubicBezTo>
                    <a:pt x="22717" y="6086"/>
                    <a:pt x="22719" y="6410"/>
                    <a:pt x="22840" y="6501"/>
                  </a:cubicBezTo>
                  <a:cubicBezTo>
                    <a:pt x="22893" y="6539"/>
                    <a:pt x="22970" y="6554"/>
                    <a:pt x="23057" y="6554"/>
                  </a:cubicBezTo>
                  <a:cubicBezTo>
                    <a:pt x="23199" y="6554"/>
                    <a:pt x="23366" y="6513"/>
                    <a:pt x="23490" y="6463"/>
                  </a:cubicBezTo>
                  <a:cubicBezTo>
                    <a:pt x="24534" y="6025"/>
                    <a:pt x="25539" y="5470"/>
                    <a:pt x="26618" y="5130"/>
                  </a:cubicBezTo>
                  <a:cubicBezTo>
                    <a:pt x="27322" y="4911"/>
                    <a:pt x="28121" y="4969"/>
                    <a:pt x="28880" y="4937"/>
                  </a:cubicBezTo>
                  <a:cubicBezTo>
                    <a:pt x="28892" y="4937"/>
                    <a:pt x="28904" y="4937"/>
                    <a:pt x="28915" y="4937"/>
                  </a:cubicBezTo>
                  <a:cubicBezTo>
                    <a:pt x="29262" y="4937"/>
                    <a:pt x="29368" y="5169"/>
                    <a:pt x="29192" y="5477"/>
                  </a:cubicBezTo>
                  <a:cubicBezTo>
                    <a:pt x="29019" y="5773"/>
                    <a:pt x="28848" y="6114"/>
                    <a:pt x="28581" y="6307"/>
                  </a:cubicBezTo>
                  <a:cubicBezTo>
                    <a:pt x="27533" y="7076"/>
                    <a:pt x="26460" y="7817"/>
                    <a:pt x="25185" y="8178"/>
                  </a:cubicBezTo>
                  <a:cubicBezTo>
                    <a:pt x="24411" y="8401"/>
                    <a:pt x="23649" y="8671"/>
                    <a:pt x="22884" y="8932"/>
                  </a:cubicBezTo>
                  <a:cubicBezTo>
                    <a:pt x="22794" y="8964"/>
                    <a:pt x="22714" y="8981"/>
                    <a:pt x="22644" y="8981"/>
                  </a:cubicBezTo>
                  <a:cubicBezTo>
                    <a:pt x="22476" y="8981"/>
                    <a:pt x="22354" y="8886"/>
                    <a:pt x="22234" y="8670"/>
                  </a:cubicBezTo>
                  <a:cubicBezTo>
                    <a:pt x="21866" y="7993"/>
                    <a:pt x="21428" y="7361"/>
                    <a:pt x="21058" y="6688"/>
                  </a:cubicBezTo>
                  <a:cubicBezTo>
                    <a:pt x="20969" y="6526"/>
                    <a:pt x="20956" y="6216"/>
                    <a:pt x="21055" y="6087"/>
                  </a:cubicBezTo>
                  <a:cubicBezTo>
                    <a:pt x="21590" y="5400"/>
                    <a:pt x="22172" y="4745"/>
                    <a:pt x="22742" y="4085"/>
                  </a:cubicBezTo>
                  <a:close/>
                  <a:moveTo>
                    <a:pt x="20311" y="0"/>
                  </a:moveTo>
                  <a:cubicBezTo>
                    <a:pt x="20142" y="0"/>
                    <a:pt x="19948" y="50"/>
                    <a:pt x="19834" y="131"/>
                  </a:cubicBezTo>
                  <a:cubicBezTo>
                    <a:pt x="18949" y="768"/>
                    <a:pt x="18099" y="1456"/>
                    <a:pt x="17191" y="2167"/>
                  </a:cubicBezTo>
                  <a:cubicBezTo>
                    <a:pt x="17180" y="2167"/>
                    <a:pt x="17169" y="2167"/>
                    <a:pt x="17157" y="2167"/>
                  </a:cubicBezTo>
                  <a:cubicBezTo>
                    <a:pt x="17102" y="2167"/>
                    <a:pt x="17028" y="2164"/>
                    <a:pt x="16945" y="2164"/>
                  </a:cubicBezTo>
                  <a:cubicBezTo>
                    <a:pt x="16823" y="2164"/>
                    <a:pt x="16680" y="2172"/>
                    <a:pt x="16548" y="2213"/>
                  </a:cubicBezTo>
                  <a:cubicBezTo>
                    <a:pt x="14271" y="2906"/>
                    <a:pt x="12012" y="3654"/>
                    <a:pt x="9650" y="4045"/>
                  </a:cubicBezTo>
                  <a:cubicBezTo>
                    <a:pt x="7975" y="4321"/>
                    <a:pt x="2490" y="5726"/>
                    <a:pt x="807" y="5862"/>
                  </a:cubicBezTo>
                  <a:cubicBezTo>
                    <a:pt x="722" y="6120"/>
                    <a:pt x="634" y="6385"/>
                    <a:pt x="549" y="6657"/>
                  </a:cubicBezTo>
                  <a:cubicBezTo>
                    <a:pt x="719" y="6650"/>
                    <a:pt x="881" y="6647"/>
                    <a:pt x="1053" y="6635"/>
                  </a:cubicBezTo>
                  <a:cubicBezTo>
                    <a:pt x="5102" y="6357"/>
                    <a:pt x="12816" y="4309"/>
                    <a:pt x="16715" y="3005"/>
                  </a:cubicBezTo>
                  <a:cubicBezTo>
                    <a:pt x="16952" y="4030"/>
                    <a:pt x="17169" y="4969"/>
                    <a:pt x="17390" y="5925"/>
                  </a:cubicBezTo>
                  <a:cubicBezTo>
                    <a:pt x="14798" y="7203"/>
                    <a:pt x="13035" y="7470"/>
                    <a:pt x="9445" y="7656"/>
                  </a:cubicBezTo>
                  <a:cubicBezTo>
                    <a:pt x="8712" y="7694"/>
                    <a:pt x="7551" y="7716"/>
                    <a:pt x="6280" y="7716"/>
                  </a:cubicBezTo>
                  <a:cubicBezTo>
                    <a:pt x="4096" y="7716"/>
                    <a:pt x="1587" y="7653"/>
                    <a:pt x="371" y="7503"/>
                  </a:cubicBezTo>
                  <a:cubicBezTo>
                    <a:pt x="291" y="7776"/>
                    <a:pt x="73" y="7808"/>
                    <a:pt x="0" y="8084"/>
                  </a:cubicBezTo>
                  <a:lnTo>
                    <a:pt x="2926" y="8364"/>
                  </a:lnTo>
                  <a:cubicBezTo>
                    <a:pt x="4254" y="8478"/>
                    <a:pt x="5957" y="8593"/>
                    <a:pt x="6809" y="8593"/>
                  </a:cubicBezTo>
                  <a:cubicBezTo>
                    <a:pt x="11058" y="8593"/>
                    <a:pt x="12723" y="8418"/>
                    <a:pt x="16992" y="7033"/>
                  </a:cubicBezTo>
                  <a:cubicBezTo>
                    <a:pt x="17277" y="6878"/>
                    <a:pt x="17644" y="6872"/>
                    <a:pt x="17973" y="6783"/>
                  </a:cubicBezTo>
                  <a:cubicBezTo>
                    <a:pt x="18072" y="6757"/>
                    <a:pt x="18176" y="6714"/>
                    <a:pt x="18260" y="6648"/>
                  </a:cubicBezTo>
                  <a:cubicBezTo>
                    <a:pt x="18636" y="6361"/>
                    <a:pt x="19011" y="6064"/>
                    <a:pt x="19428" y="5738"/>
                  </a:cubicBezTo>
                  <a:cubicBezTo>
                    <a:pt x="19933" y="6504"/>
                    <a:pt x="20401" y="7161"/>
                    <a:pt x="20812" y="7851"/>
                  </a:cubicBezTo>
                  <a:cubicBezTo>
                    <a:pt x="21213" y="8516"/>
                    <a:pt x="21560" y="9220"/>
                    <a:pt x="21940" y="9932"/>
                  </a:cubicBezTo>
                  <a:cubicBezTo>
                    <a:pt x="21699" y="10099"/>
                    <a:pt x="21513" y="10210"/>
                    <a:pt x="21347" y="10347"/>
                  </a:cubicBezTo>
                  <a:cubicBezTo>
                    <a:pt x="21033" y="10613"/>
                    <a:pt x="20547" y="10677"/>
                    <a:pt x="20453" y="11200"/>
                  </a:cubicBezTo>
                  <a:cubicBezTo>
                    <a:pt x="20426" y="11329"/>
                    <a:pt x="20175" y="11433"/>
                    <a:pt x="20014" y="11507"/>
                  </a:cubicBezTo>
                  <a:cubicBezTo>
                    <a:pt x="19101" y="11936"/>
                    <a:pt x="18213" y="12454"/>
                    <a:pt x="17261" y="12743"/>
                  </a:cubicBezTo>
                  <a:cubicBezTo>
                    <a:pt x="14808" y="13497"/>
                    <a:pt x="12323" y="14129"/>
                    <a:pt x="9860" y="14833"/>
                  </a:cubicBezTo>
                  <a:cubicBezTo>
                    <a:pt x="7474" y="15513"/>
                    <a:pt x="5025" y="15800"/>
                    <a:pt x="2572" y="16043"/>
                  </a:cubicBezTo>
                  <a:cubicBezTo>
                    <a:pt x="2623" y="16312"/>
                    <a:pt x="2696" y="16577"/>
                    <a:pt x="2792" y="16835"/>
                  </a:cubicBezTo>
                  <a:cubicBezTo>
                    <a:pt x="3182" y="16804"/>
                    <a:pt x="3575" y="16769"/>
                    <a:pt x="3968" y="16718"/>
                  </a:cubicBezTo>
                  <a:cubicBezTo>
                    <a:pt x="6741" y="16355"/>
                    <a:pt x="9457" y="15797"/>
                    <a:pt x="12154" y="15115"/>
                  </a:cubicBezTo>
                  <a:cubicBezTo>
                    <a:pt x="13859" y="14683"/>
                    <a:pt x="15539" y="14147"/>
                    <a:pt x="17214" y="13614"/>
                  </a:cubicBezTo>
                  <a:cubicBezTo>
                    <a:pt x="19260" y="12961"/>
                    <a:pt x="21111" y="11960"/>
                    <a:pt x="22561" y="10319"/>
                  </a:cubicBezTo>
                  <a:cubicBezTo>
                    <a:pt x="22720" y="10135"/>
                    <a:pt x="22868" y="9893"/>
                    <a:pt x="23076" y="9811"/>
                  </a:cubicBezTo>
                  <a:cubicBezTo>
                    <a:pt x="23879" y="9502"/>
                    <a:pt x="24697" y="9228"/>
                    <a:pt x="25519" y="8970"/>
                  </a:cubicBezTo>
                  <a:cubicBezTo>
                    <a:pt x="26877" y="8547"/>
                    <a:pt x="28029" y="7764"/>
                    <a:pt x="29103" y="6877"/>
                  </a:cubicBezTo>
                  <a:cubicBezTo>
                    <a:pt x="29464" y="6579"/>
                    <a:pt x="29713" y="6100"/>
                    <a:pt x="29909" y="5656"/>
                  </a:cubicBezTo>
                  <a:cubicBezTo>
                    <a:pt x="30244" y="4904"/>
                    <a:pt x="29936" y="4378"/>
                    <a:pt x="29129" y="4179"/>
                  </a:cubicBezTo>
                  <a:cubicBezTo>
                    <a:pt x="28741" y="4086"/>
                    <a:pt x="28355" y="4038"/>
                    <a:pt x="27972" y="4038"/>
                  </a:cubicBezTo>
                  <a:cubicBezTo>
                    <a:pt x="27413" y="4038"/>
                    <a:pt x="26861" y="4139"/>
                    <a:pt x="26318" y="4346"/>
                  </a:cubicBezTo>
                  <a:cubicBezTo>
                    <a:pt x="25462" y="4669"/>
                    <a:pt x="24618" y="5032"/>
                    <a:pt x="23768" y="5376"/>
                  </a:cubicBezTo>
                  <a:cubicBezTo>
                    <a:pt x="23755" y="5380"/>
                    <a:pt x="23741" y="5382"/>
                    <a:pt x="23725" y="5382"/>
                  </a:cubicBezTo>
                  <a:cubicBezTo>
                    <a:pt x="23694" y="5382"/>
                    <a:pt x="23658" y="5376"/>
                    <a:pt x="23616" y="5376"/>
                  </a:cubicBezTo>
                  <a:cubicBezTo>
                    <a:pt x="23630" y="5214"/>
                    <a:pt x="23644" y="5072"/>
                    <a:pt x="23643" y="5062"/>
                  </a:cubicBezTo>
                  <a:cubicBezTo>
                    <a:pt x="23993" y="4853"/>
                    <a:pt x="24360" y="4759"/>
                    <a:pt x="24514" y="4524"/>
                  </a:cubicBezTo>
                  <a:cubicBezTo>
                    <a:pt x="25089" y="3660"/>
                    <a:pt x="25672" y="2785"/>
                    <a:pt x="26113" y="1850"/>
                  </a:cubicBezTo>
                  <a:cubicBezTo>
                    <a:pt x="26291" y="1476"/>
                    <a:pt x="26344" y="1162"/>
                    <a:pt x="26301" y="904"/>
                  </a:cubicBezTo>
                  <a:cubicBezTo>
                    <a:pt x="26195" y="754"/>
                    <a:pt x="26102" y="593"/>
                    <a:pt x="26025" y="425"/>
                  </a:cubicBezTo>
                  <a:cubicBezTo>
                    <a:pt x="25792" y="235"/>
                    <a:pt x="25427" y="128"/>
                    <a:pt x="24931" y="128"/>
                  </a:cubicBezTo>
                  <a:cubicBezTo>
                    <a:pt x="24917" y="128"/>
                    <a:pt x="24902" y="128"/>
                    <a:pt x="24887" y="128"/>
                  </a:cubicBezTo>
                  <a:cubicBezTo>
                    <a:pt x="23734" y="134"/>
                    <a:pt x="22772" y="652"/>
                    <a:pt x="21829" y="1237"/>
                  </a:cubicBezTo>
                  <a:cubicBezTo>
                    <a:pt x="21409" y="1497"/>
                    <a:pt x="20971" y="1726"/>
                    <a:pt x="20468" y="2013"/>
                  </a:cubicBezTo>
                  <a:cubicBezTo>
                    <a:pt x="20606" y="1515"/>
                    <a:pt x="20752" y="1150"/>
                    <a:pt x="20784" y="774"/>
                  </a:cubicBezTo>
                  <a:cubicBezTo>
                    <a:pt x="20807" y="537"/>
                    <a:pt x="20731" y="173"/>
                    <a:pt x="20568" y="61"/>
                  </a:cubicBezTo>
                  <a:cubicBezTo>
                    <a:pt x="20508" y="19"/>
                    <a:pt x="20414" y="0"/>
                    <a:pt x="20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008800" y="262151"/>
            <a:ext cx="5126400" cy="3284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output</a:t>
            </a:r>
            <a:endParaRPr dirty="0"/>
          </a:p>
        </p:txBody>
      </p:sp>
      <p:pic>
        <p:nvPicPr>
          <p:cNvPr id="25" name="Picture 24">
            <a:extLst>
              <a:ext uri="{FF2B5EF4-FFF2-40B4-BE49-F238E27FC236}">
                <a16:creationId xmlns:a16="http://schemas.microsoft.com/office/drawing/2014/main" id="{95E8AF65-3786-B934-4017-91649C1CD30F}"/>
              </a:ext>
            </a:extLst>
          </p:cNvPr>
          <p:cNvPicPr>
            <a:picLocks noChangeAspect="1"/>
          </p:cNvPicPr>
          <p:nvPr/>
        </p:nvPicPr>
        <p:blipFill>
          <a:blip r:embed="rId3"/>
          <a:stretch>
            <a:fillRect/>
          </a:stretch>
        </p:blipFill>
        <p:spPr>
          <a:xfrm>
            <a:off x="2237989" y="682461"/>
            <a:ext cx="4559534" cy="430552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B0BC86C-99F7-BC85-456D-95E73EBA924B}"/>
              </a:ext>
            </a:extLst>
          </p:cNvPr>
          <p:cNvPicPr>
            <a:picLocks noChangeAspect="1"/>
          </p:cNvPicPr>
          <p:nvPr/>
        </p:nvPicPr>
        <p:blipFill>
          <a:blip r:embed="rId2"/>
          <a:stretch>
            <a:fillRect/>
          </a:stretch>
        </p:blipFill>
        <p:spPr>
          <a:xfrm>
            <a:off x="2761969" y="-15498"/>
            <a:ext cx="3265360" cy="5143500"/>
          </a:xfrm>
          <a:prstGeom prst="rect">
            <a:avLst/>
          </a:prstGeom>
        </p:spPr>
      </p:pic>
    </p:spTree>
    <p:extLst>
      <p:ext uri="{BB962C8B-B14F-4D97-AF65-F5344CB8AC3E}">
        <p14:creationId xmlns:p14="http://schemas.microsoft.com/office/powerpoint/2010/main" val="1982875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E0F9E97-7CDE-437F-DEC3-E54549B81EBF}"/>
              </a:ext>
            </a:extLst>
          </p:cNvPr>
          <p:cNvPicPr>
            <a:picLocks noChangeAspect="1"/>
          </p:cNvPicPr>
          <p:nvPr/>
        </p:nvPicPr>
        <p:blipFill>
          <a:blip r:embed="rId2"/>
          <a:stretch>
            <a:fillRect/>
          </a:stretch>
        </p:blipFill>
        <p:spPr>
          <a:xfrm>
            <a:off x="1447580" y="642035"/>
            <a:ext cx="6092346" cy="3859429"/>
          </a:xfrm>
          <a:prstGeom prst="rect">
            <a:avLst/>
          </a:prstGeom>
        </p:spPr>
      </p:pic>
    </p:spTree>
    <p:extLst>
      <p:ext uri="{BB962C8B-B14F-4D97-AF65-F5344CB8AC3E}">
        <p14:creationId xmlns:p14="http://schemas.microsoft.com/office/powerpoint/2010/main" val="518120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E08F399-6D20-E413-4E7A-4293C50EE2DD}"/>
              </a:ext>
            </a:extLst>
          </p:cNvPr>
          <p:cNvPicPr>
            <a:picLocks noChangeAspect="1"/>
          </p:cNvPicPr>
          <p:nvPr/>
        </p:nvPicPr>
        <p:blipFill>
          <a:blip r:embed="rId2"/>
          <a:stretch>
            <a:fillRect/>
          </a:stretch>
        </p:blipFill>
        <p:spPr>
          <a:xfrm>
            <a:off x="2727702" y="0"/>
            <a:ext cx="3204055" cy="5143500"/>
          </a:xfrm>
          <a:prstGeom prst="rect">
            <a:avLst/>
          </a:prstGeom>
        </p:spPr>
      </p:pic>
    </p:spTree>
    <p:extLst>
      <p:ext uri="{BB962C8B-B14F-4D97-AF65-F5344CB8AC3E}">
        <p14:creationId xmlns:p14="http://schemas.microsoft.com/office/powerpoint/2010/main" val="2079989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7F2B485-B762-C41F-E491-D3035BC2CF09}"/>
              </a:ext>
            </a:extLst>
          </p:cNvPr>
          <p:cNvPicPr>
            <a:picLocks noChangeAspect="1"/>
          </p:cNvPicPr>
          <p:nvPr/>
        </p:nvPicPr>
        <p:blipFill>
          <a:blip r:embed="rId2"/>
          <a:stretch>
            <a:fillRect/>
          </a:stretch>
        </p:blipFill>
        <p:spPr>
          <a:xfrm>
            <a:off x="2697335" y="0"/>
            <a:ext cx="3346374" cy="5143500"/>
          </a:xfrm>
          <a:prstGeom prst="rect">
            <a:avLst/>
          </a:prstGeom>
        </p:spPr>
      </p:pic>
    </p:spTree>
    <p:extLst>
      <p:ext uri="{BB962C8B-B14F-4D97-AF65-F5344CB8AC3E}">
        <p14:creationId xmlns:p14="http://schemas.microsoft.com/office/powerpoint/2010/main" val="3624784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19"/>
        <p:cNvGrpSpPr/>
        <p:nvPr/>
      </p:nvGrpSpPr>
      <p:grpSpPr>
        <a:xfrm>
          <a:off x="0" y="0"/>
          <a:ext cx="0" cy="0"/>
          <a:chOff x="0" y="0"/>
          <a:chExt cx="0" cy="0"/>
        </a:xfrm>
      </p:grpSpPr>
      <p:sp>
        <p:nvSpPr>
          <p:cNvPr id="820" name="Google Shape;820;p29"/>
          <p:cNvSpPr txBox="1">
            <a:spLocks noGrp="1"/>
          </p:cNvSpPr>
          <p:nvPr>
            <p:ph type="ctrTitle"/>
          </p:nvPr>
        </p:nvSpPr>
        <p:spPr>
          <a:xfrm>
            <a:off x="3108750" y="2205300"/>
            <a:ext cx="2926500" cy="73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THANK YOU</a:t>
            </a:r>
            <a:endParaRPr dirty="0"/>
          </a:p>
        </p:txBody>
      </p:sp>
      <p:sp>
        <p:nvSpPr>
          <p:cNvPr id="4" name="TextBox 3">
            <a:extLst>
              <a:ext uri="{FF2B5EF4-FFF2-40B4-BE49-F238E27FC236}">
                <a16:creationId xmlns:a16="http://schemas.microsoft.com/office/drawing/2014/main" id="{AA175640-B7BB-CA50-5ECA-6E8BC16CA249}"/>
              </a:ext>
            </a:extLst>
          </p:cNvPr>
          <p:cNvSpPr txBox="1"/>
          <p:nvPr/>
        </p:nvSpPr>
        <p:spPr>
          <a:xfrm>
            <a:off x="2231756" y="3173563"/>
            <a:ext cx="4572000" cy="523220"/>
          </a:xfrm>
          <a:prstGeom prst="rect">
            <a:avLst/>
          </a:prstGeom>
          <a:noFill/>
        </p:spPr>
        <p:txBody>
          <a:bodyPr wrap="square">
            <a:spAutoFit/>
          </a:bodyPr>
          <a:lstStyle/>
          <a:p>
            <a:pPr marL="0" lvl="0" indent="0" algn="ctr" rtl="0">
              <a:spcBef>
                <a:spcPts val="0"/>
              </a:spcBef>
              <a:spcAft>
                <a:spcPts val="0"/>
              </a:spcAft>
              <a:buNone/>
            </a:pPr>
            <a:r>
              <a:rPr lang="en-US" dirty="0">
                <a:latin typeface="Comfortaa" panose="020B0604020202020204" charset="0"/>
              </a:rPr>
              <a:t>BY: PALAASH SURANA-RA2111003010319</a:t>
            </a:r>
          </a:p>
          <a:p>
            <a:pPr marL="0" lvl="0" indent="0" algn="ctr" rtl="0">
              <a:spcBef>
                <a:spcPts val="0"/>
              </a:spcBef>
              <a:spcAft>
                <a:spcPts val="0"/>
              </a:spcAft>
              <a:buNone/>
            </a:pPr>
            <a:r>
              <a:rPr lang="en-US" sz="1400" dirty="0">
                <a:latin typeface="Comfortaa" panose="020B0604020202020204" charset="0"/>
              </a:rPr>
              <a:t>KSHITIJ RAJ-RA2111003010316</a:t>
            </a:r>
          </a:p>
        </p:txBody>
      </p:sp>
    </p:spTree>
  </p:cSld>
  <p:clrMapOvr>
    <a:masterClrMapping/>
  </p:clrMapOvr>
</p:sld>
</file>

<file path=ppt/theme/theme1.xml><?xml version="1.0" encoding="utf-8"?>
<a:theme xmlns:a="http://schemas.openxmlformats.org/drawingml/2006/main" name="SKETCH LESSON">
  <a:themeElements>
    <a:clrScheme name="Simple Light">
      <a:dk1>
        <a:srgbClr val="000000"/>
      </a:dk1>
      <a:lt1>
        <a:srgbClr val="FFFFFF"/>
      </a:lt1>
      <a:dk2>
        <a:srgbClr val="595959"/>
      </a:dk2>
      <a:lt2>
        <a:srgbClr val="EEEEEE"/>
      </a:lt2>
      <a:accent1>
        <a:srgbClr val="FEB8B3"/>
      </a:accent1>
      <a:accent2>
        <a:srgbClr val="A6DFDA"/>
      </a:accent2>
      <a:accent3>
        <a:srgbClr val="FED58A"/>
      </a:accent3>
      <a:accent4>
        <a:srgbClr val="FF9991"/>
      </a:accent4>
      <a:accent5>
        <a:srgbClr val="8FE2DB"/>
      </a:accent5>
      <a:accent6>
        <a:srgbClr val="FFBF49"/>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Words>
  <Application>Microsoft Office PowerPoint</Application>
  <PresentationFormat>On-screen Show (16:9)</PresentationFormat>
  <Paragraphs>9</Paragraphs>
  <Slides>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Comfortaa Light</vt:lpstr>
      <vt:lpstr>Arial</vt:lpstr>
      <vt:lpstr>Comfortaa</vt:lpstr>
      <vt:lpstr>Permanent Marker</vt:lpstr>
      <vt:lpstr>SKETCH LESSON</vt:lpstr>
      <vt:lpstr>STUDENT  EXAM ELIGIBILITY</vt:lpstr>
      <vt:lpstr>WHAT IS THIS PROJECT ABOUT?</vt:lpstr>
      <vt:lpstr>output</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EXAM ELIGIBILITY</dc:title>
  <cp:lastModifiedBy>Kshitij Raj</cp:lastModifiedBy>
  <cp:revision>1</cp:revision>
  <dcterms:modified xsi:type="dcterms:W3CDTF">2022-06-25T21:32:13Z</dcterms:modified>
</cp:coreProperties>
</file>