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yperledger.github.io/composer/latest/installing/development-too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log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yperledger.github.io/composer/latest/installing/installing-prereq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yperledger.github.io/composer/latest/installing/development-tools.html" TargetMode="External"/><Relationship Id="rId2" Type="http://schemas.openxmlformats.org/officeDocument/2006/relationships/hyperlink" Target="https://hyperledger.github.io/composer/latest/prereqs-ubuntu.s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generator-hyperledger-composer@0.20" TargetMode="External"/><Relationship Id="rId2" Type="http://schemas.openxmlformats.org/officeDocument/2006/relationships/hyperlink" Target="mailto:composer-rest-server@0.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mailto:composer-playground@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aw.githubusercontent.com/hyperledger/composer-tools/master/packages/fabric-dev-servers/fabric-dev-servers.tar.gz%20tar%20-xvf%20fabric-dev-servers.tar.g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Installing Hyperledger Fabric and composer</a:t>
            </a:r>
            <a:endParaRPr lang="en-US" dirty="0"/>
          </a:p>
        </p:txBody>
      </p:sp>
      <p:sp>
        <p:nvSpPr>
          <p:cNvPr id="3" name="Subtitle 2"/>
          <p:cNvSpPr>
            <a:spLocks noGrp="1"/>
          </p:cNvSpPr>
          <p:nvPr>
            <p:ph type="subTitle" idx="1"/>
          </p:nvPr>
        </p:nvSpPr>
        <p:spPr/>
        <p:txBody>
          <a:bodyPr/>
          <a:lstStyle/>
          <a:p>
            <a:r>
              <a:rPr lang="en-US" dirty="0" smtClean="0">
                <a:hlinkClick r:id="rId2"/>
              </a:rPr>
              <a:t>https://hyperledger.github.io/composer/latest/installing/development-tools.html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Controlling your dev environment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Starting and stopping Hyperledger Fabric – </a:t>
            </a:r>
          </a:p>
          <a:p>
            <a:r>
              <a:rPr lang="en-US" dirty="0" smtClean="0"/>
              <a:t>You control your runtime using a set of scripts which you'll find in ~/fabric-dev-servers if you followed the suggested defaults.</a:t>
            </a:r>
          </a:p>
          <a:p>
            <a:r>
              <a:rPr lang="en-US" dirty="0" smtClean="0"/>
              <a:t>The first time you start up a new runtime, you'll need to run the start script, then generate a </a:t>
            </a:r>
            <a:r>
              <a:rPr lang="en-US" dirty="0" err="1" smtClean="0"/>
              <a:t>PeerAdmin</a:t>
            </a:r>
            <a:r>
              <a:rPr lang="en-US" dirty="0" smtClean="0"/>
              <a:t> card:</a:t>
            </a:r>
          </a:p>
          <a:p>
            <a:pPr>
              <a:buNone/>
            </a:pPr>
            <a:r>
              <a:rPr lang="en-US" dirty="0" err="1" smtClean="0"/>
              <a:t>cd</a:t>
            </a:r>
            <a:r>
              <a:rPr lang="en-US" dirty="0" smtClean="0"/>
              <a:t> ~/fabric-dev-servers export FABRIC_VERSION=hlfv12 ./startFabric.sh ./createPeerAdminCard.sh</a:t>
            </a:r>
            <a:endParaRPr lang="en-US" b="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smtClean="0"/>
              <a:t>You can start and stop your runtime using ~/fabric-dev-servers/stopFabric.sh, and start it again with ~/fabric-dev-servers/startFabric.sh.</a:t>
            </a:r>
          </a:p>
          <a:p>
            <a:r>
              <a:rPr lang="en-US" dirty="0" smtClean="0"/>
              <a:t>At the end of your development session, you run ~/fabric-dev-servers/stopFabric.sh and then ~/fabric-dev-servers/teardownFabric.sh. </a:t>
            </a:r>
            <a:endParaRPr lang="en-US" dirty="0" smtClean="0"/>
          </a:p>
          <a:p>
            <a:r>
              <a:rPr lang="en-US" dirty="0" smtClean="0"/>
              <a:t>Note </a:t>
            </a:r>
            <a:r>
              <a:rPr lang="en-US" dirty="0" smtClean="0"/>
              <a:t>that if you've run the teardown script, the next time you start the runtime, you'll need to create a new </a:t>
            </a:r>
            <a:r>
              <a:rPr lang="en-US" dirty="0" err="1" smtClean="0"/>
              <a:t>PeerAdmin</a:t>
            </a:r>
            <a:r>
              <a:rPr lang="en-US" dirty="0" smtClean="0"/>
              <a:t> card just like you did on first time startup.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Start the web app ("Playground")</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start the web app, run: - </a:t>
            </a:r>
          </a:p>
          <a:p>
            <a:pPr>
              <a:buNone/>
            </a:pPr>
            <a:r>
              <a:rPr lang="en-US" dirty="0" smtClean="0"/>
              <a:t>composer-playground</a:t>
            </a:r>
          </a:p>
          <a:p>
            <a:r>
              <a:rPr lang="en-US" dirty="0" smtClean="0"/>
              <a:t>It will typically open your browser automatically, at the following address: </a:t>
            </a:r>
            <a:r>
              <a:rPr lang="en-US" dirty="0" smtClean="0">
                <a:hlinkClick r:id="rId2"/>
              </a:rPr>
              <a:t>http://localhost:8080/login</a:t>
            </a:r>
            <a:endParaRPr lang="en-US" dirty="0" smtClean="0"/>
          </a:p>
          <a:p>
            <a:r>
              <a:rPr lang="en-US" dirty="0" smtClean="0"/>
              <a:t>You should see the PeerAdmin@hlfv1 Card you created with the </a:t>
            </a:r>
            <a:r>
              <a:rPr lang="en-US" dirty="0" err="1" smtClean="0"/>
              <a:t>createPeerAdminCard</a:t>
            </a:r>
            <a:r>
              <a:rPr lang="en-US" dirty="0" smtClean="0"/>
              <a:t> script on your "My Business Networks" screen in the web app: if you don't see this, you may not have correctly started up your runtime!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
            </a:r>
            <a:r>
              <a:rPr lang="en-US" dirty="0" smtClean="0"/>
              <a:t>estroy </a:t>
            </a:r>
            <a:r>
              <a:rPr lang="en-US" dirty="0" smtClean="0"/>
              <a:t>a previous setup</a:t>
            </a:r>
            <a:br>
              <a:rPr lang="en-US" dirty="0" smtClean="0"/>
            </a:br>
            <a:endParaRPr lang="en-US" dirty="0"/>
          </a:p>
        </p:txBody>
      </p:sp>
      <p:sp>
        <p:nvSpPr>
          <p:cNvPr id="3" name="Content Placeholder 2"/>
          <p:cNvSpPr>
            <a:spLocks noGrp="1"/>
          </p:cNvSpPr>
          <p:nvPr>
            <p:ph idx="1"/>
          </p:nvPr>
        </p:nvSpPr>
        <p:spPr/>
        <p:txBody>
          <a:bodyPr/>
          <a:lstStyle/>
          <a:p>
            <a:r>
              <a:rPr lang="en-US" dirty="0" smtClean="0"/>
              <a:t>If you've previously used an older version of </a:t>
            </a:r>
            <a:r>
              <a:rPr lang="en-US" b="1" dirty="0" smtClean="0"/>
              <a:t>Hyperledger Composer</a:t>
            </a:r>
            <a:r>
              <a:rPr lang="en-US" dirty="0" smtClean="0"/>
              <a:t> and are now setting up a new install, you may want to kill and remove all previous </a:t>
            </a:r>
            <a:r>
              <a:rPr lang="en-US" dirty="0" err="1" smtClean="0"/>
              <a:t>Docker</a:t>
            </a:r>
            <a:r>
              <a:rPr lang="en-US" dirty="0" smtClean="0"/>
              <a:t> containers, which you can do with these commands:</a:t>
            </a:r>
          </a:p>
          <a:p>
            <a:pPr>
              <a:buNone/>
            </a:pPr>
            <a:r>
              <a:rPr lang="sv-SE" dirty="0" smtClean="0"/>
              <a:t>docker kill $(docker ps -q) </a:t>
            </a:r>
          </a:p>
          <a:p>
            <a:pPr>
              <a:buNone/>
            </a:pPr>
            <a:r>
              <a:rPr lang="sv-SE" dirty="0" smtClean="0"/>
              <a:t>docker rm $(docker ps -aq) </a:t>
            </a:r>
          </a:p>
          <a:p>
            <a:pPr>
              <a:buNone/>
            </a:pPr>
            <a:r>
              <a:rPr lang="sv-SE" dirty="0" smtClean="0"/>
              <a:t>docker rmi $(docker images dev-* -q)</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Installing pre-requisites</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Hyperledger Composer pre-requisites can be installed on </a:t>
            </a:r>
            <a:r>
              <a:rPr lang="en-US" dirty="0" err="1" smtClean="0"/>
              <a:t>Ubuntu</a:t>
            </a:r>
            <a:r>
              <a:rPr lang="en-US" dirty="0" smtClean="0"/>
              <a:t> or </a:t>
            </a:r>
            <a:r>
              <a:rPr lang="en-US" dirty="0" err="1" smtClean="0"/>
              <a:t>MacOS</a:t>
            </a:r>
            <a:r>
              <a:rPr lang="en-US" dirty="0" smtClean="0"/>
              <a:t>.</a:t>
            </a:r>
          </a:p>
          <a:p>
            <a:r>
              <a:rPr lang="en-US" sz="5100" b="1" dirty="0" err="1" smtClean="0"/>
              <a:t>Ubuntu</a:t>
            </a:r>
            <a:r>
              <a:rPr lang="en-US" sz="5100" b="1" dirty="0" smtClean="0"/>
              <a:t> – </a:t>
            </a:r>
          </a:p>
          <a:p>
            <a:endParaRPr lang="en-US" b="1" dirty="0" smtClean="0"/>
          </a:p>
          <a:p>
            <a:r>
              <a:rPr lang="en-US" dirty="0" smtClean="0"/>
              <a:t>To run Hyperledger Composer and Hyperledger Fabric, we recommend you have at least 4Gb of memory.</a:t>
            </a:r>
          </a:p>
          <a:p>
            <a:r>
              <a:rPr lang="en-US" dirty="0" smtClean="0"/>
              <a:t>The following are prerequisites for installing the required development tools:</a:t>
            </a:r>
          </a:p>
          <a:p>
            <a:r>
              <a:rPr lang="en-US" dirty="0" smtClean="0"/>
              <a:t>Operating Systems: </a:t>
            </a:r>
            <a:r>
              <a:rPr lang="en-US" dirty="0" err="1" smtClean="0"/>
              <a:t>Ubuntu</a:t>
            </a:r>
            <a:r>
              <a:rPr lang="en-US" dirty="0" smtClean="0"/>
              <a:t> Linux 14.04 / 16.04 LTS (both 64-bit), or Mac OS 10.12</a:t>
            </a:r>
          </a:p>
          <a:p>
            <a:r>
              <a:rPr lang="en-US" dirty="0" err="1" smtClean="0"/>
              <a:t>Docker</a:t>
            </a:r>
            <a:r>
              <a:rPr lang="en-US" dirty="0" smtClean="0"/>
              <a:t> Engine: Version 17.03 or higher</a:t>
            </a:r>
          </a:p>
          <a:p>
            <a:r>
              <a:rPr lang="en-US" dirty="0" err="1" smtClean="0"/>
              <a:t>Docker</a:t>
            </a:r>
            <a:r>
              <a:rPr lang="en-US" dirty="0" smtClean="0"/>
              <a:t>-Compose: Version 1.8 or higher</a:t>
            </a:r>
          </a:p>
          <a:p>
            <a:r>
              <a:rPr lang="en-US" dirty="0" smtClean="0"/>
              <a:t>Node: 8.9 or higher (note version 9 and higher is not supported)</a:t>
            </a:r>
          </a:p>
          <a:p>
            <a:r>
              <a:rPr lang="en-US" dirty="0" err="1" smtClean="0"/>
              <a:t>npm</a:t>
            </a:r>
            <a:r>
              <a:rPr lang="en-US" dirty="0" smtClean="0"/>
              <a:t>: v5.x</a:t>
            </a:r>
          </a:p>
          <a:p>
            <a:r>
              <a:rPr lang="en-US" dirty="0" err="1" smtClean="0"/>
              <a:t>git</a:t>
            </a:r>
            <a:r>
              <a:rPr lang="en-US" dirty="0" smtClean="0"/>
              <a:t>: 2.9.x or higher</a:t>
            </a:r>
          </a:p>
          <a:p>
            <a:r>
              <a:rPr lang="en-US" dirty="0" smtClean="0"/>
              <a:t>Python: 2.7.x</a:t>
            </a:r>
          </a:p>
          <a:p>
            <a:r>
              <a:rPr lang="en-US" dirty="0" smtClean="0"/>
              <a:t>A code editor of your choice, we recommend </a:t>
            </a:r>
            <a:r>
              <a:rPr lang="en-US" dirty="0" err="1" smtClean="0"/>
              <a:t>VSCode</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**If installing Hyperledger Composer using Linux, be aware of the following advice:</a:t>
            </a:r>
          </a:p>
          <a:p>
            <a:r>
              <a:rPr lang="en-US" dirty="0" smtClean="0"/>
              <a:t>Login as a normal user, rather than root.</a:t>
            </a:r>
          </a:p>
          <a:p>
            <a:r>
              <a:rPr lang="en-US" dirty="0" smtClean="0"/>
              <a:t>Do not </a:t>
            </a:r>
            <a:r>
              <a:rPr lang="en-US" dirty="0" err="1" smtClean="0"/>
              <a:t>su</a:t>
            </a:r>
            <a:r>
              <a:rPr lang="en-US" dirty="0" smtClean="0"/>
              <a:t> to root.</a:t>
            </a:r>
          </a:p>
          <a:p>
            <a:r>
              <a:rPr lang="en-US" dirty="0" smtClean="0"/>
              <a:t>When installing prerequisites, use curl, then unzip using </a:t>
            </a:r>
            <a:r>
              <a:rPr lang="en-US" dirty="0" err="1" smtClean="0"/>
              <a:t>sudo</a:t>
            </a:r>
            <a:r>
              <a:rPr lang="en-US" dirty="0" smtClean="0"/>
              <a:t>.</a:t>
            </a:r>
          </a:p>
          <a:p>
            <a:r>
              <a:rPr lang="en-US" dirty="0" smtClean="0"/>
              <a:t>Run prereqs-ubuntu.sh as a normal user. It may prompt for root password as some of it's actions are required to be run as root.</a:t>
            </a:r>
          </a:p>
          <a:p>
            <a:r>
              <a:rPr lang="en-US" dirty="0" smtClean="0"/>
              <a:t>Do not use </a:t>
            </a:r>
            <a:r>
              <a:rPr lang="en-US" dirty="0" err="1" smtClean="0"/>
              <a:t>npm</a:t>
            </a:r>
            <a:r>
              <a:rPr lang="en-US" dirty="0" smtClean="0"/>
              <a:t> with </a:t>
            </a:r>
            <a:r>
              <a:rPr lang="en-US" dirty="0" err="1" smtClean="0"/>
              <a:t>sudo</a:t>
            </a:r>
            <a:r>
              <a:rPr lang="en-US" dirty="0" smtClean="0"/>
              <a:t> or </a:t>
            </a:r>
            <a:r>
              <a:rPr lang="en-US" dirty="0" err="1" smtClean="0"/>
              <a:t>su</a:t>
            </a:r>
            <a:r>
              <a:rPr lang="en-US" dirty="0" smtClean="0"/>
              <a:t> to root to use it.</a:t>
            </a:r>
          </a:p>
          <a:p>
            <a:r>
              <a:rPr lang="en-US" dirty="0" smtClean="0"/>
              <a:t>Avoid installing node globally as root.**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If you're running on </a:t>
            </a:r>
            <a:r>
              <a:rPr lang="en-US" dirty="0" err="1" smtClean="0"/>
              <a:t>Ubuntu</a:t>
            </a:r>
            <a:r>
              <a:rPr lang="en-US" dirty="0" smtClean="0"/>
              <a:t>, you can download the prerequisites using the following commands:- </a:t>
            </a:r>
          </a:p>
          <a:p>
            <a:pPr>
              <a:buNone/>
            </a:pPr>
            <a:endParaRPr lang="en-US" sz="2000" dirty="0" smtClean="0">
              <a:solidFill>
                <a:srgbClr val="FF0000"/>
              </a:solidFill>
            </a:endParaRPr>
          </a:p>
          <a:p>
            <a:pPr>
              <a:buNone/>
            </a:pPr>
            <a:r>
              <a:rPr lang="en-US" sz="2000" dirty="0" smtClean="0">
                <a:solidFill>
                  <a:srgbClr val="FF0000"/>
                </a:solidFill>
              </a:rPr>
              <a:t>curl –O </a:t>
            </a:r>
            <a:r>
              <a:rPr lang="en-US" sz="2000" dirty="0" smtClean="0">
                <a:solidFill>
                  <a:srgbClr val="FF0000"/>
                </a:solidFill>
                <a:hlinkClick r:id="rId2"/>
              </a:rPr>
              <a:t>https://hyperledger.github.io/composer/latest/prereqs-ubuntu.sh</a:t>
            </a:r>
            <a:endParaRPr lang="en-US" sz="2000" dirty="0" smtClean="0">
              <a:solidFill>
                <a:srgbClr val="FF0000"/>
              </a:solidFill>
            </a:endParaRPr>
          </a:p>
          <a:p>
            <a:pPr>
              <a:buNone/>
            </a:pPr>
            <a:r>
              <a:rPr lang="en-US" sz="2000" dirty="0" err="1" smtClean="0">
                <a:solidFill>
                  <a:srgbClr val="FF0000"/>
                </a:solidFill>
              </a:rPr>
              <a:t>chmod</a:t>
            </a:r>
            <a:r>
              <a:rPr lang="en-US" sz="2000" dirty="0" smtClean="0">
                <a:solidFill>
                  <a:srgbClr val="FF0000"/>
                </a:solidFill>
              </a:rPr>
              <a:t> </a:t>
            </a:r>
            <a:r>
              <a:rPr lang="en-US" sz="2000" dirty="0" err="1" smtClean="0">
                <a:solidFill>
                  <a:srgbClr val="FF0000"/>
                </a:solidFill>
              </a:rPr>
              <a:t>u+x</a:t>
            </a:r>
            <a:r>
              <a:rPr lang="en-US" sz="2000" dirty="0" smtClean="0">
                <a:solidFill>
                  <a:srgbClr val="FF0000"/>
                </a:solidFill>
              </a:rPr>
              <a:t> prereqs-ubuntu.sh</a:t>
            </a:r>
          </a:p>
          <a:p>
            <a:pPr>
              <a:buNone/>
            </a:pPr>
            <a:endParaRPr lang="en-US" sz="2000" dirty="0" smtClean="0">
              <a:solidFill>
                <a:srgbClr val="FF0000"/>
              </a:solidFill>
            </a:endParaRPr>
          </a:p>
          <a:p>
            <a:r>
              <a:rPr lang="en-US" sz="2000" dirty="0" smtClean="0"/>
              <a:t>Next run the script - as this briefly uses </a:t>
            </a:r>
            <a:r>
              <a:rPr lang="en-US" sz="2000" dirty="0" err="1" smtClean="0"/>
              <a:t>sudo</a:t>
            </a:r>
            <a:r>
              <a:rPr lang="en-US" sz="2000" dirty="0" smtClean="0"/>
              <a:t> during its execution, you will be prompted for your password.</a:t>
            </a:r>
          </a:p>
          <a:p>
            <a:pPr>
              <a:buNone/>
            </a:pPr>
            <a:endParaRPr lang="en-US" sz="2000" dirty="0" smtClean="0">
              <a:solidFill>
                <a:srgbClr val="FF0000"/>
              </a:solidFill>
            </a:endParaRPr>
          </a:p>
          <a:p>
            <a:pPr>
              <a:buNone/>
            </a:pPr>
            <a:r>
              <a:rPr lang="en-US" sz="2000" dirty="0" smtClean="0">
                <a:solidFill>
                  <a:srgbClr val="FF0000"/>
                </a:solidFill>
              </a:rPr>
              <a:t>./prereqs-ubuntu.sh</a:t>
            </a:r>
          </a:p>
          <a:p>
            <a:pPr>
              <a:buNone/>
            </a:pPr>
            <a:endParaRPr lang="en-IN" sz="2000" dirty="0" smtClean="0">
              <a:solidFill>
                <a:srgbClr val="FF0000"/>
              </a:solidFill>
            </a:endParaRPr>
          </a:p>
          <a:p>
            <a:pPr>
              <a:buNone/>
            </a:pPr>
            <a:r>
              <a:rPr lang="en-US" sz="2000" dirty="0" smtClean="0"/>
              <a:t>Congratulations, the installation of the pre-requisites for Hyperledger Composer is complete! You can now proceed with </a:t>
            </a:r>
            <a:r>
              <a:rPr lang="en-US" sz="2000" dirty="0" smtClean="0">
                <a:hlinkClick r:id="rId3"/>
              </a:rPr>
              <a:t>Installing the development environment</a:t>
            </a:r>
            <a:r>
              <a:rPr lang="en-US" sz="2000" dirty="0" smtClean="0"/>
              <a:t>.</a:t>
            </a:r>
            <a:endParaRPr lang="en-US" sz="2000" dirty="0" smtClean="0">
              <a:solidFill>
                <a:srgbClr val="FF0000"/>
              </a:solidFill>
            </a:endParaRPr>
          </a:p>
          <a:p>
            <a:pPr>
              <a:buNone/>
            </a:pPr>
            <a:endParaRPr lang="en-US" sz="2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the development environment</a:t>
            </a:r>
            <a:br>
              <a:rPr lang="en-US" dirty="0" smtClean="0"/>
            </a:br>
            <a:endParaRPr lang="en-US" dirty="0"/>
          </a:p>
        </p:txBody>
      </p:sp>
      <p:sp>
        <p:nvSpPr>
          <p:cNvPr id="3" name="Content Placeholder 2"/>
          <p:cNvSpPr>
            <a:spLocks noGrp="1"/>
          </p:cNvSpPr>
          <p:nvPr>
            <p:ph idx="1"/>
          </p:nvPr>
        </p:nvSpPr>
        <p:spPr/>
        <p:txBody>
          <a:bodyPr/>
          <a:lstStyle/>
          <a:p>
            <a:r>
              <a:rPr lang="en-US" dirty="0" smtClean="0"/>
              <a:t>Follow these instructions to obtain the Hyperledger Composer development tools (primarily used to </a:t>
            </a:r>
            <a:r>
              <a:rPr lang="en-US" i="1" dirty="0" err="1" smtClean="0"/>
              <a:t>create</a:t>
            </a:r>
            <a:r>
              <a:rPr lang="en-US" dirty="0" err="1" smtClean="0"/>
              <a:t>Business</a:t>
            </a:r>
            <a:r>
              <a:rPr lang="en-US" dirty="0" smtClean="0"/>
              <a:t> Networks) and stand up a Hyperledger Fabric (primarily used to </a:t>
            </a:r>
            <a:r>
              <a:rPr lang="en-US" i="1" dirty="0" smtClean="0"/>
              <a:t>run/deploy</a:t>
            </a:r>
            <a:r>
              <a:rPr lang="en-US" dirty="0" smtClean="0"/>
              <a:t> your Business Networks locally).</a:t>
            </a:r>
          </a:p>
          <a:p>
            <a:r>
              <a:rPr lang="en-US" b="1" dirty="0" smtClean="0"/>
              <a:t>Installing components – </a:t>
            </a:r>
          </a:p>
          <a:p>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r>
              <a:rPr lang="en-US" b="1" dirty="0" smtClean="0"/>
              <a:t>Step 1: Install the CLI tools</a:t>
            </a:r>
          </a:p>
          <a:p>
            <a:r>
              <a:rPr lang="en-US" dirty="0" smtClean="0"/>
              <a:t>There are a few useful CLI tools for Composer developers. The most important one is composer-</a:t>
            </a:r>
            <a:r>
              <a:rPr lang="en-US" dirty="0" err="1" smtClean="0"/>
              <a:t>cli</a:t>
            </a:r>
            <a:r>
              <a:rPr lang="en-US" dirty="0" smtClean="0"/>
              <a:t>, which contains all the essential operations, so we'll install that first. Next, we'll also pick up generator-</a:t>
            </a:r>
            <a:r>
              <a:rPr lang="en-US" dirty="0" err="1" smtClean="0"/>
              <a:t>hyperledger</a:t>
            </a:r>
            <a:r>
              <a:rPr lang="en-US" dirty="0" smtClean="0"/>
              <a:t>-composer, composer-rest-server and Yeoman. Those last 3 are not core parts of the development environment, but they'll be useful if you're following the tutorials or developing applications that interact with your Business Network, so we'll get them installed now.</a:t>
            </a:r>
          </a:p>
          <a:p>
            <a:r>
              <a:rPr lang="en-US" dirty="0" smtClean="0"/>
              <a:t>Note that you </a:t>
            </a:r>
            <a:r>
              <a:rPr lang="en-US" b="1" dirty="0" smtClean="0"/>
              <a:t>should not</a:t>
            </a:r>
            <a:r>
              <a:rPr lang="en-US" dirty="0" smtClean="0"/>
              <a:t> use </a:t>
            </a:r>
            <a:r>
              <a:rPr lang="en-US" dirty="0" err="1" smtClean="0"/>
              <a:t>su</a:t>
            </a:r>
            <a:r>
              <a:rPr lang="en-US" dirty="0" smtClean="0"/>
              <a:t> or </a:t>
            </a:r>
            <a:r>
              <a:rPr lang="en-US" dirty="0" err="1" smtClean="0"/>
              <a:t>sudo</a:t>
            </a:r>
            <a:r>
              <a:rPr lang="en-US" dirty="0" smtClean="0"/>
              <a:t> for the following </a:t>
            </a:r>
            <a:r>
              <a:rPr lang="en-US" dirty="0" err="1" smtClean="0"/>
              <a:t>npm</a:t>
            </a:r>
            <a:r>
              <a:rPr lang="en-US" dirty="0" smtClean="0"/>
              <a:t> commands.</a:t>
            </a:r>
          </a:p>
          <a:p>
            <a:r>
              <a:rPr lang="en-US" dirty="0" smtClean="0"/>
              <a:t>Essential CLI tools:</a:t>
            </a:r>
          </a:p>
          <a:p>
            <a:pPr>
              <a:buNone/>
            </a:pPr>
            <a:r>
              <a:rPr lang="en-IN" dirty="0" smtClean="0"/>
              <a:t>1- </a:t>
            </a:r>
            <a:r>
              <a:rPr lang="en-US" dirty="0" err="1" smtClean="0"/>
              <a:t>npm</a:t>
            </a:r>
            <a:r>
              <a:rPr lang="en-US" dirty="0" smtClean="0"/>
              <a:t> install -g composer-cli@0.20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a:buNone/>
            </a:pPr>
            <a:r>
              <a:rPr lang="en-US" dirty="0" smtClean="0"/>
              <a:t>2- Utility for running a REST Server on your machine to expose your business networks as </a:t>
            </a:r>
            <a:r>
              <a:rPr lang="en-US" dirty="0" err="1" smtClean="0"/>
              <a:t>RESTful</a:t>
            </a:r>
            <a:r>
              <a:rPr lang="en-US" dirty="0" smtClean="0"/>
              <a:t> APIs:</a:t>
            </a:r>
          </a:p>
          <a:p>
            <a:pPr>
              <a:buNone/>
            </a:pPr>
            <a:r>
              <a:rPr lang="en-US" dirty="0" err="1" smtClean="0">
                <a:solidFill>
                  <a:srgbClr val="FF0000"/>
                </a:solidFill>
              </a:rPr>
              <a:t>npm</a:t>
            </a:r>
            <a:r>
              <a:rPr lang="en-US" dirty="0" smtClean="0">
                <a:solidFill>
                  <a:srgbClr val="FF0000"/>
                </a:solidFill>
              </a:rPr>
              <a:t> install -g </a:t>
            </a:r>
            <a:r>
              <a:rPr lang="en-US" dirty="0" smtClean="0">
                <a:solidFill>
                  <a:srgbClr val="FF0000"/>
                </a:solidFill>
                <a:hlinkClick r:id="rId2"/>
              </a:rPr>
              <a:t>composer-rest-server@0.20</a:t>
            </a:r>
            <a:endParaRPr lang="en-US" dirty="0" smtClean="0">
              <a:solidFill>
                <a:srgbClr val="FF0000"/>
              </a:solidFill>
            </a:endParaRPr>
          </a:p>
          <a:p>
            <a:pPr>
              <a:buNone/>
            </a:pPr>
            <a:r>
              <a:rPr lang="en-IN" dirty="0" smtClean="0"/>
              <a:t>3- </a:t>
            </a:r>
            <a:r>
              <a:rPr lang="en-US" dirty="0" smtClean="0"/>
              <a:t>Useful utility for generating application assets:</a:t>
            </a:r>
          </a:p>
          <a:p>
            <a:pPr>
              <a:buNone/>
            </a:pPr>
            <a:r>
              <a:rPr lang="en-US" dirty="0" err="1" smtClean="0"/>
              <a:t>npm</a:t>
            </a:r>
            <a:r>
              <a:rPr lang="en-US" dirty="0" smtClean="0"/>
              <a:t> install -g </a:t>
            </a:r>
            <a:r>
              <a:rPr lang="en-US" dirty="0" smtClean="0">
                <a:hlinkClick r:id="rId3"/>
              </a:rPr>
              <a:t>generator-hyperledger-composer@0.20</a:t>
            </a:r>
            <a:endParaRPr lang="en-US" dirty="0" smtClean="0"/>
          </a:p>
          <a:p>
            <a:pPr>
              <a:buNone/>
            </a:pPr>
            <a:r>
              <a:rPr lang="en-IN" dirty="0" smtClean="0"/>
              <a:t>4- </a:t>
            </a:r>
            <a:r>
              <a:rPr lang="en-US" dirty="0" smtClean="0"/>
              <a:t>Yeoman is a tool for generating applications, which </a:t>
            </a:r>
            <a:r>
              <a:rPr lang="en-US" dirty="0" err="1" smtClean="0"/>
              <a:t>utilises</a:t>
            </a:r>
            <a:r>
              <a:rPr lang="en-US" dirty="0" smtClean="0"/>
              <a:t> generator-</a:t>
            </a:r>
            <a:r>
              <a:rPr lang="en-US" dirty="0" err="1" smtClean="0"/>
              <a:t>hyperledger</a:t>
            </a:r>
            <a:r>
              <a:rPr lang="en-US" dirty="0" smtClean="0"/>
              <a:t>-composer:</a:t>
            </a:r>
          </a:p>
          <a:p>
            <a:pPr>
              <a:buNone/>
            </a:pPr>
            <a:r>
              <a:rPr lang="en-US" dirty="0" err="1" smtClean="0"/>
              <a:t>npm</a:t>
            </a:r>
            <a:r>
              <a:rPr lang="en-US" dirty="0" smtClean="0"/>
              <a:t> install -g </a:t>
            </a:r>
            <a:r>
              <a:rPr lang="en-US" dirty="0" err="1" smtClean="0"/>
              <a:t>yo</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r>
              <a:rPr lang="en-US" b="1" dirty="0" smtClean="0"/>
              <a:t>Step 2: Install Playground</a:t>
            </a:r>
          </a:p>
          <a:p>
            <a:r>
              <a:rPr lang="en-US" dirty="0" smtClean="0"/>
              <a:t>If you've already tried Composer online, you'll have seen the browser app "Playground". You can run this locally on your development machine too, giving you a UI for viewing and demonstrating your business networks.</a:t>
            </a:r>
          </a:p>
          <a:p>
            <a:pPr>
              <a:buNone/>
            </a:pPr>
            <a:r>
              <a:rPr lang="en-US" dirty="0" smtClean="0"/>
              <a:t>1- Browser app for simple editing and testing Business Networks:</a:t>
            </a:r>
          </a:p>
          <a:p>
            <a:pPr>
              <a:buNone/>
            </a:pPr>
            <a:r>
              <a:rPr lang="en-US" dirty="0" err="1" smtClean="0"/>
              <a:t>npm</a:t>
            </a:r>
            <a:r>
              <a:rPr lang="en-US" dirty="0" smtClean="0"/>
              <a:t> install -g </a:t>
            </a:r>
            <a:r>
              <a:rPr lang="en-US" dirty="0" smtClean="0">
                <a:hlinkClick r:id="rId2"/>
              </a:rPr>
              <a:t>composer-playground@0.20</a:t>
            </a:r>
            <a:endParaRPr lang="en-US" dirty="0" smtClean="0"/>
          </a:p>
          <a:p>
            <a:r>
              <a:rPr lang="en-US" b="1" dirty="0" smtClean="0"/>
              <a:t>Step 3: Set up your IDE</a:t>
            </a:r>
          </a:p>
          <a:p>
            <a:r>
              <a:rPr lang="en-US" dirty="0" smtClean="0"/>
              <a:t>Whilst the browser app </a:t>
            </a:r>
            <a:r>
              <a:rPr lang="en-US" i="1" dirty="0" smtClean="0"/>
              <a:t>can</a:t>
            </a:r>
            <a:r>
              <a:rPr lang="en-US" dirty="0" smtClean="0"/>
              <a:t> be used to work on your Business Network code, most users will prefer to work in an IDE. Our </a:t>
            </a:r>
            <a:r>
              <a:rPr lang="en-US" dirty="0" err="1" smtClean="0"/>
              <a:t>favourite</a:t>
            </a:r>
            <a:r>
              <a:rPr lang="en-US" dirty="0" smtClean="0"/>
              <a:t> is </a:t>
            </a:r>
            <a:r>
              <a:rPr lang="en-US" dirty="0" err="1" smtClean="0"/>
              <a:t>VSCode</a:t>
            </a:r>
            <a:r>
              <a:rPr lang="en-US" dirty="0" smtClean="0"/>
              <a:t>, because a Composer extension is available.</a:t>
            </a:r>
          </a:p>
          <a:p>
            <a:pPr>
              <a:buNone/>
            </a:pPr>
            <a:r>
              <a:rPr lang="en-US" dirty="0" smtClean="0"/>
              <a:t>1- Install </a:t>
            </a:r>
            <a:r>
              <a:rPr lang="en-US" dirty="0" err="1" smtClean="0"/>
              <a:t>VSCode</a:t>
            </a:r>
            <a:r>
              <a:rPr lang="en-US" dirty="0" smtClean="0"/>
              <a:t> from this URL: </a:t>
            </a:r>
            <a:r>
              <a:rPr lang="en-US" dirty="0" smtClean="0">
                <a:hlinkClick r:id="rId3"/>
              </a:rPr>
              <a:t>https://code.visualstudio.com/download</a:t>
            </a:r>
            <a:endParaRPr lang="en-US" dirty="0" smtClean="0"/>
          </a:p>
          <a:p>
            <a:pPr>
              <a:buNone/>
            </a:pPr>
            <a:r>
              <a:rPr lang="en-US" dirty="0" smtClean="0"/>
              <a:t>2- Open </a:t>
            </a:r>
            <a:r>
              <a:rPr lang="en-US" dirty="0" err="1" smtClean="0"/>
              <a:t>VSCode</a:t>
            </a:r>
            <a:r>
              <a:rPr lang="en-US" dirty="0" smtClean="0"/>
              <a:t>, go to Extensions, then search for and install the Hyperledger Composer extension from the Marketplace.</a:t>
            </a:r>
          </a:p>
          <a:p>
            <a:endParaRPr lang="en-US" b="1" dirty="0" smtClean="0"/>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r>
              <a:rPr lang="en-US" b="1" dirty="0" smtClean="0"/>
              <a:t>Step 4: Install Hyperledger Fabric</a:t>
            </a:r>
          </a:p>
          <a:p>
            <a:r>
              <a:rPr lang="en-US" dirty="0" smtClean="0"/>
              <a:t>This step gives you a local Hyperledger Fabric runtime to deploy your business networks to.</a:t>
            </a:r>
          </a:p>
          <a:p>
            <a:pPr>
              <a:buNone/>
            </a:pPr>
            <a:r>
              <a:rPr lang="en-US" dirty="0" smtClean="0"/>
              <a:t>1- In a directory of your choice (we will assume ~/fabric-dev-servers), get the .</a:t>
            </a:r>
            <a:r>
              <a:rPr lang="en-US" dirty="0" err="1" smtClean="0"/>
              <a:t>tar.gz</a:t>
            </a:r>
            <a:r>
              <a:rPr lang="en-US" dirty="0" smtClean="0"/>
              <a:t> file that contains the tools to install Hyperledger Fabric:- </a:t>
            </a:r>
          </a:p>
          <a:p>
            <a:pPr>
              <a:buNone/>
            </a:pPr>
            <a:r>
              <a:rPr lang="en-US" dirty="0" err="1" smtClean="0">
                <a:solidFill>
                  <a:srgbClr val="FF0000"/>
                </a:solidFill>
              </a:rPr>
              <a:t>mkdir</a:t>
            </a:r>
            <a:r>
              <a:rPr lang="en-US" dirty="0" smtClean="0">
                <a:solidFill>
                  <a:srgbClr val="FF0000"/>
                </a:solidFill>
              </a:rPr>
              <a:t> ~/fabric-dev-servers &amp;&amp; </a:t>
            </a:r>
            <a:r>
              <a:rPr lang="en-US" dirty="0" err="1" smtClean="0">
                <a:solidFill>
                  <a:srgbClr val="FF0000"/>
                </a:solidFill>
              </a:rPr>
              <a:t>cd</a:t>
            </a:r>
            <a:r>
              <a:rPr lang="en-US" dirty="0" smtClean="0">
                <a:solidFill>
                  <a:srgbClr val="FF0000"/>
                </a:solidFill>
              </a:rPr>
              <a:t> ~/fabric-dev-servers curl -O </a:t>
            </a:r>
            <a:r>
              <a:rPr lang="en-US" dirty="0" smtClean="0">
                <a:solidFill>
                  <a:srgbClr val="FF0000"/>
                </a:solidFill>
                <a:hlinkClick r:id="rId2"/>
              </a:rPr>
              <a:t>https://raw.githubusercontent.com/hyperledger/composer-tools/master/packages/fabric-dev-servers/fabric-dev-servers.tar.gz tar -</a:t>
            </a:r>
            <a:r>
              <a:rPr lang="en-US" dirty="0" err="1" smtClean="0">
                <a:solidFill>
                  <a:srgbClr val="FF0000"/>
                </a:solidFill>
                <a:hlinkClick r:id="rId2"/>
              </a:rPr>
              <a:t>xvf</a:t>
            </a:r>
            <a:r>
              <a:rPr lang="en-US" dirty="0" smtClean="0">
                <a:solidFill>
                  <a:srgbClr val="FF0000"/>
                </a:solidFill>
                <a:hlinkClick r:id="rId2"/>
              </a:rPr>
              <a:t> fabric-dev-</a:t>
            </a:r>
            <a:r>
              <a:rPr lang="en-US" dirty="0" err="1" smtClean="0">
                <a:solidFill>
                  <a:srgbClr val="FF0000"/>
                </a:solidFill>
                <a:hlinkClick r:id="rId2"/>
              </a:rPr>
              <a:t>servers.tar.gz</a:t>
            </a:r>
            <a:endParaRPr lang="en-US" dirty="0" smtClean="0">
              <a:solidFill>
                <a:srgbClr val="FF0000"/>
              </a:solidFill>
            </a:endParaRPr>
          </a:p>
          <a:p>
            <a:pPr>
              <a:buNone/>
            </a:pPr>
            <a:r>
              <a:rPr lang="en-IN" dirty="0" smtClean="0">
                <a:solidFill>
                  <a:srgbClr val="FF0000"/>
                </a:solidFill>
              </a:rPr>
              <a:t>2- </a:t>
            </a:r>
            <a:r>
              <a:rPr lang="en-US" dirty="0" smtClean="0"/>
              <a:t>Use the scripts you just downloaded and extracted to download a local Hyperledger Fabric v1.2 runtime:- </a:t>
            </a:r>
          </a:p>
          <a:p>
            <a:pPr>
              <a:buNone/>
            </a:pPr>
            <a:r>
              <a:rPr lang="en-US" dirty="0" err="1" smtClean="0"/>
              <a:t>cd</a:t>
            </a:r>
            <a:r>
              <a:rPr lang="en-US" dirty="0" smtClean="0"/>
              <a:t> ~/fabric-dev-servers </a:t>
            </a:r>
          </a:p>
          <a:p>
            <a:pPr>
              <a:buNone/>
            </a:pPr>
            <a:r>
              <a:rPr lang="en-US" dirty="0" smtClean="0"/>
              <a:t>export FABRIC_VERSION=hlfv12 </a:t>
            </a:r>
          </a:p>
          <a:p>
            <a:pPr>
              <a:buNone/>
            </a:pPr>
            <a:r>
              <a:rPr lang="en-US" dirty="0" smtClean="0"/>
              <a:t>./downloadFabric.sh</a:t>
            </a:r>
          </a:p>
          <a:p>
            <a:pPr>
              <a:buNone/>
            </a:pPr>
            <a:r>
              <a:rPr lang="en-US" dirty="0" smtClean="0"/>
              <a:t>Congratulations, you've now installed everything required for the typical Developer Environment.</a:t>
            </a:r>
            <a:endParaRPr lang="en-US" dirty="0" smtClean="0">
              <a:solidFill>
                <a:srgbClr val="FF0000"/>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481</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Installing Hyperledger Fabric and composer</vt:lpstr>
      <vt:lpstr>Installing pre-requisites.</vt:lpstr>
      <vt:lpstr>Slide 3</vt:lpstr>
      <vt:lpstr>Slide 4</vt:lpstr>
      <vt:lpstr>Installing the development environment </vt:lpstr>
      <vt:lpstr>Slide 6</vt:lpstr>
      <vt:lpstr>Slide 7</vt:lpstr>
      <vt:lpstr>Slide 8</vt:lpstr>
      <vt:lpstr>Slide 9</vt:lpstr>
      <vt:lpstr>Controlling your dev environment </vt:lpstr>
      <vt:lpstr>Slide 11</vt:lpstr>
      <vt:lpstr>Start the web app ("Playground") </vt:lpstr>
      <vt:lpstr>Destroy a previous setup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Hyperledger Fabric and composer</dc:title>
  <dc:creator/>
  <cp:lastModifiedBy>rohit</cp:lastModifiedBy>
  <cp:revision>46</cp:revision>
  <dcterms:created xsi:type="dcterms:W3CDTF">2006-08-16T00:00:00Z</dcterms:created>
  <dcterms:modified xsi:type="dcterms:W3CDTF">2019-07-24T06:59:10Z</dcterms:modified>
</cp:coreProperties>
</file>