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3000/explor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Queries Tutorial using the Composer Query language and REST APIs</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Three: Regenerate your business network archive</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After changing the files in a business network, the business network must be repackaged as a business network archive (.</a:t>
            </a:r>
            <a:r>
              <a:rPr lang="en-US" dirty="0" err="1" smtClean="0"/>
              <a:t>bna</a:t>
            </a:r>
            <a:r>
              <a:rPr lang="en-US" dirty="0" smtClean="0"/>
              <a:t>) and redeployed to the Hyperledger Fabric instance. Upgrading a deployed network requires that the new version being deployed have a new version number.</a:t>
            </a:r>
          </a:p>
          <a:p>
            <a:pPr>
              <a:buNone/>
            </a:pPr>
            <a:r>
              <a:rPr lang="en-US" dirty="0" smtClean="0"/>
              <a:t>1- In the tutorial-network directory, open the </a:t>
            </a:r>
            <a:r>
              <a:rPr lang="en-US" dirty="0" err="1" smtClean="0"/>
              <a:t>package.json</a:t>
            </a:r>
            <a:r>
              <a:rPr lang="en-US" dirty="0" smtClean="0"/>
              <a:t> file.</a:t>
            </a:r>
          </a:p>
          <a:p>
            <a:pPr>
              <a:buNone/>
            </a:pPr>
            <a:r>
              <a:rPr lang="en-US" dirty="0" smtClean="0"/>
              <a:t>2- Update the </a:t>
            </a:r>
            <a:r>
              <a:rPr lang="en-US" b="1" dirty="0" smtClean="0"/>
              <a:t>version</a:t>
            </a:r>
            <a:r>
              <a:rPr lang="en-US" dirty="0" smtClean="0"/>
              <a:t> property from 0.0.1 to 0.0.2.</a:t>
            </a:r>
          </a:p>
          <a:p>
            <a:pPr>
              <a:buNone/>
            </a:pPr>
            <a:r>
              <a:rPr lang="en-US" dirty="0" smtClean="0"/>
              <a:t>3- Using the command line, navigate to the tutorial-network directory.</a:t>
            </a:r>
          </a:p>
          <a:p>
            <a:pPr>
              <a:buNone/>
            </a:pPr>
            <a:r>
              <a:rPr lang="en-US" dirty="0" smtClean="0"/>
              <a:t>4- Run the following command:</a:t>
            </a:r>
          </a:p>
          <a:p>
            <a:pPr>
              <a:buNone/>
            </a:pPr>
            <a:endParaRPr lang="en-US" dirty="0" smtClean="0"/>
          </a:p>
          <a:p>
            <a:pPr>
              <a:buNone/>
            </a:pPr>
            <a:r>
              <a:rPr lang="en-US" dirty="0" smtClean="0"/>
              <a:t>composer archive create --</a:t>
            </a:r>
            <a:r>
              <a:rPr lang="en-US" dirty="0" err="1" smtClean="0"/>
              <a:t>sourceType</a:t>
            </a:r>
            <a:r>
              <a:rPr lang="en-US" dirty="0" smtClean="0"/>
              <a:t> dir --</a:t>
            </a:r>
            <a:r>
              <a:rPr lang="en-US" dirty="0" err="1" smtClean="0"/>
              <a:t>sourceName</a:t>
            </a:r>
            <a:r>
              <a:rPr lang="en-US" dirty="0" smtClean="0"/>
              <a:t> . -a tutorial-network@0.0.2.bna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Four: Deploy the updated business network definition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need to deploy the modified network to become the latest edition on the blockchain! We are using the newly created archive business network archive file to update the existing deployed business network; this is the same business network name, that we used during the Developer Tutorial.</a:t>
            </a:r>
          </a:p>
          <a:p>
            <a:pPr>
              <a:buNone/>
            </a:pPr>
            <a:r>
              <a:rPr lang="en-US" dirty="0" smtClean="0"/>
              <a:t>1- Switch to the terminal, change directory to the folder containing the tutorial-network@0.0.2.bna.</a:t>
            </a:r>
          </a:p>
          <a:p>
            <a:pPr>
              <a:buNone/>
            </a:pPr>
            <a:r>
              <a:rPr lang="en-US" dirty="0" smtClean="0"/>
              <a:t>2- Run the following command to install the updated business network:</a:t>
            </a:r>
          </a:p>
          <a:p>
            <a:pPr>
              <a:buNone/>
            </a:pPr>
            <a:r>
              <a:rPr lang="en-US" dirty="0" smtClean="0"/>
              <a:t>composer network install --card PeerAdmin@hlfv1 --</a:t>
            </a:r>
            <a:r>
              <a:rPr lang="en-US" dirty="0" err="1" smtClean="0"/>
              <a:t>archiveFile</a:t>
            </a:r>
            <a:r>
              <a:rPr lang="en-US" dirty="0" smtClean="0"/>
              <a:t> tutorial-network@0.0.2.bna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a:buNone/>
            </a:pPr>
            <a:r>
              <a:rPr lang="en-IN" dirty="0" smtClean="0"/>
              <a:t>3- </a:t>
            </a:r>
            <a:r>
              <a:rPr lang="en-US" dirty="0" smtClean="0"/>
              <a:t>Run the following command to upgrade the network to the new version:</a:t>
            </a:r>
          </a:p>
          <a:p>
            <a:pPr>
              <a:buNone/>
            </a:pPr>
            <a:r>
              <a:rPr lang="pt-BR" dirty="0" smtClean="0"/>
              <a:t>composer network upgrade -c PeerAdmin@hlfv1 -n tutorial-network -V 0.0.2</a:t>
            </a:r>
          </a:p>
          <a:p>
            <a:pPr>
              <a:buNone/>
            </a:pPr>
            <a:r>
              <a:rPr lang="pt-BR" dirty="0" smtClean="0"/>
              <a:t>4- </a:t>
            </a:r>
            <a:r>
              <a:rPr lang="en-US" dirty="0" smtClean="0"/>
              <a:t>Check the current version of the business network before continuing by using the following command:</a:t>
            </a:r>
          </a:p>
          <a:p>
            <a:pPr>
              <a:buNone/>
            </a:pPr>
            <a:r>
              <a:rPr lang="en-US" dirty="0" smtClean="0"/>
              <a:t>composer network ping -c </a:t>
            </a:r>
            <a:r>
              <a:rPr lang="en-US" dirty="0" err="1" smtClean="0"/>
              <a:t>admin@tutorial</a:t>
            </a:r>
            <a:r>
              <a:rPr lang="en-US" dirty="0" smtClean="0"/>
              <a:t>-network | </a:t>
            </a:r>
            <a:r>
              <a:rPr lang="en-US" dirty="0" err="1" smtClean="0"/>
              <a:t>grep</a:t>
            </a:r>
            <a:r>
              <a:rPr lang="en-US" dirty="0" smtClean="0"/>
              <a:t> Business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Five: Regenerate the REST APIs for the updated Business Network</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We will now integrate the newly updated business network with queries added, and expose the REST APIs for this business network.</a:t>
            </a:r>
          </a:p>
          <a:p>
            <a:pPr>
              <a:buNone/>
            </a:pPr>
            <a:r>
              <a:rPr lang="en-US" dirty="0" smtClean="0"/>
              <a:t>1- Using the command line, navigate to the tutorial-network directory.</a:t>
            </a:r>
          </a:p>
          <a:p>
            <a:pPr>
              <a:buNone/>
            </a:pPr>
            <a:r>
              <a:rPr lang="en-US" dirty="0" smtClean="0"/>
              <a:t>2- Use the following command to launch the REST server:</a:t>
            </a:r>
          </a:p>
          <a:p>
            <a:pPr>
              <a:buNone/>
            </a:pPr>
            <a:r>
              <a:rPr lang="en-US" dirty="0" smtClean="0"/>
              <a:t>composer-rest-server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3- Enter </a:t>
            </a:r>
            <a:r>
              <a:rPr lang="en-US" dirty="0" err="1" smtClean="0"/>
              <a:t>admin@tutorial</a:t>
            </a:r>
            <a:r>
              <a:rPr lang="en-US" dirty="0" smtClean="0"/>
              <a:t>-network as the card name.</a:t>
            </a:r>
          </a:p>
          <a:p>
            <a:pPr>
              <a:buNone/>
            </a:pPr>
            <a:r>
              <a:rPr lang="en-US" dirty="0" smtClean="0"/>
              <a:t>4- Select </a:t>
            </a:r>
            <a:r>
              <a:rPr lang="en-US" b="1" dirty="0" smtClean="0"/>
              <a:t>never use namespaces</a:t>
            </a:r>
            <a:r>
              <a:rPr lang="en-US" dirty="0" smtClean="0"/>
              <a:t> when asked whether to use namespaces in the generated API.</a:t>
            </a:r>
          </a:p>
          <a:p>
            <a:pPr>
              <a:buNone/>
            </a:pPr>
            <a:r>
              <a:rPr lang="en-US" dirty="0" smtClean="0"/>
              <a:t>5- Select </a:t>
            </a:r>
            <a:r>
              <a:rPr lang="en-US" b="1" dirty="0" smtClean="0"/>
              <a:t>No</a:t>
            </a:r>
            <a:r>
              <a:rPr lang="en-US" dirty="0" smtClean="0"/>
              <a:t> when asked whether to secure the generated API.</a:t>
            </a:r>
          </a:p>
          <a:p>
            <a:pPr>
              <a:buNone/>
            </a:pPr>
            <a:r>
              <a:rPr lang="en-US" dirty="0" smtClean="0"/>
              <a:t>6- Select </a:t>
            </a:r>
            <a:r>
              <a:rPr lang="en-US" b="1" dirty="0" smtClean="0"/>
              <a:t>Yes</a:t>
            </a:r>
            <a:r>
              <a:rPr lang="en-US" dirty="0" smtClean="0"/>
              <a:t> when asked whether to enable event publication.</a:t>
            </a:r>
          </a:p>
          <a:p>
            <a:pPr>
              <a:buNone/>
            </a:pPr>
            <a:r>
              <a:rPr lang="en-US" dirty="0" smtClean="0"/>
              <a:t>7- Select </a:t>
            </a:r>
            <a:r>
              <a:rPr lang="en-US" b="1" dirty="0" smtClean="0"/>
              <a:t>No</a:t>
            </a:r>
            <a:r>
              <a:rPr lang="en-US" dirty="0" smtClean="0"/>
              <a:t> when asked whether to enable TLS security.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Six: Test the REST APIs and create some data</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 a web browser and navigate to </a:t>
            </a:r>
            <a:r>
              <a:rPr lang="en-US" dirty="0" smtClean="0">
                <a:hlinkClick r:id="rId2"/>
              </a:rPr>
              <a:t>http://localhost:3000/explorer</a:t>
            </a:r>
            <a:r>
              <a:rPr lang="en-US" dirty="0" smtClean="0"/>
              <a:t> . You should see the </a:t>
            </a:r>
            <a:r>
              <a:rPr lang="en-US" dirty="0" err="1" smtClean="0"/>
              <a:t>LoopBack</a:t>
            </a:r>
            <a:r>
              <a:rPr lang="en-US" dirty="0" smtClean="0"/>
              <a:t> API Explorer, allowing you to inspect and test the generated REST API.</a:t>
            </a:r>
          </a:p>
          <a:p>
            <a:r>
              <a:rPr lang="en-US" dirty="0" smtClean="0"/>
              <a:t>We should be able to see that the REST Endpoint called 'Query' has been added and, upon expanding, reveals the list of REST Query operations defined in the business network tutorial-network</a:t>
            </a:r>
          </a:p>
          <a:p>
            <a:pPr>
              <a:buNone/>
            </a:pPr>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r>
              <a:rPr lang="en-US" dirty="0" smtClean="0"/>
              <a:t>Before we proceed, we need to create some data, to demonstrate queries adequately. Using the sample JSON data provided, create 3 Traders (Participants)and some more Commodities (Assets) using the REST APIs.</a:t>
            </a:r>
          </a:p>
          <a:p>
            <a:pPr>
              <a:buNone/>
            </a:pPr>
            <a:r>
              <a:rPr lang="en-US" dirty="0" smtClean="0"/>
              <a:t>1- First, click on 'Trader' in the REST Explorer, then click on the 'POST' method on /Trader, then scroll down to the Parameter section - create the following Trader instances, in turn:</a:t>
            </a:r>
          </a:p>
          <a:p>
            <a:pPr>
              <a:buNone/>
            </a:pPr>
            <a:r>
              <a:rPr lang="en-US" dirty="0" smtClean="0"/>
              <a:t>{</a:t>
            </a:r>
          </a:p>
          <a:p>
            <a:pPr>
              <a:buNone/>
            </a:pPr>
            <a:r>
              <a:rPr lang="en-US" dirty="0" smtClean="0"/>
              <a:t>  "$class": "</a:t>
            </a:r>
            <a:r>
              <a:rPr lang="en-US" dirty="0" err="1" smtClean="0"/>
              <a:t>org.example.mynetwork.Trader</a:t>
            </a:r>
            <a:r>
              <a:rPr lang="en-US" dirty="0" smtClean="0"/>
              <a:t>",</a:t>
            </a:r>
          </a:p>
          <a:p>
            <a:pPr>
              <a:buNone/>
            </a:pPr>
            <a:r>
              <a:rPr lang="en-US" dirty="0" smtClean="0"/>
              <a:t>  "</a:t>
            </a:r>
            <a:r>
              <a:rPr lang="en-US" dirty="0" err="1" smtClean="0"/>
              <a:t>tradeId</a:t>
            </a:r>
            <a:r>
              <a:rPr lang="en-US" dirty="0" smtClean="0"/>
              <a:t>": "TRADER1",</a:t>
            </a:r>
          </a:p>
          <a:p>
            <a:pPr>
              <a:buNone/>
            </a:pPr>
            <a:r>
              <a:rPr lang="en-US" dirty="0" smtClean="0"/>
              <a:t>  "</a:t>
            </a:r>
            <a:r>
              <a:rPr lang="en-US" dirty="0" err="1" smtClean="0"/>
              <a:t>firstName</a:t>
            </a:r>
            <a:r>
              <a:rPr lang="en-US" dirty="0" smtClean="0"/>
              <a:t>": "Jenny",</a:t>
            </a:r>
          </a:p>
          <a:p>
            <a:pPr>
              <a:buNone/>
            </a:pPr>
            <a:r>
              <a:rPr lang="en-US" dirty="0" smtClean="0"/>
              <a:t>  "</a:t>
            </a:r>
            <a:r>
              <a:rPr lang="en-US" dirty="0" err="1" smtClean="0"/>
              <a:t>lastName</a:t>
            </a:r>
            <a:r>
              <a:rPr lang="en-US" dirty="0" smtClean="0"/>
              <a:t>": "Jones"</a:t>
            </a:r>
          </a:p>
          <a:p>
            <a:pPr>
              <a:buNone/>
            </a:pP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pPr>
              <a:buNone/>
            </a:pPr>
            <a:r>
              <a:rPr lang="en-US" dirty="0" smtClean="0"/>
              <a:t>2- Click 'Try it out' to create the Participant. The 'Response Code' (scroll down) should be 200 (SUCCESS)</a:t>
            </a:r>
          </a:p>
          <a:p>
            <a:pPr>
              <a:buNone/>
            </a:pPr>
            <a:r>
              <a:rPr lang="en-US" dirty="0" smtClean="0"/>
              <a:t>3- Create another trader by copying the following JSON:</a:t>
            </a:r>
          </a:p>
          <a:p>
            <a:pPr>
              <a:buNone/>
            </a:pPr>
            <a:r>
              <a:rPr lang="en-US" dirty="0" smtClean="0"/>
              <a:t>{</a:t>
            </a:r>
          </a:p>
          <a:p>
            <a:pPr>
              <a:buNone/>
            </a:pPr>
            <a:r>
              <a:rPr lang="en-US" dirty="0" smtClean="0"/>
              <a:t>  "$class": "</a:t>
            </a:r>
            <a:r>
              <a:rPr lang="en-US" dirty="0" err="1" smtClean="0"/>
              <a:t>org.example.mynetwork.Trader</a:t>
            </a:r>
            <a:r>
              <a:rPr lang="en-US" dirty="0" smtClean="0"/>
              <a:t>",</a:t>
            </a:r>
          </a:p>
          <a:p>
            <a:pPr>
              <a:buNone/>
            </a:pPr>
            <a:r>
              <a:rPr lang="en-US" dirty="0" smtClean="0"/>
              <a:t>  "</a:t>
            </a:r>
            <a:r>
              <a:rPr lang="en-US" dirty="0" err="1" smtClean="0"/>
              <a:t>tradeId</a:t>
            </a:r>
            <a:r>
              <a:rPr lang="en-US" dirty="0" smtClean="0"/>
              <a:t>": "TRADER2",</a:t>
            </a:r>
          </a:p>
          <a:p>
            <a:pPr>
              <a:buNone/>
            </a:pPr>
            <a:r>
              <a:rPr lang="en-US" dirty="0" smtClean="0"/>
              <a:t>  "</a:t>
            </a:r>
            <a:r>
              <a:rPr lang="en-US" dirty="0" err="1" smtClean="0"/>
              <a:t>firstName</a:t>
            </a:r>
            <a:r>
              <a:rPr lang="en-US" dirty="0" smtClean="0"/>
              <a:t>": "Jack",</a:t>
            </a:r>
          </a:p>
          <a:p>
            <a:pPr>
              <a:buNone/>
            </a:pPr>
            <a:r>
              <a:rPr lang="en-US" dirty="0" smtClean="0"/>
              <a:t>  "</a:t>
            </a:r>
            <a:r>
              <a:rPr lang="en-US" dirty="0" err="1" smtClean="0"/>
              <a:t>lastName</a:t>
            </a:r>
            <a:r>
              <a:rPr lang="en-US" dirty="0" smtClean="0"/>
              <a:t>": "Sock"</a:t>
            </a:r>
          </a:p>
          <a:p>
            <a:pPr>
              <a:buNone/>
            </a:pPr>
            <a:r>
              <a:rPr lang="en-US" dirty="0" smtClean="0"/>
              <a:t>}</a:t>
            </a:r>
          </a:p>
          <a:p>
            <a:pPr>
              <a:buNone/>
            </a:pPr>
            <a:r>
              <a:rPr lang="en-IN" dirty="0" smtClean="0"/>
              <a:t>4- </a:t>
            </a:r>
            <a:r>
              <a:rPr lang="en-US" dirty="0" smtClean="0"/>
              <a:t>Create a third trader by coping the following JSON:</a:t>
            </a:r>
          </a:p>
          <a:p>
            <a:pPr>
              <a:buNone/>
            </a:pPr>
            <a:r>
              <a:rPr lang="en-US" dirty="0" smtClean="0"/>
              <a:t>{</a:t>
            </a:r>
          </a:p>
          <a:p>
            <a:pPr>
              <a:buNone/>
            </a:pPr>
            <a:r>
              <a:rPr lang="en-US" dirty="0" smtClean="0"/>
              <a:t>  "$class": "</a:t>
            </a:r>
            <a:r>
              <a:rPr lang="en-US" dirty="0" err="1" smtClean="0"/>
              <a:t>org.example.mynetwork.Trader</a:t>
            </a:r>
            <a:r>
              <a:rPr lang="en-US" dirty="0" smtClean="0"/>
              <a:t>",</a:t>
            </a:r>
          </a:p>
          <a:p>
            <a:pPr>
              <a:buNone/>
            </a:pPr>
            <a:r>
              <a:rPr lang="en-US" dirty="0" smtClean="0"/>
              <a:t>  "</a:t>
            </a:r>
            <a:r>
              <a:rPr lang="en-US" dirty="0" err="1" smtClean="0"/>
              <a:t>tradeId</a:t>
            </a:r>
            <a:r>
              <a:rPr lang="en-US" dirty="0" smtClean="0"/>
              <a:t>": "TRADER3",</a:t>
            </a:r>
          </a:p>
          <a:p>
            <a:pPr>
              <a:buNone/>
            </a:pPr>
            <a:r>
              <a:rPr lang="en-US" dirty="0" smtClean="0"/>
              <a:t>  "</a:t>
            </a:r>
            <a:r>
              <a:rPr lang="en-US" dirty="0" err="1" smtClean="0"/>
              <a:t>firstName</a:t>
            </a:r>
            <a:r>
              <a:rPr lang="en-US" dirty="0" smtClean="0"/>
              <a:t>": "Rainer",</a:t>
            </a:r>
          </a:p>
          <a:p>
            <a:pPr>
              <a:buNone/>
            </a:pPr>
            <a:r>
              <a:rPr lang="en-US" dirty="0" smtClean="0"/>
              <a:t>  "</a:t>
            </a:r>
            <a:r>
              <a:rPr lang="en-US" dirty="0" err="1" smtClean="0"/>
              <a:t>lastName</a:t>
            </a:r>
            <a:r>
              <a:rPr lang="en-US" dirty="0" smtClean="0"/>
              <a:t>": "Valens"</a:t>
            </a:r>
          </a:p>
          <a:p>
            <a:pPr>
              <a:buNone/>
            </a:pP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85000" lnSpcReduction="20000"/>
          </a:bodyPr>
          <a:lstStyle/>
          <a:p>
            <a:pPr>
              <a:buNone/>
            </a:pPr>
            <a:r>
              <a:rPr lang="en-IN" dirty="0" smtClean="0"/>
              <a:t>5- </a:t>
            </a:r>
            <a:r>
              <a:rPr lang="en-US" dirty="0" smtClean="0"/>
              <a:t>Now scroll up to the top and click on 'Commodity' object in the REST Explorer.</a:t>
            </a:r>
          </a:p>
          <a:p>
            <a:pPr>
              <a:buNone/>
            </a:pPr>
            <a:r>
              <a:rPr lang="en-US" dirty="0" smtClean="0"/>
              <a:t>6- Click on the POST operation and scroll down to the Parameters section: In the same way as above, create two Commodity Asset records (see below) for owners TRADER1 and TRADER2:</a:t>
            </a:r>
          </a:p>
          <a:p>
            <a:pPr>
              <a:buNone/>
            </a:pPr>
            <a:r>
              <a:rPr lang="en-US" dirty="0" smtClean="0"/>
              <a:t>{</a:t>
            </a:r>
          </a:p>
          <a:p>
            <a:pPr>
              <a:buNone/>
            </a:pPr>
            <a:r>
              <a:rPr lang="en-US" dirty="0" smtClean="0"/>
              <a:t>  "$class": "</a:t>
            </a:r>
            <a:r>
              <a:rPr lang="en-US" dirty="0" err="1" smtClean="0"/>
              <a:t>org.example.mynetwork.Commodity</a:t>
            </a:r>
            <a:r>
              <a:rPr lang="en-US" dirty="0" smtClean="0"/>
              <a:t>",</a:t>
            </a:r>
          </a:p>
          <a:p>
            <a:pPr>
              <a:buNone/>
            </a:pPr>
            <a:r>
              <a:rPr lang="en-US" dirty="0" smtClean="0"/>
              <a:t>  "</a:t>
            </a:r>
            <a:r>
              <a:rPr lang="en-US" dirty="0" err="1" smtClean="0"/>
              <a:t>tradingSymbol</a:t>
            </a:r>
            <a:r>
              <a:rPr lang="en-US" dirty="0" smtClean="0"/>
              <a:t>": "EMA",</a:t>
            </a:r>
          </a:p>
          <a:p>
            <a:pPr>
              <a:buNone/>
            </a:pPr>
            <a:r>
              <a:rPr lang="en-US" dirty="0" smtClean="0"/>
              <a:t>  "description": "Corn",</a:t>
            </a:r>
          </a:p>
          <a:p>
            <a:pPr>
              <a:buNone/>
            </a:pPr>
            <a:r>
              <a:rPr lang="en-US" dirty="0" smtClean="0"/>
              <a:t>  "</a:t>
            </a:r>
            <a:r>
              <a:rPr lang="en-US" dirty="0" err="1" smtClean="0"/>
              <a:t>mainExchange</a:t>
            </a:r>
            <a:r>
              <a:rPr lang="en-US" dirty="0" smtClean="0"/>
              <a:t>": "EURONEXT",</a:t>
            </a:r>
          </a:p>
          <a:p>
            <a:pPr>
              <a:buNone/>
            </a:pPr>
            <a:r>
              <a:rPr lang="en-US" dirty="0" smtClean="0"/>
              <a:t>  "quantity": 10,</a:t>
            </a:r>
          </a:p>
          <a:p>
            <a:pPr>
              <a:buNone/>
            </a:pPr>
            <a:r>
              <a:rPr lang="en-US" dirty="0" smtClean="0"/>
              <a:t>  "owner": "resource:org.example.mynetwork.Trader#TRADER1"</a:t>
            </a:r>
          </a:p>
          <a:p>
            <a:pPr>
              <a:buNone/>
            </a:pP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buNone/>
            </a:pPr>
            <a:r>
              <a:rPr lang="en-US" dirty="0" smtClean="0"/>
              <a:t>{</a:t>
            </a:r>
          </a:p>
          <a:p>
            <a:pPr>
              <a:buNone/>
            </a:pPr>
            <a:r>
              <a:rPr lang="en-US" dirty="0" smtClean="0"/>
              <a:t>  "$class": "</a:t>
            </a:r>
            <a:r>
              <a:rPr lang="en-US" dirty="0" err="1" smtClean="0"/>
              <a:t>org.example.mynetwork.Commodity</a:t>
            </a:r>
            <a:r>
              <a:rPr lang="en-US" dirty="0" smtClean="0"/>
              <a:t>",</a:t>
            </a:r>
          </a:p>
          <a:p>
            <a:pPr>
              <a:buNone/>
            </a:pPr>
            <a:r>
              <a:rPr lang="en-US" dirty="0" smtClean="0"/>
              <a:t>  "</a:t>
            </a:r>
            <a:r>
              <a:rPr lang="en-US" dirty="0" err="1" smtClean="0"/>
              <a:t>tradingSymbol</a:t>
            </a:r>
            <a:r>
              <a:rPr lang="en-US" dirty="0" smtClean="0"/>
              <a:t>": "CC",</a:t>
            </a:r>
          </a:p>
          <a:p>
            <a:pPr>
              <a:buNone/>
            </a:pPr>
            <a:r>
              <a:rPr lang="en-US" dirty="0" smtClean="0"/>
              <a:t>  "description": "Cocoa",</a:t>
            </a:r>
          </a:p>
          <a:p>
            <a:pPr>
              <a:buNone/>
            </a:pPr>
            <a:r>
              <a:rPr lang="en-US" dirty="0" smtClean="0"/>
              <a:t>  "</a:t>
            </a:r>
            <a:r>
              <a:rPr lang="en-US" dirty="0" err="1" smtClean="0"/>
              <a:t>mainExchange</a:t>
            </a:r>
            <a:r>
              <a:rPr lang="en-US" dirty="0" smtClean="0"/>
              <a:t>": "ICE",</a:t>
            </a:r>
          </a:p>
          <a:p>
            <a:pPr>
              <a:buNone/>
            </a:pPr>
            <a:r>
              <a:rPr lang="en-US" dirty="0" smtClean="0"/>
              <a:t>  "quantity": 80,</a:t>
            </a:r>
          </a:p>
          <a:p>
            <a:pPr>
              <a:buNone/>
            </a:pPr>
            <a:r>
              <a:rPr lang="en-US" dirty="0" smtClean="0"/>
              <a:t>  "owner": "resource:org.example.mynetwork.Trader#TRADER2"</a:t>
            </a:r>
          </a:p>
          <a:p>
            <a:pPr>
              <a:buNone/>
            </a:pP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a:t>
            </a:r>
            <a:r>
              <a:rPr lang="en-US" dirty="0" smtClean="0"/>
              <a:t>his </a:t>
            </a:r>
            <a:r>
              <a:rPr lang="en-US" dirty="0" smtClean="0"/>
              <a:t>tutorial, we will build on the Lab 6 network, extending it to demonstrate queries. The native query language can filter results returned using criteria and can be invoked in transactions to perform operations, such as updating or removing assets on result sets.</a:t>
            </a:r>
          </a:p>
          <a:p>
            <a:r>
              <a:rPr lang="en-US" dirty="0" smtClean="0"/>
              <a:t>Queries are defined in a query file (.</a:t>
            </a:r>
            <a:r>
              <a:rPr lang="en-US" dirty="0" err="1" smtClean="0"/>
              <a:t>qry</a:t>
            </a:r>
            <a:r>
              <a:rPr lang="en-US" dirty="0" smtClean="0"/>
              <a:t>) in the parent directory of the business network definition. Queries contain a WHERE clause, which defines the criteria by which assets or participants are selected.</a:t>
            </a:r>
          </a:p>
          <a:p>
            <a:r>
              <a:rPr lang="en-US" dirty="0" smtClean="0"/>
              <a:t>This tutorial uses the tutorial-network business network developed and deployed in the  Lab 6 network.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Seven: Perform queries using the commodity trading REST API explorer</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Now that we have some Assets and Participants, we can test out some queries using the generated Query REST operations.</a:t>
            </a:r>
          </a:p>
          <a:p>
            <a:r>
              <a:rPr lang="en-US" b="1" dirty="0" smtClean="0"/>
              <a:t>Perform a simple REST query</a:t>
            </a:r>
          </a:p>
          <a:p>
            <a:r>
              <a:rPr lang="en-US" dirty="0" smtClean="0"/>
              <a:t>Now that we have assets and participants, we can try out some queries.</a:t>
            </a:r>
          </a:p>
          <a:p>
            <a:r>
              <a:rPr lang="en-US" dirty="0" smtClean="0"/>
              <a:t>The simplest REST query we can try out first is our named query </a:t>
            </a:r>
            <a:r>
              <a:rPr lang="en-US" dirty="0" err="1" smtClean="0"/>
              <a:t>selectCommodities</a:t>
            </a:r>
            <a:r>
              <a:rPr lang="en-US" dirty="0" smtClean="0"/>
              <a:t>.</a:t>
            </a:r>
          </a:p>
          <a:p>
            <a:r>
              <a:rPr lang="en-US" dirty="0" smtClean="0"/>
              <a:t>Expand the 'Query' REST Endpoint and you will see the named queries we defined in our model.</a:t>
            </a:r>
          </a:p>
          <a:p>
            <a:r>
              <a:rPr lang="en-US" dirty="0" smtClean="0"/>
              <a:t>These queries are now exposed as REST queries and for which a /GET operation is generated, Note that the description of the query (that we defined in our model definition) is shown on the right hand side.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1- Expand the </a:t>
            </a:r>
            <a:r>
              <a:rPr lang="en-US" dirty="0" err="1" smtClean="0"/>
              <a:t>selectCommodities</a:t>
            </a:r>
            <a:r>
              <a:rPr lang="en-US" dirty="0" smtClean="0"/>
              <a:t> query.</a:t>
            </a:r>
          </a:p>
          <a:p>
            <a:pPr>
              <a:buNone/>
            </a:pPr>
            <a:r>
              <a:rPr lang="en-US" dirty="0" smtClean="0"/>
              <a:t>2- Click the 'Try it Out' button.</a:t>
            </a:r>
          </a:p>
          <a:p>
            <a:endParaRPr lang="en-US" dirty="0"/>
          </a:p>
        </p:txBody>
      </p:sp>
      <p:pic>
        <p:nvPicPr>
          <p:cNvPr id="1026" name="Picture 2"/>
          <p:cNvPicPr>
            <a:picLocks noChangeAspect="1" noChangeArrowheads="1"/>
          </p:cNvPicPr>
          <p:nvPr/>
        </p:nvPicPr>
        <p:blipFill>
          <a:blip r:embed="rId2"/>
          <a:srcRect l="26940" t="10417" r="19766" b="10417"/>
          <a:stretch>
            <a:fillRect/>
          </a:stretch>
        </p:blipFill>
        <p:spPr bwMode="auto">
          <a:xfrm>
            <a:off x="0" y="1752600"/>
            <a:ext cx="8686800" cy="6172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b="1" dirty="0" smtClean="0"/>
              <a:t>Perform Filtered REST Queries – </a:t>
            </a:r>
            <a:endParaRPr lang="en-US" dirty="0" smtClean="0"/>
          </a:p>
          <a:p>
            <a:r>
              <a:rPr lang="en-US" dirty="0" smtClean="0"/>
              <a:t>Let's select all Commodities by their Exchange - for example 'EURONEXT' main exchange.</a:t>
            </a:r>
          </a:p>
          <a:p>
            <a:pPr>
              <a:buNone/>
            </a:pPr>
            <a:r>
              <a:rPr lang="en-US" dirty="0" smtClean="0"/>
              <a:t>1- Expand query Endpoint '</a:t>
            </a:r>
            <a:r>
              <a:rPr lang="en-US" dirty="0" err="1" smtClean="0"/>
              <a:t>selectCommoditiesByExchange</a:t>
            </a:r>
            <a:r>
              <a:rPr lang="en-US" dirty="0" smtClean="0"/>
              <a:t>' and scroll to the 'Parameters' section.</a:t>
            </a:r>
          </a:p>
          <a:p>
            <a:pPr>
              <a:buNone/>
            </a:pPr>
            <a:r>
              <a:rPr lang="en-US" dirty="0" smtClean="0"/>
              <a:t>2- Enter 'EURONEXT' in the 'Exchange' parameter.</a:t>
            </a:r>
          </a:p>
          <a:p>
            <a:pPr>
              <a:buNone/>
            </a:pPr>
            <a:r>
              <a:rPr lang="en-US" dirty="0" smtClean="0"/>
              <a:t>3- Click 'Try it Out'.</a:t>
            </a:r>
          </a:p>
          <a:p>
            <a:r>
              <a:rPr lang="en-US" dirty="0" smtClean="0"/>
              <a:t>The results reveal that only those Commodities with an Exchange of 'EURONEXT' are shown in the response body</a:t>
            </a:r>
          </a:p>
          <a:p>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000" b="1" dirty="0" smtClean="0"/>
              <a:t>Perform Transaction update using results from named Query</a:t>
            </a:r>
          </a:p>
          <a:p>
            <a:r>
              <a:rPr lang="en-US" sz="2000" dirty="0" smtClean="0"/>
              <a:t>Finally, you will recall we had defined a simple query that filters Commodities with a Quantity greater than 60 in our query file. Queries are very powerful, when used in transaction functions, as using queries allows transaction logic to set up the set of assets or participants to perform updates on, or for creating remove actions for example.</a:t>
            </a:r>
          </a:p>
          <a:p>
            <a:endParaRPr lang="en-IN" sz="2000" dirty="0" smtClean="0"/>
          </a:p>
          <a:p>
            <a:endParaRPr lang="en-IN" sz="2000" dirty="0" smtClean="0"/>
          </a:p>
          <a:p>
            <a:endParaRPr lang="en-IN" sz="2000" dirty="0" smtClean="0"/>
          </a:p>
          <a:p>
            <a:endParaRPr lang="en-IN" sz="2000" dirty="0" smtClean="0"/>
          </a:p>
          <a:p>
            <a:endParaRPr lang="en-IN" sz="2000" dirty="0" smtClean="0"/>
          </a:p>
          <a:p>
            <a:r>
              <a:rPr lang="en-US" sz="2000" dirty="0" smtClean="0"/>
              <a:t>We use the </a:t>
            </a:r>
            <a:r>
              <a:rPr lang="en-US" sz="2000" dirty="0" err="1" smtClean="0"/>
              <a:t>selectCommoditiesWithHighQuantity</a:t>
            </a:r>
            <a:r>
              <a:rPr lang="en-US" sz="2000" dirty="0" smtClean="0"/>
              <a:t> query in the </a:t>
            </a:r>
            <a:r>
              <a:rPr lang="en-US" sz="2000" dirty="0" err="1" smtClean="0"/>
              <a:t>removeHighQuantityCommodities</a:t>
            </a:r>
            <a:r>
              <a:rPr lang="en-US" sz="2000" dirty="0" smtClean="0"/>
              <a:t> transaction. If you execute this /GET operation in the REST Explorer, you'll see it selects only those assets greater than 60 in quantity.</a:t>
            </a:r>
            <a:endParaRPr lang="en-US" sz="2000" dirty="0"/>
          </a:p>
        </p:txBody>
      </p:sp>
      <p:pic>
        <p:nvPicPr>
          <p:cNvPr id="2050" name="Picture 2"/>
          <p:cNvPicPr>
            <a:picLocks noChangeAspect="1" noChangeArrowheads="1"/>
          </p:cNvPicPr>
          <p:nvPr/>
        </p:nvPicPr>
        <p:blipFill>
          <a:blip r:embed="rId2"/>
          <a:srcRect l="27526" t="43750" r="39092" b="41667"/>
          <a:stretch>
            <a:fillRect/>
          </a:stretch>
        </p:blipFill>
        <p:spPr bwMode="auto">
          <a:xfrm>
            <a:off x="2362200" y="2743200"/>
            <a:ext cx="4343400" cy="1066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r>
              <a:rPr lang="en-US" sz="2000" dirty="0" smtClean="0"/>
              <a:t>Now let's use the query to perform a removal of high quantity Commodities.</a:t>
            </a:r>
          </a:p>
          <a:p>
            <a:r>
              <a:rPr lang="en-US" sz="2000" dirty="0" smtClean="0"/>
              <a:t>First check for yourself how many Commodities are present (use the 'Commodity' /GET operation) and you should see at least two Commodities, one of which (Cocoa) has a quantity &gt; 60.</a:t>
            </a:r>
          </a:p>
          <a:p>
            <a:r>
              <a:rPr lang="en-US" sz="2000" dirty="0" smtClean="0"/>
              <a:t/>
            </a:r>
            <a:br>
              <a:rPr lang="en-US" sz="2000" dirty="0" smtClean="0"/>
            </a:br>
            <a:r>
              <a:rPr lang="en-US" sz="2000" dirty="0" smtClean="0"/>
              <a:t>Let's check out the actual query, by clicking on the REST Endpoint /</a:t>
            </a:r>
            <a:r>
              <a:rPr lang="en-US" sz="2000" dirty="0" err="1" smtClean="0"/>
              <a:t>selectCommoditiesWithHighQuantity</a:t>
            </a:r>
            <a:r>
              <a:rPr lang="en-US" sz="2000" dirty="0" smtClean="0"/>
              <a:t> and click /GET then scroll down to 'Try it Out' - there should be one Commodity that meets the criteria.</a:t>
            </a:r>
            <a:endParaRPr lang="en-US" sz="2000" dirty="0"/>
          </a:p>
        </p:txBody>
      </p:sp>
      <p:pic>
        <p:nvPicPr>
          <p:cNvPr id="3074" name="Picture 2"/>
          <p:cNvPicPr>
            <a:picLocks noChangeAspect="1" noChangeArrowheads="1"/>
          </p:cNvPicPr>
          <p:nvPr/>
        </p:nvPicPr>
        <p:blipFill>
          <a:blip r:embed="rId2"/>
          <a:srcRect l="27526" t="41667" r="23280" b="29167"/>
          <a:stretch>
            <a:fillRect/>
          </a:stretch>
        </p:blipFill>
        <p:spPr bwMode="auto">
          <a:xfrm>
            <a:off x="1219200" y="533400"/>
            <a:ext cx="6400800" cy="2133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000" dirty="0" smtClean="0"/>
              <a:t>OK. Now let's execute a REST transaction, that uses our 'High Quantity' query definition to decide which Commodities to remove.</a:t>
            </a:r>
          </a:p>
          <a:p>
            <a:r>
              <a:rPr lang="en-US" sz="2000" dirty="0" smtClean="0"/>
              <a:t>Click on the </a:t>
            </a:r>
            <a:r>
              <a:rPr lang="en-US" sz="2000" dirty="0" err="1" smtClean="0"/>
              <a:t>RemoveHighQuantityCommodities</a:t>
            </a:r>
            <a:r>
              <a:rPr lang="en-US" sz="2000" dirty="0" smtClean="0"/>
              <a:t> REST Endpoint to reveal the /POST operation for same.</a:t>
            </a:r>
          </a:p>
          <a:p>
            <a:r>
              <a:rPr lang="en-US" sz="2000" dirty="0" smtClean="0"/>
              <a:t>Click on POST, scroll down to the Parameter section and click 'Try it Out' - note: you do </a:t>
            </a:r>
            <a:r>
              <a:rPr lang="en-US" sz="2000" i="1" dirty="0" smtClean="0"/>
              <a:t>not</a:t>
            </a:r>
            <a:r>
              <a:rPr lang="en-US" sz="2000" dirty="0" smtClean="0"/>
              <a:t> have to enter any data in the 'data' section.</a:t>
            </a:r>
          </a:p>
          <a:p>
            <a:r>
              <a:rPr lang="en-US" sz="2000" dirty="0" smtClean="0"/>
              <a:t>Scroll down and you should see a </a:t>
            </a:r>
            <a:r>
              <a:rPr lang="en-US" sz="2000" dirty="0" err="1" smtClean="0"/>
              <a:t>transactionId</a:t>
            </a:r>
            <a:r>
              <a:rPr lang="en-US" sz="2000" dirty="0" smtClean="0"/>
              <a:t> which represents the 'remove' invocation (itself a blockchain transaction) inside of the transaction processor function and which will update the world state - the Response Code should be 200</a:t>
            </a:r>
          </a:p>
          <a:p>
            <a:r>
              <a:rPr lang="en-US" sz="2000" dirty="0" smtClean="0"/>
              <a:t>Finally, let's verify our Commodities status. Return to the 'Commodity' REST Operations and once again perform a /GET operation....'Try it Out'.</a:t>
            </a:r>
          </a:p>
          <a:p>
            <a:r>
              <a:rPr lang="en-US" sz="2000" dirty="0" smtClean="0"/>
              <a:t>The results should show that the Commodity asset 'Cocoa' has now gone, </a:t>
            </a:r>
            <a:r>
              <a:rPr lang="en-US" sz="2000" dirty="0" err="1" smtClean="0"/>
              <a:t>ie</a:t>
            </a:r>
            <a:r>
              <a:rPr lang="en-US" sz="2000" dirty="0" smtClean="0"/>
              <a:t> only those Commodity assets with a quantity &lt;= 60 still remain, </a:t>
            </a:r>
            <a:r>
              <a:rPr lang="en-US" sz="2000" dirty="0" err="1" smtClean="0"/>
              <a:t>ie</a:t>
            </a:r>
            <a:r>
              <a:rPr lang="en-US" sz="2000" dirty="0" smtClean="0"/>
              <a:t> asset 'Corn' in our example. The named query fed the transaction update (to remove high quantity Commodities) and which was executed in business logic.</a:t>
            </a:r>
          </a:p>
          <a:p>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000" dirty="0" smtClean="0"/>
              <a:t>Congratulations!</a:t>
            </a:r>
          </a:p>
          <a:p>
            <a:r>
              <a:rPr lang="en-US" sz="2000" dirty="0" smtClean="0"/>
              <a:t>Well done, you've now completed this tutorial and we hope you now have a much better idea of the power of queries in Composer. You can start creating/building your own queries (or modifying the existing queries and adding associated data to this business network - note: you would need to re-deploy any query changes) to try out!</a:t>
            </a: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One: Updating the business network</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business network created in the Lab 6 ,must be updated. The updated business network contains two events and an additional transactions.</a:t>
            </a:r>
          </a:p>
          <a:p>
            <a:r>
              <a:rPr lang="en-US" b="1" dirty="0" smtClean="0"/>
              <a:t>Update the model file</a:t>
            </a:r>
          </a:p>
          <a:p>
            <a:r>
              <a:rPr lang="en-US" dirty="0" smtClean="0"/>
              <a:t>The model file must be updated to contain events and a new transaction.</a:t>
            </a:r>
          </a:p>
          <a:p>
            <a:pPr>
              <a:buNone/>
            </a:pPr>
            <a:r>
              <a:rPr lang="en-US" dirty="0" smtClean="0"/>
              <a:t>1- Open the model (.</a:t>
            </a:r>
            <a:r>
              <a:rPr lang="en-US" dirty="0" err="1" smtClean="0"/>
              <a:t>cto</a:t>
            </a:r>
            <a:r>
              <a:rPr lang="en-US" dirty="0" smtClean="0"/>
              <a:t>) file for the tutorial-network.</a:t>
            </a:r>
          </a:p>
          <a:p>
            <a:pPr>
              <a:buNone/>
            </a:pPr>
            <a:r>
              <a:rPr lang="en-US" dirty="0" smtClean="0"/>
              <a:t>2- Add the following events and transaction to the model:</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lnSpcReduction="10000"/>
          </a:bodyPr>
          <a:lstStyle/>
          <a:p>
            <a:pPr>
              <a:buNone/>
            </a:pPr>
            <a:r>
              <a:rPr lang="en-US" dirty="0" smtClean="0"/>
              <a:t>event </a:t>
            </a:r>
            <a:r>
              <a:rPr lang="en-US" dirty="0" err="1" smtClean="0"/>
              <a:t>TradeNotification</a:t>
            </a:r>
            <a:r>
              <a:rPr lang="en-US" dirty="0" smtClean="0"/>
              <a:t> {</a:t>
            </a:r>
          </a:p>
          <a:p>
            <a:pPr>
              <a:buNone/>
            </a:pPr>
            <a:r>
              <a:rPr lang="en-US" dirty="0" smtClean="0"/>
              <a:t>    --&gt; Commodity </a:t>
            </a:r>
            <a:r>
              <a:rPr lang="en-US" dirty="0" err="1" smtClean="0"/>
              <a:t>commodity</a:t>
            </a:r>
            <a:endParaRPr lang="en-US" dirty="0" smtClean="0"/>
          </a:p>
          <a:p>
            <a:pPr>
              <a:buNone/>
            </a:pPr>
            <a:r>
              <a:rPr lang="en-US" dirty="0" smtClean="0"/>
              <a:t>}</a:t>
            </a:r>
          </a:p>
          <a:p>
            <a:pPr>
              <a:buNone/>
            </a:pPr>
            <a:endParaRPr lang="en-US" dirty="0" smtClean="0"/>
          </a:p>
          <a:p>
            <a:pPr>
              <a:buNone/>
            </a:pPr>
            <a:r>
              <a:rPr lang="en-US" dirty="0" smtClean="0"/>
              <a:t>transaction </a:t>
            </a:r>
            <a:r>
              <a:rPr lang="en-US" dirty="0" err="1" smtClean="0"/>
              <a:t>RemoveHighQuantityCommodities</a:t>
            </a:r>
            <a:r>
              <a:rPr lang="en-US" dirty="0" smtClean="0"/>
              <a:t> {</a:t>
            </a:r>
          </a:p>
          <a:p>
            <a:pPr>
              <a:buNone/>
            </a:pPr>
            <a:r>
              <a:rPr lang="en-US" dirty="0" smtClean="0"/>
              <a:t>}</a:t>
            </a:r>
          </a:p>
          <a:p>
            <a:pPr>
              <a:buNone/>
            </a:pPr>
            <a:endParaRPr lang="en-US" dirty="0" smtClean="0"/>
          </a:p>
          <a:p>
            <a:pPr>
              <a:buNone/>
            </a:pPr>
            <a:r>
              <a:rPr lang="en-US" dirty="0" smtClean="0"/>
              <a:t>event </a:t>
            </a:r>
            <a:r>
              <a:rPr lang="en-US" dirty="0" err="1" smtClean="0"/>
              <a:t>RemoveNotification</a:t>
            </a:r>
            <a:r>
              <a:rPr lang="en-US" dirty="0" smtClean="0"/>
              <a:t> {</a:t>
            </a:r>
          </a:p>
          <a:p>
            <a:pPr>
              <a:buNone/>
            </a:pPr>
            <a:r>
              <a:rPr lang="en-US" dirty="0" smtClean="0"/>
              <a:t>    --&gt; Commodity </a:t>
            </a:r>
            <a:r>
              <a:rPr lang="en-US" dirty="0" err="1" smtClean="0"/>
              <a:t>commodity</a:t>
            </a:r>
            <a:endParaRPr lang="en-US" dirty="0" smtClean="0"/>
          </a:p>
          <a:p>
            <a:pPr>
              <a:buNone/>
            </a:pPr>
            <a:r>
              <a:rPr lang="en-US" dirty="0" smtClean="0"/>
              <a:t>}</a:t>
            </a:r>
          </a:p>
          <a:p>
            <a:pPr>
              <a:buNone/>
            </a:pPr>
            <a:r>
              <a:rPr lang="en-US" dirty="0" smtClean="0"/>
              <a:t>3- Save the changes to your model.</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47500" lnSpcReduction="20000"/>
          </a:bodyPr>
          <a:lstStyle/>
          <a:p>
            <a:r>
              <a:rPr lang="en-US" b="1" dirty="0" smtClean="0"/>
              <a:t>Update transaction logic to use queries and events</a:t>
            </a:r>
          </a:p>
          <a:p>
            <a:r>
              <a:rPr lang="en-US" dirty="0" smtClean="0"/>
              <a:t>Now that the domain model has been updated, we can write the additional business logic that gets executed when a transaction is submitted for processing. In this tutorial we have added events and queries to the business logic below.</a:t>
            </a:r>
          </a:p>
          <a:p>
            <a:pPr>
              <a:buNone/>
            </a:pPr>
            <a:r>
              <a:rPr lang="en-US" dirty="0" smtClean="0"/>
              <a:t>1- Open the transaction processor function file lib/logic.js.</a:t>
            </a:r>
          </a:p>
          <a:p>
            <a:pPr>
              <a:buNone/>
            </a:pPr>
            <a:r>
              <a:rPr lang="en-US" dirty="0" smtClean="0"/>
              <a:t>2- Replace the transaction logic with the following JavaScript:</a:t>
            </a:r>
          </a:p>
          <a:p>
            <a:pPr>
              <a:buNone/>
            </a:pPr>
            <a:endParaRPr lang="en-IN" dirty="0" smtClean="0"/>
          </a:p>
          <a:p>
            <a:pPr>
              <a:buNone/>
            </a:pPr>
            <a:endParaRPr lang="en-US" dirty="0" smtClean="0"/>
          </a:p>
          <a:p>
            <a:pPr>
              <a:buNone/>
            </a:pPr>
            <a:r>
              <a:rPr lang="en-US" dirty="0" smtClean="0"/>
              <a:t>/**</a:t>
            </a:r>
          </a:p>
          <a:p>
            <a:pPr>
              <a:buNone/>
            </a:pPr>
            <a:r>
              <a:rPr lang="en-US" dirty="0" smtClean="0"/>
              <a:t> * Track the trade of a commodity from one trader to another</a:t>
            </a:r>
          </a:p>
          <a:p>
            <a:pPr>
              <a:buNone/>
            </a:pPr>
            <a:r>
              <a:rPr lang="en-US" dirty="0" smtClean="0"/>
              <a:t> * @</a:t>
            </a:r>
            <a:r>
              <a:rPr lang="en-US" dirty="0" err="1" smtClean="0"/>
              <a:t>param</a:t>
            </a:r>
            <a:r>
              <a:rPr lang="en-US" dirty="0" smtClean="0"/>
              <a:t> {</a:t>
            </a:r>
            <a:r>
              <a:rPr lang="en-US" dirty="0" err="1" smtClean="0"/>
              <a:t>org.example.mynetwork.Trade</a:t>
            </a:r>
            <a:r>
              <a:rPr lang="en-US" dirty="0" smtClean="0"/>
              <a:t>} trade - the trade to be processed</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tradeCommodity</a:t>
            </a:r>
            <a:r>
              <a:rPr lang="en-US" dirty="0" smtClean="0"/>
              <a:t>(trade) {</a:t>
            </a:r>
          </a:p>
          <a:p>
            <a:pPr>
              <a:buNone/>
            </a:pPr>
            <a:endParaRPr lang="en-US" dirty="0" smtClean="0"/>
          </a:p>
          <a:p>
            <a:pPr>
              <a:buNone/>
            </a:pPr>
            <a:r>
              <a:rPr lang="en-US" dirty="0" smtClean="0"/>
              <a:t>    // set the new owner of the commodity</a:t>
            </a:r>
          </a:p>
          <a:p>
            <a:pPr>
              <a:buNone/>
            </a:pPr>
            <a:r>
              <a:rPr lang="en-US" dirty="0" smtClean="0"/>
              <a:t>    </a:t>
            </a:r>
            <a:r>
              <a:rPr lang="en-US" dirty="0" err="1" smtClean="0"/>
              <a:t>trade.commodity.owner</a:t>
            </a:r>
            <a:r>
              <a:rPr lang="en-US" dirty="0" smtClean="0"/>
              <a:t> = </a:t>
            </a:r>
            <a:r>
              <a:rPr lang="en-US" dirty="0" err="1" smtClean="0"/>
              <a:t>trade.newOwner</a:t>
            </a:r>
            <a:r>
              <a:rPr lang="en-US" dirty="0" smtClean="0"/>
              <a:t>;</a:t>
            </a:r>
          </a:p>
          <a:p>
            <a:pPr>
              <a:buNone/>
            </a:pPr>
            <a:r>
              <a:rPr lang="en-US" dirty="0" smtClean="0"/>
              <a:t>    let </a:t>
            </a:r>
            <a:r>
              <a:rPr lang="en-US" dirty="0" err="1" smtClean="0"/>
              <a:t>assetRegistry</a:t>
            </a:r>
            <a:r>
              <a:rPr lang="en-US" dirty="0" smtClean="0"/>
              <a:t> = await </a:t>
            </a:r>
            <a:r>
              <a:rPr lang="en-US" dirty="0" err="1" smtClean="0"/>
              <a:t>getAssetRegistry</a:t>
            </a:r>
            <a:r>
              <a:rPr lang="en-US" dirty="0" smtClean="0"/>
              <a:t>('</a:t>
            </a:r>
            <a:r>
              <a:rPr lang="en-US" dirty="0" err="1" smtClean="0"/>
              <a:t>org.example.mynetwork.Commodity</a:t>
            </a:r>
            <a:r>
              <a:rPr lang="en-US" dirty="0" smtClean="0"/>
              <a:t>');</a:t>
            </a:r>
          </a:p>
          <a:p>
            <a:pPr>
              <a:buNone/>
            </a:pPr>
            <a:endParaRPr lang="en-US" dirty="0" smtClean="0"/>
          </a:p>
          <a:p>
            <a:pPr>
              <a:buNone/>
            </a:pPr>
            <a:r>
              <a:rPr lang="en-US" dirty="0" smtClean="0"/>
              <a:t>    // emit a notification that a trade has occurred</a:t>
            </a:r>
          </a:p>
          <a:p>
            <a:pPr>
              <a:buNone/>
            </a:pPr>
            <a:r>
              <a:rPr lang="en-US" dirty="0" smtClean="0"/>
              <a:t>    let </a:t>
            </a:r>
            <a:r>
              <a:rPr lang="en-US" dirty="0" err="1" smtClean="0"/>
              <a:t>tradeNotification</a:t>
            </a:r>
            <a:r>
              <a:rPr lang="en-US" dirty="0" smtClean="0"/>
              <a:t> = </a:t>
            </a:r>
            <a:r>
              <a:rPr lang="en-US" dirty="0" err="1" smtClean="0"/>
              <a:t>getFactory</a:t>
            </a:r>
            <a:r>
              <a:rPr lang="en-US" dirty="0" smtClean="0"/>
              <a:t>().</a:t>
            </a:r>
            <a:r>
              <a:rPr lang="en-US" dirty="0" err="1" smtClean="0"/>
              <a:t>newEvent</a:t>
            </a:r>
            <a:r>
              <a:rPr lang="en-US" dirty="0" smtClean="0"/>
              <a:t>('</a:t>
            </a:r>
            <a:r>
              <a:rPr lang="en-US" dirty="0" err="1" smtClean="0"/>
              <a:t>org.example.mynetwork</a:t>
            </a:r>
            <a:r>
              <a:rPr lang="en-US" dirty="0" smtClean="0"/>
              <a:t>', '</a:t>
            </a:r>
            <a:r>
              <a:rPr lang="en-US" dirty="0" err="1" smtClean="0"/>
              <a:t>TradeNotification</a:t>
            </a:r>
            <a:r>
              <a:rPr lang="en-US" dirty="0" smtClean="0"/>
              <a:t>');</a:t>
            </a:r>
          </a:p>
          <a:p>
            <a:pPr>
              <a:buNone/>
            </a:pPr>
            <a:r>
              <a:rPr lang="en-US" dirty="0" smtClean="0"/>
              <a:t>    </a:t>
            </a:r>
            <a:r>
              <a:rPr lang="en-US" dirty="0" err="1" smtClean="0"/>
              <a:t>tradeNotification.commodity</a:t>
            </a:r>
            <a:r>
              <a:rPr lang="en-US" dirty="0" smtClean="0"/>
              <a:t> = </a:t>
            </a:r>
            <a:r>
              <a:rPr lang="en-US" dirty="0" err="1" smtClean="0"/>
              <a:t>trade.commodity</a:t>
            </a:r>
            <a:r>
              <a:rPr lang="en-US" dirty="0" smtClean="0"/>
              <a:t>;</a:t>
            </a:r>
          </a:p>
          <a:p>
            <a:pPr>
              <a:buNone/>
            </a:pPr>
            <a:r>
              <a:rPr lang="en-US" dirty="0" smtClean="0"/>
              <a:t>    emit(</a:t>
            </a:r>
            <a:r>
              <a:rPr lang="en-US" dirty="0" err="1" smtClean="0"/>
              <a:t>tradeNotification</a:t>
            </a:r>
            <a:r>
              <a:rPr lang="en-US" dirty="0" smtClean="0"/>
              <a:t>);</a:t>
            </a:r>
          </a:p>
          <a:p>
            <a:pPr>
              <a:buNone/>
            </a:pPr>
            <a:endParaRPr lang="en-US" dirty="0" smtClean="0"/>
          </a:p>
          <a:p>
            <a:pPr>
              <a:buNone/>
            </a:pPr>
            <a:r>
              <a:rPr lang="en-US" dirty="0" smtClean="0"/>
              <a:t>    // persist the state of the commodity</a:t>
            </a:r>
          </a:p>
          <a:p>
            <a:pPr>
              <a:buNone/>
            </a:pPr>
            <a:r>
              <a:rPr lang="en-US" dirty="0" smtClean="0"/>
              <a:t>    await </a:t>
            </a:r>
            <a:r>
              <a:rPr lang="en-US" dirty="0" err="1" smtClean="0"/>
              <a:t>assetRegistry.update</a:t>
            </a:r>
            <a:r>
              <a:rPr lang="en-US" dirty="0" smtClean="0"/>
              <a:t>(</a:t>
            </a:r>
            <a:r>
              <a:rPr lang="en-US" dirty="0" err="1" smtClean="0"/>
              <a:t>trade.commodity</a:t>
            </a:r>
            <a:r>
              <a:rPr lang="en-US" dirty="0" smtClean="0"/>
              <a:t>);</a:t>
            </a:r>
          </a:p>
          <a:p>
            <a:pPr>
              <a:buNone/>
            </a:pPr>
            <a:r>
              <a:rPr lang="en-US" dirty="0" smtClean="0"/>
              <a:t>}</a:t>
            </a:r>
          </a:p>
          <a:p>
            <a:pPr>
              <a:buNone/>
            </a:pP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buNone/>
            </a:pPr>
            <a:endParaRPr lang="en-US" dirty="0" smtClean="0"/>
          </a:p>
          <a:p>
            <a:pPr>
              <a:buNone/>
            </a:pPr>
            <a:r>
              <a:rPr lang="en-US" dirty="0" smtClean="0"/>
              <a:t>/**</a:t>
            </a:r>
          </a:p>
          <a:p>
            <a:pPr>
              <a:buNone/>
            </a:pPr>
            <a:r>
              <a:rPr lang="en-US" dirty="0" smtClean="0"/>
              <a:t> * Remove all high volume commodities</a:t>
            </a:r>
          </a:p>
          <a:p>
            <a:pPr>
              <a:buNone/>
            </a:pPr>
            <a:r>
              <a:rPr lang="en-US" dirty="0" smtClean="0"/>
              <a:t> * @</a:t>
            </a:r>
            <a:r>
              <a:rPr lang="en-US" dirty="0" err="1" smtClean="0"/>
              <a:t>param</a:t>
            </a:r>
            <a:r>
              <a:rPr lang="en-US" dirty="0" smtClean="0"/>
              <a:t> {</a:t>
            </a:r>
            <a:r>
              <a:rPr lang="en-US" dirty="0" err="1" smtClean="0"/>
              <a:t>org.example.mynetwork.RemoveHighQuantityCommodities</a:t>
            </a:r>
            <a:r>
              <a:rPr lang="en-US" dirty="0" smtClean="0"/>
              <a:t>} remove - the remove to be processed</a:t>
            </a:r>
          </a:p>
          <a:p>
            <a:pPr>
              <a:buNone/>
            </a:pPr>
            <a:r>
              <a:rPr lang="en-US" dirty="0" smtClean="0"/>
              <a:t> * @transaction</a:t>
            </a:r>
          </a:p>
          <a:p>
            <a:pPr>
              <a:buNone/>
            </a:pPr>
            <a:r>
              <a:rPr lang="en-US" dirty="0" smtClean="0"/>
              <a:t> */</a:t>
            </a:r>
          </a:p>
          <a:p>
            <a:pPr>
              <a:buNone/>
            </a:pPr>
            <a:r>
              <a:rPr lang="en-US" dirty="0" err="1" smtClean="0"/>
              <a:t>async</a:t>
            </a:r>
            <a:r>
              <a:rPr lang="en-US" dirty="0" smtClean="0"/>
              <a:t> function </a:t>
            </a:r>
            <a:r>
              <a:rPr lang="en-US" dirty="0" err="1" smtClean="0"/>
              <a:t>removeHighQuantityCommodities</a:t>
            </a:r>
            <a:r>
              <a:rPr lang="en-US" dirty="0" smtClean="0"/>
              <a:t>(remove) {</a:t>
            </a:r>
          </a:p>
          <a:p>
            <a:pPr>
              <a:buNone/>
            </a:pPr>
            <a:endParaRPr lang="en-US" dirty="0" smtClean="0"/>
          </a:p>
          <a:p>
            <a:pPr>
              <a:buNone/>
            </a:pPr>
            <a:r>
              <a:rPr lang="en-US" dirty="0" smtClean="0"/>
              <a:t>    let </a:t>
            </a:r>
            <a:r>
              <a:rPr lang="en-US" dirty="0" err="1" smtClean="0"/>
              <a:t>assetRegistry</a:t>
            </a:r>
            <a:r>
              <a:rPr lang="en-US" dirty="0" smtClean="0"/>
              <a:t> = await </a:t>
            </a:r>
            <a:r>
              <a:rPr lang="en-US" dirty="0" err="1" smtClean="0"/>
              <a:t>getAssetRegistry</a:t>
            </a:r>
            <a:r>
              <a:rPr lang="en-US" dirty="0" smtClean="0"/>
              <a:t>('</a:t>
            </a:r>
            <a:r>
              <a:rPr lang="en-US" dirty="0" err="1" smtClean="0"/>
              <a:t>org.example.mynetwork.Commodity</a:t>
            </a:r>
            <a:r>
              <a:rPr lang="en-US" dirty="0" smtClean="0"/>
              <a:t>');</a:t>
            </a:r>
          </a:p>
          <a:p>
            <a:pPr>
              <a:buNone/>
            </a:pPr>
            <a:r>
              <a:rPr lang="en-US" dirty="0" smtClean="0"/>
              <a:t>    let results = await query('</a:t>
            </a:r>
            <a:r>
              <a:rPr lang="en-US" dirty="0" err="1" smtClean="0"/>
              <a:t>selectCommoditiesWithHighQuantity</a:t>
            </a:r>
            <a:r>
              <a:rPr lang="en-US" dirty="0" smtClean="0"/>
              <a:t>');</a:t>
            </a:r>
          </a:p>
          <a:p>
            <a:pPr>
              <a:buNone/>
            </a:pPr>
            <a:endParaRPr lang="en-US" dirty="0" smtClean="0"/>
          </a:p>
          <a:p>
            <a:pPr>
              <a:buNone/>
            </a:pPr>
            <a:r>
              <a:rPr lang="en-US" dirty="0" smtClean="0"/>
              <a:t>    for (let n = 0; n &lt; </a:t>
            </a:r>
            <a:r>
              <a:rPr lang="en-US" dirty="0" err="1" smtClean="0"/>
              <a:t>results.length</a:t>
            </a:r>
            <a:r>
              <a:rPr lang="en-US" dirty="0" smtClean="0"/>
              <a:t>; n++) {</a:t>
            </a:r>
          </a:p>
          <a:p>
            <a:pPr>
              <a:buNone/>
            </a:pPr>
            <a:r>
              <a:rPr lang="en-US" dirty="0" smtClean="0"/>
              <a:t>        let trade = results[n];</a:t>
            </a:r>
          </a:p>
          <a:p>
            <a:pPr>
              <a:buNone/>
            </a:pPr>
            <a:endParaRPr lang="en-US" dirty="0" smtClean="0"/>
          </a:p>
          <a:p>
            <a:pPr>
              <a:buNone/>
            </a:pPr>
            <a:r>
              <a:rPr lang="en-US" dirty="0" smtClean="0"/>
              <a:t>        // emit a notification that a trade was removed</a:t>
            </a:r>
          </a:p>
          <a:p>
            <a:pPr>
              <a:buNone/>
            </a:pPr>
            <a:r>
              <a:rPr lang="en-US" dirty="0" smtClean="0"/>
              <a:t>        let </a:t>
            </a:r>
            <a:r>
              <a:rPr lang="en-US" dirty="0" err="1" smtClean="0"/>
              <a:t>removeNotification</a:t>
            </a:r>
            <a:r>
              <a:rPr lang="en-US" dirty="0" smtClean="0"/>
              <a:t> = </a:t>
            </a:r>
            <a:r>
              <a:rPr lang="en-US" dirty="0" err="1" smtClean="0"/>
              <a:t>getFactory</a:t>
            </a:r>
            <a:r>
              <a:rPr lang="en-US" dirty="0" smtClean="0"/>
              <a:t>().</a:t>
            </a:r>
            <a:r>
              <a:rPr lang="en-US" dirty="0" err="1" smtClean="0"/>
              <a:t>newEvent</a:t>
            </a:r>
            <a:r>
              <a:rPr lang="en-US" dirty="0" smtClean="0"/>
              <a:t>('</a:t>
            </a:r>
            <a:r>
              <a:rPr lang="en-US" dirty="0" err="1" smtClean="0"/>
              <a:t>org.example.mynetwork','RemoveNotification</a:t>
            </a:r>
            <a:r>
              <a:rPr lang="en-US" dirty="0" smtClean="0"/>
              <a:t>');</a:t>
            </a:r>
          </a:p>
          <a:p>
            <a:pPr>
              <a:buNone/>
            </a:pPr>
            <a:r>
              <a:rPr lang="en-US" dirty="0" smtClean="0"/>
              <a:t>        </a:t>
            </a:r>
            <a:r>
              <a:rPr lang="en-US" dirty="0" err="1" smtClean="0"/>
              <a:t>removeNotification.commodity</a:t>
            </a:r>
            <a:r>
              <a:rPr lang="en-US" dirty="0" smtClean="0"/>
              <a:t> = trade;</a:t>
            </a:r>
          </a:p>
          <a:p>
            <a:pPr>
              <a:buNone/>
            </a:pPr>
            <a:r>
              <a:rPr lang="en-US" dirty="0" smtClean="0"/>
              <a:t>        emit(</a:t>
            </a:r>
            <a:r>
              <a:rPr lang="en-US" dirty="0" err="1" smtClean="0"/>
              <a:t>removeNotification</a:t>
            </a:r>
            <a:r>
              <a:rPr lang="en-US" dirty="0" smtClean="0"/>
              <a:t>);</a:t>
            </a:r>
          </a:p>
          <a:p>
            <a:pPr>
              <a:buNone/>
            </a:pPr>
            <a:r>
              <a:rPr lang="en-US" dirty="0" smtClean="0"/>
              <a:t>        await </a:t>
            </a:r>
            <a:r>
              <a:rPr lang="en-US" dirty="0" err="1" smtClean="0"/>
              <a:t>assetRegistry.remove</a:t>
            </a:r>
            <a:r>
              <a:rPr lang="en-US" dirty="0" smtClean="0"/>
              <a:t>(trade);</a:t>
            </a:r>
          </a:p>
          <a:p>
            <a:pPr>
              <a:buNone/>
            </a:pPr>
            <a:r>
              <a:rPr lang="en-US" dirty="0" smtClean="0"/>
              <a:t>    }</a:t>
            </a:r>
          </a:p>
          <a:p>
            <a:pPr>
              <a:buNone/>
            </a:pP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dirty="0" smtClean="0"/>
              <a:t>3- </a:t>
            </a:r>
            <a:r>
              <a:rPr lang="en-US" dirty="0" smtClean="0"/>
              <a:t>Save your changes to logic.js.</a:t>
            </a:r>
          </a:p>
          <a:p>
            <a:r>
              <a:rPr lang="en-US" dirty="0" smtClean="0"/>
              <a:t>The first function </a:t>
            </a:r>
            <a:r>
              <a:rPr lang="en-US" dirty="0" err="1" smtClean="0"/>
              <a:t>tradeCommodity</a:t>
            </a:r>
            <a:r>
              <a:rPr lang="en-US" dirty="0" smtClean="0"/>
              <a:t> will change the owner property on a commodity (with a new owner Participant) on an incoming Trade transaction and emit a Notification event to that effect. It then persists the modified Commodity back into the asset registry which is used to store Commodity instances.</a:t>
            </a:r>
          </a:p>
          <a:p>
            <a:r>
              <a:rPr lang="en-US" dirty="0" smtClean="0"/>
              <a:t>The second function calls a named query '</a:t>
            </a:r>
            <a:r>
              <a:rPr lang="en-US" dirty="0" err="1" smtClean="0"/>
              <a:t>selectCommoditiesWithHighQuantity</a:t>
            </a:r>
            <a:r>
              <a:rPr lang="en-US" dirty="0" smtClean="0"/>
              <a:t>' (defined in queries.qry) which will return all Commodity asset records that have a quantity &gt; 60 ; emit an event ; and remove the Commodity from the </a:t>
            </a:r>
            <a:r>
              <a:rPr lang="en-US" dirty="0" err="1" smtClean="0"/>
              <a:t>AssetRegistry</a:t>
            </a:r>
            <a:r>
              <a:rPr lang="en-US" dirty="0" smtClean="0"/>
              <a: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Two: Create a query definition file</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queries used by the Transaction Processor logic are defined in a file which must be called </a:t>
            </a:r>
            <a:r>
              <a:rPr lang="en-US" b="1" dirty="0" smtClean="0"/>
              <a:t>queries.qry</a:t>
            </a:r>
            <a:r>
              <a:rPr lang="en-US" dirty="0" smtClean="0"/>
              <a:t>. Each query entry defines the resources and criteria against which the query is executed.</a:t>
            </a:r>
          </a:p>
          <a:p>
            <a:pPr>
              <a:buNone/>
            </a:pPr>
            <a:r>
              <a:rPr lang="en-US" dirty="0" smtClean="0"/>
              <a:t>1- In the tutorial-network directory, create a new file called queries.qry.</a:t>
            </a:r>
          </a:p>
          <a:p>
            <a:pPr>
              <a:buNone/>
            </a:pPr>
            <a:r>
              <a:rPr lang="en-US" dirty="0" smtClean="0"/>
              <a:t>2- Copy and paste the following code into queries.qry: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40000" lnSpcReduction="20000"/>
          </a:bodyPr>
          <a:lstStyle/>
          <a:p>
            <a:pPr>
              <a:buNone/>
            </a:pPr>
            <a:r>
              <a:rPr lang="en-US" dirty="0" smtClean="0"/>
              <a:t>/** Sample queries for Commodity Trading business network</a:t>
            </a:r>
          </a:p>
          <a:p>
            <a:pPr>
              <a:buNone/>
            </a:pPr>
            <a:r>
              <a:rPr lang="en-US" dirty="0" smtClean="0"/>
              <a:t>*/</a:t>
            </a:r>
          </a:p>
          <a:p>
            <a:pPr>
              <a:buNone/>
            </a:pPr>
            <a:endParaRPr lang="en-US" dirty="0" smtClean="0"/>
          </a:p>
          <a:p>
            <a:pPr>
              <a:buNone/>
            </a:pPr>
            <a:r>
              <a:rPr lang="en-US" dirty="0" smtClean="0"/>
              <a:t>query </a:t>
            </a:r>
            <a:r>
              <a:rPr lang="en-US" dirty="0" err="1" smtClean="0"/>
              <a:t>selectCommodities</a:t>
            </a:r>
            <a:r>
              <a:rPr lang="en-US" dirty="0" smtClean="0"/>
              <a:t> {</a:t>
            </a:r>
          </a:p>
          <a:p>
            <a:pPr>
              <a:buNone/>
            </a:pPr>
            <a:r>
              <a:rPr lang="en-US" dirty="0" smtClean="0"/>
              <a:t>  description: "Select all commodities"</a:t>
            </a:r>
          </a:p>
          <a:p>
            <a:pPr>
              <a:buNone/>
            </a:pPr>
            <a:r>
              <a:rPr lang="en-US" dirty="0" smtClean="0"/>
              <a:t>  statement:</a:t>
            </a:r>
          </a:p>
          <a:p>
            <a:pPr>
              <a:buNone/>
            </a:pPr>
            <a:r>
              <a:rPr lang="en-US" dirty="0" smtClean="0"/>
              <a:t>      SELECT </a:t>
            </a:r>
            <a:r>
              <a:rPr lang="en-US" dirty="0" err="1" smtClean="0"/>
              <a:t>org.example.mynetwork.Commodity</a:t>
            </a:r>
            <a:endParaRPr lang="en-US" dirty="0" smtClean="0"/>
          </a:p>
          <a:p>
            <a:pPr>
              <a:buNone/>
            </a:pPr>
            <a:r>
              <a:rPr lang="en-US" dirty="0" smtClean="0"/>
              <a:t>}</a:t>
            </a:r>
          </a:p>
          <a:p>
            <a:pPr>
              <a:buNone/>
            </a:pPr>
            <a:endParaRPr lang="en-US" dirty="0" smtClean="0"/>
          </a:p>
          <a:p>
            <a:pPr>
              <a:buNone/>
            </a:pPr>
            <a:r>
              <a:rPr lang="en-US" dirty="0" smtClean="0"/>
              <a:t>query </a:t>
            </a:r>
            <a:r>
              <a:rPr lang="en-US" dirty="0" err="1" smtClean="0"/>
              <a:t>selectCommoditiesByExchange</a:t>
            </a:r>
            <a:r>
              <a:rPr lang="en-US" dirty="0" smtClean="0"/>
              <a:t> {</a:t>
            </a:r>
          </a:p>
          <a:p>
            <a:pPr>
              <a:buNone/>
            </a:pPr>
            <a:r>
              <a:rPr lang="en-US" dirty="0" smtClean="0"/>
              <a:t>  description: "Select all commodities based on their main exchange"</a:t>
            </a:r>
          </a:p>
          <a:p>
            <a:pPr>
              <a:buNone/>
            </a:pPr>
            <a:r>
              <a:rPr lang="en-US" dirty="0" smtClean="0"/>
              <a:t>  statement:</a:t>
            </a:r>
          </a:p>
          <a:p>
            <a:pPr>
              <a:buNone/>
            </a:pPr>
            <a:r>
              <a:rPr lang="en-US" dirty="0" smtClean="0"/>
              <a:t>      SELECT </a:t>
            </a:r>
            <a:r>
              <a:rPr lang="en-US" dirty="0" err="1" smtClean="0"/>
              <a:t>org.example.mynetwork.Commodity</a:t>
            </a:r>
            <a:endParaRPr lang="en-US" dirty="0" smtClean="0"/>
          </a:p>
          <a:p>
            <a:pPr>
              <a:buNone/>
            </a:pPr>
            <a:r>
              <a:rPr lang="en-US" dirty="0" smtClean="0"/>
              <a:t>          WHERE (</a:t>
            </a:r>
            <a:r>
              <a:rPr lang="en-US" dirty="0" err="1" smtClean="0"/>
              <a:t>mainExchange</a:t>
            </a:r>
            <a:r>
              <a:rPr lang="en-US" dirty="0" smtClean="0"/>
              <a:t>==_$exchange)</a:t>
            </a:r>
          </a:p>
          <a:p>
            <a:pPr>
              <a:buNone/>
            </a:pPr>
            <a:r>
              <a:rPr lang="en-US" dirty="0" smtClean="0"/>
              <a:t>}</a:t>
            </a:r>
          </a:p>
          <a:p>
            <a:pPr>
              <a:buNone/>
            </a:pPr>
            <a:endParaRPr lang="en-US" dirty="0" smtClean="0"/>
          </a:p>
          <a:p>
            <a:pPr>
              <a:buNone/>
            </a:pPr>
            <a:r>
              <a:rPr lang="en-US" dirty="0" smtClean="0"/>
              <a:t>query </a:t>
            </a:r>
            <a:r>
              <a:rPr lang="en-US" dirty="0" err="1" smtClean="0"/>
              <a:t>selectCommoditiesByOwner</a:t>
            </a:r>
            <a:r>
              <a:rPr lang="en-US" dirty="0" smtClean="0"/>
              <a:t> {</a:t>
            </a:r>
          </a:p>
          <a:p>
            <a:pPr>
              <a:buNone/>
            </a:pPr>
            <a:r>
              <a:rPr lang="en-US" dirty="0" smtClean="0"/>
              <a:t>  description: "Select all commodities based on their owner"</a:t>
            </a:r>
          </a:p>
          <a:p>
            <a:pPr>
              <a:buNone/>
            </a:pPr>
            <a:r>
              <a:rPr lang="en-US" dirty="0" smtClean="0"/>
              <a:t>  statement:</a:t>
            </a:r>
          </a:p>
          <a:p>
            <a:pPr>
              <a:buNone/>
            </a:pPr>
            <a:r>
              <a:rPr lang="en-US" dirty="0" smtClean="0"/>
              <a:t>      SELECT </a:t>
            </a:r>
            <a:r>
              <a:rPr lang="en-US" dirty="0" err="1" smtClean="0"/>
              <a:t>org.example.mynetwork.Commodity</a:t>
            </a:r>
            <a:endParaRPr lang="en-US" dirty="0" smtClean="0"/>
          </a:p>
          <a:p>
            <a:pPr>
              <a:buNone/>
            </a:pPr>
            <a:r>
              <a:rPr lang="en-US" dirty="0" smtClean="0"/>
              <a:t>          WHERE (owner == _$owner)</a:t>
            </a:r>
          </a:p>
          <a:p>
            <a:pPr>
              <a:buNone/>
            </a:pPr>
            <a:r>
              <a:rPr lang="en-US" dirty="0" smtClean="0"/>
              <a:t>}</a:t>
            </a:r>
          </a:p>
          <a:p>
            <a:pPr>
              <a:buNone/>
            </a:pPr>
            <a:endParaRPr lang="en-US" dirty="0" smtClean="0"/>
          </a:p>
          <a:p>
            <a:pPr>
              <a:buNone/>
            </a:pPr>
            <a:r>
              <a:rPr lang="en-US" dirty="0" smtClean="0"/>
              <a:t>query </a:t>
            </a:r>
            <a:r>
              <a:rPr lang="en-US" dirty="0" err="1" smtClean="0"/>
              <a:t>selectCommoditiesWithHighQuantity</a:t>
            </a:r>
            <a:r>
              <a:rPr lang="en-US" dirty="0" smtClean="0"/>
              <a:t> {</a:t>
            </a:r>
          </a:p>
          <a:p>
            <a:pPr>
              <a:buNone/>
            </a:pPr>
            <a:r>
              <a:rPr lang="en-US" dirty="0" smtClean="0"/>
              <a:t>  description: "Select commodities based on quantity"</a:t>
            </a:r>
          </a:p>
          <a:p>
            <a:pPr>
              <a:buNone/>
            </a:pPr>
            <a:r>
              <a:rPr lang="en-US" dirty="0" smtClean="0"/>
              <a:t>  statement:</a:t>
            </a:r>
          </a:p>
          <a:p>
            <a:pPr>
              <a:buNone/>
            </a:pPr>
            <a:r>
              <a:rPr lang="en-US" dirty="0" smtClean="0"/>
              <a:t>      SELECT </a:t>
            </a:r>
            <a:r>
              <a:rPr lang="en-US" dirty="0" err="1" smtClean="0"/>
              <a:t>org.example.mynetwork.Commodity</a:t>
            </a:r>
            <a:endParaRPr lang="en-US" dirty="0" smtClean="0"/>
          </a:p>
          <a:p>
            <a:pPr>
              <a:buNone/>
            </a:pPr>
            <a:r>
              <a:rPr lang="en-US" dirty="0" smtClean="0"/>
              <a:t>          WHERE (quantity &gt; 60)</a:t>
            </a:r>
          </a:p>
          <a:p>
            <a:pPr>
              <a:buNone/>
            </a:pPr>
            <a:r>
              <a:rPr lang="en-US" dirty="0" smtClean="0"/>
              <a:t>}</a:t>
            </a:r>
          </a:p>
          <a:p>
            <a:pPr>
              <a:buNone/>
            </a:pPr>
            <a:endParaRPr lang="en-IN" dirty="0" smtClean="0"/>
          </a:p>
          <a:p>
            <a:pPr>
              <a:buNone/>
            </a:pPr>
            <a:r>
              <a:rPr lang="en-IN" dirty="0" smtClean="0"/>
              <a:t>3- </a:t>
            </a:r>
            <a:r>
              <a:rPr lang="en-US" dirty="0" smtClean="0"/>
              <a:t>Save your changes to queries.qry.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1349</Words>
  <Application>Microsoft Office PowerPoint</Application>
  <PresentationFormat>On-screen Show (4:3)</PresentationFormat>
  <Paragraphs>220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Queries Tutorial using the Composer Query language and REST APIs </vt:lpstr>
      <vt:lpstr>Slide 2</vt:lpstr>
      <vt:lpstr> Step One: Updating the business network </vt:lpstr>
      <vt:lpstr>Slide 4</vt:lpstr>
      <vt:lpstr>Slide 5</vt:lpstr>
      <vt:lpstr>Slide 6</vt:lpstr>
      <vt:lpstr>Slide 7</vt:lpstr>
      <vt:lpstr> Step Two: Create a query definition file </vt:lpstr>
      <vt:lpstr>Slide 9</vt:lpstr>
      <vt:lpstr> Step Three: Regenerate your business network archive </vt:lpstr>
      <vt:lpstr> Step Four: Deploy the updated business network definition </vt:lpstr>
      <vt:lpstr>Slide 12</vt:lpstr>
      <vt:lpstr> Step Five: Regenerate the REST APIs for the updated Business Network </vt:lpstr>
      <vt:lpstr>Slide 14</vt:lpstr>
      <vt:lpstr> Step Six: Test the REST APIs and create some data </vt:lpstr>
      <vt:lpstr>Slide 16</vt:lpstr>
      <vt:lpstr>Slide 17</vt:lpstr>
      <vt:lpstr>Slide 18</vt:lpstr>
      <vt:lpstr>Slide 19</vt:lpstr>
      <vt:lpstr> Step Seven: Perform queries using the commodity trading REST API explorer </vt:lpstr>
      <vt:lpstr>Slide 21</vt:lpstr>
      <vt:lpstr>Slide 22</vt:lpstr>
      <vt:lpstr>Slide 23</vt:lpstr>
      <vt:lpstr>Slide 24</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Queries Tutorial using the Composer Query language and REST APIs </dc:title>
  <dc:creator/>
  <cp:lastModifiedBy>rohit</cp:lastModifiedBy>
  <cp:revision>48</cp:revision>
  <dcterms:created xsi:type="dcterms:W3CDTF">2006-08-16T00:00:00Z</dcterms:created>
  <dcterms:modified xsi:type="dcterms:W3CDTF">2019-08-01T01:39:26Z</dcterms:modified>
</cp:coreProperties>
</file>