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hyperledger.github.io/composer/v0.19/managing/participant-add.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hyperledger.github.io/composer/v0.19/managing/identity-issue.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hyperledger.github.io/composer/v0.19/managing/identity-bind.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hyperledger.github.io/composer/v0.19/managing/identity-list.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hyperledger.github.io/composer/v0.19/managing/identity-revoke.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smtClean="0"/>
              <a:t>Hyperledger </a:t>
            </a:r>
            <a:r>
              <a:rPr lang="en-US" dirty="0" smtClean="0"/>
              <a:t>Composer Command Line</a:t>
            </a:r>
            <a:br>
              <a:rPr lang="en-US" dirty="0" smtClean="0"/>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85000" lnSpcReduction="20000"/>
          </a:bodyPr>
          <a:lstStyle/>
          <a:p>
            <a:pPr>
              <a:buNone/>
            </a:pPr>
            <a:r>
              <a:rPr lang="en-US" b="1" dirty="0" smtClean="0"/>
              <a:t>4- composer </a:t>
            </a:r>
            <a:r>
              <a:rPr lang="en-US" b="1" dirty="0" smtClean="0"/>
              <a:t>card </a:t>
            </a:r>
            <a:r>
              <a:rPr lang="en-US" b="1" dirty="0" smtClean="0"/>
              <a:t>export- </a:t>
            </a:r>
            <a:endParaRPr lang="en-US" b="1" dirty="0" smtClean="0"/>
          </a:p>
          <a:p>
            <a:r>
              <a:rPr lang="en-US" dirty="0" smtClean="0"/>
              <a:t>Exports and packages a card from your wallet:</a:t>
            </a:r>
          </a:p>
          <a:p>
            <a:r>
              <a:rPr lang="en-US" dirty="0" smtClean="0"/>
              <a:t>Exports a card from your local wallet and packages it so it can be transferred or used elsewhere</a:t>
            </a:r>
            <a:r>
              <a:rPr lang="en-US" dirty="0" smtClean="0"/>
              <a:t>.</a:t>
            </a:r>
          </a:p>
          <a:p>
            <a:pPr>
              <a:buNone/>
            </a:pPr>
            <a:r>
              <a:rPr lang="en-US" dirty="0" smtClean="0"/>
              <a:t>composer card export --file </a:t>
            </a:r>
            <a:r>
              <a:rPr lang="en-US" dirty="0" err="1" smtClean="0"/>
              <a:t>dan.card</a:t>
            </a:r>
            <a:r>
              <a:rPr lang="en-US" dirty="0" smtClean="0"/>
              <a:t> --card </a:t>
            </a:r>
            <a:r>
              <a:rPr lang="en-US" dirty="0" err="1" smtClean="0"/>
              <a:t>dan@penguin</a:t>
            </a:r>
            <a:r>
              <a:rPr lang="en-US" dirty="0" smtClean="0"/>
              <a:t>-network</a:t>
            </a:r>
          </a:p>
          <a:p>
            <a:pPr>
              <a:buNone/>
            </a:pPr>
            <a:endParaRPr lang="en-US" dirty="0" smtClean="0"/>
          </a:p>
          <a:p>
            <a:pPr>
              <a:buNone/>
            </a:pPr>
            <a:r>
              <a:rPr lang="en-US" b="1" dirty="0" smtClean="0"/>
              <a:t>Options</a:t>
            </a:r>
            <a:r>
              <a:rPr lang="en-US" b="1" dirty="0" smtClean="0"/>
              <a:t>:</a:t>
            </a:r>
          </a:p>
          <a:p>
            <a:pPr>
              <a:buNone/>
            </a:pPr>
            <a:r>
              <a:rPr lang="en-US" dirty="0" smtClean="0"/>
              <a:t>  --help         Show help  [</a:t>
            </a:r>
            <a:r>
              <a:rPr lang="en-US" dirty="0" err="1" smtClean="0"/>
              <a:t>boolean</a:t>
            </a:r>
            <a:r>
              <a:rPr lang="en-US" dirty="0" smtClean="0"/>
              <a:t>]</a:t>
            </a:r>
          </a:p>
          <a:p>
            <a:pPr>
              <a:buNone/>
            </a:pPr>
            <a:r>
              <a:rPr lang="en-US" dirty="0" smtClean="0"/>
              <a:t>  -v, --version  Show version number  [</a:t>
            </a:r>
            <a:r>
              <a:rPr lang="en-US" dirty="0" err="1" smtClean="0"/>
              <a:t>boolean</a:t>
            </a:r>
            <a:r>
              <a:rPr lang="en-US" dirty="0" smtClean="0"/>
              <a:t>]</a:t>
            </a:r>
          </a:p>
          <a:p>
            <a:pPr>
              <a:buNone/>
            </a:pPr>
            <a:r>
              <a:rPr lang="en-US" dirty="0" smtClean="0"/>
              <a:t>  --file, -f     The packaged card file name  [string]</a:t>
            </a:r>
          </a:p>
          <a:p>
            <a:pPr>
              <a:buNone/>
            </a:pPr>
            <a:r>
              <a:rPr lang="en-US" dirty="0" smtClean="0"/>
              <a:t>  --card, -c     The name of the card to export  [string] [required]</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1"/>
            <a:ext cx="8229600" cy="5562600"/>
          </a:xfrm>
        </p:spPr>
        <p:txBody>
          <a:bodyPr>
            <a:normAutofit fontScale="85000" lnSpcReduction="20000"/>
          </a:bodyPr>
          <a:lstStyle/>
          <a:p>
            <a:pPr>
              <a:buNone/>
            </a:pPr>
            <a:r>
              <a:rPr lang="en-US" b="1" dirty="0" smtClean="0"/>
              <a:t>5- composer </a:t>
            </a:r>
            <a:r>
              <a:rPr lang="en-US" b="1" dirty="0" smtClean="0"/>
              <a:t>card </a:t>
            </a:r>
            <a:r>
              <a:rPr lang="en-US" b="1" dirty="0" smtClean="0"/>
              <a:t>list - </a:t>
            </a:r>
            <a:endParaRPr lang="en-US" b="1" dirty="0" smtClean="0"/>
          </a:p>
          <a:p>
            <a:r>
              <a:rPr lang="en-US" dirty="0" smtClean="0"/>
              <a:t>Lists all cards currently in your wallet:</a:t>
            </a:r>
          </a:p>
          <a:p>
            <a:r>
              <a:rPr lang="en-US" dirty="0" smtClean="0"/>
              <a:t>List all business network cards stored in the local wallet, or if a card is specified, display details of that business network card</a:t>
            </a:r>
            <a:r>
              <a:rPr lang="en-US" dirty="0" smtClean="0"/>
              <a:t>.</a:t>
            </a:r>
          </a:p>
          <a:p>
            <a:pPr>
              <a:buNone/>
            </a:pPr>
            <a:endParaRPr lang="en-US" dirty="0" smtClean="0"/>
          </a:p>
          <a:p>
            <a:pPr>
              <a:buNone/>
            </a:pPr>
            <a:r>
              <a:rPr lang="en-US" dirty="0" smtClean="0"/>
              <a:t>composer </a:t>
            </a:r>
            <a:r>
              <a:rPr lang="en-US" dirty="0" smtClean="0"/>
              <a:t>card list --card </a:t>
            </a:r>
            <a:r>
              <a:rPr lang="en-US" dirty="0" err="1" smtClean="0"/>
              <a:t>admin@tutorial</a:t>
            </a:r>
            <a:r>
              <a:rPr lang="en-US" dirty="0" smtClean="0"/>
              <a:t>-network</a:t>
            </a:r>
          </a:p>
          <a:p>
            <a:pPr>
              <a:buNone/>
            </a:pPr>
            <a:endParaRPr lang="en-US" dirty="0" smtClean="0"/>
          </a:p>
          <a:p>
            <a:pPr>
              <a:buNone/>
            </a:pPr>
            <a:r>
              <a:rPr lang="en-US" b="1" dirty="0" smtClean="0"/>
              <a:t>Options</a:t>
            </a:r>
            <a:r>
              <a:rPr lang="en-US" b="1" dirty="0" smtClean="0"/>
              <a:t>:</a:t>
            </a:r>
          </a:p>
          <a:p>
            <a:pPr>
              <a:buNone/>
            </a:pPr>
            <a:r>
              <a:rPr lang="en-US" dirty="0" smtClean="0"/>
              <a:t>  --help         Show help  [</a:t>
            </a:r>
            <a:r>
              <a:rPr lang="en-US" dirty="0" err="1" smtClean="0"/>
              <a:t>boolean</a:t>
            </a:r>
            <a:r>
              <a:rPr lang="en-US" dirty="0" smtClean="0"/>
              <a:t>]</a:t>
            </a:r>
          </a:p>
          <a:p>
            <a:pPr>
              <a:buNone/>
            </a:pPr>
            <a:r>
              <a:rPr lang="en-US" dirty="0" smtClean="0"/>
              <a:t>  -v, --version  Show version number  [</a:t>
            </a:r>
            <a:r>
              <a:rPr lang="en-US" dirty="0" err="1" smtClean="0"/>
              <a:t>boolean</a:t>
            </a:r>
            <a:r>
              <a:rPr lang="en-US" dirty="0" smtClean="0"/>
              <a:t>]</a:t>
            </a:r>
          </a:p>
          <a:p>
            <a:pPr>
              <a:buNone/>
            </a:pPr>
            <a:r>
              <a:rPr lang="en-US" dirty="0" smtClean="0"/>
              <a:t>  --card, -c     The name of the card to list  [string]</a:t>
            </a:r>
          </a:p>
          <a:p>
            <a:pPr>
              <a:buNone/>
            </a:pPr>
            <a:r>
              <a:rPr lang="en-US" dirty="0" smtClean="0"/>
              <a:t>  --quiet, -q    Only display the card name  [</a:t>
            </a:r>
            <a:r>
              <a:rPr lang="en-US" dirty="0" err="1" smtClean="0"/>
              <a:t>boolean</a:t>
            </a:r>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399"/>
          </a:xfrm>
        </p:spPr>
        <p:txBody>
          <a:bodyPr>
            <a:normAutofit fontScale="55000" lnSpcReduction="20000"/>
          </a:bodyPr>
          <a:lstStyle/>
          <a:p>
            <a:r>
              <a:rPr lang="en-US" sz="3600" b="1" dirty="0" smtClean="0"/>
              <a:t>Business Network </a:t>
            </a:r>
            <a:r>
              <a:rPr lang="en-US" sz="3600" b="1" dirty="0" smtClean="0"/>
              <a:t>management - </a:t>
            </a:r>
            <a:endParaRPr lang="en-US" sz="3600" b="1" dirty="0" smtClean="0"/>
          </a:p>
          <a:p>
            <a:pPr>
              <a:buNone/>
            </a:pPr>
            <a:r>
              <a:rPr lang="en-US" b="1" dirty="0" smtClean="0"/>
              <a:t>1- composer </a:t>
            </a:r>
            <a:r>
              <a:rPr lang="en-US" b="1" dirty="0" smtClean="0"/>
              <a:t>network </a:t>
            </a:r>
            <a:r>
              <a:rPr lang="en-US" b="1" dirty="0" smtClean="0"/>
              <a:t>install - </a:t>
            </a:r>
            <a:endParaRPr lang="en-US" b="1" dirty="0" smtClean="0"/>
          </a:p>
          <a:p>
            <a:r>
              <a:rPr lang="en-US" dirty="0" smtClean="0"/>
              <a:t>Install a business network archive to an organization's Hyperledger Fabric peer(s):</a:t>
            </a:r>
          </a:p>
          <a:p>
            <a:r>
              <a:rPr lang="en-US" dirty="0" smtClean="0"/>
              <a:t>The composer network install command is used to install a business network archive on the Hyperledger Fabric peers of the blockchain network you are connecting to. This command must be run before the composer network start command</a:t>
            </a:r>
            <a:r>
              <a:rPr lang="en-US" dirty="0" smtClean="0"/>
              <a:t>.</a:t>
            </a:r>
          </a:p>
          <a:p>
            <a:pPr>
              <a:buNone/>
            </a:pPr>
            <a:endParaRPr lang="en-US" dirty="0" smtClean="0"/>
          </a:p>
          <a:p>
            <a:pPr>
              <a:buNone/>
            </a:pPr>
            <a:r>
              <a:rPr lang="en-US" dirty="0" smtClean="0"/>
              <a:t>composer </a:t>
            </a:r>
            <a:r>
              <a:rPr lang="en-US" dirty="0" smtClean="0"/>
              <a:t>network install --</a:t>
            </a:r>
            <a:r>
              <a:rPr lang="en-US" dirty="0" err="1" smtClean="0"/>
              <a:t>archiveFile</a:t>
            </a:r>
            <a:r>
              <a:rPr lang="en-US" dirty="0" smtClean="0"/>
              <a:t> &lt;business-network-archive&gt; --card &lt;peer-admin-card</a:t>
            </a:r>
            <a:r>
              <a:rPr lang="en-US" dirty="0" smtClean="0"/>
              <a:t>&gt;</a:t>
            </a:r>
          </a:p>
          <a:p>
            <a:pPr>
              <a:buNone/>
            </a:pPr>
            <a:endParaRPr lang="en-US" b="1" dirty="0" smtClean="0"/>
          </a:p>
          <a:p>
            <a:pPr>
              <a:buNone/>
            </a:pPr>
            <a:r>
              <a:rPr lang="en-IN" b="1" dirty="0" smtClean="0"/>
              <a:t>Options - </a:t>
            </a:r>
            <a:endParaRPr lang="en-US" b="1" dirty="0" smtClean="0"/>
          </a:p>
          <a:p>
            <a:pPr>
              <a:buNone/>
            </a:pPr>
            <a:r>
              <a:rPr lang="en-US" dirty="0" smtClean="0"/>
              <a:t>composer </a:t>
            </a:r>
            <a:r>
              <a:rPr lang="en-US" dirty="0" smtClean="0"/>
              <a:t>network install [options]</a:t>
            </a:r>
          </a:p>
          <a:p>
            <a:pPr>
              <a:buNone/>
            </a:pPr>
            <a:endParaRPr lang="en-US" dirty="0" smtClean="0"/>
          </a:p>
          <a:p>
            <a:pPr>
              <a:buNone/>
            </a:pPr>
            <a:r>
              <a:rPr lang="en-US" dirty="0" smtClean="0"/>
              <a:t>Options:</a:t>
            </a:r>
          </a:p>
          <a:p>
            <a:pPr>
              <a:buNone/>
            </a:pPr>
            <a:r>
              <a:rPr lang="en-US" dirty="0" smtClean="0"/>
              <a:t>  --help                     Show help  [</a:t>
            </a:r>
            <a:r>
              <a:rPr lang="en-US" dirty="0" err="1" smtClean="0"/>
              <a:t>boolean</a:t>
            </a:r>
            <a:r>
              <a:rPr lang="en-US" dirty="0" smtClean="0"/>
              <a:t>]</a:t>
            </a:r>
          </a:p>
          <a:p>
            <a:pPr>
              <a:buNone/>
            </a:pPr>
            <a:r>
              <a:rPr lang="en-US" dirty="0" smtClean="0"/>
              <a:t>  -v, --version              Show version number  [</a:t>
            </a:r>
            <a:r>
              <a:rPr lang="en-US" dirty="0" err="1" smtClean="0"/>
              <a:t>boolean</a:t>
            </a:r>
            <a:r>
              <a:rPr lang="en-US" dirty="0" smtClean="0"/>
              <a:t>]</a:t>
            </a:r>
          </a:p>
          <a:p>
            <a:pPr>
              <a:buNone/>
            </a:pPr>
            <a:r>
              <a:rPr lang="en-US" dirty="0" smtClean="0"/>
              <a:t>  --</a:t>
            </a:r>
            <a:r>
              <a:rPr lang="en-US" dirty="0" err="1" smtClean="0"/>
              <a:t>archiveFile</a:t>
            </a:r>
            <a:r>
              <a:rPr lang="en-US" dirty="0" smtClean="0"/>
              <a:t>, -a  The business network archive file name  [string] [required]</a:t>
            </a:r>
          </a:p>
          <a:p>
            <a:pPr>
              <a:buNone/>
            </a:pPr>
            <a:r>
              <a:rPr lang="en-US" dirty="0" smtClean="0"/>
              <a:t>  --card, -c         The </a:t>
            </a:r>
            <a:r>
              <a:rPr lang="en-US" dirty="0" err="1" smtClean="0"/>
              <a:t>cardname</a:t>
            </a:r>
            <a:r>
              <a:rPr lang="en-US" dirty="0" smtClean="0"/>
              <a:t> to use to install the network  [string] [required]</a:t>
            </a:r>
          </a:p>
          <a:p>
            <a:pPr>
              <a:buNone/>
            </a:pPr>
            <a:r>
              <a:rPr lang="en-US" dirty="0" smtClean="0"/>
              <a:t>  --option, -o       Options that are specific to connection. Multiple options are specified by repeating this option  [string]</a:t>
            </a:r>
          </a:p>
          <a:p>
            <a:pPr>
              <a:buNone/>
            </a:pPr>
            <a:r>
              <a:rPr lang="en-US" dirty="0" smtClean="0"/>
              <a:t>  --</a:t>
            </a:r>
            <a:r>
              <a:rPr lang="en-US" dirty="0" err="1" smtClean="0"/>
              <a:t>optionsFile</a:t>
            </a:r>
            <a:r>
              <a:rPr lang="en-US" dirty="0" smtClean="0"/>
              <a:t>, -O  A file containing options that are specific to connection  [string]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399"/>
          </a:xfrm>
        </p:spPr>
        <p:txBody>
          <a:bodyPr>
            <a:normAutofit fontScale="92500" lnSpcReduction="20000"/>
          </a:bodyPr>
          <a:lstStyle/>
          <a:p>
            <a:pPr>
              <a:buNone/>
            </a:pPr>
            <a:r>
              <a:rPr lang="en-US" b="1" dirty="0" smtClean="0"/>
              <a:t>2- composer </a:t>
            </a:r>
            <a:r>
              <a:rPr lang="en-US" b="1" dirty="0" smtClean="0"/>
              <a:t>network start</a:t>
            </a:r>
          </a:p>
          <a:p>
            <a:r>
              <a:rPr lang="en-US" dirty="0" smtClean="0"/>
              <a:t>Start an already installed business network: </a:t>
            </a:r>
          </a:p>
          <a:p>
            <a:r>
              <a:rPr lang="en-US" dirty="0" smtClean="0"/>
              <a:t>The composer network start utility is used to start a specific version of a business network that has been previously installed to a Hyperledger Fabric v1.1 network</a:t>
            </a:r>
            <a:r>
              <a:rPr lang="en-US" dirty="0" smtClean="0"/>
              <a:t>.</a:t>
            </a:r>
          </a:p>
          <a:p>
            <a:r>
              <a:rPr lang="en-US" i="1" dirty="0" smtClean="0"/>
              <a:t>Please Note</a:t>
            </a:r>
            <a:r>
              <a:rPr lang="en-US" dirty="0" smtClean="0"/>
              <a:t>: You </a:t>
            </a:r>
            <a:r>
              <a:rPr lang="en-US" b="1" dirty="0" smtClean="0"/>
              <a:t>must</a:t>
            </a:r>
            <a:r>
              <a:rPr lang="en-US" dirty="0" smtClean="0"/>
              <a:t> first install the business network to the Hyperledger Fabric peers by using the composer network install command</a:t>
            </a:r>
            <a:r>
              <a:rPr lang="en-US" dirty="0" smtClean="0"/>
              <a:t>.</a:t>
            </a:r>
          </a:p>
          <a:p>
            <a:pPr>
              <a:buNone/>
            </a:pPr>
            <a:r>
              <a:rPr lang="en-US" dirty="0" smtClean="0"/>
              <a:t>composer network start --</a:t>
            </a:r>
            <a:r>
              <a:rPr lang="en-US" dirty="0" err="1" smtClean="0"/>
              <a:t>networkName</a:t>
            </a:r>
            <a:r>
              <a:rPr lang="en-US" dirty="0" smtClean="0"/>
              <a:t> &lt;business-network-name&gt; --</a:t>
            </a:r>
            <a:r>
              <a:rPr lang="en-US" dirty="0" err="1" smtClean="0"/>
              <a:t>networkVersion</a:t>
            </a:r>
            <a:r>
              <a:rPr lang="en-US" dirty="0" smtClean="0"/>
              <a:t> &lt;business-network-version&gt; --</a:t>
            </a:r>
            <a:r>
              <a:rPr lang="en-US" dirty="0" err="1" smtClean="0"/>
              <a:t>networkAdmin</a:t>
            </a:r>
            <a:r>
              <a:rPr lang="en-US" dirty="0" smtClean="0"/>
              <a:t> &lt;admin-name&gt; --</a:t>
            </a:r>
            <a:r>
              <a:rPr lang="en-US" dirty="0" err="1" smtClean="0"/>
              <a:t>networkAdminEnrollSecret</a:t>
            </a:r>
            <a:r>
              <a:rPr lang="en-US" dirty="0" smtClean="0"/>
              <a:t> &lt;enroll-secret&gt; --card &lt;peer-admin-card&gt; --file &lt;admin-card-file-name&gt;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399"/>
          </a:xfrm>
        </p:spPr>
        <p:txBody>
          <a:bodyPr>
            <a:normAutofit fontScale="47500" lnSpcReduction="20000"/>
          </a:bodyPr>
          <a:lstStyle/>
          <a:p>
            <a:r>
              <a:rPr lang="en-US" b="1" dirty="0" smtClean="0"/>
              <a:t>Considerations</a:t>
            </a:r>
          </a:p>
          <a:p>
            <a:r>
              <a:rPr lang="en-US" dirty="0" smtClean="0"/>
              <a:t>This command creates a new card file. The connection profile in this card file comes from the card defined in the -c|--card option used to perform the request and the connection profile defines whether an identity in a card should be HSM managed or not. If the card used for the request is not HSM managed (as defined in the connection </a:t>
            </a:r>
            <a:r>
              <a:rPr lang="en-US" dirty="0" err="1" smtClean="0"/>
              <a:t>profle</a:t>
            </a:r>
            <a:r>
              <a:rPr lang="en-US" dirty="0" smtClean="0"/>
              <a:t>) then the card file created will not be HSM managed. Conversely if the card used for the request is HSM managed then the card file created will also be HSM managed.</a:t>
            </a:r>
          </a:p>
          <a:p>
            <a:r>
              <a:rPr lang="en-US" b="1" dirty="0" smtClean="0"/>
              <a:t>Options</a:t>
            </a:r>
          </a:p>
          <a:p>
            <a:pPr>
              <a:buNone/>
            </a:pPr>
            <a:r>
              <a:rPr lang="en-US" b="1" dirty="0" smtClean="0"/>
              <a:t>composer network start [options]</a:t>
            </a:r>
          </a:p>
          <a:p>
            <a:pPr>
              <a:buNone/>
            </a:pPr>
            <a:endParaRPr lang="en-US" b="1" dirty="0" smtClean="0"/>
          </a:p>
          <a:p>
            <a:pPr>
              <a:buNone/>
            </a:pPr>
            <a:r>
              <a:rPr lang="en-US" b="1" dirty="0" smtClean="0"/>
              <a:t>Options:</a:t>
            </a:r>
          </a:p>
          <a:p>
            <a:pPr>
              <a:buNone/>
            </a:pPr>
            <a:r>
              <a:rPr lang="en-US" dirty="0" smtClean="0"/>
              <a:t>  --help                             Show help  [</a:t>
            </a:r>
            <a:r>
              <a:rPr lang="en-US" dirty="0" err="1" smtClean="0"/>
              <a:t>boolean</a:t>
            </a:r>
            <a:r>
              <a:rPr lang="en-US" dirty="0" smtClean="0"/>
              <a:t>]</a:t>
            </a:r>
          </a:p>
          <a:p>
            <a:pPr>
              <a:buNone/>
            </a:pPr>
            <a:r>
              <a:rPr lang="en-US" dirty="0" smtClean="0"/>
              <a:t>  -v, --version                      Show version number  [</a:t>
            </a:r>
            <a:r>
              <a:rPr lang="en-US" dirty="0" err="1" smtClean="0"/>
              <a:t>boolean</a:t>
            </a:r>
            <a:r>
              <a:rPr lang="en-US" dirty="0" smtClean="0"/>
              <a:t>]</a:t>
            </a:r>
          </a:p>
          <a:p>
            <a:pPr>
              <a:buNone/>
            </a:pPr>
            <a:r>
              <a:rPr lang="en-US" dirty="0" smtClean="0"/>
              <a:t>  --</a:t>
            </a:r>
            <a:r>
              <a:rPr lang="en-US" dirty="0" err="1" smtClean="0"/>
              <a:t>networkName</a:t>
            </a:r>
            <a:r>
              <a:rPr lang="en-US" dirty="0" smtClean="0"/>
              <a:t>, -n                  Name of the business network to start  [required]</a:t>
            </a:r>
          </a:p>
          <a:p>
            <a:pPr>
              <a:buNone/>
            </a:pPr>
            <a:r>
              <a:rPr lang="en-US" dirty="0" smtClean="0"/>
              <a:t>  --</a:t>
            </a:r>
            <a:r>
              <a:rPr lang="en-US" dirty="0" err="1" smtClean="0"/>
              <a:t>networkVersion</a:t>
            </a:r>
            <a:r>
              <a:rPr lang="en-US" dirty="0" smtClean="0"/>
              <a:t>, -V               Version of the business network to start  [required]</a:t>
            </a:r>
          </a:p>
          <a:p>
            <a:pPr>
              <a:buNone/>
            </a:pPr>
            <a:r>
              <a:rPr lang="en-US" dirty="0" smtClean="0"/>
              <a:t>  --</a:t>
            </a:r>
            <a:r>
              <a:rPr lang="en-US" dirty="0" err="1" smtClean="0"/>
              <a:t>loglevel</a:t>
            </a:r>
            <a:r>
              <a:rPr lang="en-US" dirty="0" smtClean="0"/>
              <a:t>, -l                     The initial </a:t>
            </a:r>
            <a:r>
              <a:rPr lang="en-US" dirty="0" err="1" smtClean="0"/>
              <a:t>loglevel</a:t>
            </a:r>
            <a:r>
              <a:rPr lang="en-US" dirty="0" smtClean="0"/>
              <a:t> to set  [choices: "INFO", "WARNING", "ERROR", "DEBUG"]</a:t>
            </a:r>
          </a:p>
          <a:p>
            <a:pPr>
              <a:buNone/>
            </a:pPr>
            <a:r>
              <a:rPr lang="en-US" dirty="0" smtClean="0"/>
              <a:t>  --option, -o                       Options that are specific to connection. Multiple options are specified by repeating this option  [string]</a:t>
            </a:r>
          </a:p>
          <a:p>
            <a:pPr>
              <a:buNone/>
            </a:pPr>
            <a:r>
              <a:rPr lang="en-US" dirty="0" smtClean="0"/>
              <a:t>  --</a:t>
            </a:r>
            <a:r>
              <a:rPr lang="en-US" dirty="0" err="1" smtClean="0"/>
              <a:t>optionsFile</a:t>
            </a:r>
            <a:r>
              <a:rPr lang="en-US" dirty="0" smtClean="0"/>
              <a:t>, -O                  A file containing options that are specific to connection  [string]</a:t>
            </a:r>
          </a:p>
          <a:p>
            <a:pPr>
              <a:buNone/>
            </a:pPr>
            <a:r>
              <a:rPr lang="en-US" dirty="0" smtClean="0"/>
              <a:t>  --</a:t>
            </a:r>
            <a:r>
              <a:rPr lang="en-US" dirty="0" err="1" smtClean="0"/>
              <a:t>networkAdmin</a:t>
            </a:r>
            <a:r>
              <a:rPr lang="en-US" dirty="0" smtClean="0"/>
              <a:t>, -A                 The identity name of the business network administrator  [string] [required]</a:t>
            </a:r>
          </a:p>
          <a:p>
            <a:pPr>
              <a:buNone/>
            </a:pPr>
            <a:r>
              <a:rPr lang="en-US" dirty="0" smtClean="0"/>
              <a:t>  --</a:t>
            </a:r>
            <a:r>
              <a:rPr lang="en-US" dirty="0" err="1" smtClean="0"/>
              <a:t>networkAdminCertificateFile</a:t>
            </a:r>
            <a:r>
              <a:rPr lang="en-US" dirty="0" smtClean="0"/>
              <a:t>, -C  The certificate of the business network administrator  [string]</a:t>
            </a:r>
          </a:p>
          <a:p>
            <a:pPr>
              <a:buNone/>
            </a:pPr>
            <a:r>
              <a:rPr lang="en-US" dirty="0" smtClean="0"/>
              <a:t>  --</a:t>
            </a:r>
            <a:r>
              <a:rPr lang="en-US" dirty="0" err="1" smtClean="0"/>
              <a:t>networkAdminPrivateKeyFile</a:t>
            </a:r>
            <a:r>
              <a:rPr lang="en-US" dirty="0" smtClean="0"/>
              <a:t>, -K   The private key of the business network administrator  [string]</a:t>
            </a:r>
          </a:p>
          <a:p>
            <a:pPr>
              <a:buNone/>
            </a:pPr>
            <a:r>
              <a:rPr lang="en-US" dirty="0" smtClean="0"/>
              <a:t>  --</a:t>
            </a:r>
            <a:r>
              <a:rPr lang="en-US" dirty="0" err="1" smtClean="0"/>
              <a:t>networkAdminEnrollSecret</a:t>
            </a:r>
            <a:r>
              <a:rPr lang="en-US" dirty="0" smtClean="0"/>
              <a:t>, -S     The enrollment secret for the business network administrator  [string]</a:t>
            </a:r>
          </a:p>
          <a:p>
            <a:pPr>
              <a:buNone/>
            </a:pPr>
            <a:r>
              <a:rPr lang="en-US" dirty="0" smtClean="0"/>
              <a:t>  --card, -c                         The </a:t>
            </a:r>
            <a:r>
              <a:rPr lang="en-US" dirty="0" err="1" smtClean="0"/>
              <a:t>cardname</a:t>
            </a:r>
            <a:r>
              <a:rPr lang="en-US" dirty="0" smtClean="0"/>
              <a:t> to use to start the network  [string] [required]</a:t>
            </a:r>
          </a:p>
          <a:p>
            <a:pPr>
              <a:buNone/>
            </a:pPr>
            <a:r>
              <a:rPr lang="en-US" dirty="0" smtClean="0"/>
              <a:t>  --file, -f                         File name of the card to be created  [string]</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399"/>
          </a:xfrm>
        </p:spPr>
        <p:txBody>
          <a:bodyPr>
            <a:normAutofit fontScale="85000" lnSpcReduction="20000"/>
          </a:bodyPr>
          <a:lstStyle/>
          <a:p>
            <a:pPr>
              <a:buNone/>
            </a:pPr>
            <a:r>
              <a:rPr lang="en-US" b="1" dirty="0" smtClean="0"/>
              <a:t>3- composer </a:t>
            </a:r>
            <a:r>
              <a:rPr lang="en-US" b="1" dirty="0" smtClean="0"/>
              <a:t>network </a:t>
            </a:r>
            <a:r>
              <a:rPr lang="en-US" b="1" dirty="0" smtClean="0"/>
              <a:t>list  - </a:t>
            </a:r>
            <a:endParaRPr lang="en-US" b="1" dirty="0" smtClean="0"/>
          </a:p>
          <a:p>
            <a:r>
              <a:rPr lang="en-US" dirty="0" smtClean="0"/>
              <a:t>List the contents of a deployed Business Network: </a:t>
            </a:r>
          </a:p>
          <a:p>
            <a:r>
              <a:rPr lang="en-US" dirty="0" smtClean="0"/>
              <a:t>The composer network list utility is used to connect to a business network and retrieve metadata and asset information</a:t>
            </a:r>
            <a:r>
              <a:rPr lang="en-US" dirty="0" smtClean="0"/>
              <a:t>.</a:t>
            </a:r>
          </a:p>
          <a:p>
            <a:pPr>
              <a:buNone/>
            </a:pPr>
            <a:endParaRPr lang="en-US" dirty="0" smtClean="0"/>
          </a:p>
          <a:p>
            <a:pPr>
              <a:buNone/>
            </a:pPr>
            <a:r>
              <a:rPr lang="en-US" dirty="0" smtClean="0"/>
              <a:t>composer </a:t>
            </a:r>
            <a:r>
              <a:rPr lang="en-US" dirty="0" smtClean="0"/>
              <a:t>network list -c </a:t>
            </a:r>
            <a:r>
              <a:rPr lang="en-US" dirty="0" err="1" smtClean="0"/>
              <a:t>admin@tutorial</a:t>
            </a:r>
            <a:r>
              <a:rPr lang="en-US" dirty="0" smtClean="0"/>
              <a:t>-network</a:t>
            </a:r>
          </a:p>
          <a:p>
            <a:pPr>
              <a:buNone/>
            </a:pPr>
            <a:endParaRPr lang="en-US" b="1" dirty="0" smtClean="0"/>
          </a:p>
          <a:p>
            <a:pPr>
              <a:buNone/>
            </a:pPr>
            <a:r>
              <a:rPr lang="en-US" b="1" dirty="0" smtClean="0"/>
              <a:t>Options</a:t>
            </a:r>
            <a:r>
              <a:rPr lang="en-US" b="1" dirty="0" smtClean="0"/>
              <a:t>:</a:t>
            </a:r>
          </a:p>
          <a:p>
            <a:pPr>
              <a:buNone/>
            </a:pPr>
            <a:r>
              <a:rPr lang="en-US" dirty="0" smtClean="0"/>
              <a:t>  --help          Show help  [</a:t>
            </a:r>
            <a:r>
              <a:rPr lang="en-US" dirty="0" err="1" smtClean="0"/>
              <a:t>boolean</a:t>
            </a:r>
            <a:r>
              <a:rPr lang="en-US" dirty="0" smtClean="0"/>
              <a:t>]</a:t>
            </a:r>
          </a:p>
          <a:p>
            <a:pPr>
              <a:buNone/>
            </a:pPr>
            <a:r>
              <a:rPr lang="en-US" dirty="0" smtClean="0"/>
              <a:t>  -v, --version   Show version number  [</a:t>
            </a:r>
            <a:r>
              <a:rPr lang="en-US" dirty="0" err="1" smtClean="0"/>
              <a:t>boolean</a:t>
            </a:r>
            <a:r>
              <a:rPr lang="en-US" dirty="0" smtClean="0"/>
              <a:t>]</a:t>
            </a:r>
          </a:p>
          <a:p>
            <a:pPr>
              <a:buNone/>
            </a:pPr>
            <a:r>
              <a:rPr lang="en-US" dirty="0" smtClean="0"/>
              <a:t>  --registry, -r  List specific registry  [string]</a:t>
            </a:r>
          </a:p>
          <a:p>
            <a:pPr>
              <a:buNone/>
            </a:pPr>
            <a:r>
              <a:rPr lang="en-US" dirty="0" smtClean="0"/>
              <a:t>  --asset, -a     List specific asset  [string]</a:t>
            </a:r>
          </a:p>
          <a:p>
            <a:pPr>
              <a:buNone/>
            </a:pPr>
            <a:r>
              <a:rPr lang="en-US" dirty="0" smtClean="0"/>
              <a:t>  --card, -c      The card name used to list the network  [string]</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399"/>
          </a:xfrm>
        </p:spPr>
        <p:txBody>
          <a:bodyPr>
            <a:normAutofit fontScale="77500" lnSpcReduction="20000"/>
          </a:bodyPr>
          <a:lstStyle/>
          <a:p>
            <a:pPr>
              <a:buNone/>
            </a:pPr>
            <a:r>
              <a:rPr lang="en-US" b="1" dirty="0" smtClean="0"/>
              <a:t>4- composer </a:t>
            </a:r>
            <a:r>
              <a:rPr lang="en-US" b="1" dirty="0" smtClean="0"/>
              <a:t>network </a:t>
            </a:r>
            <a:r>
              <a:rPr lang="en-US" b="1" dirty="0" err="1" smtClean="0"/>
              <a:t>loglevel</a:t>
            </a:r>
            <a:r>
              <a:rPr lang="en-US" b="1" dirty="0" smtClean="0"/>
              <a:t> - </a:t>
            </a:r>
            <a:endParaRPr lang="en-US" b="1" dirty="0" smtClean="0"/>
          </a:p>
          <a:p>
            <a:r>
              <a:rPr lang="en-US" dirty="0" smtClean="0"/>
              <a:t>Return or update the log level for the composer runtime: </a:t>
            </a:r>
          </a:p>
          <a:p>
            <a:r>
              <a:rPr lang="en-US" dirty="0" smtClean="0"/>
              <a:t>The composer network </a:t>
            </a:r>
            <a:r>
              <a:rPr lang="en-US" dirty="0" err="1" smtClean="0"/>
              <a:t>loglevel</a:t>
            </a:r>
            <a:r>
              <a:rPr lang="en-US" dirty="0" smtClean="0"/>
              <a:t> command is used to return or define the log level of the composer runtime. If the </a:t>
            </a:r>
            <a:r>
              <a:rPr lang="en-US" dirty="0" err="1" smtClean="0"/>
              <a:t>newlevel</a:t>
            </a:r>
            <a:r>
              <a:rPr lang="en-US" dirty="0" smtClean="0"/>
              <a:t> option is specified it will change the current level to the specified value. If </a:t>
            </a:r>
            <a:r>
              <a:rPr lang="en-US" dirty="0" err="1" smtClean="0"/>
              <a:t>newlevel</a:t>
            </a:r>
            <a:r>
              <a:rPr lang="en-US" dirty="0" smtClean="0"/>
              <a:t> is not specified, this command will return the current logging level</a:t>
            </a:r>
            <a:r>
              <a:rPr lang="en-US" dirty="0" smtClean="0"/>
              <a:t>.</a:t>
            </a:r>
          </a:p>
          <a:p>
            <a:pPr>
              <a:buNone/>
            </a:pPr>
            <a:endParaRPr lang="en-US" dirty="0" smtClean="0"/>
          </a:p>
          <a:p>
            <a:pPr>
              <a:buNone/>
            </a:pPr>
            <a:r>
              <a:rPr lang="en-US" dirty="0" smtClean="0"/>
              <a:t>composer </a:t>
            </a:r>
            <a:r>
              <a:rPr lang="en-US" dirty="0" smtClean="0"/>
              <a:t>network </a:t>
            </a:r>
            <a:r>
              <a:rPr lang="en-US" dirty="0" err="1" smtClean="0"/>
              <a:t>loglevel</a:t>
            </a:r>
            <a:r>
              <a:rPr lang="en-US" dirty="0" smtClean="0"/>
              <a:t> -c </a:t>
            </a:r>
            <a:r>
              <a:rPr lang="en-US" dirty="0" err="1" smtClean="0"/>
              <a:t>admin@tutorial</a:t>
            </a:r>
            <a:r>
              <a:rPr lang="en-US" dirty="0" smtClean="0"/>
              <a:t>-network</a:t>
            </a:r>
          </a:p>
          <a:p>
            <a:pPr>
              <a:buNone/>
            </a:pPr>
            <a:endParaRPr lang="en-US" b="1" dirty="0" smtClean="0"/>
          </a:p>
          <a:p>
            <a:pPr>
              <a:buNone/>
            </a:pPr>
            <a:r>
              <a:rPr lang="en-US" b="1" dirty="0" smtClean="0"/>
              <a:t>Options</a:t>
            </a:r>
            <a:r>
              <a:rPr lang="en-US" b="1" dirty="0" smtClean="0"/>
              <a:t>:</a:t>
            </a:r>
          </a:p>
          <a:p>
            <a:pPr>
              <a:buNone/>
            </a:pPr>
            <a:r>
              <a:rPr lang="en-US" dirty="0" smtClean="0"/>
              <a:t>  --help          Show help  [</a:t>
            </a:r>
            <a:r>
              <a:rPr lang="en-US" dirty="0" err="1" smtClean="0"/>
              <a:t>boolean</a:t>
            </a:r>
            <a:r>
              <a:rPr lang="en-US" dirty="0" smtClean="0"/>
              <a:t>]</a:t>
            </a:r>
          </a:p>
          <a:p>
            <a:pPr>
              <a:buNone/>
            </a:pPr>
            <a:r>
              <a:rPr lang="en-US" dirty="0" smtClean="0"/>
              <a:t>  -v, --version   Show version number  [</a:t>
            </a:r>
            <a:r>
              <a:rPr lang="en-US" dirty="0" err="1" smtClean="0"/>
              <a:t>boolean</a:t>
            </a:r>
            <a:r>
              <a:rPr lang="en-US" dirty="0" smtClean="0"/>
              <a:t>]</a:t>
            </a:r>
          </a:p>
          <a:p>
            <a:pPr>
              <a:buNone/>
            </a:pPr>
            <a:r>
              <a:rPr lang="en-US" dirty="0" smtClean="0"/>
              <a:t>  --</a:t>
            </a:r>
            <a:r>
              <a:rPr lang="en-US" dirty="0" err="1" smtClean="0"/>
              <a:t>newlevel</a:t>
            </a:r>
            <a:r>
              <a:rPr lang="en-US" dirty="0" smtClean="0"/>
              <a:t>, -l  the new logging level  [choices: "INFO", "WARNING", "ERROR", "DEBUG"]</a:t>
            </a:r>
          </a:p>
          <a:p>
            <a:pPr>
              <a:buNone/>
            </a:pPr>
            <a:r>
              <a:rPr lang="en-US" dirty="0" smtClean="0"/>
              <a:t>  --card, -c      The </a:t>
            </a:r>
            <a:r>
              <a:rPr lang="en-US" dirty="0" err="1" smtClean="0"/>
              <a:t>cardname</a:t>
            </a:r>
            <a:r>
              <a:rPr lang="en-US" dirty="0" smtClean="0"/>
              <a:t> to use to change the log level the network  [string]</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399"/>
          </a:xfrm>
        </p:spPr>
        <p:txBody>
          <a:bodyPr>
            <a:normAutofit fontScale="85000" lnSpcReduction="10000"/>
          </a:bodyPr>
          <a:lstStyle/>
          <a:p>
            <a:pPr>
              <a:buNone/>
            </a:pPr>
            <a:r>
              <a:rPr lang="en-US" b="1" dirty="0" smtClean="0"/>
              <a:t>5- composer </a:t>
            </a:r>
            <a:r>
              <a:rPr lang="en-US" b="1" dirty="0" smtClean="0"/>
              <a:t>network </a:t>
            </a:r>
            <a:r>
              <a:rPr lang="en-US" b="1" dirty="0" smtClean="0"/>
              <a:t>ping - </a:t>
            </a:r>
            <a:endParaRPr lang="en-US" b="1" dirty="0" smtClean="0"/>
          </a:p>
          <a:p>
            <a:r>
              <a:rPr lang="en-US" dirty="0" smtClean="0"/>
              <a:t>Test the connection to a deployed a Business Network: </a:t>
            </a:r>
          </a:p>
          <a:p>
            <a:r>
              <a:rPr lang="en-US" dirty="0" smtClean="0"/>
              <a:t>The composer network ping utility is used to verify the connection to a business network deployed to a Hyperledger Fabric. Note that ping also returns the participant information for the identity that was used to connect to the network, if an identity has been issued for the participant</a:t>
            </a:r>
            <a:r>
              <a:rPr lang="en-US" dirty="0" smtClean="0"/>
              <a:t>.</a:t>
            </a:r>
          </a:p>
          <a:p>
            <a:pPr>
              <a:buNone/>
            </a:pPr>
            <a:r>
              <a:rPr lang="en-US" dirty="0" smtClean="0"/>
              <a:t>composer network ping --card </a:t>
            </a:r>
            <a:r>
              <a:rPr lang="en-US" dirty="0" err="1" smtClean="0"/>
              <a:t>admin@tutorial</a:t>
            </a:r>
            <a:r>
              <a:rPr lang="en-US" dirty="0" smtClean="0"/>
              <a:t>-network</a:t>
            </a:r>
          </a:p>
          <a:p>
            <a:pPr>
              <a:buNone/>
            </a:pPr>
            <a:r>
              <a:rPr lang="en-US" b="1" dirty="0" smtClean="0"/>
              <a:t>Options:</a:t>
            </a:r>
          </a:p>
          <a:p>
            <a:pPr>
              <a:buNone/>
            </a:pPr>
            <a:r>
              <a:rPr lang="en-US" dirty="0" smtClean="0"/>
              <a:t>  --help         Show help  [</a:t>
            </a:r>
            <a:r>
              <a:rPr lang="en-US" dirty="0" err="1" smtClean="0"/>
              <a:t>boolean</a:t>
            </a:r>
            <a:r>
              <a:rPr lang="en-US" dirty="0" smtClean="0"/>
              <a:t>]</a:t>
            </a:r>
          </a:p>
          <a:p>
            <a:pPr>
              <a:buNone/>
            </a:pPr>
            <a:r>
              <a:rPr lang="en-US" dirty="0" smtClean="0"/>
              <a:t>  -v, --version  Show version number  [</a:t>
            </a:r>
            <a:r>
              <a:rPr lang="en-US" dirty="0" err="1" smtClean="0"/>
              <a:t>boolean</a:t>
            </a:r>
            <a:r>
              <a:rPr lang="en-US" dirty="0" smtClean="0"/>
              <a:t>]</a:t>
            </a:r>
          </a:p>
          <a:p>
            <a:pPr>
              <a:buNone/>
            </a:pPr>
            <a:r>
              <a:rPr lang="en-US" dirty="0" smtClean="0"/>
              <a:t>  --card, -c     The </a:t>
            </a:r>
            <a:r>
              <a:rPr lang="en-US" dirty="0" err="1" smtClean="0"/>
              <a:t>cardname</a:t>
            </a:r>
            <a:r>
              <a:rPr lang="en-US" dirty="0" smtClean="0"/>
              <a:t> to use to ping the network  [string]</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399"/>
          </a:xfrm>
        </p:spPr>
        <p:txBody>
          <a:bodyPr>
            <a:normAutofit fontScale="92500" lnSpcReduction="10000"/>
          </a:bodyPr>
          <a:lstStyle/>
          <a:p>
            <a:pPr>
              <a:buNone/>
            </a:pPr>
            <a:r>
              <a:rPr lang="en-US" b="1" dirty="0" smtClean="0"/>
              <a:t>6- composer </a:t>
            </a:r>
            <a:r>
              <a:rPr lang="en-US" b="1" dirty="0" smtClean="0"/>
              <a:t>network </a:t>
            </a:r>
            <a:r>
              <a:rPr lang="en-US" b="1" dirty="0" smtClean="0"/>
              <a:t>upgrade – </a:t>
            </a:r>
          </a:p>
          <a:p>
            <a:r>
              <a:rPr lang="en-US" dirty="0" smtClean="0"/>
              <a:t>The composer network upgrade utility is used to upgrade the Hyperledger Composer business network to a new version</a:t>
            </a:r>
            <a:r>
              <a:rPr lang="en-US" dirty="0" smtClean="0"/>
              <a:t>.</a:t>
            </a:r>
          </a:p>
          <a:p>
            <a:pPr>
              <a:buNone/>
            </a:pPr>
            <a:r>
              <a:rPr lang="en-US" b="1" dirty="0" smtClean="0"/>
              <a:t>composer network upgrade -n &lt;business-network-name&gt; -V &lt;business-network-version&gt; -c &lt;business-network-card</a:t>
            </a:r>
            <a:r>
              <a:rPr lang="en-US" b="1" dirty="0" smtClean="0"/>
              <a:t>&gt;</a:t>
            </a:r>
          </a:p>
          <a:p>
            <a:r>
              <a:rPr lang="en-US" dirty="0" smtClean="0"/>
              <a:t>composer network upgrade upgrades the named Hyperledger Composer business network. Before running the composer network upgrade command, a new version of the Hyperledger Composer business network must have been installed to a blockchain node by using the composer network install command.</a:t>
            </a:r>
            <a:endParaRPr lang="en-US"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399"/>
          </a:xfrm>
        </p:spPr>
        <p:txBody>
          <a:bodyPr>
            <a:normAutofit fontScale="85000" lnSpcReduction="20000"/>
          </a:bodyPr>
          <a:lstStyle/>
          <a:p>
            <a:pPr>
              <a:buNone/>
            </a:pPr>
            <a:r>
              <a:rPr lang="en-US" dirty="0" smtClean="0"/>
              <a:t>composer network upgrade [options]</a:t>
            </a:r>
          </a:p>
          <a:p>
            <a:pPr>
              <a:buNone/>
            </a:pPr>
            <a:endParaRPr lang="en-US" b="1" dirty="0" smtClean="0"/>
          </a:p>
          <a:p>
            <a:pPr>
              <a:buNone/>
            </a:pPr>
            <a:r>
              <a:rPr lang="en-US" b="1" dirty="0" smtClean="0"/>
              <a:t>Options:</a:t>
            </a:r>
          </a:p>
          <a:p>
            <a:pPr>
              <a:buNone/>
            </a:pPr>
            <a:r>
              <a:rPr lang="en-US" dirty="0" smtClean="0"/>
              <a:t>  --help                     Show help  [</a:t>
            </a:r>
            <a:r>
              <a:rPr lang="en-US" dirty="0" err="1" smtClean="0"/>
              <a:t>boolean</a:t>
            </a:r>
            <a:r>
              <a:rPr lang="en-US" dirty="0" smtClean="0"/>
              <a:t>]</a:t>
            </a:r>
          </a:p>
          <a:p>
            <a:pPr>
              <a:buNone/>
            </a:pPr>
            <a:r>
              <a:rPr lang="en-US" dirty="0" smtClean="0"/>
              <a:t>  -v, --version              Show version number  [</a:t>
            </a:r>
            <a:r>
              <a:rPr lang="en-US" dirty="0" err="1" smtClean="0"/>
              <a:t>boolean</a:t>
            </a:r>
            <a:r>
              <a:rPr lang="en-US" dirty="0" smtClean="0"/>
              <a:t>]</a:t>
            </a:r>
          </a:p>
          <a:p>
            <a:pPr>
              <a:buNone/>
            </a:pPr>
            <a:r>
              <a:rPr lang="en-US" dirty="0" smtClean="0"/>
              <a:t>  --card, -c                 The </a:t>
            </a:r>
            <a:r>
              <a:rPr lang="en-US" dirty="0" err="1" smtClean="0"/>
              <a:t>cardname</a:t>
            </a:r>
            <a:r>
              <a:rPr lang="en-US" dirty="0" smtClean="0"/>
              <a:t> to use to upgrade the network  [string] [required]</a:t>
            </a:r>
          </a:p>
          <a:p>
            <a:pPr>
              <a:buNone/>
            </a:pPr>
            <a:r>
              <a:rPr lang="en-US" dirty="0" smtClean="0"/>
              <a:t>  --</a:t>
            </a:r>
            <a:r>
              <a:rPr lang="en-US" dirty="0" err="1" smtClean="0"/>
              <a:t>networkName</a:t>
            </a:r>
            <a:r>
              <a:rPr lang="en-US" dirty="0" smtClean="0"/>
              <a:t>, -n          Name of the business network to upgrade  [required]</a:t>
            </a:r>
          </a:p>
          <a:p>
            <a:pPr>
              <a:buNone/>
            </a:pPr>
            <a:r>
              <a:rPr lang="en-US" dirty="0" smtClean="0"/>
              <a:t>  --</a:t>
            </a:r>
            <a:r>
              <a:rPr lang="en-US" dirty="0" err="1" smtClean="0"/>
              <a:t>networkVersion</a:t>
            </a:r>
            <a:r>
              <a:rPr lang="en-US" dirty="0" smtClean="0"/>
              <a:t>, -V       Version of the business network to upgrade to  [required]</a:t>
            </a:r>
          </a:p>
          <a:p>
            <a:pPr>
              <a:buNone/>
            </a:pPr>
            <a:r>
              <a:rPr lang="en-US" dirty="0" smtClean="0"/>
              <a:t>  --option, -o               Options that are specific to connection. Multiple options are specified by repeating this option  [string]</a:t>
            </a:r>
          </a:p>
          <a:p>
            <a:pPr>
              <a:buNone/>
            </a:pPr>
            <a:r>
              <a:rPr lang="en-US" dirty="0" smtClean="0"/>
              <a:t>  --</a:t>
            </a:r>
            <a:r>
              <a:rPr lang="en-US" dirty="0" err="1" smtClean="0"/>
              <a:t>optionsFile</a:t>
            </a:r>
            <a:r>
              <a:rPr lang="en-US" dirty="0" smtClean="0"/>
              <a:t>, -O          A file containing options that are specific to connection  [string]</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10000"/>
          </a:bodyPr>
          <a:lstStyle/>
          <a:p>
            <a:r>
              <a:rPr lang="en-US" dirty="0" smtClean="0"/>
              <a:t>The Hyperledger Composer command line application, composer, can be used to perform multiple administrative, operational, and development tasks.</a:t>
            </a:r>
          </a:p>
          <a:p>
            <a:r>
              <a:rPr lang="en-US" dirty="0" smtClean="0"/>
              <a:t>The Hyperledger Composer command line application can be installed using </a:t>
            </a:r>
            <a:r>
              <a:rPr lang="en-US" dirty="0" err="1" smtClean="0"/>
              <a:t>npm</a:t>
            </a:r>
            <a:r>
              <a:rPr lang="en-US" dirty="0" smtClean="0"/>
              <a:t>:</a:t>
            </a:r>
          </a:p>
          <a:p>
            <a:pPr>
              <a:buNone/>
            </a:pPr>
            <a:r>
              <a:rPr lang="en-US" dirty="0" smtClean="0"/>
              <a:t>    </a:t>
            </a:r>
            <a:r>
              <a:rPr lang="en-US" dirty="0" err="1" smtClean="0"/>
              <a:t>npm</a:t>
            </a:r>
            <a:r>
              <a:rPr lang="en-US" dirty="0" smtClean="0"/>
              <a:t> </a:t>
            </a:r>
            <a:r>
              <a:rPr lang="en-US" dirty="0" smtClean="0"/>
              <a:t>install -g composer-cli@0.19</a:t>
            </a:r>
          </a:p>
          <a:p>
            <a:r>
              <a:rPr lang="en-US" i="1" dirty="0" smtClean="0"/>
              <a:t>Please note: When using </a:t>
            </a:r>
            <a:r>
              <a:rPr lang="en-US" i="1" dirty="0" err="1" smtClean="0"/>
              <a:t>Ubuntu</a:t>
            </a:r>
            <a:r>
              <a:rPr lang="en-US" i="1" dirty="0" smtClean="0"/>
              <a:t> this command will fail when running in a root user shell.</a:t>
            </a:r>
            <a:endParaRPr lang="en-US" dirty="0" smtClean="0"/>
          </a:p>
          <a:p>
            <a:r>
              <a:rPr lang="en-US" dirty="0" smtClean="0"/>
              <a:t>A </a:t>
            </a:r>
            <a:r>
              <a:rPr lang="en-US" dirty="0" err="1" smtClean="0"/>
              <a:t>Javascript</a:t>
            </a:r>
            <a:r>
              <a:rPr lang="en-US" dirty="0" smtClean="0"/>
              <a:t> API is also available with the same behavior than the Hyperledger Composer command line application.</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399"/>
          </a:xfrm>
        </p:spPr>
        <p:txBody>
          <a:bodyPr>
            <a:normAutofit fontScale="85000" lnSpcReduction="20000"/>
          </a:bodyPr>
          <a:lstStyle/>
          <a:p>
            <a:pPr>
              <a:buNone/>
            </a:pPr>
            <a:r>
              <a:rPr lang="en-US" b="1" dirty="0" smtClean="0"/>
              <a:t>7- composer </a:t>
            </a:r>
            <a:r>
              <a:rPr lang="en-US" b="1" dirty="0" smtClean="0"/>
              <a:t>network </a:t>
            </a:r>
            <a:r>
              <a:rPr lang="en-US" b="1" dirty="0" smtClean="0"/>
              <a:t>download – </a:t>
            </a:r>
          </a:p>
          <a:p>
            <a:r>
              <a:rPr lang="en-US" dirty="0" smtClean="0"/>
              <a:t>The composer network download command downloads a business network from a </a:t>
            </a:r>
            <a:r>
              <a:rPr lang="en-US" dirty="0" smtClean="0"/>
              <a:t>Hyperledger </a:t>
            </a:r>
            <a:r>
              <a:rPr lang="en-US" dirty="0" smtClean="0"/>
              <a:t>Fabric, without </a:t>
            </a:r>
            <a:r>
              <a:rPr lang="en-US" dirty="0" err="1" smtClean="0"/>
              <a:t>undeploying</a:t>
            </a:r>
            <a:r>
              <a:rPr lang="en-US" dirty="0" smtClean="0"/>
              <a:t> it</a:t>
            </a:r>
            <a:r>
              <a:rPr lang="en-US" dirty="0" smtClean="0"/>
              <a:t>.</a:t>
            </a:r>
          </a:p>
          <a:p>
            <a:pPr>
              <a:buNone/>
            </a:pPr>
            <a:endParaRPr lang="en-US" sz="3000" dirty="0" smtClean="0"/>
          </a:p>
          <a:p>
            <a:pPr>
              <a:buNone/>
            </a:pPr>
            <a:r>
              <a:rPr lang="en-US" sz="3000" dirty="0" smtClean="0"/>
              <a:t>composer </a:t>
            </a:r>
            <a:r>
              <a:rPr lang="en-US" sz="3000" dirty="0" smtClean="0"/>
              <a:t>network download -a businessnetworkv1.1.4 -c </a:t>
            </a:r>
            <a:r>
              <a:rPr lang="en-US" sz="3000" dirty="0" err="1" smtClean="0"/>
              <a:t>admin@examplenetwork</a:t>
            </a:r>
            <a:endParaRPr lang="en-US" sz="3000" dirty="0" smtClean="0"/>
          </a:p>
          <a:p>
            <a:pPr>
              <a:buNone/>
            </a:pPr>
            <a:endParaRPr lang="en-US" b="1" dirty="0" smtClean="0"/>
          </a:p>
          <a:p>
            <a:pPr>
              <a:buNone/>
            </a:pPr>
            <a:r>
              <a:rPr lang="en-US" b="1" dirty="0" smtClean="0"/>
              <a:t>Options</a:t>
            </a:r>
            <a:r>
              <a:rPr lang="en-US" b="1" dirty="0" smtClean="0"/>
              <a:t>:</a:t>
            </a:r>
          </a:p>
          <a:p>
            <a:pPr>
              <a:buNone/>
            </a:pPr>
            <a:r>
              <a:rPr lang="en-US" dirty="0" smtClean="0"/>
              <a:t>  --help             Show help  [</a:t>
            </a:r>
            <a:r>
              <a:rPr lang="en-US" dirty="0" err="1" smtClean="0"/>
              <a:t>boolean</a:t>
            </a:r>
            <a:r>
              <a:rPr lang="en-US" dirty="0" smtClean="0"/>
              <a:t>]</a:t>
            </a:r>
          </a:p>
          <a:p>
            <a:pPr>
              <a:buNone/>
            </a:pPr>
            <a:r>
              <a:rPr lang="en-US" dirty="0" smtClean="0"/>
              <a:t>  -v, --version      Show version number  [</a:t>
            </a:r>
            <a:r>
              <a:rPr lang="en-US" dirty="0" err="1" smtClean="0"/>
              <a:t>boolean</a:t>
            </a:r>
            <a:r>
              <a:rPr lang="en-US" dirty="0" smtClean="0"/>
              <a:t>]</a:t>
            </a:r>
          </a:p>
          <a:p>
            <a:pPr>
              <a:buNone/>
            </a:pPr>
            <a:r>
              <a:rPr lang="en-US" dirty="0" smtClean="0"/>
              <a:t>  --</a:t>
            </a:r>
            <a:r>
              <a:rPr lang="en-US" dirty="0" err="1" smtClean="0"/>
              <a:t>archiveFile</a:t>
            </a:r>
            <a:r>
              <a:rPr lang="en-US" dirty="0" smtClean="0"/>
              <a:t>, -a  The business network archive file name to write  [string] [required]</a:t>
            </a:r>
          </a:p>
          <a:p>
            <a:pPr>
              <a:buNone/>
            </a:pPr>
            <a:r>
              <a:rPr lang="en-US" dirty="0" smtClean="0"/>
              <a:t>  --card, -c         The </a:t>
            </a:r>
            <a:r>
              <a:rPr lang="en-US" dirty="0" err="1" smtClean="0"/>
              <a:t>cardname</a:t>
            </a:r>
            <a:r>
              <a:rPr lang="en-US" dirty="0" smtClean="0"/>
              <a:t> to use to download the network  [string] [required]</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399"/>
          </a:xfrm>
        </p:spPr>
        <p:txBody>
          <a:bodyPr>
            <a:normAutofit fontScale="70000" lnSpcReduction="20000"/>
          </a:bodyPr>
          <a:lstStyle/>
          <a:p>
            <a:pPr>
              <a:buNone/>
            </a:pPr>
            <a:r>
              <a:rPr lang="en-US" b="1" dirty="0" smtClean="0"/>
              <a:t>8- composer </a:t>
            </a:r>
            <a:r>
              <a:rPr lang="en-US" b="1" dirty="0" smtClean="0"/>
              <a:t>network </a:t>
            </a:r>
            <a:r>
              <a:rPr lang="en-US" b="1" dirty="0" smtClean="0"/>
              <a:t>reset – </a:t>
            </a:r>
          </a:p>
          <a:p>
            <a:r>
              <a:rPr lang="en-US" dirty="0" smtClean="0"/>
              <a:t>The composer network reset command deletes the contents of all the registries in the State Database. It is fast way for developers to reset the Business Network and remove test data.</a:t>
            </a:r>
          </a:p>
          <a:p>
            <a:r>
              <a:rPr lang="en-US" b="1" dirty="0" smtClean="0"/>
              <a:t>IMPORTANT: Never use this command on a production or shared business network. It should only ever be used as a quick reset against a business network running locally on your machine for which you will not keep. Use this for your local development testing purposes only</a:t>
            </a:r>
            <a:endParaRPr lang="en-US" dirty="0" smtClean="0"/>
          </a:p>
          <a:p>
            <a:pPr>
              <a:buNone/>
            </a:pPr>
            <a:endParaRPr lang="en-US" dirty="0" smtClean="0"/>
          </a:p>
          <a:p>
            <a:pPr>
              <a:buNone/>
            </a:pPr>
            <a:r>
              <a:rPr lang="en-US" dirty="0" smtClean="0"/>
              <a:t>composer </a:t>
            </a:r>
            <a:r>
              <a:rPr lang="en-US" dirty="0" smtClean="0"/>
              <a:t>network reset -c </a:t>
            </a:r>
            <a:r>
              <a:rPr lang="en-US" dirty="0" err="1" smtClean="0"/>
              <a:t>admin@example</a:t>
            </a:r>
            <a:r>
              <a:rPr lang="en-US" dirty="0" smtClean="0"/>
              <a:t>-network</a:t>
            </a:r>
          </a:p>
          <a:p>
            <a:pPr>
              <a:buNone/>
            </a:pPr>
            <a:endParaRPr lang="en-IN" b="1" dirty="0" smtClean="0"/>
          </a:p>
          <a:p>
            <a:pPr>
              <a:buNone/>
            </a:pPr>
            <a:r>
              <a:rPr lang="en-US" b="1" dirty="0" smtClean="0"/>
              <a:t>Options:</a:t>
            </a:r>
          </a:p>
          <a:p>
            <a:pPr>
              <a:buNone/>
            </a:pPr>
            <a:r>
              <a:rPr lang="en-US" dirty="0" smtClean="0"/>
              <a:t>  --help             Show help  [</a:t>
            </a:r>
            <a:r>
              <a:rPr lang="en-US" dirty="0" err="1" smtClean="0"/>
              <a:t>boolean</a:t>
            </a:r>
            <a:r>
              <a:rPr lang="en-US" dirty="0" smtClean="0"/>
              <a:t>]</a:t>
            </a:r>
          </a:p>
          <a:p>
            <a:pPr>
              <a:buNone/>
            </a:pPr>
            <a:r>
              <a:rPr lang="en-US" dirty="0" smtClean="0"/>
              <a:t>  -v, --version      Show version number  [</a:t>
            </a:r>
            <a:r>
              <a:rPr lang="en-US" dirty="0" err="1" smtClean="0"/>
              <a:t>boolean</a:t>
            </a:r>
            <a:r>
              <a:rPr lang="en-US" dirty="0" smtClean="0"/>
              <a:t>]</a:t>
            </a:r>
          </a:p>
          <a:p>
            <a:pPr>
              <a:buNone/>
            </a:pPr>
            <a:r>
              <a:rPr lang="en-US" dirty="0" smtClean="0"/>
              <a:t>  --card, -c         The </a:t>
            </a:r>
            <a:r>
              <a:rPr lang="en-US" dirty="0" err="1" smtClean="0"/>
              <a:t>cardname</a:t>
            </a:r>
            <a:r>
              <a:rPr lang="en-US" dirty="0" smtClean="0"/>
              <a:t> to use to reset the network  [string] [required]</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399"/>
          </a:xfrm>
        </p:spPr>
        <p:txBody>
          <a:bodyPr>
            <a:normAutofit/>
          </a:bodyPr>
          <a:lstStyle/>
          <a:p>
            <a:r>
              <a:rPr lang="en-US" b="1" dirty="0" smtClean="0"/>
              <a:t>Participant and Identity </a:t>
            </a:r>
            <a:r>
              <a:rPr lang="en-US" b="1" dirty="0" smtClean="0"/>
              <a:t>management – </a:t>
            </a:r>
          </a:p>
          <a:p>
            <a:pPr>
              <a:buNone/>
            </a:pPr>
            <a:r>
              <a:rPr lang="en-IN" b="1" dirty="0" smtClean="0"/>
              <a:t>1 - </a:t>
            </a:r>
            <a:r>
              <a:rPr lang="en-US" b="1" dirty="0" smtClean="0"/>
              <a:t>composer participant </a:t>
            </a:r>
            <a:r>
              <a:rPr lang="en-US" b="1" dirty="0" smtClean="0"/>
              <a:t>add – </a:t>
            </a:r>
          </a:p>
          <a:p>
            <a:r>
              <a:rPr lang="en-US" dirty="0" smtClean="0"/>
              <a:t>The composer participant add command adds a new instance of a participant to a participant registry. See the task </a:t>
            </a:r>
            <a:r>
              <a:rPr lang="en-US" dirty="0" smtClean="0">
                <a:hlinkClick r:id="rId2"/>
              </a:rPr>
              <a:t>Add a </a:t>
            </a:r>
            <a:r>
              <a:rPr lang="en-US" dirty="0" smtClean="0">
                <a:hlinkClick r:id="rId2"/>
              </a:rPr>
              <a:t>Participant</a:t>
            </a:r>
            <a:r>
              <a:rPr lang="en-US" dirty="0" smtClean="0"/>
              <a:t> (</a:t>
            </a:r>
            <a:r>
              <a:rPr lang="en-US" dirty="0" smtClean="0">
                <a:hlinkClick r:id="rId2"/>
              </a:rPr>
              <a:t>https://hyperledger.github.io/composer/v0.19/managing/participant-add.html</a:t>
            </a:r>
            <a:r>
              <a:rPr lang="en-US" dirty="0" smtClean="0"/>
              <a:t>)</a:t>
            </a:r>
            <a:r>
              <a:rPr lang="en-US" dirty="0" smtClean="0"/>
              <a:t> for a walkthrough of using this command or the API.</a:t>
            </a:r>
          </a:p>
          <a:p>
            <a:r>
              <a:rPr lang="en-US" dirty="0" smtClean="0"/>
              <a:t>The data option must contain a serialized JSON representation of the participant to add, and must be wrapped in single quotes.</a:t>
            </a:r>
          </a:p>
          <a:p>
            <a:pPr>
              <a:buNone/>
            </a:pPr>
            <a:endParaRPr lang="en-US" b="1" dirty="0" smtClean="0"/>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399"/>
          </a:xfrm>
        </p:spPr>
        <p:txBody>
          <a:bodyPr>
            <a:normAutofit fontScale="62500" lnSpcReduction="20000"/>
          </a:bodyPr>
          <a:lstStyle/>
          <a:p>
            <a:pPr>
              <a:buNone/>
            </a:pPr>
            <a:r>
              <a:rPr lang="en-US" b="1" dirty="0" smtClean="0"/>
              <a:t>Syntax – </a:t>
            </a:r>
          </a:p>
          <a:p>
            <a:pPr>
              <a:buNone/>
            </a:pPr>
            <a:r>
              <a:rPr lang="en-US" b="1" dirty="0" smtClean="0"/>
              <a:t>$ composer participant add</a:t>
            </a:r>
          </a:p>
          <a:p>
            <a:pPr>
              <a:buNone/>
            </a:pPr>
            <a:r>
              <a:rPr lang="en-US" b="1" dirty="0" smtClean="0"/>
              <a:t>composer participant add [options]</a:t>
            </a:r>
          </a:p>
          <a:p>
            <a:pPr>
              <a:buNone/>
            </a:pPr>
            <a:endParaRPr lang="en-US" b="1" dirty="0" smtClean="0"/>
          </a:p>
          <a:p>
            <a:pPr>
              <a:buNone/>
            </a:pPr>
            <a:r>
              <a:rPr lang="en-US" b="1" dirty="0" smtClean="0"/>
              <a:t>Participant options</a:t>
            </a:r>
          </a:p>
          <a:p>
            <a:pPr>
              <a:buNone/>
            </a:pPr>
            <a:r>
              <a:rPr lang="en-US" b="1" dirty="0" smtClean="0"/>
              <a:t>  --card, -c  The </a:t>
            </a:r>
            <a:r>
              <a:rPr lang="en-US" b="1" dirty="0" err="1" smtClean="0"/>
              <a:t>cardname</a:t>
            </a:r>
            <a:r>
              <a:rPr lang="en-US" b="1" dirty="0" smtClean="0"/>
              <a:t> to use to add the participant  [string] [required]</a:t>
            </a:r>
          </a:p>
          <a:p>
            <a:pPr>
              <a:buNone/>
            </a:pPr>
            <a:r>
              <a:rPr lang="en-US" b="1" dirty="0" smtClean="0"/>
              <a:t>  --data, -d  Serialized participant JSON object as a string  [string] [required]</a:t>
            </a:r>
          </a:p>
          <a:p>
            <a:pPr>
              <a:buNone/>
            </a:pPr>
            <a:endParaRPr lang="en-US" b="1" dirty="0" smtClean="0"/>
          </a:p>
          <a:p>
            <a:pPr>
              <a:buNone/>
            </a:pPr>
            <a:r>
              <a:rPr lang="en-US" b="1" dirty="0" smtClean="0"/>
              <a:t>Options:</a:t>
            </a:r>
          </a:p>
          <a:p>
            <a:pPr>
              <a:buNone/>
            </a:pPr>
            <a:r>
              <a:rPr lang="en-US" b="1" dirty="0" smtClean="0"/>
              <a:t>  --help         Show help  [</a:t>
            </a:r>
            <a:r>
              <a:rPr lang="en-US" b="1" dirty="0" err="1" smtClean="0"/>
              <a:t>boolean</a:t>
            </a:r>
            <a:r>
              <a:rPr lang="en-US" b="1" dirty="0" smtClean="0"/>
              <a:t>]</a:t>
            </a:r>
          </a:p>
          <a:p>
            <a:pPr>
              <a:buNone/>
            </a:pPr>
            <a:r>
              <a:rPr lang="en-US" b="1" dirty="0" smtClean="0"/>
              <a:t>  -v, --version  Show version number  [</a:t>
            </a:r>
            <a:r>
              <a:rPr lang="en-US" b="1" dirty="0" err="1" smtClean="0"/>
              <a:t>boolean</a:t>
            </a:r>
            <a:r>
              <a:rPr lang="en-US" b="1" dirty="0" smtClean="0"/>
              <a:t>]</a:t>
            </a:r>
          </a:p>
          <a:p>
            <a:endParaRPr lang="en-US" dirty="0" smtClean="0"/>
          </a:p>
          <a:p>
            <a:r>
              <a:rPr lang="en-US" dirty="0" smtClean="0"/>
              <a:t>Where - </a:t>
            </a:r>
            <a:endParaRPr lang="en-US" dirty="0" smtClean="0"/>
          </a:p>
          <a:p>
            <a:r>
              <a:rPr lang="en-US" dirty="0" smtClean="0"/>
              <a:t>--card, -c The business network card, defining the business network and identity to use. Example: </a:t>
            </a:r>
            <a:r>
              <a:rPr lang="en-US" dirty="0" err="1" smtClean="0"/>
              <a:t>admin@tutorial</a:t>
            </a:r>
            <a:r>
              <a:rPr lang="en-US" dirty="0" smtClean="0"/>
              <a:t>-network</a:t>
            </a:r>
          </a:p>
          <a:p>
            <a:r>
              <a:rPr lang="en-US" dirty="0" smtClean="0"/>
              <a:t>--data, -d The serialized JSON representation of the participant to add to the participant registry. The data must be valid according to the model of the participant.</a:t>
            </a:r>
          </a:p>
          <a:p>
            <a:r>
              <a:rPr lang="en-US" dirty="0" smtClean="0"/>
              <a:t>Example: '{"$class":"</a:t>
            </a:r>
            <a:r>
              <a:rPr lang="en-US" dirty="0" err="1" smtClean="0"/>
              <a:t>net.biz.digitalPropertyNetwork.Person","personId</a:t>
            </a:r>
            <a:r>
              <a:rPr lang="en-US" dirty="0" smtClean="0"/>
              <a:t>":"</a:t>
            </a:r>
            <a:r>
              <a:rPr lang="en-US" dirty="0" err="1" smtClean="0"/>
              <a:t>mae@biznet.org","firstName</a:t>
            </a:r>
            <a:r>
              <a:rPr lang="en-US" dirty="0" smtClean="0"/>
              <a:t>":"</a:t>
            </a:r>
            <a:r>
              <a:rPr lang="en-US" dirty="0" err="1" smtClean="0"/>
              <a:t>Mae","lastName</a:t>
            </a:r>
            <a:r>
              <a:rPr lang="en-US" dirty="0" smtClean="0"/>
              <a:t>":"Smith"}'</a:t>
            </a:r>
          </a:p>
          <a:p>
            <a:pPr>
              <a:buNone/>
            </a:pPr>
            <a:endParaRPr lang="en-US" b="1" dirty="0" smtClean="0"/>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399"/>
          </a:xfrm>
        </p:spPr>
        <p:txBody>
          <a:bodyPr>
            <a:normAutofit fontScale="47500" lnSpcReduction="20000"/>
          </a:bodyPr>
          <a:lstStyle/>
          <a:p>
            <a:pPr>
              <a:buNone/>
            </a:pPr>
            <a:r>
              <a:rPr lang="en-IN" b="1" dirty="0" smtClean="0"/>
              <a:t>2- </a:t>
            </a:r>
            <a:r>
              <a:rPr lang="en-US" b="1" dirty="0" smtClean="0"/>
              <a:t>composer identity </a:t>
            </a:r>
            <a:r>
              <a:rPr lang="en-US" b="1" dirty="0" smtClean="0"/>
              <a:t>issue – </a:t>
            </a:r>
          </a:p>
          <a:p>
            <a:pPr>
              <a:buNone/>
            </a:pPr>
            <a:r>
              <a:rPr lang="en-US" dirty="0" smtClean="0"/>
              <a:t>The composer identity issue command issues a new identity to a participant in a participant registry relating to a business network. See the task </a:t>
            </a:r>
            <a:r>
              <a:rPr lang="en-US" dirty="0" smtClean="0">
                <a:hlinkClick r:id="rId2"/>
              </a:rPr>
              <a:t>Issuing a new identity to a participant</a:t>
            </a:r>
            <a:r>
              <a:rPr lang="en-US" dirty="0" smtClean="0"/>
              <a:t> </a:t>
            </a:r>
            <a:r>
              <a:rPr lang="en-US" dirty="0" smtClean="0"/>
              <a:t>(</a:t>
            </a:r>
            <a:r>
              <a:rPr lang="en-US" dirty="0" smtClean="0">
                <a:hlinkClick r:id="rId2"/>
              </a:rPr>
              <a:t>https://hyperledger.github.io/composer/v0.19/managing/identity-issue.html</a:t>
            </a:r>
            <a:r>
              <a:rPr lang="en-US" dirty="0" smtClean="0"/>
              <a:t>)for </a:t>
            </a:r>
            <a:r>
              <a:rPr lang="en-US" dirty="0" smtClean="0"/>
              <a:t>a walkthrough of using this command or the API</a:t>
            </a:r>
            <a:r>
              <a:rPr lang="en-US" dirty="0" smtClean="0"/>
              <a:t>.</a:t>
            </a:r>
          </a:p>
          <a:p>
            <a:pPr>
              <a:buNone/>
            </a:pPr>
            <a:r>
              <a:rPr lang="en-US" dirty="0" smtClean="0"/>
              <a:t>Syntax – </a:t>
            </a:r>
          </a:p>
          <a:p>
            <a:pPr>
              <a:buNone/>
            </a:pPr>
            <a:r>
              <a:rPr lang="en-US" b="1" dirty="0" smtClean="0"/>
              <a:t>$ composer identity issue</a:t>
            </a:r>
          </a:p>
          <a:p>
            <a:pPr>
              <a:buNone/>
            </a:pPr>
            <a:endParaRPr lang="en-US" dirty="0" smtClean="0"/>
          </a:p>
          <a:p>
            <a:pPr>
              <a:buNone/>
            </a:pPr>
            <a:r>
              <a:rPr lang="en-US" dirty="0" smtClean="0"/>
              <a:t>Business Network Cards</a:t>
            </a:r>
          </a:p>
          <a:p>
            <a:pPr>
              <a:buNone/>
            </a:pPr>
            <a:r>
              <a:rPr lang="en-US" dirty="0" smtClean="0"/>
              <a:t>  --card, -c  Name of the network card to use for issuing  [string]</a:t>
            </a:r>
          </a:p>
          <a:p>
            <a:pPr>
              <a:buNone/>
            </a:pPr>
            <a:r>
              <a:rPr lang="en-US" dirty="0" smtClean="0"/>
              <a:t>  --file, -f  The card file name for the new identity  [string]</a:t>
            </a:r>
          </a:p>
          <a:p>
            <a:pPr>
              <a:buNone/>
            </a:pPr>
            <a:endParaRPr lang="en-US" dirty="0" smtClean="0"/>
          </a:p>
          <a:p>
            <a:pPr>
              <a:buNone/>
            </a:pPr>
            <a:r>
              <a:rPr lang="en-US" dirty="0" smtClean="0"/>
              <a:t>Identity Options</a:t>
            </a:r>
          </a:p>
          <a:p>
            <a:pPr>
              <a:buNone/>
            </a:pPr>
            <a:r>
              <a:rPr lang="en-US" dirty="0" smtClean="0"/>
              <a:t>  --</a:t>
            </a:r>
            <a:r>
              <a:rPr lang="en-US" dirty="0" err="1" smtClean="0"/>
              <a:t>newUserId</a:t>
            </a:r>
            <a:r>
              <a:rPr lang="en-US" dirty="0" smtClean="0"/>
              <a:t>, -u      The user ID for the new identity  [string]</a:t>
            </a:r>
          </a:p>
          <a:p>
            <a:pPr>
              <a:buNone/>
            </a:pPr>
            <a:r>
              <a:rPr lang="en-US" dirty="0" smtClean="0"/>
              <a:t>  --</a:t>
            </a:r>
            <a:r>
              <a:rPr lang="en-US" dirty="0" err="1" smtClean="0"/>
              <a:t>participantId</a:t>
            </a:r>
            <a:r>
              <a:rPr lang="en-US" dirty="0" smtClean="0"/>
              <a:t>, -a  The participant to issue the new identity to  [string] [required]</a:t>
            </a:r>
          </a:p>
          <a:p>
            <a:pPr>
              <a:buNone/>
            </a:pPr>
            <a:r>
              <a:rPr lang="en-US" dirty="0" smtClean="0"/>
              <a:t>  --issuer, -x         If the new identity should be able to issue other new identities  [</a:t>
            </a:r>
            <a:r>
              <a:rPr lang="en-US" dirty="0" err="1" smtClean="0"/>
              <a:t>boolean</a:t>
            </a:r>
            <a:r>
              <a:rPr lang="en-US" dirty="0" smtClean="0"/>
              <a:t>]</a:t>
            </a:r>
          </a:p>
          <a:p>
            <a:pPr>
              <a:buNone/>
            </a:pPr>
            <a:endParaRPr lang="en-US" dirty="0" smtClean="0"/>
          </a:p>
          <a:p>
            <a:pPr>
              <a:buNone/>
            </a:pPr>
            <a:r>
              <a:rPr lang="en-US" dirty="0" smtClean="0"/>
              <a:t>Options:</a:t>
            </a:r>
          </a:p>
          <a:p>
            <a:pPr>
              <a:buNone/>
            </a:pPr>
            <a:r>
              <a:rPr lang="en-US" dirty="0" smtClean="0"/>
              <a:t>  --help             Show help  [</a:t>
            </a:r>
            <a:r>
              <a:rPr lang="en-US" dirty="0" err="1" smtClean="0"/>
              <a:t>boolean</a:t>
            </a:r>
            <a:r>
              <a:rPr lang="en-US" dirty="0" smtClean="0"/>
              <a:t>]</a:t>
            </a:r>
          </a:p>
          <a:p>
            <a:pPr>
              <a:buNone/>
            </a:pPr>
            <a:r>
              <a:rPr lang="en-US" dirty="0" smtClean="0"/>
              <a:t>  -v, --version      Show version number  [</a:t>
            </a:r>
            <a:r>
              <a:rPr lang="en-US" dirty="0" err="1" smtClean="0"/>
              <a:t>boolean</a:t>
            </a:r>
            <a:r>
              <a:rPr lang="en-US" dirty="0" smtClean="0"/>
              <a:t>]</a:t>
            </a:r>
          </a:p>
          <a:p>
            <a:pPr>
              <a:buNone/>
            </a:pPr>
            <a:r>
              <a:rPr lang="en-US" dirty="0" smtClean="0"/>
              <a:t>  --option, -o       Options that are specific to connection. Multiple options are specified by repeating this option  [string]</a:t>
            </a:r>
          </a:p>
          <a:p>
            <a:pPr>
              <a:buNone/>
            </a:pPr>
            <a:r>
              <a:rPr lang="en-US" dirty="0" smtClean="0"/>
              <a:t>  --</a:t>
            </a:r>
            <a:r>
              <a:rPr lang="en-US" dirty="0" err="1" smtClean="0"/>
              <a:t>optionsFile</a:t>
            </a:r>
            <a:r>
              <a:rPr lang="en-US" dirty="0" smtClean="0"/>
              <a:t>, -O  A file containing options that are specific to connection  [string]</a:t>
            </a:r>
          </a:p>
          <a:p>
            <a:pPr>
              <a:buNone/>
            </a:pPr>
            <a:endParaRPr lang="en-US" dirty="0" smtClean="0"/>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399"/>
          </a:xfrm>
        </p:spPr>
        <p:txBody>
          <a:bodyPr>
            <a:normAutofit fontScale="77500" lnSpcReduction="20000"/>
          </a:bodyPr>
          <a:lstStyle/>
          <a:p>
            <a:r>
              <a:rPr lang="en-US" dirty="0" smtClean="0"/>
              <a:t>Options</a:t>
            </a:r>
          </a:p>
          <a:p>
            <a:r>
              <a:rPr lang="en-US" dirty="0" smtClean="0"/>
              <a:t>--card, -c</a:t>
            </a:r>
          </a:p>
          <a:p>
            <a:r>
              <a:rPr lang="en-US" dirty="0" smtClean="0"/>
              <a:t>The name of the business network card to use to issue the identity. Example: </a:t>
            </a:r>
            <a:r>
              <a:rPr lang="en-US" dirty="0" err="1" smtClean="0"/>
              <a:t>admin@tutorial</a:t>
            </a:r>
            <a:r>
              <a:rPr lang="en-US" dirty="0" smtClean="0"/>
              <a:t>-network</a:t>
            </a:r>
          </a:p>
          <a:p>
            <a:r>
              <a:rPr lang="en-US" dirty="0" smtClean="0"/>
              <a:t>--file, -f</a:t>
            </a:r>
          </a:p>
          <a:p>
            <a:r>
              <a:rPr lang="en-US" dirty="0" smtClean="0"/>
              <a:t>The file name of the card file to be created, note this is not the name of the identity to be created. Example: </a:t>
            </a:r>
            <a:r>
              <a:rPr lang="en-US" dirty="0" err="1" smtClean="0"/>
              <a:t>DanSelman</a:t>
            </a:r>
            <a:endParaRPr lang="en-US" dirty="0" smtClean="0"/>
          </a:p>
          <a:p>
            <a:r>
              <a:rPr lang="en-US" dirty="0" smtClean="0"/>
              <a:t>--</a:t>
            </a:r>
            <a:r>
              <a:rPr lang="en-US" dirty="0" err="1" smtClean="0"/>
              <a:t>newUserId</a:t>
            </a:r>
            <a:r>
              <a:rPr lang="en-US" dirty="0" smtClean="0"/>
              <a:t>, -u The user ID for the new identity, this is the name of the new identity. Example: Dan</a:t>
            </a:r>
          </a:p>
          <a:p>
            <a:r>
              <a:rPr lang="en-US" dirty="0" smtClean="0"/>
              <a:t>--</a:t>
            </a:r>
            <a:r>
              <a:rPr lang="en-US" dirty="0" err="1" smtClean="0"/>
              <a:t>participantId</a:t>
            </a:r>
            <a:r>
              <a:rPr lang="en-US" dirty="0" smtClean="0"/>
              <a:t>, -a The fully qualified identifier (in URI form) of the participant that the identity should be issued to.</a:t>
            </a:r>
            <a:br>
              <a:rPr lang="en-US" dirty="0" smtClean="0"/>
            </a:br>
            <a:r>
              <a:rPr lang="en-US" dirty="0" smtClean="0"/>
              <a:t>Example: </a:t>
            </a:r>
            <a:r>
              <a:rPr lang="en-US" dirty="0" err="1" smtClean="0"/>
              <a:t>resource:net.biz.tutorial-network.Person#DanSelman@biznet.org</a:t>
            </a:r>
            <a:endParaRPr lang="en-US" dirty="0" smtClean="0"/>
          </a:p>
          <a:p>
            <a:r>
              <a:rPr lang="en-US" dirty="0" smtClean="0"/>
              <a:t>--issuer, -x Whether the new identity will be able to issue other new identities.</a:t>
            </a:r>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399"/>
          </a:xfrm>
        </p:spPr>
        <p:txBody>
          <a:bodyPr>
            <a:normAutofit fontScale="70000" lnSpcReduction="20000"/>
          </a:bodyPr>
          <a:lstStyle/>
          <a:p>
            <a:pPr>
              <a:buNone/>
            </a:pPr>
            <a:r>
              <a:rPr lang="en-IN" b="1" dirty="0" smtClean="0"/>
              <a:t>3 - </a:t>
            </a:r>
            <a:r>
              <a:rPr lang="en-US" b="1" dirty="0" smtClean="0"/>
              <a:t>composer identity </a:t>
            </a:r>
            <a:r>
              <a:rPr lang="en-US" b="1" dirty="0" smtClean="0"/>
              <a:t>bind – </a:t>
            </a:r>
          </a:p>
          <a:p>
            <a:pPr>
              <a:buNone/>
            </a:pPr>
            <a:r>
              <a:rPr lang="en-US" dirty="0" smtClean="0"/>
              <a:t>The composer identity bind command binds an existing identity to a participant in a participant registry. See the task </a:t>
            </a:r>
            <a:r>
              <a:rPr lang="en-US" dirty="0" smtClean="0">
                <a:hlinkClick r:id="rId2"/>
              </a:rPr>
              <a:t>Binding an existing identity to a </a:t>
            </a:r>
            <a:r>
              <a:rPr lang="en-US" dirty="0" smtClean="0">
                <a:hlinkClick r:id="rId2"/>
              </a:rPr>
              <a:t>participant</a:t>
            </a:r>
            <a:r>
              <a:rPr lang="en-US" dirty="0" smtClean="0"/>
              <a:t> (</a:t>
            </a:r>
            <a:r>
              <a:rPr lang="en-US" dirty="0" smtClean="0">
                <a:hlinkClick r:id="rId2"/>
              </a:rPr>
              <a:t>https://hyperledger.github.io/composer/v0.19/managing/identity-bind.html</a:t>
            </a:r>
            <a:r>
              <a:rPr lang="en-US" dirty="0" smtClean="0"/>
              <a:t>)</a:t>
            </a:r>
            <a:r>
              <a:rPr lang="en-US" dirty="0" smtClean="0"/>
              <a:t> for a walkthrough of using this command or the API</a:t>
            </a:r>
            <a:r>
              <a:rPr lang="en-US" dirty="0" smtClean="0"/>
              <a:t>.</a:t>
            </a:r>
          </a:p>
          <a:p>
            <a:pPr>
              <a:buNone/>
            </a:pPr>
            <a:r>
              <a:rPr lang="en-IN" b="1" dirty="0" smtClean="0"/>
              <a:t>Syntax – </a:t>
            </a:r>
          </a:p>
          <a:p>
            <a:pPr>
              <a:buNone/>
            </a:pPr>
            <a:r>
              <a:rPr lang="en-US" b="1" dirty="0" smtClean="0"/>
              <a:t>$ composer identity bind</a:t>
            </a:r>
          </a:p>
          <a:p>
            <a:pPr>
              <a:buNone/>
            </a:pPr>
            <a:r>
              <a:rPr lang="en-US" b="1" dirty="0" smtClean="0"/>
              <a:t>composer identity bind [options]</a:t>
            </a:r>
          </a:p>
          <a:p>
            <a:pPr>
              <a:buNone/>
            </a:pPr>
            <a:endParaRPr lang="en-US" b="1" dirty="0" smtClean="0"/>
          </a:p>
          <a:p>
            <a:pPr>
              <a:buNone/>
            </a:pPr>
            <a:r>
              <a:rPr lang="en-US" b="1" dirty="0" smtClean="0"/>
              <a:t>Options:</a:t>
            </a:r>
          </a:p>
          <a:p>
            <a:pPr>
              <a:buNone/>
            </a:pPr>
            <a:r>
              <a:rPr lang="en-US" dirty="0" smtClean="0"/>
              <a:t>  --help                 Show help  [</a:t>
            </a:r>
            <a:r>
              <a:rPr lang="en-US" dirty="0" err="1" smtClean="0"/>
              <a:t>boolean</a:t>
            </a:r>
            <a:r>
              <a:rPr lang="en-US" dirty="0" smtClean="0"/>
              <a:t>]</a:t>
            </a:r>
          </a:p>
          <a:p>
            <a:pPr>
              <a:buNone/>
            </a:pPr>
            <a:r>
              <a:rPr lang="en-US" dirty="0" smtClean="0"/>
              <a:t>  -v, --version          Show version number  [</a:t>
            </a:r>
            <a:r>
              <a:rPr lang="en-US" dirty="0" err="1" smtClean="0"/>
              <a:t>boolean</a:t>
            </a:r>
            <a:r>
              <a:rPr lang="en-US" dirty="0" smtClean="0"/>
              <a:t>]</a:t>
            </a:r>
          </a:p>
          <a:p>
            <a:pPr>
              <a:buNone/>
            </a:pPr>
            <a:r>
              <a:rPr lang="en-US" dirty="0" smtClean="0"/>
              <a:t>  --card, -c             Name of the network card to use  [string] [required]</a:t>
            </a:r>
          </a:p>
          <a:p>
            <a:pPr>
              <a:buNone/>
            </a:pPr>
            <a:r>
              <a:rPr lang="en-US" dirty="0" smtClean="0"/>
              <a:t>  --</a:t>
            </a:r>
            <a:r>
              <a:rPr lang="en-US" dirty="0" err="1" smtClean="0"/>
              <a:t>participantId</a:t>
            </a:r>
            <a:r>
              <a:rPr lang="en-US" dirty="0" smtClean="0"/>
              <a:t>, -a    The </a:t>
            </a:r>
            <a:r>
              <a:rPr lang="en-US" dirty="0" err="1" smtClean="0"/>
              <a:t>particpant</a:t>
            </a:r>
            <a:r>
              <a:rPr lang="en-US" dirty="0" smtClean="0"/>
              <a:t> to issue the new identity to  [string] [required]</a:t>
            </a:r>
          </a:p>
          <a:p>
            <a:pPr>
              <a:buNone/>
            </a:pPr>
            <a:r>
              <a:rPr lang="en-US" dirty="0" smtClean="0"/>
              <a:t>  --</a:t>
            </a:r>
            <a:r>
              <a:rPr lang="en-US" dirty="0" err="1" smtClean="0"/>
              <a:t>certificateFile</a:t>
            </a:r>
            <a:r>
              <a:rPr lang="en-US" dirty="0" smtClean="0"/>
              <a:t>, -e  File containing the certificate  [string] [required]</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399"/>
          </a:xfrm>
        </p:spPr>
        <p:txBody>
          <a:bodyPr>
            <a:normAutofit fontScale="92500" lnSpcReduction="10000"/>
          </a:bodyPr>
          <a:lstStyle/>
          <a:p>
            <a:r>
              <a:rPr lang="en-US" b="1" dirty="0" smtClean="0"/>
              <a:t>Options</a:t>
            </a:r>
          </a:p>
          <a:p>
            <a:r>
              <a:rPr lang="en-US" dirty="0" smtClean="0"/>
              <a:t>--card, -c</a:t>
            </a:r>
          </a:p>
          <a:p>
            <a:r>
              <a:rPr lang="en-US" dirty="0" smtClean="0"/>
              <a:t>Name of the business network card to use. Example: </a:t>
            </a:r>
            <a:r>
              <a:rPr lang="en-US" dirty="0" err="1" smtClean="0"/>
              <a:t>admin@sample</a:t>
            </a:r>
            <a:r>
              <a:rPr lang="en-US" dirty="0" smtClean="0"/>
              <a:t>-network</a:t>
            </a:r>
          </a:p>
          <a:p>
            <a:r>
              <a:rPr lang="en-US" dirty="0" smtClean="0"/>
              <a:t>--</a:t>
            </a:r>
            <a:r>
              <a:rPr lang="en-US" dirty="0" err="1" smtClean="0"/>
              <a:t>certificateFile</a:t>
            </a:r>
            <a:r>
              <a:rPr lang="en-US" dirty="0" smtClean="0"/>
              <a:t>, -e</a:t>
            </a:r>
          </a:p>
          <a:p>
            <a:r>
              <a:rPr lang="en-US" dirty="0" smtClean="0"/>
              <a:t>The path a file containing the public certificate for the existing identity in PEM format.</a:t>
            </a:r>
            <a:br>
              <a:rPr lang="en-US" dirty="0" smtClean="0"/>
            </a:br>
            <a:r>
              <a:rPr lang="en-US" dirty="0" smtClean="0"/>
              <a:t>Example: /</a:t>
            </a:r>
            <a:r>
              <a:rPr lang="en-US" dirty="0" err="1" smtClean="0"/>
              <a:t>tmp</a:t>
            </a:r>
            <a:r>
              <a:rPr lang="en-US" dirty="0" smtClean="0"/>
              <a:t>/cert.pem</a:t>
            </a:r>
          </a:p>
          <a:p>
            <a:r>
              <a:rPr lang="en-US" dirty="0" smtClean="0"/>
              <a:t>--</a:t>
            </a:r>
            <a:r>
              <a:rPr lang="en-US" dirty="0" err="1" smtClean="0"/>
              <a:t>participantId</a:t>
            </a:r>
            <a:r>
              <a:rPr lang="en-US" dirty="0" smtClean="0"/>
              <a:t>, -a</a:t>
            </a:r>
          </a:p>
          <a:p>
            <a:r>
              <a:rPr lang="en-US" dirty="0" smtClean="0"/>
              <a:t>The fully qualified identifier of the participant that the identity should be bound to.</a:t>
            </a:r>
            <a:br>
              <a:rPr lang="en-US" dirty="0" smtClean="0"/>
            </a:br>
            <a:r>
              <a:rPr lang="en-US" dirty="0" smtClean="0"/>
              <a:t>Example: </a:t>
            </a:r>
            <a:r>
              <a:rPr lang="en-US" dirty="0" err="1" smtClean="0"/>
              <a:t>resource:net.biz.digitalPropertyNetwork.Person#lenny@biznet.org</a:t>
            </a:r>
            <a:endParaRPr lang="en-US" dirty="0" smtClean="0"/>
          </a:p>
          <a:p>
            <a:pPr>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399"/>
          </a:xfrm>
        </p:spPr>
        <p:txBody>
          <a:bodyPr>
            <a:normAutofit fontScale="62500" lnSpcReduction="20000"/>
          </a:bodyPr>
          <a:lstStyle/>
          <a:p>
            <a:pPr>
              <a:buNone/>
            </a:pPr>
            <a:r>
              <a:rPr lang="en-IN" b="1" dirty="0" smtClean="0"/>
              <a:t>4- </a:t>
            </a:r>
            <a:r>
              <a:rPr lang="en-US" b="1" dirty="0" smtClean="0"/>
              <a:t>composer identity </a:t>
            </a:r>
            <a:r>
              <a:rPr lang="en-US" b="1" dirty="0" smtClean="0"/>
              <a:t>list – </a:t>
            </a:r>
          </a:p>
          <a:p>
            <a:pPr>
              <a:buNone/>
            </a:pPr>
            <a:r>
              <a:rPr lang="en-US" dirty="0" smtClean="0"/>
              <a:t>The composer identity list command lists all of the identities in a business network. See the task </a:t>
            </a:r>
            <a:r>
              <a:rPr lang="en-US" dirty="0" smtClean="0">
                <a:hlinkClick r:id="rId2"/>
              </a:rPr>
              <a:t>Listing all identities in a business network</a:t>
            </a:r>
            <a:r>
              <a:rPr lang="en-US" dirty="0" smtClean="0"/>
              <a:t> </a:t>
            </a:r>
            <a:r>
              <a:rPr lang="en-US" dirty="0" smtClean="0"/>
              <a:t>(</a:t>
            </a:r>
            <a:r>
              <a:rPr lang="en-US" dirty="0" smtClean="0">
                <a:hlinkClick r:id="rId2"/>
              </a:rPr>
              <a:t>https://hyperledger.github.io/composer/v0.19/managing/identity-list.html</a:t>
            </a:r>
            <a:r>
              <a:rPr lang="en-US" dirty="0" smtClean="0"/>
              <a:t>) for </a:t>
            </a:r>
            <a:r>
              <a:rPr lang="en-US" dirty="0" smtClean="0"/>
              <a:t>a walkthrough of using this command or the API</a:t>
            </a:r>
            <a:r>
              <a:rPr lang="en-US" dirty="0" smtClean="0"/>
              <a:t>.</a:t>
            </a:r>
          </a:p>
          <a:p>
            <a:pPr>
              <a:buNone/>
            </a:pPr>
            <a:endParaRPr lang="en-IN" b="1" dirty="0" smtClean="0"/>
          </a:p>
          <a:p>
            <a:pPr>
              <a:buNone/>
            </a:pPr>
            <a:r>
              <a:rPr lang="en-IN" b="1" dirty="0" smtClean="0"/>
              <a:t>Syntax – </a:t>
            </a:r>
          </a:p>
          <a:p>
            <a:pPr>
              <a:buNone/>
            </a:pPr>
            <a:endParaRPr lang="en-US" dirty="0" smtClean="0"/>
          </a:p>
          <a:p>
            <a:pPr>
              <a:buNone/>
            </a:pPr>
            <a:r>
              <a:rPr lang="en-US" dirty="0" smtClean="0"/>
              <a:t>$ </a:t>
            </a:r>
            <a:r>
              <a:rPr lang="en-US" dirty="0" smtClean="0"/>
              <a:t>composer identity list</a:t>
            </a:r>
          </a:p>
          <a:p>
            <a:pPr>
              <a:buNone/>
            </a:pPr>
            <a:r>
              <a:rPr lang="en-US" dirty="0" smtClean="0"/>
              <a:t>composer identity list [options]</a:t>
            </a:r>
          </a:p>
          <a:p>
            <a:pPr>
              <a:buNone/>
            </a:pPr>
            <a:endParaRPr lang="en-US" dirty="0" smtClean="0"/>
          </a:p>
          <a:p>
            <a:pPr>
              <a:buNone/>
            </a:pPr>
            <a:r>
              <a:rPr lang="en-US" dirty="0" smtClean="0"/>
              <a:t>Options:</a:t>
            </a:r>
          </a:p>
          <a:p>
            <a:pPr>
              <a:buNone/>
            </a:pPr>
            <a:r>
              <a:rPr lang="en-US" dirty="0" smtClean="0"/>
              <a:t>  --help                       Show help  [</a:t>
            </a:r>
            <a:r>
              <a:rPr lang="en-US" dirty="0" err="1" smtClean="0"/>
              <a:t>boolean</a:t>
            </a:r>
            <a:r>
              <a:rPr lang="en-US" dirty="0" smtClean="0"/>
              <a:t>]</a:t>
            </a:r>
          </a:p>
          <a:p>
            <a:pPr>
              <a:buNone/>
            </a:pPr>
            <a:r>
              <a:rPr lang="en-US" dirty="0" smtClean="0"/>
              <a:t>  -v, --version                Show version number  [</a:t>
            </a:r>
            <a:r>
              <a:rPr lang="en-US" dirty="0" err="1" smtClean="0"/>
              <a:t>boolean</a:t>
            </a:r>
            <a:r>
              <a:rPr lang="en-US" dirty="0" smtClean="0"/>
              <a:t>]</a:t>
            </a:r>
          </a:p>
          <a:p>
            <a:pPr>
              <a:buNone/>
            </a:pPr>
            <a:r>
              <a:rPr lang="en-US" dirty="0" smtClean="0"/>
              <a:t>  -c, --card                   The business network card to use [string] [required</a:t>
            </a:r>
            <a:r>
              <a:rPr lang="en-US" dirty="0" smtClean="0"/>
              <a:t>]</a:t>
            </a:r>
          </a:p>
          <a:p>
            <a:pPr>
              <a:buNone/>
            </a:pPr>
            <a:endParaRPr lang="en-IN" dirty="0" smtClean="0"/>
          </a:p>
          <a:p>
            <a:r>
              <a:rPr lang="en-US" dirty="0" smtClean="0"/>
              <a:t>Options</a:t>
            </a:r>
          </a:p>
          <a:p>
            <a:r>
              <a:rPr lang="en-US" dirty="0" smtClean="0"/>
              <a:t>--card, -c The business network card to use when listing identities. Example: </a:t>
            </a:r>
            <a:r>
              <a:rPr lang="en-US" dirty="0" err="1" smtClean="0"/>
              <a:t>admin@tutorial</a:t>
            </a:r>
            <a:r>
              <a:rPr lang="en-US" dirty="0" smtClean="0"/>
              <a:t>-network</a:t>
            </a:r>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399"/>
          </a:xfrm>
        </p:spPr>
        <p:txBody>
          <a:bodyPr>
            <a:normAutofit fontScale="47500" lnSpcReduction="20000"/>
          </a:bodyPr>
          <a:lstStyle/>
          <a:p>
            <a:pPr>
              <a:buNone/>
            </a:pPr>
            <a:r>
              <a:rPr lang="en-IN" b="1" dirty="0" smtClean="0"/>
              <a:t>5- </a:t>
            </a:r>
            <a:r>
              <a:rPr lang="en-US" b="1" dirty="0" smtClean="0"/>
              <a:t>composer identity </a:t>
            </a:r>
            <a:r>
              <a:rPr lang="en-US" b="1" dirty="0" smtClean="0"/>
              <a:t>revoke – </a:t>
            </a:r>
          </a:p>
          <a:p>
            <a:pPr>
              <a:buNone/>
            </a:pPr>
            <a:r>
              <a:rPr lang="en-US" dirty="0" smtClean="0"/>
              <a:t>The composer identity revoke command revokes an existing identity from a participant in a participant registry. See the task </a:t>
            </a:r>
            <a:r>
              <a:rPr lang="en-US" dirty="0" smtClean="0">
                <a:hlinkClick r:id="rId2"/>
              </a:rPr>
              <a:t>Revoke an Identity from a Participant</a:t>
            </a:r>
            <a:r>
              <a:rPr lang="en-US" dirty="0" smtClean="0"/>
              <a:t> </a:t>
            </a:r>
            <a:r>
              <a:rPr lang="en-US" dirty="0" smtClean="0"/>
              <a:t>(</a:t>
            </a:r>
            <a:r>
              <a:rPr lang="en-US" dirty="0" smtClean="0">
                <a:hlinkClick r:id="rId2"/>
              </a:rPr>
              <a:t>https://hyperledger.github.io/composer/v0.19/managing/identity-revoke.html</a:t>
            </a:r>
            <a:r>
              <a:rPr lang="en-US" dirty="0" smtClean="0"/>
              <a:t>)for </a:t>
            </a:r>
            <a:r>
              <a:rPr lang="en-US" dirty="0" smtClean="0"/>
              <a:t>a walkthrough of using this command or the API</a:t>
            </a:r>
            <a:r>
              <a:rPr lang="en-US" dirty="0" smtClean="0"/>
              <a:t>.</a:t>
            </a:r>
          </a:p>
          <a:p>
            <a:pPr>
              <a:buNone/>
            </a:pPr>
            <a:endParaRPr lang="en-IN" dirty="0" smtClean="0"/>
          </a:p>
          <a:p>
            <a:pPr>
              <a:buNone/>
            </a:pPr>
            <a:r>
              <a:rPr lang="en-IN" b="1" dirty="0" smtClean="0"/>
              <a:t>Syntax – </a:t>
            </a:r>
          </a:p>
          <a:p>
            <a:pPr>
              <a:buNone/>
            </a:pPr>
            <a:endParaRPr lang="en-IN" dirty="0" smtClean="0"/>
          </a:p>
          <a:p>
            <a:pPr>
              <a:buNone/>
            </a:pPr>
            <a:r>
              <a:rPr lang="en-US" dirty="0" smtClean="0"/>
              <a:t>$ composer identity revoke</a:t>
            </a:r>
          </a:p>
          <a:p>
            <a:pPr>
              <a:buNone/>
            </a:pPr>
            <a:r>
              <a:rPr lang="en-US" dirty="0" smtClean="0"/>
              <a:t>composer identity revoke [options]</a:t>
            </a:r>
          </a:p>
          <a:p>
            <a:pPr>
              <a:buNone/>
            </a:pPr>
            <a:endParaRPr lang="en-US" dirty="0" smtClean="0"/>
          </a:p>
          <a:p>
            <a:pPr>
              <a:buNone/>
            </a:pPr>
            <a:r>
              <a:rPr lang="en-US" dirty="0" smtClean="0"/>
              <a:t>Options:</a:t>
            </a:r>
          </a:p>
          <a:p>
            <a:pPr>
              <a:buNone/>
            </a:pPr>
            <a:r>
              <a:rPr lang="en-US" dirty="0" smtClean="0"/>
              <a:t>  --help                      Show help  [</a:t>
            </a:r>
            <a:r>
              <a:rPr lang="en-US" dirty="0" err="1" smtClean="0"/>
              <a:t>boolean</a:t>
            </a:r>
            <a:r>
              <a:rPr lang="en-US" dirty="0" smtClean="0"/>
              <a:t>]</a:t>
            </a:r>
          </a:p>
          <a:p>
            <a:pPr>
              <a:buNone/>
            </a:pPr>
            <a:r>
              <a:rPr lang="en-US" dirty="0" smtClean="0"/>
              <a:t>  -v, --version               Show version number  [</a:t>
            </a:r>
            <a:r>
              <a:rPr lang="en-US" dirty="0" err="1" smtClean="0"/>
              <a:t>boolean</a:t>
            </a:r>
            <a:r>
              <a:rPr lang="en-US" dirty="0" smtClean="0"/>
              <a:t>]</a:t>
            </a:r>
          </a:p>
          <a:p>
            <a:pPr>
              <a:buNone/>
            </a:pPr>
            <a:r>
              <a:rPr lang="en-US" dirty="0" smtClean="0"/>
              <a:t>  --card, -c                  Name of the network card to use  [string] [required]</a:t>
            </a:r>
          </a:p>
          <a:p>
            <a:pPr>
              <a:buNone/>
            </a:pPr>
            <a:r>
              <a:rPr lang="en-US" dirty="0" smtClean="0"/>
              <a:t>  --</a:t>
            </a:r>
            <a:r>
              <a:rPr lang="en-US" dirty="0" err="1" smtClean="0"/>
              <a:t>identityId</a:t>
            </a:r>
            <a:r>
              <a:rPr lang="en-US" dirty="0" smtClean="0"/>
              <a:t>, -u, --</a:t>
            </a:r>
            <a:r>
              <a:rPr lang="en-US" dirty="0" err="1" smtClean="0"/>
              <a:t>userId</a:t>
            </a:r>
            <a:r>
              <a:rPr lang="en-US" dirty="0" smtClean="0"/>
              <a:t>  The unique identifier of the identity to revoke  [string] [</a:t>
            </a:r>
            <a:r>
              <a:rPr lang="en-US" dirty="0" smtClean="0"/>
              <a:t>required]</a:t>
            </a:r>
          </a:p>
          <a:p>
            <a:pPr>
              <a:buNone/>
            </a:pPr>
            <a:endParaRPr lang="en-IN" dirty="0" smtClean="0"/>
          </a:p>
          <a:p>
            <a:pPr>
              <a:buNone/>
            </a:pPr>
            <a:endParaRPr lang="en-IN" b="1" dirty="0" smtClean="0"/>
          </a:p>
          <a:p>
            <a:r>
              <a:rPr lang="en-US" b="1" dirty="0" smtClean="0"/>
              <a:t>Options</a:t>
            </a:r>
          </a:p>
          <a:p>
            <a:r>
              <a:rPr lang="en-US" dirty="0" smtClean="0"/>
              <a:t>--card, -c The business network card to use to revoke the specified identity. Example: </a:t>
            </a:r>
            <a:r>
              <a:rPr lang="en-US" dirty="0" err="1" smtClean="0"/>
              <a:t>admin@tutorial</a:t>
            </a:r>
            <a:r>
              <a:rPr lang="en-US" dirty="0" smtClean="0"/>
              <a:t>-network</a:t>
            </a:r>
          </a:p>
          <a:p>
            <a:r>
              <a:rPr lang="en-US" dirty="0" smtClean="0"/>
              <a:t>--</a:t>
            </a:r>
            <a:r>
              <a:rPr lang="en-US" dirty="0" err="1" smtClean="0"/>
              <a:t>identityId</a:t>
            </a:r>
            <a:r>
              <a:rPr lang="en-US" dirty="0" smtClean="0"/>
              <a:t>, -u</a:t>
            </a:r>
          </a:p>
          <a:p>
            <a:r>
              <a:rPr lang="en-US" dirty="0" smtClean="0"/>
              <a:t>The unique identifier of the existing identity that should be revoked.</a:t>
            </a:r>
            <a:br>
              <a:rPr lang="en-US" dirty="0" smtClean="0"/>
            </a:br>
            <a:r>
              <a:rPr lang="en-US" dirty="0" smtClean="0"/>
              <a:t>Example: f1c5b9fe136d7f2d31b927e0dcb745499aa039b201f83fe34e243f36e1984862</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rmAutofit fontScale="55000" lnSpcReduction="20000"/>
          </a:bodyPr>
          <a:lstStyle/>
          <a:p>
            <a:r>
              <a:rPr lang="en-US" sz="3600" b="1" dirty="0" smtClean="0"/>
              <a:t>Business Network </a:t>
            </a:r>
            <a:r>
              <a:rPr lang="en-US" sz="3600" b="1" dirty="0" smtClean="0"/>
              <a:t>Archives – </a:t>
            </a:r>
          </a:p>
          <a:p>
            <a:pPr>
              <a:buNone/>
            </a:pPr>
            <a:r>
              <a:rPr lang="en-US" b="1" dirty="0" smtClean="0"/>
              <a:t>1- composer </a:t>
            </a:r>
            <a:r>
              <a:rPr lang="en-US" b="1" dirty="0" smtClean="0"/>
              <a:t>archive </a:t>
            </a:r>
            <a:r>
              <a:rPr lang="en-US" b="1" dirty="0" smtClean="0"/>
              <a:t>create - </a:t>
            </a:r>
          </a:p>
          <a:p>
            <a:r>
              <a:rPr lang="en-US" dirty="0" smtClean="0"/>
              <a:t>Create a Business Network Archive from a directory on disk</a:t>
            </a:r>
            <a:r>
              <a:rPr lang="en-US" dirty="0" smtClean="0"/>
              <a:t>:- </a:t>
            </a:r>
          </a:p>
          <a:p>
            <a:r>
              <a:rPr lang="en-US" dirty="0" smtClean="0"/>
              <a:t>The composer archive create utility is used to create a business network archive from the contents of a directory.</a:t>
            </a:r>
          </a:p>
          <a:p>
            <a:r>
              <a:rPr lang="en-US" dirty="0" smtClean="0"/>
              <a:t>To create an archive from source files (</a:t>
            </a:r>
            <a:r>
              <a:rPr lang="en-US" dirty="0" err="1" smtClean="0"/>
              <a:t>ie</a:t>
            </a:r>
            <a:r>
              <a:rPr lang="en-US" dirty="0" smtClean="0"/>
              <a:t> business network definition project files) present in the current 'working' directory</a:t>
            </a:r>
            <a:r>
              <a:rPr lang="en-US" dirty="0" smtClean="0"/>
              <a:t>:</a:t>
            </a:r>
          </a:p>
          <a:p>
            <a:endParaRPr lang="en-US" dirty="0" smtClean="0"/>
          </a:p>
          <a:p>
            <a:pPr>
              <a:buNone/>
            </a:pPr>
            <a:r>
              <a:rPr lang="en-US" b="1" dirty="0" smtClean="0"/>
              <a:t>composer archive create -a &lt;business-network-archive</a:t>
            </a:r>
            <a:r>
              <a:rPr lang="en-US" b="1" dirty="0" smtClean="0"/>
              <a:t>&gt;</a:t>
            </a:r>
          </a:p>
          <a:p>
            <a:pPr>
              <a:buNone/>
            </a:pPr>
            <a:endParaRPr lang="en-US" b="1" dirty="0" smtClean="0"/>
          </a:p>
          <a:p>
            <a:r>
              <a:rPr lang="en-US" dirty="0" smtClean="0"/>
              <a:t>or</a:t>
            </a:r>
          </a:p>
          <a:p>
            <a:r>
              <a:rPr lang="en-US" dirty="0" smtClean="0"/>
              <a:t>to specify paths (to a source business network definition, and a destination directory for the archive file (.</a:t>
            </a:r>
            <a:r>
              <a:rPr lang="en-US" dirty="0" err="1" smtClean="0"/>
              <a:t>bna</a:t>
            </a:r>
            <a:r>
              <a:rPr lang="en-US" dirty="0" smtClean="0"/>
              <a:t> file</a:t>
            </a:r>
            <a:r>
              <a:rPr lang="en-US" dirty="0" smtClean="0"/>
              <a:t>)):</a:t>
            </a:r>
          </a:p>
          <a:p>
            <a:endParaRPr lang="en-US" dirty="0" smtClean="0"/>
          </a:p>
          <a:p>
            <a:pPr>
              <a:buNone/>
            </a:pPr>
            <a:r>
              <a:rPr lang="en-US" b="1" dirty="0" smtClean="0"/>
              <a:t>composer archive create --</a:t>
            </a:r>
            <a:r>
              <a:rPr lang="en-US" b="1" dirty="0" err="1" smtClean="0"/>
              <a:t>sourceType</a:t>
            </a:r>
            <a:r>
              <a:rPr lang="en-US" b="1" dirty="0" smtClean="0"/>
              <a:t> dir --</a:t>
            </a:r>
            <a:r>
              <a:rPr lang="en-US" b="1" dirty="0" err="1" smtClean="0"/>
              <a:t>sourceName</a:t>
            </a:r>
            <a:r>
              <a:rPr lang="en-US" b="1" dirty="0" smtClean="0"/>
              <a:t> &lt;</a:t>
            </a:r>
            <a:r>
              <a:rPr lang="en-US" b="1" dirty="0" err="1" smtClean="0"/>
              <a:t>dirpath</a:t>
            </a:r>
            <a:r>
              <a:rPr lang="en-US" b="1" dirty="0" smtClean="0"/>
              <a:t>&gt; -a digitalproperty-network.bna</a:t>
            </a:r>
          </a:p>
          <a:p>
            <a:endParaRPr lang="en-IN" dirty="0" smtClean="0"/>
          </a:p>
          <a:p>
            <a:r>
              <a:rPr lang="en-IN" dirty="0" smtClean="0"/>
              <a:t>Where – </a:t>
            </a:r>
          </a:p>
          <a:p>
            <a:r>
              <a:rPr lang="en-US" dirty="0" smtClean="0"/>
              <a:t>--</a:t>
            </a:r>
            <a:r>
              <a:rPr lang="en-US" dirty="0" err="1" smtClean="0"/>
              <a:t>sourceType</a:t>
            </a:r>
            <a:r>
              <a:rPr lang="en-US" dirty="0" smtClean="0"/>
              <a:t>, -t The type of the input </a:t>
            </a:r>
            <a:r>
              <a:rPr lang="en-US" dirty="0" err="1" smtClean="0"/>
              <a:t>containg</a:t>
            </a:r>
            <a:r>
              <a:rPr lang="en-US" dirty="0" smtClean="0"/>
              <a:t> the files used to create the archive [ module | dir ] [required</a:t>
            </a:r>
            <a:r>
              <a:rPr lang="en-US" dirty="0" smtClean="0"/>
              <a:t>]</a:t>
            </a:r>
          </a:p>
          <a:p>
            <a:r>
              <a:rPr lang="en-US" dirty="0" smtClean="0"/>
              <a:t>--</a:t>
            </a:r>
            <a:r>
              <a:rPr lang="en-US" dirty="0" err="1" smtClean="0"/>
              <a:t>sourceName</a:t>
            </a:r>
            <a:r>
              <a:rPr lang="en-US" dirty="0" smtClean="0"/>
              <a:t>, -n The Location to create the archive from e.g. NPM module directory or Name of the </a:t>
            </a:r>
            <a:r>
              <a:rPr lang="en-US" dirty="0" err="1" smtClean="0"/>
              <a:t>npm</a:t>
            </a:r>
            <a:r>
              <a:rPr lang="en-US" dirty="0" smtClean="0"/>
              <a:t> module to use [required</a:t>
            </a:r>
            <a:r>
              <a:rPr lang="en-US" dirty="0" smtClean="0"/>
              <a:t>]</a:t>
            </a:r>
          </a:p>
          <a:p>
            <a:r>
              <a:rPr lang="en-US" dirty="0" smtClean="0"/>
              <a:t>--</a:t>
            </a:r>
            <a:r>
              <a:rPr lang="en-US" dirty="0" err="1" smtClean="0"/>
              <a:t>archiveFile</a:t>
            </a:r>
            <a:r>
              <a:rPr lang="en-US" dirty="0" smtClean="0"/>
              <a:t>, -a Business network archive file name. Default is based on the Identifier of the </a:t>
            </a:r>
            <a:r>
              <a:rPr lang="en-US" dirty="0" err="1" smtClean="0"/>
              <a:t>BusinessNetwork</a:t>
            </a:r>
            <a:r>
              <a:rPr lang="en-US" dirty="0" smtClean="0"/>
              <a:t> [string]</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399"/>
          </a:xfrm>
        </p:spPr>
        <p:txBody>
          <a:bodyPr>
            <a:normAutofit fontScale="85000" lnSpcReduction="20000"/>
          </a:bodyPr>
          <a:lstStyle/>
          <a:p>
            <a:r>
              <a:rPr lang="fr-FR" sz="3600" b="1" dirty="0" smtClean="0"/>
              <a:t>Transaction </a:t>
            </a:r>
            <a:r>
              <a:rPr lang="fr-FR" sz="3600" b="1" dirty="0" err="1" smtClean="0"/>
              <a:t>execution</a:t>
            </a:r>
            <a:r>
              <a:rPr lang="fr-FR" sz="3600" b="1" dirty="0" smtClean="0"/>
              <a:t> - </a:t>
            </a:r>
            <a:endParaRPr lang="fr-FR" sz="3600" b="1" dirty="0" smtClean="0"/>
          </a:p>
          <a:p>
            <a:pPr>
              <a:buNone/>
            </a:pPr>
            <a:r>
              <a:rPr lang="fr-FR" b="1" dirty="0" smtClean="0"/>
              <a:t>1- composer </a:t>
            </a:r>
            <a:r>
              <a:rPr lang="fr-FR" b="1" dirty="0" smtClean="0"/>
              <a:t>transaction </a:t>
            </a:r>
            <a:r>
              <a:rPr lang="fr-FR" b="1" dirty="0" err="1" smtClean="0"/>
              <a:t>submit</a:t>
            </a:r>
            <a:endParaRPr lang="fr-FR" b="1" dirty="0" smtClean="0"/>
          </a:p>
          <a:p>
            <a:r>
              <a:rPr lang="en-US" dirty="0" smtClean="0"/>
              <a:t>The composer transaction submit command submits a transaction to a business network.</a:t>
            </a:r>
          </a:p>
          <a:p>
            <a:r>
              <a:rPr lang="en-US" dirty="0" smtClean="0"/>
              <a:t>Syntax</a:t>
            </a:r>
          </a:p>
          <a:p>
            <a:pPr>
              <a:buNone/>
            </a:pPr>
            <a:r>
              <a:rPr lang="en-US" dirty="0" smtClean="0"/>
              <a:t>$ composer transaction submit</a:t>
            </a:r>
          </a:p>
          <a:p>
            <a:pPr>
              <a:buNone/>
            </a:pPr>
            <a:r>
              <a:rPr lang="en-US" dirty="0" smtClean="0"/>
              <a:t>composer transaction submit [options]</a:t>
            </a:r>
          </a:p>
          <a:p>
            <a:pPr>
              <a:buNone/>
            </a:pPr>
            <a:endParaRPr lang="en-US" dirty="0" smtClean="0"/>
          </a:p>
          <a:p>
            <a:pPr>
              <a:buNone/>
            </a:pPr>
            <a:r>
              <a:rPr lang="en-US" dirty="0" smtClean="0"/>
              <a:t>Options:</a:t>
            </a:r>
          </a:p>
          <a:p>
            <a:pPr>
              <a:buNone/>
            </a:pPr>
            <a:r>
              <a:rPr lang="en-US" dirty="0" smtClean="0"/>
              <a:t>  --help                       Show help  [</a:t>
            </a:r>
            <a:r>
              <a:rPr lang="en-US" dirty="0" err="1" smtClean="0"/>
              <a:t>boolean</a:t>
            </a:r>
            <a:r>
              <a:rPr lang="en-US" dirty="0" smtClean="0"/>
              <a:t>]</a:t>
            </a:r>
          </a:p>
          <a:p>
            <a:pPr>
              <a:buNone/>
            </a:pPr>
            <a:r>
              <a:rPr lang="en-US" dirty="0" smtClean="0"/>
              <a:t>  -v, --version                Show version number  [</a:t>
            </a:r>
            <a:r>
              <a:rPr lang="en-US" dirty="0" err="1" smtClean="0"/>
              <a:t>boolean</a:t>
            </a:r>
            <a:r>
              <a:rPr lang="en-US" dirty="0" smtClean="0"/>
              <a:t>]</a:t>
            </a:r>
          </a:p>
          <a:p>
            <a:pPr>
              <a:buNone/>
            </a:pPr>
            <a:r>
              <a:rPr lang="en-US" dirty="0" smtClean="0"/>
              <a:t>  -c, --card                   The name of the business network card to use [string] [required]</a:t>
            </a:r>
          </a:p>
          <a:p>
            <a:pPr>
              <a:buNone/>
            </a:pPr>
            <a:r>
              <a:rPr lang="en-US" dirty="0" smtClean="0"/>
              <a:t>  --data, -d                   Transactions JSON object as a string  [string] [required]</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399"/>
          </a:xfrm>
        </p:spPr>
        <p:txBody>
          <a:bodyPr>
            <a:normAutofit fontScale="92500" lnSpcReduction="10000"/>
          </a:bodyPr>
          <a:lstStyle/>
          <a:p>
            <a:r>
              <a:rPr lang="en-US" b="1" dirty="0" smtClean="0"/>
              <a:t>Options - </a:t>
            </a:r>
            <a:endParaRPr lang="en-US" b="1" dirty="0" smtClean="0"/>
          </a:p>
          <a:p>
            <a:r>
              <a:rPr lang="en-US" dirty="0" smtClean="0"/>
              <a:t>--card, -c The name of the business network card to use. The business network card is used to determine connection and business network details. Example: </a:t>
            </a:r>
            <a:r>
              <a:rPr lang="en-US" dirty="0" err="1" smtClean="0"/>
              <a:t>admin@tutorial</a:t>
            </a:r>
            <a:r>
              <a:rPr lang="en-US" dirty="0" smtClean="0"/>
              <a:t>-network</a:t>
            </a:r>
          </a:p>
          <a:p>
            <a:r>
              <a:rPr lang="en-US" dirty="0" smtClean="0"/>
              <a:t>--data, -d</a:t>
            </a:r>
          </a:p>
          <a:p>
            <a:r>
              <a:rPr lang="en-US" dirty="0" smtClean="0"/>
              <a:t>The serialized JSON representation of the transaction to send to the business network. The data must be valid according to the model of the transaction.</a:t>
            </a:r>
            <a:br>
              <a:rPr lang="en-US" dirty="0" smtClean="0"/>
            </a:br>
            <a:r>
              <a:rPr lang="en-US" dirty="0" smtClean="0"/>
              <a:t>Example: {"$class":"net.biz.digitalPropertyNetwork.RegisterPropertyForSale","transactionId":"TRANSACTION_001","seller":"</a:t>
            </a:r>
            <a:r>
              <a:rPr lang="en-US" dirty="0" err="1" smtClean="0"/>
              <a:t>mae@biznet.org","title</a:t>
            </a:r>
            <a:r>
              <a:rPr lang="en-US" dirty="0" smtClean="0"/>
              <a:t>":"TITLE_001"}</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399"/>
          </a:xfrm>
        </p:spPr>
        <p:txBody>
          <a:bodyPr>
            <a:normAutofit fontScale="85000" lnSpcReduction="10000"/>
          </a:bodyPr>
          <a:lstStyle/>
          <a:p>
            <a:r>
              <a:rPr lang="en-US" b="1" dirty="0" smtClean="0"/>
              <a:t>Example command</a:t>
            </a:r>
          </a:p>
          <a:p>
            <a:r>
              <a:rPr lang="en-US" dirty="0" smtClean="0"/>
              <a:t>This command submits a transaction to the business network </a:t>
            </a:r>
            <a:r>
              <a:rPr lang="en-US" dirty="0" err="1" smtClean="0"/>
              <a:t>digitalproperty</a:t>
            </a:r>
            <a:r>
              <a:rPr lang="en-US" dirty="0" smtClean="0"/>
              <a:t>-network using the business network card maeid1@digitalproperty-network. The transaction submitted is '{"$class":"net.biz.digitalPropertyNetwork.RegisterPropertyForSale","transactionId":"TRANSACTION_001","seller":"</a:t>
            </a:r>
            <a:r>
              <a:rPr lang="en-US" dirty="0" err="1" smtClean="0"/>
              <a:t>mae@biznet.org","title</a:t>
            </a:r>
            <a:r>
              <a:rPr lang="en-US" dirty="0" smtClean="0"/>
              <a:t>":"TITLE_001"}'.</a:t>
            </a:r>
          </a:p>
          <a:p>
            <a:r>
              <a:rPr lang="en-US" dirty="0" smtClean="0"/>
              <a:t>Here is the entire command:</a:t>
            </a:r>
          </a:p>
          <a:p>
            <a:pPr>
              <a:buNone/>
            </a:pPr>
            <a:r>
              <a:rPr lang="fr-FR" dirty="0" smtClean="0"/>
              <a:t>composer transaction </a:t>
            </a:r>
            <a:r>
              <a:rPr lang="fr-FR" dirty="0" err="1" smtClean="0"/>
              <a:t>submit</a:t>
            </a:r>
            <a:r>
              <a:rPr lang="fr-FR" dirty="0" smtClean="0"/>
              <a:t> -c maeid1@</a:t>
            </a:r>
            <a:r>
              <a:rPr lang="fr-FR" dirty="0" err="1" smtClean="0"/>
              <a:t>digitalproperty</a:t>
            </a:r>
            <a:r>
              <a:rPr lang="fr-FR" dirty="0" smtClean="0"/>
              <a:t>-network -d '{"$class":"net.biz.digitalPropertyNetwork.RegisterPropertyForSale","transactionId":"TRANSACTION_001","seller":"mae@biznet.org","title":"TITLE_001"}'</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399"/>
          </a:xfrm>
        </p:spPr>
        <p:txBody>
          <a:bodyPr>
            <a:normAutofit fontScale="77500" lnSpcReduction="20000"/>
          </a:bodyPr>
          <a:lstStyle/>
          <a:p>
            <a:r>
              <a:rPr lang="en-US" b="1" dirty="0" smtClean="0"/>
              <a:t>Composer </a:t>
            </a:r>
            <a:r>
              <a:rPr lang="en-US" b="1" dirty="0" smtClean="0"/>
              <a:t>Generator - </a:t>
            </a:r>
            <a:endParaRPr lang="en-US" b="1" dirty="0" smtClean="0"/>
          </a:p>
          <a:p>
            <a:pPr>
              <a:buNone/>
            </a:pPr>
            <a:r>
              <a:rPr lang="en-US" b="1" dirty="0" smtClean="0"/>
              <a:t>1- composer </a:t>
            </a:r>
            <a:r>
              <a:rPr lang="en-US" b="1" dirty="0" smtClean="0"/>
              <a:t>generator create</a:t>
            </a:r>
          </a:p>
          <a:p>
            <a:r>
              <a:rPr lang="en-US" dirty="0" smtClean="0"/>
              <a:t>Composer </a:t>
            </a:r>
            <a:r>
              <a:rPr lang="en-US" dirty="0" smtClean="0"/>
              <a:t>generator create - create code artifacts based on a business network </a:t>
            </a:r>
            <a:r>
              <a:rPr lang="en-US" dirty="0" smtClean="0"/>
              <a:t>definition</a:t>
            </a:r>
          </a:p>
          <a:p>
            <a:r>
              <a:rPr lang="en-IN" dirty="0" smtClean="0"/>
              <a:t>Syntax – </a:t>
            </a:r>
          </a:p>
          <a:p>
            <a:pPr>
              <a:buNone/>
            </a:pPr>
            <a:r>
              <a:rPr lang="en-US" dirty="0" smtClean="0"/>
              <a:t>composer generator create &lt;options&gt;</a:t>
            </a:r>
          </a:p>
          <a:p>
            <a:pPr>
              <a:buNone/>
            </a:pPr>
            <a:endParaRPr lang="en-US" dirty="0" smtClean="0"/>
          </a:p>
          <a:p>
            <a:pPr>
              <a:buNone/>
            </a:pPr>
            <a:r>
              <a:rPr lang="en-US" dirty="0" smtClean="0"/>
              <a:t>Options:</a:t>
            </a:r>
          </a:p>
          <a:p>
            <a:pPr>
              <a:buNone/>
            </a:pPr>
            <a:r>
              <a:rPr lang="en-US" dirty="0" smtClean="0"/>
              <a:t>  --help             Show help  [</a:t>
            </a:r>
            <a:r>
              <a:rPr lang="en-US" dirty="0" err="1" smtClean="0"/>
              <a:t>boolean</a:t>
            </a:r>
            <a:r>
              <a:rPr lang="en-US" dirty="0" smtClean="0"/>
              <a:t>]</a:t>
            </a:r>
          </a:p>
          <a:p>
            <a:pPr>
              <a:buNone/>
            </a:pPr>
            <a:r>
              <a:rPr lang="en-US" dirty="0" smtClean="0"/>
              <a:t>  -v, --version      Show version number  [</a:t>
            </a:r>
            <a:r>
              <a:rPr lang="en-US" dirty="0" err="1" smtClean="0"/>
              <a:t>boolean</a:t>
            </a:r>
            <a:r>
              <a:rPr lang="en-US" dirty="0" smtClean="0"/>
              <a:t>]</a:t>
            </a:r>
          </a:p>
          <a:p>
            <a:pPr>
              <a:buNone/>
            </a:pPr>
            <a:r>
              <a:rPr lang="en-US" dirty="0" smtClean="0"/>
              <a:t>  --</a:t>
            </a:r>
            <a:r>
              <a:rPr lang="en-US" dirty="0" err="1" smtClean="0"/>
              <a:t>archiveFile</a:t>
            </a:r>
            <a:r>
              <a:rPr lang="en-US" dirty="0" smtClean="0"/>
              <a:t>, -a  Business network archive file name. Default is based on the Identifier of the </a:t>
            </a:r>
            <a:r>
              <a:rPr lang="en-US" dirty="0" err="1" smtClean="0"/>
              <a:t>BusinessNetwork</a:t>
            </a:r>
            <a:r>
              <a:rPr lang="en-US" dirty="0" smtClean="0"/>
              <a:t>  [string] [required]</a:t>
            </a:r>
          </a:p>
          <a:p>
            <a:pPr>
              <a:buNone/>
            </a:pPr>
            <a:r>
              <a:rPr lang="en-US" dirty="0" smtClean="0"/>
              <a:t>  --format, -f       Format of code to generate: Go (beta), </a:t>
            </a:r>
            <a:r>
              <a:rPr lang="en-US" dirty="0" err="1" smtClean="0"/>
              <a:t>PlantUML</a:t>
            </a:r>
            <a:r>
              <a:rPr lang="en-US" dirty="0" smtClean="0"/>
              <a:t>, Typescript (beta), </a:t>
            </a:r>
            <a:r>
              <a:rPr lang="en-US" dirty="0" err="1" smtClean="0"/>
              <a:t>JSONSchema</a:t>
            </a:r>
            <a:r>
              <a:rPr lang="en-US" dirty="0" smtClean="0"/>
              <a:t>.  [required]</a:t>
            </a:r>
          </a:p>
          <a:p>
            <a:pPr>
              <a:buNone/>
            </a:pPr>
            <a:r>
              <a:rPr lang="en-US" dirty="0" smtClean="0"/>
              <a:t>  --</a:t>
            </a:r>
            <a:r>
              <a:rPr lang="en-US" dirty="0" err="1" smtClean="0"/>
              <a:t>outputDir</a:t>
            </a:r>
            <a:r>
              <a:rPr lang="en-US" dirty="0" smtClean="0"/>
              <a:t>, -o    Output Location  [required]</a:t>
            </a:r>
          </a:p>
          <a:p>
            <a:pPr>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399"/>
          </a:xfrm>
        </p:spPr>
        <p:txBody>
          <a:bodyPr>
            <a:normAutofit fontScale="62500" lnSpcReduction="20000"/>
          </a:bodyPr>
          <a:lstStyle/>
          <a:p>
            <a:r>
              <a:rPr lang="en-US" b="1" dirty="0" smtClean="0"/>
              <a:t>Description - </a:t>
            </a:r>
            <a:endParaRPr lang="en-US" b="1" dirty="0" smtClean="0"/>
          </a:p>
          <a:p>
            <a:r>
              <a:rPr lang="en-US" dirty="0" smtClean="0"/>
              <a:t>This will take the Hyperledger Composer business network definition as input and create artifacts related to writing new applications.</a:t>
            </a:r>
          </a:p>
          <a:p>
            <a:r>
              <a:rPr lang="en-US" b="1" dirty="0" smtClean="0"/>
              <a:t>Options - </a:t>
            </a:r>
            <a:endParaRPr lang="en-US" b="1" dirty="0" smtClean="0"/>
          </a:p>
          <a:p>
            <a:r>
              <a:rPr lang="en-US" dirty="0" smtClean="0"/>
              <a:t>-a --</a:t>
            </a:r>
            <a:r>
              <a:rPr lang="en-US" dirty="0" err="1" smtClean="0"/>
              <a:t>archiveFile</a:t>
            </a:r>
            <a:r>
              <a:rPr lang="en-US" dirty="0" smtClean="0"/>
              <a:t/>
            </a:r>
            <a:br>
              <a:rPr lang="en-US" dirty="0" smtClean="0"/>
            </a:br>
            <a:r>
              <a:rPr lang="en-US" dirty="0" smtClean="0"/>
              <a:t>The path to the business network archive file. This will be the source that is used to create the artifacts</a:t>
            </a:r>
          </a:p>
          <a:p>
            <a:r>
              <a:rPr lang="en-US" dirty="0" smtClean="0"/>
              <a:t>-f --format</a:t>
            </a:r>
            <a:br>
              <a:rPr lang="en-US" dirty="0" smtClean="0"/>
            </a:br>
            <a:r>
              <a:rPr lang="en-US" dirty="0" smtClean="0"/>
              <a:t>The format of the artifacts that will be created.</a:t>
            </a:r>
          </a:p>
          <a:p>
            <a:pPr lvl="1"/>
            <a:r>
              <a:rPr lang="en-US" b="1" dirty="0" smtClean="0"/>
              <a:t>go</a:t>
            </a:r>
            <a:r>
              <a:rPr lang="en-US" dirty="0" smtClean="0"/>
              <a:t> Generates class definitions in the go language for the assets and participants</a:t>
            </a:r>
          </a:p>
          <a:p>
            <a:pPr lvl="1"/>
            <a:r>
              <a:rPr lang="en-US" b="1" dirty="0" smtClean="0"/>
              <a:t>Typescript</a:t>
            </a:r>
            <a:r>
              <a:rPr lang="en-US" dirty="0" smtClean="0"/>
              <a:t> Generates class definitions in the Typescript language for the assets and participants</a:t>
            </a:r>
          </a:p>
          <a:p>
            <a:pPr lvl="1"/>
            <a:r>
              <a:rPr lang="en-US" b="1" dirty="0" err="1" smtClean="0"/>
              <a:t>JSONSchema</a:t>
            </a:r>
            <a:r>
              <a:rPr lang="en-US" dirty="0" smtClean="0"/>
              <a:t> Generates the equivalent to the model in </a:t>
            </a:r>
            <a:r>
              <a:rPr lang="en-US" dirty="0" err="1" smtClean="0"/>
              <a:t>JSONSchema</a:t>
            </a:r>
            <a:endParaRPr lang="en-US" dirty="0" smtClean="0"/>
          </a:p>
          <a:p>
            <a:pPr lvl="1"/>
            <a:r>
              <a:rPr lang="en-US" b="1" dirty="0" err="1" smtClean="0"/>
              <a:t>PlantUML</a:t>
            </a:r>
            <a:r>
              <a:rPr lang="en-US" dirty="0" smtClean="0"/>
              <a:t> Generates a description of the model suitable for use with </a:t>
            </a:r>
            <a:r>
              <a:rPr lang="en-US" dirty="0" err="1" smtClean="0"/>
              <a:t>PlantUML</a:t>
            </a:r>
            <a:r>
              <a:rPr lang="en-US" dirty="0" smtClean="0"/>
              <a:t> to generate diagrams</a:t>
            </a:r>
          </a:p>
          <a:p>
            <a:r>
              <a:rPr lang="en-US" dirty="0" smtClean="0"/>
              <a:t>--help</a:t>
            </a:r>
            <a:br>
              <a:rPr lang="en-US" dirty="0" smtClean="0"/>
            </a:br>
            <a:r>
              <a:rPr lang="en-US" dirty="0" smtClean="0"/>
              <a:t>Shows the help text</a:t>
            </a:r>
          </a:p>
          <a:p>
            <a:r>
              <a:rPr lang="en-US" dirty="0" smtClean="0"/>
              <a:t>-v --version</a:t>
            </a:r>
            <a:br>
              <a:rPr lang="en-US" dirty="0" smtClean="0"/>
            </a:br>
            <a:r>
              <a:rPr lang="en-US" dirty="0" smtClean="0"/>
              <a:t>Shows the version number</a:t>
            </a:r>
          </a:p>
          <a:p>
            <a:r>
              <a:rPr lang="en-US" dirty="0" smtClean="0"/>
              <a:t>-o, --</a:t>
            </a:r>
            <a:r>
              <a:rPr lang="en-US" dirty="0" err="1" smtClean="0"/>
              <a:t>outputDir</a:t>
            </a:r>
            <a:r>
              <a:rPr lang="en-US" dirty="0" smtClean="0"/>
              <a:t> The output directory for the generated files.</a:t>
            </a:r>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399"/>
          </a:xfrm>
        </p:spPr>
        <p:txBody>
          <a:bodyPr>
            <a:normAutofit/>
          </a:bodyPr>
          <a:lstStyle/>
          <a:p>
            <a:pPr>
              <a:buNone/>
            </a:pPr>
            <a:r>
              <a:rPr lang="en-IN" b="1" dirty="0" smtClean="0"/>
              <a:t>Example- </a:t>
            </a:r>
          </a:p>
          <a:p>
            <a:pPr>
              <a:buNone/>
            </a:pPr>
            <a:r>
              <a:rPr lang="en-US" dirty="0" smtClean="0"/>
              <a:t>composer generator create --</a:t>
            </a:r>
            <a:r>
              <a:rPr lang="en-US" dirty="0" err="1" smtClean="0"/>
              <a:t>archiveFile</a:t>
            </a:r>
            <a:r>
              <a:rPr lang="en-US" dirty="0" smtClean="0"/>
              <a:t> digitalPropertyNetwork.bna --format Go --</a:t>
            </a:r>
            <a:r>
              <a:rPr lang="en-US" dirty="0" err="1" smtClean="0"/>
              <a:t>outputDir</a:t>
            </a:r>
            <a:r>
              <a:rPr lang="en-US" dirty="0" smtClean="0"/>
              <a:t> ./dev/go-app</a:t>
            </a:r>
            <a:endParaRPr lang="en-US"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399"/>
          </a:xfrm>
        </p:spPr>
        <p:txBody>
          <a:bodyPr>
            <a:normAutofit fontScale="85000" lnSpcReduction="20000"/>
          </a:bodyPr>
          <a:lstStyle/>
          <a:p>
            <a:pPr>
              <a:buNone/>
            </a:pPr>
            <a:r>
              <a:rPr lang="en-IN" b="1" dirty="0" smtClean="0"/>
              <a:t>2- </a:t>
            </a:r>
            <a:r>
              <a:rPr lang="en-US" b="1" dirty="0" smtClean="0"/>
              <a:t>composer generator </a:t>
            </a:r>
            <a:r>
              <a:rPr lang="en-US" b="1" dirty="0" smtClean="0"/>
              <a:t>docs – </a:t>
            </a:r>
          </a:p>
          <a:p>
            <a:r>
              <a:rPr lang="en-US" dirty="0" smtClean="0"/>
              <a:t>composer generator docs - create documentation for a Business Network</a:t>
            </a:r>
          </a:p>
          <a:p>
            <a:r>
              <a:rPr lang="en-US" dirty="0" smtClean="0"/>
              <a:t>Synopsis</a:t>
            </a:r>
          </a:p>
          <a:p>
            <a:pPr>
              <a:buNone/>
            </a:pPr>
            <a:r>
              <a:rPr lang="en-US" dirty="0" smtClean="0"/>
              <a:t>composer generator docs &lt;options&gt;</a:t>
            </a:r>
          </a:p>
          <a:p>
            <a:pPr>
              <a:buNone/>
            </a:pPr>
            <a:endParaRPr lang="en-US" dirty="0" smtClean="0"/>
          </a:p>
          <a:p>
            <a:pPr>
              <a:buNone/>
            </a:pPr>
            <a:r>
              <a:rPr lang="en-US" dirty="0" smtClean="0"/>
              <a:t>Options:</a:t>
            </a:r>
          </a:p>
          <a:p>
            <a:pPr>
              <a:buNone/>
            </a:pPr>
            <a:r>
              <a:rPr lang="en-US" dirty="0" smtClean="0"/>
              <a:t>  --help             Show help  [</a:t>
            </a:r>
            <a:r>
              <a:rPr lang="en-US" dirty="0" err="1" smtClean="0"/>
              <a:t>boolean</a:t>
            </a:r>
            <a:r>
              <a:rPr lang="en-US" dirty="0" smtClean="0"/>
              <a:t>]</a:t>
            </a:r>
          </a:p>
          <a:p>
            <a:pPr>
              <a:buNone/>
            </a:pPr>
            <a:r>
              <a:rPr lang="en-US" dirty="0" smtClean="0"/>
              <a:t>  -v, --version      Show version number  [</a:t>
            </a:r>
            <a:r>
              <a:rPr lang="en-US" dirty="0" err="1" smtClean="0"/>
              <a:t>boolean</a:t>
            </a:r>
            <a:r>
              <a:rPr lang="en-US" dirty="0" smtClean="0"/>
              <a:t>]</a:t>
            </a:r>
          </a:p>
          <a:p>
            <a:pPr>
              <a:buNone/>
            </a:pPr>
            <a:r>
              <a:rPr lang="en-US" dirty="0" smtClean="0"/>
              <a:t>  --archive, -a  Business network archive file name. Default is based on the Identifier of the </a:t>
            </a:r>
            <a:r>
              <a:rPr lang="en-US" dirty="0" err="1" smtClean="0"/>
              <a:t>BusinessNetwork</a:t>
            </a:r>
            <a:r>
              <a:rPr lang="en-US" dirty="0" smtClean="0"/>
              <a:t>  [string] [required]</a:t>
            </a:r>
          </a:p>
          <a:p>
            <a:pPr>
              <a:buNone/>
            </a:pPr>
            <a:r>
              <a:rPr lang="en-US" dirty="0" smtClean="0"/>
              <a:t>  --</a:t>
            </a:r>
            <a:r>
              <a:rPr lang="en-US" dirty="0" err="1" smtClean="0"/>
              <a:t>config</a:t>
            </a:r>
            <a:r>
              <a:rPr lang="en-US" dirty="0" smtClean="0"/>
              <a:t>, -c   Path to the configuration file to use, default is one </a:t>
            </a:r>
            <a:r>
              <a:rPr lang="en-US" dirty="0" err="1" smtClean="0"/>
              <a:t>specificaly</a:t>
            </a:r>
            <a:r>
              <a:rPr lang="en-US" dirty="0" smtClean="0"/>
              <a:t> for BNA files  [default: ""]</a:t>
            </a:r>
          </a:p>
          <a:p>
            <a:pPr>
              <a:buNone/>
            </a:pPr>
            <a:r>
              <a:rPr lang="en-US" dirty="0" smtClean="0"/>
              <a:t>  --</a:t>
            </a:r>
            <a:r>
              <a:rPr lang="en-US" dirty="0" err="1" smtClean="0"/>
              <a:t>outdir</a:t>
            </a:r>
            <a:r>
              <a:rPr lang="en-US" dirty="0" smtClean="0"/>
              <a:t>, -o   Output Location  [default: "./out"]</a:t>
            </a:r>
          </a:p>
          <a:p>
            <a:pPr>
              <a:buNone/>
            </a:pPr>
            <a:endParaRPr lang="en-US"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399"/>
          </a:xfrm>
        </p:spPr>
        <p:txBody>
          <a:bodyPr>
            <a:normAutofit fontScale="70000" lnSpcReduction="20000"/>
          </a:bodyPr>
          <a:lstStyle/>
          <a:p>
            <a:r>
              <a:rPr lang="en-US" b="1" dirty="0" smtClean="0"/>
              <a:t>Description</a:t>
            </a:r>
          </a:p>
          <a:p>
            <a:r>
              <a:rPr lang="en-US" dirty="0" smtClean="0"/>
              <a:t>This will take the Composer business network definition as input and create html based documentation for all aspects.</a:t>
            </a:r>
          </a:p>
          <a:p>
            <a:r>
              <a:rPr lang="en-US" b="1" dirty="0" smtClean="0"/>
              <a:t>Options</a:t>
            </a:r>
          </a:p>
          <a:p>
            <a:r>
              <a:rPr lang="en-US" dirty="0" smtClean="0"/>
              <a:t>-a --</a:t>
            </a:r>
            <a:r>
              <a:rPr lang="en-US" dirty="0" err="1" smtClean="0"/>
              <a:t>archiveFile</a:t>
            </a:r>
            <a:r>
              <a:rPr lang="en-US" dirty="0" smtClean="0"/>
              <a:t/>
            </a:r>
            <a:br>
              <a:rPr lang="en-US" dirty="0" smtClean="0"/>
            </a:br>
            <a:r>
              <a:rPr lang="en-US" dirty="0" smtClean="0"/>
              <a:t>The path to the business network archive file. This will be the source that is used to create the artifacts</a:t>
            </a:r>
          </a:p>
          <a:p>
            <a:r>
              <a:rPr lang="en-US" dirty="0" smtClean="0"/>
              <a:t>-c --</a:t>
            </a:r>
            <a:r>
              <a:rPr lang="en-US" dirty="0" err="1" smtClean="0"/>
              <a:t>config</a:t>
            </a:r>
            <a:r>
              <a:rPr lang="en-US" dirty="0" smtClean="0"/>
              <a:t/>
            </a:r>
            <a:br>
              <a:rPr lang="en-US" dirty="0" smtClean="0"/>
            </a:br>
            <a:r>
              <a:rPr lang="en-US" dirty="0" smtClean="0"/>
              <a:t>The configuration that controls how the documentation is produced. An existing template is in-built and this does not need to specified. Reserved for future expansion</a:t>
            </a:r>
          </a:p>
          <a:p>
            <a:r>
              <a:rPr lang="en-US" dirty="0" smtClean="0"/>
              <a:t>-o --output The output directory with the html. index.html is the starting point.</a:t>
            </a:r>
          </a:p>
          <a:p>
            <a:r>
              <a:rPr lang="en-US" dirty="0" smtClean="0"/>
              <a:t>--help</a:t>
            </a:r>
            <a:br>
              <a:rPr lang="en-US" dirty="0" smtClean="0"/>
            </a:br>
            <a:r>
              <a:rPr lang="en-US" dirty="0" smtClean="0"/>
              <a:t>Shows the help text</a:t>
            </a:r>
          </a:p>
          <a:p>
            <a:r>
              <a:rPr lang="en-US" dirty="0" smtClean="0"/>
              <a:t>-v --version</a:t>
            </a:r>
            <a:br>
              <a:rPr lang="en-US" dirty="0" smtClean="0"/>
            </a:br>
            <a:r>
              <a:rPr lang="en-US" dirty="0" smtClean="0"/>
              <a:t>Shows the version </a:t>
            </a:r>
            <a:r>
              <a:rPr lang="en-US" dirty="0" smtClean="0"/>
              <a:t>number</a:t>
            </a:r>
          </a:p>
          <a:p>
            <a:r>
              <a:rPr lang="en-IN" b="1" dirty="0" smtClean="0"/>
              <a:t>Example- </a:t>
            </a:r>
          </a:p>
          <a:p>
            <a:pPr>
              <a:buNone/>
            </a:pPr>
            <a:r>
              <a:rPr lang="en-US" dirty="0" smtClean="0"/>
              <a:t>composer generator docs --</a:t>
            </a:r>
            <a:r>
              <a:rPr lang="en-US" dirty="0" err="1" smtClean="0"/>
              <a:t>archiveFile</a:t>
            </a:r>
            <a:r>
              <a:rPr lang="en-US" dirty="0" smtClean="0"/>
              <a:t> digitalPropertyNetwork.bna</a:t>
            </a:r>
          </a:p>
          <a:p>
            <a:pPr>
              <a:buNone/>
            </a:pPr>
            <a:endParaRPr lang="en-US" dirty="0" smtClean="0"/>
          </a:p>
          <a:p>
            <a:pPr>
              <a:buNone/>
            </a:pP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b="1" dirty="0" smtClean="0"/>
              <a:t>2- composer </a:t>
            </a:r>
            <a:r>
              <a:rPr lang="en-US" b="1" dirty="0" smtClean="0"/>
              <a:t>archive list</a:t>
            </a:r>
          </a:p>
          <a:p>
            <a:r>
              <a:rPr lang="en-US" dirty="0" smtClean="0"/>
              <a:t>Verify the contents of a Business Network Archive on disk: </a:t>
            </a:r>
          </a:p>
          <a:p>
            <a:r>
              <a:rPr lang="en-US" dirty="0" smtClean="0"/>
              <a:t>The composer archive list utility is used to verify the structure of a business network archive on disk and print </a:t>
            </a:r>
            <a:r>
              <a:rPr lang="en-US" dirty="0" err="1" smtClean="0"/>
              <a:t>metdata</a:t>
            </a:r>
            <a:r>
              <a:rPr lang="en-US" dirty="0" smtClean="0"/>
              <a:t>.</a:t>
            </a:r>
          </a:p>
          <a:p>
            <a:pPr>
              <a:buNone/>
            </a:pPr>
            <a:r>
              <a:rPr lang="en-US" dirty="0" smtClean="0"/>
              <a:t>composer archive list -a &lt;business-network-archive file</a:t>
            </a:r>
            <a:r>
              <a:rPr lang="en-US" dirty="0" smtClean="0"/>
              <a:t>&gt;</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85000" lnSpcReduction="20000"/>
          </a:bodyPr>
          <a:lstStyle/>
          <a:p>
            <a:r>
              <a:rPr lang="en-US" b="1" dirty="0" smtClean="0"/>
              <a:t>Business Network Card </a:t>
            </a:r>
            <a:r>
              <a:rPr lang="en-US" b="1" dirty="0" smtClean="0"/>
              <a:t>Management – </a:t>
            </a:r>
          </a:p>
          <a:p>
            <a:pPr>
              <a:buNone/>
            </a:pPr>
            <a:r>
              <a:rPr lang="en-US" b="1" dirty="0" smtClean="0"/>
              <a:t>1- composer </a:t>
            </a:r>
            <a:r>
              <a:rPr lang="en-US" b="1" dirty="0" smtClean="0"/>
              <a:t>card </a:t>
            </a:r>
            <a:r>
              <a:rPr lang="en-US" b="1" dirty="0" smtClean="0"/>
              <a:t>create - </a:t>
            </a:r>
            <a:endParaRPr lang="en-US" b="1" dirty="0" smtClean="0"/>
          </a:p>
          <a:p>
            <a:r>
              <a:rPr lang="en-US" dirty="0" smtClean="0"/>
              <a:t>Creates a business network card from a connection profile, business network name, and certificates:</a:t>
            </a:r>
          </a:p>
          <a:p>
            <a:r>
              <a:rPr lang="en-US" dirty="0" smtClean="0"/>
              <a:t>Creates a business network card from individual components. When creating a business network card, you will need either an </a:t>
            </a:r>
            <a:r>
              <a:rPr lang="en-US" dirty="0" err="1" smtClean="0"/>
              <a:t>enrollSecret</a:t>
            </a:r>
            <a:r>
              <a:rPr lang="en-US" dirty="0" smtClean="0"/>
              <a:t>, both a certificate and </a:t>
            </a:r>
            <a:r>
              <a:rPr lang="en-US" dirty="0" err="1" smtClean="0"/>
              <a:t>privateKey</a:t>
            </a:r>
            <a:r>
              <a:rPr lang="en-US" dirty="0" smtClean="0"/>
              <a:t> or just a certificate if your private keys are managed by a HSM (Hardware Security Module</a:t>
            </a:r>
            <a:r>
              <a:rPr lang="en-US" dirty="0" smtClean="0"/>
              <a:t>).</a:t>
            </a:r>
          </a:p>
          <a:p>
            <a:pPr>
              <a:buNone/>
            </a:pPr>
            <a:r>
              <a:rPr lang="en-US" b="1" dirty="0" smtClean="0"/>
              <a:t>composer card create --file </a:t>
            </a:r>
            <a:r>
              <a:rPr lang="en-US" b="1" dirty="0" err="1" smtClean="0"/>
              <a:t>conga.card</a:t>
            </a:r>
            <a:r>
              <a:rPr lang="en-US" b="1" dirty="0" smtClean="0"/>
              <a:t> --</a:t>
            </a:r>
            <a:r>
              <a:rPr lang="en-US" b="1" dirty="0" err="1" smtClean="0"/>
              <a:t>businessNetworkName</a:t>
            </a:r>
            <a:r>
              <a:rPr lang="en-US" b="1" dirty="0" smtClean="0"/>
              <a:t> penguin-network --</a:t>
            </a:r>
            <a:r>
              <a:rPr lang="en-US" b="1" dirty="0" err="1" smtClean="0"/>
              <a:t>connectionProfileFile</a:t>
            </a:r>
            <a:r>
              <a:rPr lang="en-US" b="1" dirty="0" smtClean="0"/>
              <a:t> </a:t>
            </a:r>
            <a:r>
              <a:rPr lang="en-US" b="1" dirty="0" err="1" smtClean="0"/>
              <a:t>connection.json</a:t>
            </a:r>
            <a:r>
              <a:rPr lang="en-US" b="1" dirty="0" smtClean="0"/>
              <a:t> --user conga --</a:t>
            </a:r>
            <a:r>
              <a:rPr lang="en-US" b="1" dirty="0" err="1" smtClean="0"/>
              <a:t>enrollSecret</a:t>
            </a:r>
            <a:r>
              <a:rPr lang="en-US" b="1" dirty="0" smtClean="0"/>
              <a:t> </a:t>
            </a:r>
            <a:r>
              <a:rPr lang="en-US" b="1" dirty="0" err="1" smtClean="0"/>
              <a:t>supersecret</a:t>
            </a:r>
            <a:endParaRPr lang="en-US" b="1" dirty="0" smtClean="0"/>
          </a:p>
          <a:p>
            <a:pPr>
              <a:buNone/>
            </a:pPr>
            <a:endParaRPr lang="en-US" b="1" dirty="0" smtClean="0"/>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70000" lnSpcReduction="20000"/>
          </a:bodyPr>
          <a:lstStyle/>
          <a:p>
            <a:pPr>
              <a:buNone/>
            </a:pPr>
            <a:r>
              <a:rPr lang="en-US" b="1" dirty="0" smtClean="0"/>
              <a:t>Card </a:t>
            </a:r>
            <a:r>
              <a:rPr lang="en-US" b="1" dirty="0" smtClean="0"/>
              <a:t>options - </a:t>
            </a:r>
            <a:endParaRPr lang="en-US" b="1" dirty="0" smtClean="0"/>
          </a:p>
          <a:p>
            <a:pPr>
              <a:buNone/>
            </a:pPr>
            <a:r>
              <a:rPr lang="en-US" dirty="0" smtClean="0"/>
              <a:t>  --file, -f                   File name of the card archive to be created  [string]</a:t>
            </a:r>
          </a:p>
          <a:p>
            <a:pPr>
              <a:buNone/>
            </a:pPr>
            <a:r>
              <a:rPr lang="en-US" dirty="0" smtClean="0"/>
              <a:t>  --</a:t>
            </a:r>
            <a:r>
              <a:rPr lang="en-US" dirty="0" err="1" smtClean="0"/>
              <a:t>businessNetworkName</a:t>
            </a:r>
            <a:r>
              <a:rPr lang="en-US" dirty="0" smtClean="0"/>
              <a:t>, -n    The business network name  [string]</a:t>
            </a:r>
          </a:p>
          <a:p>
            <a:pPr>
              <a:buNone/>
            </a:pPr>
            <a:r>
              <a:rPr lang="en-US" dirty="0" smtClean="0"/>
              <a:t>  --</a:t>
            </a:r>
            <a:r>
              <a:rPr lang="en-US" dirty="0" err="1" smtClean="0"/>
              <a:t>connectionProfileFile</a:t>
            </a:r>
            <a:r>
              <a:rPr lang="en-US" dirty="0" smtClean="0"/>
              <a:t>, -p  Filename of the connection profile </a:t>
            </a:r>
            <a:r>
              <a:rPr lang="en-US" dirty="0" err="1" smtClean="0"/>
              <a:t>json</a:t>
            </a:r>
            <a:r>
              <a:rPr lang="en-US" dirty="0" smtClean="0"/>
              <a:t> file  [string] [required]</a:t>
            </a:r>
          </a:p>
          <a:p>
            <a:pPr>
              <a:buNone/>
            </a:pPr>
            <a:r>
              <a:rPr lang="en-US" dirty="0" smtClean="0"/>
              <a:t>  --user, -u                   The name of the identity for the card  [string] [required]</a:t>
            </a:r>
          </a:p>
          <a:p>
            <a:pPr>
              <a:buNone/>
            </a:pPr>
            <a:r>
              <a:rPr lang="en-US" dirty="0" smtClean="0"/>
              <a:t>  --</a:t>
            </a:r>
            <a:r>
              <a:rPr lang="en-US" dirty="0" err="1" smtClean="0"/>
              <a:t>enrollSecret</a:t>
            </a:r>
            <a:r>
              <a:rPr lang="en-US" dirty="0" smtClean="0"/>
              <a:t>, -s           The enrollment secret of the user  [string]</a:t>
            </a:r>
          </a:p>
          <a:p>
            <a:pPr>
              <a:buNone/>
            </a:pPr>
            <a:r>
              <a:rPr lang="en-US" dirty="0" smtClean="0"/>
              <a:t>  --certificate, -c            File containing the user's certificate.  [string]</a:t>
            </a:r>
          </a:p>
          <a:p>
            <a:pPr>
              <a:buNone/>
            </a:pPr>
            <a:r>
              <a:rPr lang="en-US" dirty="0" smtClean="0"/>
              <a:t>  --</a:t>
            </a:r>
            <a:r>
              <a:rPr lang="en-US" dirty="0" err="1" smtClean="0"/>
              <a:t>privateKey</a:t>
            </a:r>
            <a:r>
              <a:rPr lang="en-US" dirty="0" smtClean="0"/>
              <a:t>, -k             File containing the user's private key  [string]</a:t>
            </a:r>
          </a:p>
          <a:p>
            <a:pPr>
              <a:buNone/>
            </a:pPr>
            <a:r>
              <a:rPr lang="en-US" dirty="0" smtClean="0"/>
              <a:t>  --role, -r                   The role for this card can, specify as many as needed  [choices: "</a:t>
            </a:r>
            <a:r>
              <a:rPr lang="en-US" dirty="0" err="1" smtClean="0"/>
              <a:t>PeerAdmin</a:t>
            </a:r>
            <a:r>
              <a:rPr lang="en-US" dirty="0" smtClean="0"/>
              <a:t>", "</a:t>
            </a:r>
            <a:r>
              <a:rPr lang="en-US" dirty="0" err="1" smtClean="0"/>
              <a:t>ChannelAdmin</a:t>
            </a:r>
            <a:r>
              <a:rPr lang="en-US" dirty="0" smtClean="0"/>
              <a:t>"]</a:t>
            </a:r>
          </a:p>
          <a:p>
            <a:pPr>
              <a:buNone/>
            </a:pPr>
            <a:endParaRPr lang="en-US" dirty="0" smtClean="0"/>
          </a:p>
          <a:p>
            <a:pPr>
              <a:buNone/>
            </a:pPr>
            <a:r>
              <a:rPr lang="en-US" dirty="0" smtClean="0"/>
              <a:t>Options:</a:t>
            </a:r>
          </a:p>
          <a:p>
            <a:pPr>
              <a:buNone/>
            </a:pPr>
            <a:r>
              <a:rPr lang="en-US" dirty="0" smtClean="0"/>
              <a:t>  --help         Show help  [</a:t>
            </a:r>
            <a:r>
              <a:rPr lang="en-US" dirty="0" err="1" smtClean="0"/>
              <a:t>boolean</a:t>
            </a:r>
            <a:r>
              <a:rPr lang="en-US" dirty="0" smtClean="0"/>
              <a:t>]</a:t>
            </a:r>
          </a:p>
          <a:p>
            <a:pPr>
              <a:buNone/>
            </a:pPr>
            <a:r>
              <a:rPr lang="en-US" dirty="0" smtClean="0"/>
              <a:t>  -v, --version  Show version number  [</a:t>
            </a:r>
            <a:r>
              <a:rPr lang="en-US" dirty="0" err="1" smtClean="0"/>
              <a:t>boolean</a:t>
            </a:r>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85000" lnSpcReduction="10000"/>
          </a:bodyPr>
          <a:lstStyle/>
          <a:p>
            <a:r>
              <a:rPr lang="en-US" b="1" dirty="0" smtClean="0"/>
              <a:t>Roles - </a:t>
            </a:r>
            <a:endParaRPr lang="en-US" b="1" dirty="0" smtClean="0"/>
          </a:p>
          <a:p>
            <a:r>
              <a:rPr lang="en-US" dirty="0" smtClean="0"/>
              <a:t>Roles are only used by playground when interacting with Hyperledger Fabric to determine which card to use when performing the 2 step action of installing new business networks and then either starting or upgrading that business network. Whenever a business network is first deployed or new changes are deployed, the new business network is first installed onto the peer(s) and then a start or upgrade is requested.</a:t>
            </a:r>
          </a:p>
          <a:p>
            <a:r>
              <a:rPr lang="en-US" dirty="0" smtClean="0"/>
              <a:t>In order to perform an installation of a business network, a card with the </a:t>
            </a:r>
            <a:r>
              <a:rPr lang="en-US" dirty="0" err="1" smtClean="0"/>
              <a:t>PeerAdmin</a:t>
            </a:r>
            <a:r>
              <a:rPr lang="en-US" dirty="0" smtClean="0"/>
              <a:t> role is used. To perform a start or upgrade of the business network a card with the </a:t>
            </a:r>
            <a:r>
              <a:rPr lang="en-US" dirty="0" err="1" smtClean="0"/>
              <a:t>ChannelAdmin</a:t>
            </a:r>
            <a:r>
              <a:rPr lang="en-US" dirty="0" smtClean="0"/>
              <a:t> role is used.</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pPr>
              <a:buNone/>
            </a:pPr>
            <a:r>
              <a:rPr lang="en-US" b="1" dirty="0" smtClean="0"/>
              <a:t>2- composer </a:t>
            </a:r>
            <a:r>
              <a:rPr lang="en-US" b="1" dirty="0" smtClean="0"/>
              <a:t>card </a:t>
            </a:r>
            <a:r>
              <a:rPr lang="en-US" b="1" dirty="0" smtClean="0"/>
              <a:t>delete - </a:t>
            </a:r>
            <a:endParaRPr lang="en-US" b="1" dirty="0" smtClean="0"/>
          </a:p>
          <a:p>
            <a:r>
              <a:rPr lang="en-US" dirty="0" smtClean="0"/>
              <a:t>Deletes a business network card which you have imported locally:</a:t>
            </a:r>
          </a:p>
          <a:p>
            <a:pPr>
              <a:buNone/>
            </a:pPr>
            <a:r>
              <a:rPr lang="en-US" dirty="0" smtClean="0"/>
              <a:t>composer card delete --card </a:t>
            </a:r>
            <a:r>
              <a:rPr lang="en-US" dirty="0" err="1" smtClean="0"/>
              <a:t>admin@tutorial</a:t>
            </a:r>
            <a:r>
              <a:rPr lang="en-US" dirty="0" smtClean="0"/>
              <a:t>-network</a:t>
            </a:r>
          </a:p>
          <a:p>
            <a:pPr>
              <a:buNone/>
            </a:pPr>
            <a:r>
              <a:rPr lang="en-US" b="1" dirty="0" smtClean="0"/>
              <a:t>Options:</a:t>
            </a:r>
          </a:p>
          <a:p>
            <a:pPr>
              <a:buNone/>
            </a:pPr>
            <a:r>
              <a:rPr lang="en-US" dirty="0" smtClean="0"/>
              <a:t>  --help         Show help  [</a:t>
            </a:r>
            <a:r>
              <a:rPr lang="en-US" dirty="0" err="1" smtClean="0"/>
              <a:t>boolean</a:t>
            </a:r>
            <a:r>
              <a:rPr lang="en-US" dirty="0" smtClean="0"/>
              <a:t>]</a:t>
            </a:r>
          </a:p>
          <a:p>
            <a:pPr>
              <a:buNone/>
            </a:pPr>
            <a:r>
              <a:rPr lang="en-US" dirty="0" smtClean="0"/>
              <a:t>  -v, --version  Show version number  [</a:t>
            </a:r>
            <a:r>
              <a:rPr lang="en-US" dirty="0" err="1" smtClean="0"/>
              <a:t>boolean</a:t>
            </a:r>
            <a:r>
              <a:rPr lang="en-US" dirty="0" smtClean="0"/>
              <a:t>]</a:t>
            </a:r>
          </a:p>
          <a:p>
            <a:pPr>
              <a:buNone/>
            </a:pPr>
            <a:r>
              <a:rPr lang="en-US" dirty="0" smtClean="0"/>
              <a:t>  --card, -c     The name of the card to delete  [string] [required]</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77500" lnSpcReduction="20000"/>
          </a:bodyPr>
          <a:lstStyle/>
          <a:p>
            <a:pPr>
              <a:buNone/>
            </a:pPr>
            <a:r>
              <a:rPr lang="en-US" b="1" dirty="0" smtClean="0"/>
              <a:t>3- composer </a:t>
            </a:r>
            <a:r>
              <a:rPr lang="en-US" b="1" dirty="0" smtClean="0"/>
              <a:t>card </a:t>
            </a:r>
            <a:r>
              <a:rPr lang="en-US" b="1" dirty="0" smtClean="0"/>
              <a:t>import - </a:t>
            </a:r>
            <a:endParaRPr lang="en-US" b="1" dirty="0" smtClean="0"/>
          </a:p>
          <a:p>
            <a:r>
              <a:rPr lang="en-US" dirty="0" smtClean="0"/>
              <a:t>Imports a created card into your local wallet</a:t>
            </a:r>
            <a:r>
              <a:rPr lang="en-US" dirty="0" smtClean="0"/>
              <a:t>:- </a:t>
            </a:r>
          </a:p>
          <a:p>
            <a:r>
              <a:rPr lang="en-US" dirty="0" smtClean="0"/>
              <a:t>Imports a card which has already been created into your local wallet. </a:t>
            </a:r>
          </a:p>
          <a:p>
            <a:pPr>
              <a:buNone/>
            </a:pPr>
            <a:endParaRPr lang="en-US" dirty="0" smtClean="0"/>
          </a:p>
          <a:p>
            <a:pPr>
              <a:buNone/>
            </a:pPr>
            <a:r>
              <a:rPr lang="en-US" dirty="0" smtClean="0"/>
              <a:t>composer </a:t>
            </a:r>
            <a:r>
              <a:rPr lang="en-US" dirty="0" smtClean="0"/>
              <a:t>card import --file </a:t>
            </a:r>
            <a:r>
              <a:rPr lang="en-US" dirty="0" err="1" smtClean="0"/>
              <a:t>admin.card</a:t>
            </a:r>
            <a:r>
              <a:rPr lang="en-US" dirty="0" smtClean="0"/>
              <a:t> --card </a:t>
            </a:r>
            <a:r>
              <a:rPr lang="en-US" dirty="0" err="1" smtClean="0"/>
              <a:t>admin@tutorial</a:t>
            </a:r>
            <a:r>
              <a:rPr lang="en-US" dirty="0" smtClean="0"/>
              <a:t>-network</a:t>
            </a:r>
          </a:p>
          <a:p>
            <a:pPr>
              <a:buNone/>
            </a:pPr>
            <a:endParaRPr lang="en-US" dirty="0" smtClean="0"/>
          </a:p>
          <a:p>
            <a:pPr>
              <a:buNone/>
            </a:pPr>
            <a:r>
              <a:rPr lang="en-US" b="1" dirty="0" smtClean="0"/>
              <a:t>Options:</a:t>
            </a:r>
          </a:p>
          <a:p>
            <a:pPr>
              <a:buNone/>
            </a:pPr>
            <a:r>
              <a:rPr lang="en-US" dirty="0" smtClean="0"/>
              <a:t>  --help         Show help  [</a:t>
            </a:r>
            <a:r>
              <a:rPr lang="en-US" dirty="0" err="1" smtClean="0"/>
              <a:t>boolean</a:t>
            </a:r>
            <a:r>
              <a:rPr lang="en-US" dirty="0" smtClean="0"/>
              <a:t>]</a:t>
            </a:r>
          </a:p>
          <a:p>
            <a:pPr>
              <a:buNone/>
            </a:pPr>
            <a:r>
              <a:rPr lang="en-US" dirty="0" smtClean="0"/>
              <a:t>  -v, --version  Show version number  [</a:t>
            </a:r>
            <a:r>
              <a:rPr lang="en-US" dirty="0" err="1" smtClean="0"/>
              <a:t>boolean</a:t>
            </a:r>
            <a:r>
              <a:rPr lang="en-US" dirty="0" smtClean="0"/>
              <a:t>]</a:t>
            </a:r>
          </a:p>
          <a:p>
            <a:pPr>
              <a:buNone/>
            </a:pPr>
            <a:r>
              <a:rPr lang="en-US" dirty="0" smtClean="0"/>
              <a:t>  --file, -f     The card file name  [string] [required]</a:t>
            </a:r>
          </a:p>
          <a:p>
            <a:pPr>
              <a:buNone/>
            </a:pPr>
            <a:r>
              <a:rPr lang="en-US" dirty="0" smtClean="0"/>
              <a:t>  --card, -c     The name to identify the imported card  [string]</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1343</Words>
  <Application>Microsoft Office PowerPoint</Application>
  <PresentationFormat>On-screen Show (4:3)</PresentationFormat>
  <Paragraphs>360</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 Hyperledger Composer Command Line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Hyperledger Composer Command Line </dc:title>
  <dc:creator/>
  <cp:lastModifiedBy>rohit</cp:lastModifiedBy>
  <cp:revision>116</cp:revision>
  <dcterms:created xsi:type="dcterms:W3CDTF">2006-08-16T00:00:00Z</dcterms:created>
  <dcterms:modified xsi:type="dcterms:W3CDTF">2019-07-28T12:13:40Z</dcterms:modified>
</cp:coreProperties>
</file>