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yperledger.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Hyperledger Fabric and Composer Overview</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l="7613" t="30208" r="43192" b="20833"/>
          <a:stretch>
            <a:fillRect/>
          </a:stretch>
        </p:blipFill>
        <p:spPr bwMode="auto">
          <a:xfrm>
            <a:off x="533400" y="1676400"/>
            <a:ext cx="8001000" cy="4267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l="7028" t="30208" r="43192" b="19792"/>
          <a:stretch>
            <a:fillRect/>
          </a:stretch>
        </p:blipFill>
        <p:spPr bwMode="auto">
          <a:xfrm>
            <a:off x="457200" y="685800"/>
            <a:ext cx="8077200" cy="5410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Hyperledger Composer</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Hyperledger Composer is an extensive, open development toolset and framework to make developing blockchain applications easier. </a:t>
            </a:r>
          </a:p>
          <a:p>
            <a:r>
              <a:rPr lang="en-US" dirty="0" smtClean="0"/>
              <a:t> You can use Composer to rapidly develop use cases and deploy a blockchain solution in weeks rather than months. </a:t>
            </a:r>
          </a:p>
          <a:p>
            <a:r>
              <a:rPr lang="en-US" dirty="0" smtClean="0"/>
              <a:t>Composer allows you to model your business network and integrate existing systems and data with your blockchain applications.</a:t>
            </a:r>
          </a:p>
          <a:p>
            <a:r>
              <a:rPr lang="en-US" dirty="0" smtClean="0"/>
              <a:t>Hyperledger Composer supports the existing </a:t>
            </a:r>
            <a:r>
              <a:rPr lang="en-US" dirty="0" smtClean="0">
                <a:hlinkClick r:id="rId2"/>
              </a:rPr>
              <a:t>Hyperledger Fabric blockchain</a:t>
            </a:r>
            <a:r>
              <a:rPr lang="en-US" dirty="0" smtClean="0"/>
              <a:t> infrastructure and runtime, which supports pluggable blockchain consensus protocols to ensure that transactions are validated according to policy by the designated business network participants.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a:bodyPr>
          <a:lstStyle/>
          <a:p>
            <a:r>
              <a:rPr lang="en-US" dirty="0" smtClean="0"/>
              <a:t>You can use Hyperledger Composer to quickly model your current business network, containing your existing assets and the transactions related to them; assets are tangible or intangible goods, services, or property. As part of your business network model, you define the transactions which can interact with assets. Business networks also include the participants who interact with them, each of which can be associated with a unique identity, across multiple business networks.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l="28697" t="19792" r="19180" b="29167"/>
          <a:stretch>
            <a:fillRect/>
          </a:stretch>
        </p:blipFill>
        <p:spPr bwMode="auto">
          <a:xfrm>
            <a:off x="609600" y="381000"/>
            <a:ext cx="8077200" cy="5638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Hyperledger Composer work in practice?</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an example of a business network in action; a realtor can quickly model their business network as such:</a:t>
            </a:r>
          </a:p>
          <a:p>
            <a:r>
              <a:rPr lang="en-US" b="1" dirty="0" smtClean="0"/>
              <a:t>Assets:</a:t>
            </a:r>
            <a:r>
              <a:rPr lang="en-US" dirty="0" smtClean="0"/>
              <a:t> houses and listings</a:t>
            </a:r>
          </a:p>
          <a:p>
            <a:r>
              <a:rPr lang="en-US" b="1" dirty="0" smtClean="0"/>
              <a:t>Participants:</a:t>
            </a:r>
            <a:r>
              <a:rPr lang="en-US" dirty="0" smtClean="0"/>
              <a:t> buyers and homeowners</a:t>
            </a:r>
          </a:p>
          <a:p>
            <a:r>
              <a:rPr lang="en-US" b="1" dirty="0" smtClean="0"/>
              <a:t>Transactions:</a:t>
            </a:r>
            <a:r>
              <a:rPr lang="en-US" dirty="0" smtClean="0"/>
              <a:t> buying or selling houses, and creating and closing listings</a:t>
            </a:r>
          </a:p>
          <a:p>
            <a:r>
              <a:rPr lang="en-US" dirty="0" smtClean="0"/>
              <a:t>Participants can have their access to transactions restricted based on their role as either a buyer, seller, or realtor. The realtor can then create an application to present buyers and sellers with a simple user interface for viewing open listings and making offers. This business network could also be integrated with existing inventory system, adding new houses as assets and removing sold properties. Relevant other parties can be registered as participants, for example a land registry might interact with a buyer to transfer ownership of the land.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137</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Hyperledger Fabric and Composer Overview</vt:lpstr>
      <vt:lpstr>Slide 2</vt:lpstr>
      <vt:lpstr>Slide 3</vt:lpstr>
      <vt:lpstr>Hyperledger Composer </vt:lpstr>
      <vt:lpstr>Slide 5</vt:lpstr>
      <vt:lpstr>Slide 6</vt:lpstr>
      <vt:lpstr>How does Hyperledger Composer work in practice?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Fabric and Composer Overview</dc:title>
  <dc:creator/>
  <cp:lastModifiedBy>rohit</cp:lastModifiedBy>
  <cp:revision>15</cp:revision>
  <dcterms:created xsi:type="dcterms:W3CDTF">2006-08-16T00:00:00Z</dcterms:created>
  <dcterms:modified xsi:type="dcterms:W3CDTF">2019-09-01T09:34:57Z</dcterms:modified>
</cp:coreProperties>
</file>