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mposer-playground.mybluemix.n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Playground Tutorial</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b="1" dirty="0" smtClean="0"/>
              <a:t>Step Six: Access control</a:t>
            </a:r>
          </a:p>
          <a:p>
            <a:r>
              <a:rPr lang="en-US" dirty="0" smtClean="0"/>
              <a:t>Access control files define the access control rules for business networks. Our network is simple, so the default access control file doesn't need editing. The basic file gives the current participant </a:t>
            </a:r>
            <a:r>
              <a:rPr lang="en-US" dirty="0" err="1" smtClean="0"/>
              <a:t>networkAdmin</a:t>
            </a:r>
            <a:r>
              <a:rPr lang="en-US" dirty="0" smtClean="0"/>
              <a:t> full access to </a:t>
            </a:r>
            <a:r>
              <a:rPr lang="en-US" b="1" dirty="0" smtClean="0"/>
              <a:t>business network and system-level </a:t>
            </a:r>
            <a:r>
              <a:rPr lang="en-US" dirty="0" smtClean="0"/>
              <a:t>operations.</a:t>
            </a:r>
          </a:p>
          <a:p>
            <a:r>
              <a:rPr lang="en-US" dirty="0" smtClean="0"/>
              <a:t>While you can have multiple model or script files, you can only have one access control file in any business network.</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b="1" dirty="0" smtClean="0"/>
              <a:t>Step Seven: Deploying the updated business network</a:t>
            </a:r>
          </a:p>
          <a:p>
            <a:r>
              <a:rPr lang="en-US" dirty="0" smtClean="0"/>
              <a:t>Now that we have model, script, and access control files, we need to deploy and test our business network.</a:t>
            </a:r>
          </a:p>
          <a:p>
            <a:r>
              <a:rPr lang="en-US" dirty="0" smtClean="0"/>
              <a:t>Click </a:t>
            </a:r>
            <a:r>
              <a:rPr lang="en-US" b="1" dirty="0" smtClean="0"/>
              <a:t>Deploy changes</a:t>
            </a:r>
            <a:r>
              <a:rPr lang="en-US" dirty="0" smtClean="0"/>
              <a:t> to upgrade the business network.</a:t>
            </a:r>
          </a:p>
          <a:p>
            <a:r>
              <a:rPr lang="en-US" b="1" dirty="0" smtClean="0"/>
              <a:t>Step Eight: Testing the business network definition</a:t>
            </a:r>
          </a:p>
          <a:p>
            <a:r>
              <a:rPr lang="en-US" dirty="0" smtClean="0"/>
              <a:t>Next, we need to test our business network by creating some participants (in this case </a:t>
            </a:r>
            <a:r>
              <a:rPr lang="en-US" i="1" dirty="0" smtClean="0"/>
              <a:t>Traders</a:t>
            </a:r>
            <a:r>
              <a:rPr lang="en-US" dirty="0" smtClean="0"/>
              <a:t>), creating an asset (a </a:t>
            </a:r>
            <a:r>
              <a:rPr lang="en-US" i="1" dirty="0" smtClean="0"/>
              <a:t>Commodity</a:t>
            </a:r>
            <a:r>
              <a:rPr lang="en-US" dirty="0" smtClean="0"/>
              <a:t>), and then using our </a:t>
            </a:r>
            <a:r>
              <a:rPr lang="en-US" i="1" dirty="0" smtClean="0"/>
              <a:t>Trade</a:t>
            </a:r>
            <a:r>
              <a:rPr lang="en-US" dirty="0" smtClean="0"/>
              <a:t> transaction to change the ownership of the </a:t>
            </a:r>
            <a:r>
              <a:rPr lang="en-US" i="1" dirty="0" smtClean="0"/>
              <a:t>Commodity</a:t>
            </a:r>
            <a:r>
              <a:rPr lang="en-US" dirty="0" smtClean="0"/>
              <a:t>.</a:t>
            </a:r>
          </a:p>
          <a:p>
            <a:r>
              <a:rPr lang="en-US" dirty="0" smtClean="0"/>
              <a:t>Click the </a:t>
            </a:r>
            <a:r>
              <a:rPr lang="en-US" b="1" dirty="0" smtClean="0"/>
              <a:t>Test</a:t>
            </a:r>
            <a:r>
              <a:rPr lang="en-US" dirty="0" smtClean="0"/>
              <a:t> tab to get started.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b="1" dirty="0" smtClean="0"/>
              <a:t>Step Nine: Creating participants</a:t>
            </a:r>
          </a:p>
          <a:p>
            <a:r>
              <a:rPr lang="en-US" dirty="0" smtClean="0"/>
              <a:t>The first thing we should add to our business network is two participants.</a:t>
            </a:r>
          </a:p>
          <a:p>
            <a:r>
              <a:rPr lang="en-US" dirty="0" smtClean="0"/>
              <a:t>Ensure that you have the </a:t>
            </a:r>
            <a:r>
              <a:rPr lang="en-US" b="1" dirty="0" smtClean="0"/>
              <a:t>Trader</a:t>
            </a:r>
            <a:r>
              <a:rPr lang="en-US" dirty="0" smtClean="0"/>
              <a:t> tab selected on the left, and click </a:t>
            </a:r>
            <a:r>
              <a:rPr lang="en-US" b="1" dirty="0" smtClean="0"/>
              <a:t>Create New Participant</a:t>
            </a:r>
            <a:r>
              <a:rPr lang="en-US" dirty="0" smtClean="0"/>
              <a:t> in the upper right.</a:t>
            </a:r>
          </a:p>
          <a:p>
            <a:r>
              <a:rPr lang="en-US" dirty="0" smtClean="0"/>
              <a:t>What you can see is the data structure of a </a:t>
            </a:r>
            <a:r>
              <a:rPr lang="en-US" i="1" dirty="0" smtClean="0"/>
              <a:t>Trader</a:t>
            </a:r>
            <a:r>
              <a:rPr lang="en-US" dirty="0" smtClean="0"/>
              <a:t> participant. We want some easily recognizable data, so delete the code that's there and paste the following:</a:t>
            </a:r>
          </a:p>
          <a:p>
            <a:pPr>
              <a:buNone/>
            </a:pPr>
            <a:r>
              <a:rPr lang="en-US" dirty="0" smtClean="0"/>
              <a:t>{</a:t>
            </a:r>
          </a:p>
          <a:p>
            <a:pPr>
              <a:buNone/>
            </a:pPr>
            <a:r>
              <a:rPr lang="en-US" dirty="0" smtClean="0"/>
              <a:t>  "$class": "</a:t>
            </a:r>
            <a:r>
              <a:rPr lang="en-US" dirty="0" err="1" smtClean="0"/>
              <a:t>org.example.mynetwork.Trader</a:t>
            </a:r>
            <a:r>
              <a:rPr lang="en-US" dirty="0" smtClean="0"/>
              <a:t>",</a:t>
            </a:r>
          </a:p>
          <a:p>
            <a:pPr>
              <a:buNone/>
            </a:pPr>
            <a:r>
              <a:rPr lang="en-US" dirty="0" smtClean="0"/>
              <a:t>  "</a:t>
            </a:r>
            <a:r>
              <a:rPr lang="en-US" dirty="0" err="1" smtClean="0"/>
              <a:t>tradeId</a:t>
            </a:r>
            <a:r>
              <a:rPr lang="en-US" dirty="0" smtClean="0"/>
              <a:t>": "TRADER1",</a:t>
            </a:r>
          </a:p>
          <a:p>
            <a:pPr>
              <a:buNone/>
            </a:pPr>
            <a:r>
              <a:rPr lang="en-US" dirty="0" smtClean="0"/>
              <a:t>  "</a:t>
            </a:r>
            <a:r>
              <a:rPr lang="en-US" dirty="0" err="1" smtClean="0"/>
              <a:t>firstName</a:t>
            </a:r>
            <a:r>
              <a:rPr lang="en-US" dirty="0" smtClean="0"/>
              <a:t>": "Jenny",</a:t>
            </a:r>
          </a:p>
          <a:p>
            <a:pPr>
              <a:buNone/>
            </a:pPr>
            <a:r>
              <a:rPr lang="en-US" dirty="0" smtClean="0"/>
              <a:t>  "</a:t>
            </a:r>
            <a:r>
              <a:rPr lang="en-US" dirty="0" err="1" smtClean="0"/>
              <a:t>lastName</a:t>
            </a:r>
            <a:r>
              <a:rPr lang="en-US" dirty="0" smtClean="0"/>
              <a:t>": "Jones"</a:t>
            </a:r>
          </a:p>
          <a:p>
            <a:pPr>
              <a:buNone/>
            </a:pP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dirty="0" smtClean="0"/>
              <a:t>Click </a:t>
            </a:r>
            <a:r>
              <a:rPr lang="en-US" b="1" dirty="0" smtClean="0"/>
              <a:t>Create New</a:t>
            </a:r>
            <a:r>
              <a:rPr lang="en-US" dirty="0" smtClean="0"/>
              <a:t> to create the participant.</a:t>
            </a:r>
          </a:p>
          <a:p>
            <a:r>
              <a:rPr lang="en-US" dirty="0" smtClean="0"/>
              <a:t>You should be able to see the new </a:t>
            </a:r>
            <a:r>
              <a:rPr lang="en-US" i="1" dirty="0" smtClean="0"/>
              <a:t>Trader</a:t>
            </a:r>
            <a:r>
              <a:rPr lang="en-US" dirty="0" smtClean="0"/>
              <a:t> participant you've created. We need another </a:t>
            </a:r>
            <a:r>
              <a:rPr lang="en-US" i="1" dirty="0" smtClean="0"/>
              <a:t>Trader</a:t>
            </a:r>
            <a:r>
              <a:rPr lang="en-US" dirty="0" smtClean="0"/>
              <a:t> to test our </a:t>
            </a:r>
            <a:r>
              <a:rPr lang="en-US" i="1" dirty="0" smtClean="0"/>
              <a:t>Trade</a:t>
            </a:r>
            <a:r>
              <a:rPr lang="en-US" dirty="0" smtClean="0"/>
              <a:t> transaction though, so create another </a:t>
            </a:r>
            <a:r>
              <a:rPr lang="en-US" i="1" dirty="0" smtClean="0"/>
              <a:t>Trader</a:t>
            </a:r>
            <a:r>
              <a:rPr lang="en-US" dirty="0" smtClean="0"/>
              <a:t>, but this time, use the following data:</a:t>
            </a:r>
          </a:p>
          <a:p>
            <a:pPr>
              <a:buNone/>
            </a:pPr>
            <a:r>
              <a:rPr lang="en-US" dirty="0" smtClean="0"/>
              <a:t>{</a:t>
            </a:r>
          </a:p>
          <a:p>
            <a:pPr>
              <a:buNone/>
            </a:pPr>
            <a:r>
              <a:rPr lang="en-US" dirty="0" smtClean="0"/>
              <a:t>  "$class": "</a:t>
            </a:r>
            <a:r>
              <a:rPr lang="en-US" dirty="0" err="1" smtClean="0"/>
              <a:t>org.example.mynetwork.Trader</a:t>
            </a:r>
            <a:r>
              <a:rPr lang="en-US" dirty="0" smtClean="0"/>
              <a:t>",</a:t>
            </a:r>
          </a:p>
          <a:p>
            <a:pPr>
              <a:buNone/>
            </a:pPr>
            <a:r>
              <a:rPr lang="en-US" dirty="0" smtClean="0"/>
              <a:t>  "</a:t>
            </a:r>
            <a:r>
              <a:rPr lang="en-US" dirty="0" err="1" smtClean="0"/>
              <a:t>tradeId</a:t>
            </a:r>
            <a:r>
              <a:rPr lang="en-US" dirty="0" smtClean="0"/>
              <a:t>": "TRADER2",</a:t>
            </a:r>
          </a:p>
          <a:p>
            <a:pPr>
              <a:buNone/>
            </a:pPr>
            <a:r>
              <a:rPr lang="en-US" dirty="0" smtClean="0"/>
              <a:t>  "</a:t>
            </a:r>
            <a:r>
              <a:rPr lang="en-US" dirty="0" err="1" smtClean="0"/>
              <a:t>firstName</a:t>
            </a:r>
            <a:r>
              <a:rPr lang="en-US" dirty="0" smtClean="0"/>
              <a:t>": "Amy",</a:t>
            </a:r>
          </a:p>
          <a:p>
            <a:pPr>
              <a:buNone/>
            </a:pPr>
            <a:r>
              <a:rPr lang="en-US" dirty="0" smtClean="0"/>
              <a:t>  "</a:t>
            </a:r>
            <a:r>
              <a:rPr lang="en-US" dirty="0" err="1" smtClean="0"/>
              <a:t>lastName</a:t>
            </a:r>
            <a:r>
              <a:rPr lang="en-US" dirty="0" smtClean="0"/>
              <a:t>": "Williams"</a:t>
            </a:r>
          </a:p>
          <a:p>
            <a:pPr>
              <a:buNone/>
            </a:pPr>
            <a:r>
              <a:rPr lang="en-US" dirty="0" smtClean="0"/>
              <a:t>}</a:t>
            </a:r>
          </a:p>
          <a:p>
            <a:r>
              <a:rPr lang="en-US" dirty="0" smtClean="0"/>
              <a:t>Make sure that both participants exist in the </a:t>
            </a:r>
            <a:r>
              <a:rPr lang="en-US" i="1" dirty="0" smtClean="0"/>
              <a:t>Trader</a:t>
            </a:r>
            <a:r>
              <a:rPr lang="en-US" dirty="0" smtClean="0"/>
              <a:t> view before moving 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r>
              <a:rPr lang="en-US" b="1" dirty="0" smtClean="0"/>
              <a:t>Step Ten: Creating an asset</a:t>
            </a:r>
          </a:p>
          <a:p>
            <a:r>
              <a:rPr lang="en-US" dirty="0" smtClean="0"/>
              <a:t>Now that we have two </a:t>
            </a:r>
            <a:r>
              <a:rPr lang="en-US" i="1" dirty="0" smtClean="0"/>
              <a:t>Trader</a:t>
            </a:r>
            <a:r>
              <a:rPr lang="en-US" dirty="0" smtClean="0"/>
              <a:t> participants, we need something for them to trade. Creating an asset is very similar to creating a participant. The </a:t>
            </a:r>
            <a:r>
              <a:rPr lang="en-US" i="1" dirty="0" smtClean="0"/>
              <a:t>Commodity</a:t>
            </a:r>
            <a:r>
              <a:rPr lang="en-US" dirty="0" smtClean="0"/>
              <a:t> we're creating will have an </a:t>
            </a:r>
            <a:r>
              <a:rPr lang="en-US" i="1" dirty="0" smtClean="0"/>
              <a:t>owner</a:t>
            </a:r>
            <a:r>
              <a:rPr lang="en-US" dirty="0" smtClean="0"/>
              <a:t> property indicating that it belongs to the </a:t>
            </a:r>
            <a:r>
              <a:rPr lang="en-US" i="1" dirty="0" smtClean="0"/>
              <a:t>Trader</a:t>
            </a:r>
            <a:r>
              <a:rPr lang="en-US" dirty="0" smtClean="0"/>
              <a:t> with the </a:t>
            </a:r>
            <a:r>
              <a:rPr lang="en-US" i="1" dirty="0" err="1" smtClean="0"/>
              <a:t>tradeId</a:t>
            </a:r>
            <a:r>
              <a:rPr lang="en-US" dirty="0" smtClean="0"/>
              <a:t> of TRADER1.</a:t>
            </a:r>
          </a:p>
          <a:p>
            <a:r>
              <a:rPr lang="en-US" dirty="0" smtClean="0"/>
              <a:t>Click the </a:t>
            </a:r>
            <a:r>
              <a:rPr lang="en-US" b="1" dirty="0" smtClean="0"/>
              <a:t>Commodity</a:t>
            </a:r>
            <a:r>
              <a:rPr lang="en-US" dirty="0" smtClean="0"/>
              <a:t> tab under </a:t>
            </a:r>
            <a:r>
              <a:rPr lang="en-US" b="1" dirty="0" smtClean="0"/>
              <a:t>Assets</a:t>
            </a:r>
            <a:r>
              <a:rPr lang="en-US" dirty="0" smtClean="0"/>
              <a:t> and click </a:t>
            </a:r>
            <a:r>
              <a:rPr lang="en-US" b="1" dirty="0" smtClean="0"/>
              <a:t>Create New Asset</a:t>
            </a:r>
            <a:r>
              <a:rPr lang="en-US" dirty="0" smtClean="0"/>
              <a:t>.</a:t>
            </a:r>
          </a:p>
          <a:p>
            <a:r>
              <a:rPr lang="en-US" dirty="0" smtClean="0"/>
              <a:t>Delete the asset data and replace it with the following:</a:t>
            </a:r>
          </a:p>
          <a:p>
            <a:pPr>
              <a:buNone/>
            </a:pPr>
            <a:r>
              <a:rPr lang="en-US" dirty="0" smtClean="0"/>
              <a:t>{</a:t>
            </a:r>
          </a:p>
          <a:p>
            <a:pPr>
              <a:buNone/>
            </a:pPr>
            <a:r>
              <a:rPr lang="en-US" dirty="0" smtClean="0"/>
              <a:t>  "$class": "</a:t>
            </a:r>
            <a:r>
              <a:rPr lang="en-US" dirty="0" err="1" smtClean="0"/>
              <a:t>org.example.mynetwork.Commodity</a:t>
            </a:r>
            <a:r>
              <a:rPr lang="en-US" dirty="0" smtClean="0"/>
              <a:t>",</a:t>
            </a:r>
          </a:p>
          <a:p>
            <a:pPr>
              <a:buNone/>
            </a:pPr>
            <a:r>
              <a:rPr lang="en-US" dirty="0" smtClean="0"/>
              <a:t>  "</a:t>
            </a:r>
            <a:r>
              <a:rPr lang="en-US" dirty="0" err="1" smtClean="0"/>
              <a:t>tradingSymbol</a:t>
            </a:r>
            <a:r>
              <a:rPr lang="en-US" dirty="0" smtClean="0"/>
              <a:t>": "ABC",</a:t>
            </a:r>
          </a:p>
          <a:p>
            <a:pPr>
              <a:buNone/>
            </a:pPr>
            <a:r>
              <a:rPr lang="en-US" dirty="0" smtClean="0"/>
              <a:t>  "description": "Test commodity",</a:t>
            </a:r>
          </a:p>
          <a:p>
            <a:pPr>
              <a:buNone/>
            </a:pPr>
            <a:r>
              <a:rPr lang="en-US" dirty="0" smtClean="0"/>
              <a:t>  "</a:t>
            </a:r>
            <a:r>
              <a:rPr lang="en-US" dirty="0" err="1" smtClean="0"/>
              <a:t>mainExchange</a:t>
            </a:r>
            <a:r>
              <a:rPr lang="en-US" dirty="0" smtClean="0"/>
              <a:t>": "</a:t>
            </a:r>
            <a:r>
              <a:rPr lang="en-US" dirty="0" err="1" smtClean="0"/>
              <a:t>Euronext</a:t>
            </a:r>
            <a:r>
              <a:rPr lang="en-US" dirty="0" smtClean="0"/>
              <a:t>",</a:t>
            </a:r>
          </a:p>
          <a:p>
            <a:pPr>
              <a:buNone/>
            </a:pPr>
            <a:r>
              <a:rPr lang="en-US" dirty="0" smtClean="0"/>
              <a:t>  "quantity": 72.297,</a:t>
            </a:r>
          </a:p>
          <a:p>
            <a:pPr>
              <a:buNone/>
            </a:pPr>
            <a:r>
              <a:rPr lang="en-US" dirty="0" smtClean="0"/>
              <a:t>  "owner": "resource:org.example.mynetwork.Trader#TRADER1"</a:t>
            </a:r>
          </a:p>
          <a:p>
            <a:pPr>
              <a:buNone/>
            </a:pPr>
            <a:r>
              <a:rPr lang="en-US" dirty="0" smtClean="0"/>
              <a:t>}</a:t>
            </a:r>
          </a:p>
          <a:p>
            <a:r>
              <a:rPr lang="en-US" dirty="0" smtClean="0"/>
              <a:t>After creating this asset, you should be able to see it in the </a:t>
            </a:r>
            <a:r>
              <a:rPr lang="en-US" b="1" dirty="0" smtClean="0"/>
              <a:t>Commodity</a:t>
            </a:r>
            <a:r>
              <a:rPr lang="en-US" dirty="0" smtClean="0"/>
              <a:t> tab.</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b="1" dirty="0" smtClean="0"/>
              <a:t>Step Eleven: Transferring the commodity between the participants</a:t>
            </a:r>
          </a:p>
          <a:p>
            <a:r>
              <a:rPr lang="en-US" dirty="0" smtClean="0"/>
              <a:t>Now that we have two </a:t>
            </a:r>
            <a:r>
              <a:rPr lang="en-US" i="1" dirty="0" smtClean="0"/>
              <a:t>Traders</a:t>
            </a:r>
            <a:r>
              <a:rPr lang="en-US" dirty="0" smtClean="0"/>
              <a:t> and a </a:t>
            </a:r>
            <a:r>
              <a:rPr lang="en-US" i="1" dirty="0" smtClean="0"/>
              <a:t>Commodity</a:t>
            </a:r>
            <a:r>
              <a:rPr lang="en-US" dirty="0" smtClean="0"/>
              <a:t> to trade between them, we can test our </a:t>
            </a:r>
            <a:r>
              <a:rPr lang="en-US" i="1" dirty="0" smtClean="0"/>
              <a:t>Trade</a:t>
            </a:r>
            <a:r>
              <a:rPr lang="en-US" dirty="0" smtClean="0"/>
              <a:t> transaction.</a:t>
            </a:r>
          </a:p>
          <a:p>
            <a:r>
              <a:rPr lang="en-US" dirty="0" smtClean="0"/>
              <a:t>Transactions are the basis of all change in a Hyperledger Composer business network, if you want to experiment with your own after this tutorial, try creating another business network from the </a:t>
            </a:r>
            <a:r>
              <a:rPr lang="en-US" b="1" dirty="0" smtClean="0"/>
              <a:t>My Business Network</a:t>
            </a:r>
            <a:r>
              <a:rPr lang="en-US" dirty="0" smtClean="0"/>
              <a:t> screen and using a more advanced business network template.</a:t>
            </a:r>
          </a:p>
          <a:p>
            <a:r>
              <a:rPr lang="en-US" dirty="0" smtClean="0"/>
              <a:t>To test the </a:t>
            </a:r>
            <a:r>
              <a:rPr lang="en-US" i="1" dirty="0" smtClean="0"/>
              <a:t>Trade</a:t>
            </a:r>
            <a:r>
              <a:rPr lang="en-US" dirty="0" smtClean="0"/>
              <a:t> transaction:</a:t>
            </a:r>
          </a:p>
          <a:p>
            <a:r>
              <a:rPr lang="en-US" dirty="0" smtClean="0"/>
              <a:t>Click the </a:t>
            </a:r>
            <a:r>
              <a:rPr lang="en-US" b="1" dirty="0" smtClean="0"/>
              <a:t>Submit Transaction</a:t>
            </a:r>
            <a:r>
              <a:rPr lang="en-US" dirty="0" smtClean="0"/>
              <a:t> button on the left.</a:t>
            </a:r>
          </a:p>
          <a:p>
            <a:r>
              <a:rPr lang="en-US" dirty="0" smtClean="0"/>
              <a:t>Ensure that the transaction type is </a:t>
            </a:r>
            <a:r>
              <a:rPr lang="en-US" i="1" dirty="0" smtClean="0"/>
              <a:t>Trade</a:t>
            </a:r>
            <a:r>
              <a:rPr lang="en-US" dirty="0" smtClean="0"/>
              <a:t>.</a:t>
            </a:r>
          </a:p>
          <a:p>
            <a:r>
              <a:rPr lang="en-US" dirty="0" smtClean="0"/>
              <a:t>Replace the transaction data with the following, or just change the details: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a:buNone/>
            </a:pPr>
            <a:r>
              <a:rPr lang="en-US" dirty="0" smtClean="0"/>
              <a:t>{</a:t>
            </a:r>
          </a:p>
          <a:p>
            <a:pPr>
              <a:buNone/>
            </a:pPr>
            <a:r>
              <a:rPr lang="en-US" dirty="0" smtClean="0"/>
              <a:t>  "$class": "</a:t>
            </a:r>
            <a:r>
              <a:rPr lang="en-US" dirty="0" err="1" smtClean="0"/>
              <a:t>org.example.mynetwork.Trade</a:t>
            </a:r>
            <a:r>
              <a:rPr lang="en-US" dirty="0" smtClean="0"/>
              <a:t>",</a:t>
            </a:r>
          </a:p>
          <a:p>
            <a:pPr>
              <a:buNone/>
            </a:pPr>
            <a:r>
              <a:rPr lang="en-US" dirty="0" smtClean="0"/>
              <a:t>  "commodity": "</a:t>
            </a:r>
            <a:r>
              <a:rPr lang="en-US" dirty="0" err="1" smtClean="0"/>
              <a:t>resource:org.example.mynetwork.Commodity#ABC</a:t>
            </a:r>
            <a:r>
              <a:rPr lang="en-US" dirty="0" smtClean="0"/>
              <a:t>",</a:t>
            </a:r>
          </a:p>
          <a:p>
            <a:pPr>
              <a:buNone/>
            </a:pPr>
            <a:r>
              <a:rPr lang="en-US" dirty="0" smtClean="0"/>
              <a:t>  "</a:t>
            </a:r>
            <a:r>
              <a:rPr lang="en-US" dirty="0" err="1" smtClean="0"/>
              <a:t>newOwner</a:t>
            </a:r>
            <a:r>
              <a:rPr lang="en-US" dirty="0" smtClean="0"/>
              <a:t>": "resource:org.example.mynetwork.Trader#TRADER2"</a:t>
            </a:r>
          </a:p>
          <a:p>
            <a:pPr>
              <a:buNone/>
            </a:pPr>
            <a:r>
              <a:rPr lang="en-US" dirty="0" smtClean="0"/>
              <a:t>}</a:t>
            </a:r>
          </a:p>
          <a:p>
            <a:r>
              <a:rPr lang="en-US" dirty="0" smtClean="0"/>
              <a:t>Click </a:t>
            </a:r>
            <a:r>
              <a:rPr lang="en-US" b="1" dirty="0" smtClean="0"/>
              <a:t>Submit</a:t>
            </a:r>
            <a:r>
              <a:rPr lang="en-US" dirty="0" smtClean="0"/>
              <a:t>.</a:t>
            </a:r>
          </a:p>
          <a:p>
            <a:r>
              <a:rPr lang="en-US" dirty="0" smtClean="0"/>
              <a:t>Check that our asset has changed ownership from TRADER1 to TRADER2, by expanding the data section for the asset. You should see that the owner is listed as resource:org.example.mynetwork.Trader#TRADER2.</a:t>
            </a:r>
          </a:p>
          <a:p>
            <a:r>
              <a:rPr lang="en-US" dirty="0" smtClean="0"/>
              <a:t>To view the full transaction history of our business network, click </a:t>
            </a:r>
            <a:r>
              <a:rPr lang="en-US" b="1" dirty="0" smtClean="0"/>
              <a:t>All Transactions</a:t>
            </a:r>
            <a:r>
              <a:rPr lang="en-US" dirty="0" smtClean="0"/>
              <a:t> on the left. Here is a list of each transaction as they were submitted. You can see that certain actions we performed using the UI, like creating the </a:t>
            </a:r>
            <a:r>
              <a:rPr lang="en-US" i="1" dirty="0" smtClean="0"/>
              <a:t>Trader</a:t>
            </a:r>
            <a:r>
              <a:rPr lang="en-US" dirty="0" smtClean="0"/>
              <a:t> participants and the </a:t>
            </a:r>
            <a:r>
              <a:rPr lang="en-US" i="1" dirty="0" smtClean="0"/>
              <a:t>Commodity</a:t>
            </a:r>
            <a:r>
              <a:rPr lang="en-US" dirty="0" smtClean="0"/>
              <a:t> asset, are recorded as transactions, even though they're not defined as transactions in our business network model. These transactions are known as 'System Transactions' and are common to all business networks, and defined in the Hyperledger Composer Runtime.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b="1" dirty="0" smtClean="0"/>
              <a:t>Logging out of the business network</a:t>
            </a:r>
          </a:p>
          <a:p>
            <a:r>
              <a:rPr lang="en-US" dirty="0" smtClean="0"/>
              <a:t>Now that transactions have successfully run, we should log out of the business network, ending up at the </a:t>
            </a:r>
            <a:r>
              <a:rPr lang="en-US" b="1" dirty="0" smtClean="0"/>
              <a:t>My Business Network</a:t>
            </a:r>
            <a:r>
              <a:rPr lang="en-US" dirty="0" smtClean="0"/>
              <a:t> screen where we started.</a:t>
            </a:r>
          </a:p>
          <a:p>
            <a:r>
              <a:rPr lang="en-US" dirty="0" smtClean="0"/>
              <a:t>In the upper-right of the screen is a button </a:t>
            </a:r>
            <a:r>
              <a:rPr lang="en-US" dirty="0" err="1" smtClean="0"/>
              <a:t>labelled</a:t>
            </a:r>
            <a:r>
              <a:rPr lang="en-US" dirty="0" smtClean="0"/>
              <a:t> </a:t>
            </a:r>
            <a:r>
              <a:rPr lang="en-US" b="1" dirty="0" smtClean="0"/>
              <a:t>admin</a:t>
            </a:r>
            <a:r>
              <a:rPr lang="en-US" dirty="0" smtClean="0"/>
              <a:t>. This lists your current identity, to log out, click </a:t>
            </a:r>
            <a:r>
              <a:rPr lang="en-US" b="1" dirty="0" smtClean="0"/>
              <a:t>admin</a:t>
            </a:r>
            <a:r>
              <a:rPr lang="en-US" dirty="0" smtClean="0"/>
              <a:t> to open the dropdown menu, and click </a:t>
            </a:r>
            <a:r>
              <a:rPr lang="en-US" b="1" dirty="0" smtClean="0"/>
              <a:t>My Business Networks</a:t>
            </a:r>
            <a:r>
              <a:rPr lang="en-US" dirty="0" smtClean="0"/>
              <a: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Deploying a Business Network to a real Fabric</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Using Playground locally, you can use connections to "Web Browser" which works in the browser local storage, or you can use Connections to a </a:t>
            </a:r>
            <a:r>
              <a:rPr lang="en-US" i="1" dirty="0" smtClean="0"/>
              <a:t>real</a:t>
            </a:r>
            <a:r>
              <a:rPr lang="en-US" dirty="0" smtClean="0"/>
              <a:t> Fabric usually in a group called "hlfv1"</a:t>
            </a:r>
          </a:p>
          <a:p>
            <a:r>
              <a:rPr lang="en-US" dirty="0" smtClean="0"/>
              <a:t>If you are connecting to a </a:t>
            </a:r>
            <a:r>
              <a:rPr lang="en-US" i="1" dirty="0" smtClean="0"/>
              <a:t>real</a:t>
            </a:r>
            <a:r>
              <a:rPr lang="en-US" dirty="0" smtClean="0"/>
              <a:t> Fabric, then you will likely have already created a Card for an identity with </a:t>
            </a:r>
            <a:r>
              <a:rPr lang="en-US" dirty="0" err="1" smtClean="0"/>
              <a:t>PeerAdmin</a:t>
            </a:r>
            <a:r>
              <a:rPr lang="en-US" dirty="0" smtClean="0"/>
              <a:t> and </a:t>
            </a:r>
            <a:r>
              <a:rPr lang="en-US" dirty="0" err="1" smtClean="0"/>
              <a:t>ChannelAdmin</a:t>
            </a:r>
            <a:r>
              <a:rPr lang="en-US" dirty="0" smtClean="0"/>
              <a:t> roles - this is often called </a:t>
            </a:r>
            <a:r>
              <a:rPr lang="en-US" dirty="0" err="1" smtClean="0"/>
              <a:t>PeerAdmin</a:t>
            </a:r>
            <a:r>
              <a:rPr lang="en-US" dirty="0" smtClean="0"/>
              <a:t>. This is the card that you use to Deploy and Update your network with Composer.</a:t>
            </a:r>
          </a:p>
          <a:p>
            <a:r>
              <a:rPr lang="en-US" dirty="0" smtClean="0"/>
              <a:t>When you are deploying your network to a </a:t>
            </a:r>
            <a:r>
              <a:rPr lang="en-US" i="1" dirty="0" smtClean="0"/>
              <a:t>real</a:t>
            </a:r>
            <a:r>
              <a:rPr lang="en-US" dirty="0" smtClean="0"/>
              <a:t> Fabric there are additional fields to complete before you can click the </a:t>
            </a:r>
            <a:r>
              <a:rPr lang="en-US" b="1" dirty="0" smtClean="0"/>
              <a:t>Deploy</a:t>
            </a:r>
            <a:r>
              <a:rPr lang="en-US" dirty="0" smtClean="0"/>
              <a:t> button - you need to supply the details of the </a:t>
            </a:r>
            <a:r>
              <a:rPr lang="en-US" b="1" dirty="0" smtClean="0"/>
              <a:t>Network Administrator</a:t>
            </a:r>
            <a:r>
              <a:rPr lang="en-US" dirty="0" smtClean="0"/>
              <a: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lnSpcReduction="10000"/>
          </a:bodyPr>
          <a:lstStyle/>
          <a:p>
            <a:r>
              <a:rPr lang="en-US" dirty="0" smtClean="0"/>
              <a:t>Scroll to the bottom of the Deploy Screen to find </a:t>
            </a:r>
            <a:r>
              <a:rPr lang="en-US" b="1" dirty="0" smtClean="0"/>
              <a:t>CREDENTIALS FOR NETWORK ADMINISTRATOR</a:t>
            </a:r>
            <a:r>
              <a:rPr lang="en-US" dirty="0" smtClean="0"/>
              <a:t>. For a simple Development Fabric and many Test networks you can supply an ID and Secret. Enrollment ID - admin Enrollment Secret - </a:t>
            </a:r>
            <a:r>
              <a:rPr lang="en-US" dirty="0" err="1" smtClean="0"/>
              <a:t>adminpw</a:t>
            </a:r>
            <a:endParaRPr lang="en-US" dirty="0" smtClean="0"/>
          </a:p>
          <a:p>
            <a:r>
              <a:rPr lang="en-US" dirty="0" smtClean="0"/>
              <a:t>When the ID and Secret are specified, you can click the </a:t>
            </a:r>
            <a:r>
              <a:rPr lang="en-US" b="1" dirty="0" smtClean="0"/>
              <a:t>Deploy</a:t>
            </a:r>
            <a:r>
              <a:rPr lang="en-US" dirty="0" smtClean="0"/>
              <a:t> button and resume the tutorial at Step Three.</a:t>
            </a:r>
          </a:p>
          <a:p>
            <a:r>
              <a:rPr lang="en-US" dirty="0" smtClean="0"/>
              <a:t>If you are working with a Custom or Production Fabric - contact your Fabric Administrator for details of the Network Administrator.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r>
              <a:rPr lang="en-US" dirty="0" smtClean="0"/>
              <a:t>In this step by step tutorial we'll walk through setting up a business network, defining our assets, participants and transactions, and testing our network by creating some participants and an asset, and submitting transactions to change the ownership of the asset from one to another.</a:t>
            </a:r>
          </a:p>
          <a:p>
            <a:r>
              <a:rPr lang="en-US" dirty="0" smtClean="0"/>
              <a:t>This tutorial is intended to act as an introduction to Hyperledger Composer concepts using the online playground environment.(You can also use your local system one.)</a:t>
            </a:r>
          </a:p>
          <a:p>
            <a:r>
              <a:rPr lang="en-IN" dirty="0" smtClean="0"/>
              <a:t>Start your local Hyperledger playground by following the steps defined in Lab 1. Or use the following </a:t>
            </a:r>
            <a:r>
              <a:rPr lang="en-IN" dirty="0" err="1" smtClean="0"/>
              <a:t>url</a:t>
            </a:r>
            <a:r>
              <a:rPr lang="en-IN" dirty="0" smtClean="0"/>
              <a:t> - </a:t>
            </a:r>
            <a:r>
              <a:rPr lang="en-US" dirty="0" smtClean="0">
                <a:hlinkClick r:id="rId2"/>
              </a:rPr>
              <a:t>https://composer-playground.mybluemix.net/</a:t>
            </a:r>
            <a:endParaRPr lang="en-US" dirty="0" smtClean="0"/>
          </a:p>
          <a:p>
            <a:pPr>
              <a:buNone/>
            </a:pPr>
            <a:r>
              <a:rPr lang="en-US" dirty="0" smtClean="0"/>
              <a:t>    </a:t>
            </a:r>
            <a:r>
              <a:rPr lang="en-IN" dirty="0" smtClean="0"/>
              <a:t>To run it online. </a:t>
            </a:r>
          </a:p>
          <a:p>
            <a:r>
              <a:rPr lang="en-US" b="1" dirty="0" smtClean="0"/>
              <a:t>NOTE:</a:t>
            </a:r>
            <a:r>
              <a:rPr lang="en-US" dirty="0" smtClean="0"/>
              <a:t> If you are using playground locally and connecting to a </a:t>
            </a:r>
            <a:r>
              <a:rPr lang="en-US" i="1" dirty="0" smtClean="0"/>
              <a:t>real</a:t>
            </a:r>
            <a:r>
              <a:rPr lang="en-US" dirty="0" smtClean="0"/>
              <a:t> Fabric please refer to the additional notes at the bottom of the tutorial.</a:t>
            </a:r>
          </a:p>
          <a:p>
            <a:r>
              <a:rPr lang="en-IN" dirty="0" smtClean="0"/>
              <a:t>Or you can delete the card available there and follow the same steps as in case of online composer playground.</a:t>
            </a:r>
            <a:endParaRPr lang="en-US" dirty="0" smtClean="0"/>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92500" lnSpcReduction="10000"/>
          </a:bodyPr>
          <a:lstStyle/>
          <a:p>
            <a:r>
              <a:rPr lang="en-US" dirty="0" smtClean="0"/>
              <a:t>Updating a Business Network when connected to a real Fabric</a:t>
            </a:r>
          </a:p>
          <a:p>
            <a:r>
              <a:rPr lang="en-US" dirty="0" smtClean="0"/>
              <a:t>When you are using a </a:t>
            </a:r>
            <a:r>
              <a:rPr lang="en-US" i="1" dirty="0" smtClean="0"/>
              <a:t>real</a:t>
            </a:r>
            <a:r>
              <a:rPr lang="en-US" dirty="0" smtClean="0"/>
              <a:t> Fabric and click </a:t>
            </a:r>
            <a:r>
              <a:rPr lang="en-US" b="1" dirty="0" smtClean="0"/>
              <a:t>Deploy Changes</a:t>
            </a:r>
            <a:r>
              <a:rPr lang="en-US" dirty="0" smtClean="0"/>
              <a:t> you will see an addition popup dialog asking you to specify an Installation Card and an Upgrade card from dropdown lists. Typically you specify the same </a:t>
            </a:r>
            <a:r>
              <a:rPr lang="en-US" dirty="0" err="1" smtClean="0"/>
              <a:t>PeerAdmin</a:t>
            </a:r>
            <a:r>
              <a:rPr lang="en-US" dirty="0" smtClean="0"/>
              <a:t> card as used to deploy the initial network. If you are uncertain, contact your Fabric Administrator.</a:t>
            </a:r>
          </a:p>
          <a:p>
            <a:r>
              <a:rPr lang="en-US" dirty="0" smtClean="0"/>
              <a:t>Select the cards, and click the </a:t>
            </a:r>
            <a:r>
              <a:rPr lang="en-US" b="1" dirty="0" smtClean="0"/>
              <a:t>Upgrade</a:t>
            </a:r>
            <a:r>
              <a:rPr lang="en-US" dirty="0" smtClean="0"/>
              <a:t> button. Note that on a real Fabric this can take a few minutes to complete.</a:t>
            </a:r>
          </a:p>
          <a:p>
            <a:r>
              <a:rPr lang="en-US" dirty="0" smtClean="0"/>
              <a:t>Resume the Tutorial at Step Eight.</a:t>
            </a:r>
            <a:endParaRPr lang="en-US"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b="1" dirty="0" smtClean="0"/>
              <a:t>Step One: </a:t>
            </a:r>
            <a:r>
              <a:rPr lang="en-US" dirty="0" smtClean="0"/>
              <a:t>Open the Hyperledger Composer Playground</a:t>
            </a:r>
          </a:p>
          <a:p>
            <a:r>
              <a:rPr lang="en-IN" dirty="0" smtClean="0"/>
              <a:t>Click on Lets Blockchain button.</a:t>
            </a:r>
            <a:endParaRPr lang="en-US" dirty="0" smtClean="0"/>
          </a:p>
          <a:p>
            <a:r>
              <a:rPr lang="en-US" dirty="0" smtClean="0"/>
              <a:t>You should see the </a:t>
            </a:r>
            <a:r>
              <a:rPr lang="en-US" b="1" dirty="0" smtClean="0"/>
              <a:t>My Business Networks</a:t>
            </a:r>
            <a:r>
              <a:rPr lang="en-US" dirty="0" smtClean="0"/>
              <a:t> screen. The </a:t>
            </a:r>
            <a:r>
              <a:rPr lang="en-US" b="1" dirty="0" smtClean="0"/>
              <a:t>My Business Networks</a:t>
            </a:r>
            <a:r>
              <a:rPr lang="en-US" dirty="0" smtClean="0"/>
              <a:t> page shows you a summary of the business networks you can connect to, and the identities you can use to connect to them. Don't worry about this too much for the time being, as we're going to create our own network.</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b="1" dirty="0" smtClean="0"/>
              <a:t>Step Two:</a:t>
            </a:r>
            <a:r>
              <a:rPr lang="en-US" dirty="0" smtClean="0"/>
              <a:t> Creating a new business network</a:t>
            </a:r>
          </a:p>
          <a:p>
            <a:r>
              <a:rPr lang="en-US" dirty="0" smtClean="0"/>
              <a:t>Next, we want to create a new business network from scratch. A business network has a couple of defining properties; a name, and an optional description. You can also choose to base a new business network on an existing template, or import your own template.</a:t>
            </a:r>
          </a:p>
          <a:p>
            <a:r>
              <a:rPr lang="en-US" dirty="0" smtClean="0"/>
              <a:t>Click </a:t>
            </a:r>
            <a:r>
              <a:rPr lang="en-US" b="1" dirty="0" smtClean="0"/>
              <a:t>Deploy a new business network</a:t>
            </a:r>
            <a:r>
              <a:rPr lang="en-US" dirty="0" smtClean="0"/>
              <a:t> under the Web Browser heading to get started.</a:t>
            </a:r>
          </a:p>
          <a:p>
            <a:r>
              <a:rPr lang="en-US" dirty="0" smtClean="0"/>
              <a:t>The new business network needs a name, let's call it </a:t>
            </a:r>
            <a:r>
              <a:rPr lang="en-US" b="1" dirty="0" smtClean="0"/>
              <a:t>tutorial-network.</a:t>
            </a:r>
          </a:p>
          <a:p>
            <a:r>
              <a:rPr lang="en-US" dirty="0" smtClean="0"/>
              <a:t>Optionally, you can enter a description for your business network.</a:t>
            </a:r>
          </a:p>
          <a:p>
            <a:r>
              <a:rPr lang="en-US" dirty="0" smtClean="0"/>
              <a:t>Next we must select a business network to base ours on, because we want to build the network from scratch, click </a:t>
            </a:r>
            <a:r>
              <a:rPr lang="en-US" b="1" dirty="0" smtClean="0"/>
              <a:t>empty-business-network</a:t>
            </a:r>
            <a:r>
              <a:rPr lang="en-US" dirty="0" smtClean="0"/>
              <a:t>.</a:t>
            </a:r>
          </a:p>
          <a:p>
            <a:r>
              <a:rPr lang="en-US" dirty="0" smtClean="0"/>
              <a:t>Now that our network is defined, click </a:t>
            </a:r>
            <a:r>
              <a:rPr lang="en-US" b="1" dirty="0" smtClean="0"/>
              <a:t>Deploy</a:t>
            </a:r>
            <a:r>
              <a:rPr lang="en-US" dirty="0" smtClean="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b="1" dirty="0" smtClean="0"/>
              <a:t>Step Three: Connecting to the business network</a:t>
            </a:r>
          </a:p>
          <a:p>
            <a:r>
              <a:rPr lang="en-US" dirty="0" smtClean="0"/>
              <a:t>Now that we've created and deployed the business network, you should see a new business network card called </a:t>
            </a:r>
            <a:r>
              <a:rPr lang="en-US" b="1" i="1" dirty="0" smtClean="0"/>
              <a:t>admin</a:t>
            </a:r>
            <a:r>
              <a:rPr lang="en-US" dirty="0" smtClean="0"/>
              <a:t> for our business network </a:t>
            </a:r>
            <a:r>
              <a:rPr lang="en-US" b="1" i="1" dirty="0" smtClean="0"/>
              <a:t>tutorial-network</a:t>
            </a:r>
            <a:r>
              <a:rPr lang="en-US" dirty="0" smtClean="0"/>
              <a:t> in your </a:t>
            </a:r>
            <a:r>
              <a:rPr lang="en-US" b="1" dirty="0" smtClean="0"/>
              <a:t>wallet</a:t>
            </a:r>
            <a:r>
              <a:rPr lang="en-US" dirty="0" smtClean="0"/>
              <a:t>. The </a:t>
            </a:r>
            <a:r>
              <a:rPr lang="en-US" b="1" dirty="0" smtClean="0"/>
              <a:t>wallet</a:t>
            </a:r>
            <a:r>
              <a:rPr lang="en-US" dirty="0" smtClean="0"/>
              <a:t> can contain business network cards to connect to multiple deployed business networks.</a:t>
            </a:r>
          </a:p>
          <a:p>
            <a:r>
              <a:rPr lang="en-US" dirty="0" smtClean="0"/>
              <a:t>When connecting to an external blockchain, business network cards represent everything necessary to connect to a business network. They include connection details, authentication material, and metadata.</a:t>
            </a:r>
          </a:p>
          <a:p>
            <a:r>
              <a:rPr lang="en-US" dirty="0" smtClean="0"/>
              <a:t>To connect to our business network click </a:t>
            </a:r>
            <a:r>
              <a:rPr lang="en-US" b="1" dirty="0" smtClean="0"/>
              <a:t>Connect now</a:t>
            </a:r>
            <a:r>
              <a:rPr lang="en-US" dirty="0" smtClean="0"/>
              <a:t> under our business network card.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b="1" dirty="0" smtClean="0"/>
              <a:t>Step Four: Adding a model file</a:t>
            </a:r>
          </a:p>
          <a:p>
            <a:r>
              <a:rPr lang="en-US" dirty="0" smtClean="0"/>
              <a:t>As you can see, we're in the </a:t>
            </a:r>
            <a:r>
              <a:rPr lang="en-US" b="1" dirty="0" smtClean="0"/>
              <a:t>Define</a:t>
            </a:r>
            <a:r>
              <a:rPr lang="en-US" dirty="0" smtClean="0"/>
              <a:t> tab right now, this tab is where you create and edit the files that make up a business network definition, before deploying them and testing them using the </a:t>
            </a:r>
            <a:r>
              <a:rPr lang="en-US" b="1" dirty="0" smtClean="0"/>
              <a:t>Test</a:t>
            </a:r>
            <a:r>
              <a:rPr lang="en-US" dirty="0" smtClean="0"/>
              <a:t> tab.</a:t>
            </a:r>
          </a:p>
          <a:p>
            <a:r>
              <a:rPr lang="en-US" dirty="0" smtClean="0"/>
              <a:t>As we selected an empty business network template, we need to modify the template files provided. The first step is to update the model file. </a:t>
            </a:r>
            <a:r>
              <a:rPr lang="en-US" b="1" dirty="0" smtClean="0"/>
              <a:t>Model files define the assets, participants, transactions, and events in our business network</a:t>
            </a:r>
            <a:r>
              <a:rPr lang="en-US" dirty="0" smtClean="0"/>
              <a:t>.</a:t>
            </a:r>
          </a:p>
          <a:p>
            <a:r>
              <a:rPr lang="en-US" dirty="0" smtClean="0"/>
              <a:t>Click the </a:t>
            </a:r>
            <a:r>
              <a:rPr lang="en-US" b="1" dirty="0" smtClean="0"/>
              <a:t>Model file</a:t>
            </a:r>
            <a:r>
              <a:rPr lang="en-US" dirty="0" smtClean="0"/>
              <a:t> to view it.</a:t>
            </a:r>
          </a:p>
          <a:p>
            <a:r>
              <a:rPr lang="en-US" dirty="0" smtClean="0"/>
              <a:t>Delete the lines of code in the model file and replace it with this:</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47500" lnSpcReduction="20000"/>
          </a:bodyPr>
          <a:lstStyle/>
          <a:p>
            <a:pPr>
              <a:buNone/>
            </a:pPr>
            <a:r>
              <a:rPr lang="en-US" dirty="0" smtClean="0"/>
              <a:t>/**</a:t>
            </a:r>
          </a:p>
          <a:p>
            <a:pPr>
              <a:buNone/>
            </a:pPr>
            <a:r>
              <a:rPr lang="en-US" dirty="0" smtClean="0"/>
              <a:t> * My commodity trading network</a:t>
            </a:r>
          </a:p>
          <a:p>
            <a:pPr>
              <a:buNone/>
            </a:pPr>
            <a:r>
              <a:rPr lang="en-US" dirty="0" smtClean="0"/>
              <a:t> */</a:t>
            </a:r>
          </a:p>
          <a:p>
            <a:pPr>
              <a:buNone/>
            </a:pPr>
            <a:r>
              <a:rPr lang="en-US" dirty="0" smtClean="0"/>
              <a:t>namespace </a:t>
            </a:r>
            <a:r>
              <a:rPr lang="en-US" dirty="0" err="1" smtClean="0"/>
              <a:t>org.example.mynetwork</a:t>
            </a:r>
            <a:endParaRPr lang="en-US" dirty="0" smtClean="0"/>
          </a:p>
          <a:p>
            <a:pPr>
              <a:buNone/>
            </a:pPr>
            <a:r>
              <a:rPr lang="en-US" dirty="0" smtClean="0"/>
              <a:t>asset Commodity identified by </a:t>
            </a:r>
            <a:r>
              <a:rPr lang="en-US" dirty="0" err="1" smtClean="0"/>
              <a:t>tradingSymbol</a:t>
            </a:r>
            <a:r>
              <a:rPr lang="en-US" dirty="0" smtClean="0"/>
              <a:t> {</a:t>
            </a:r>
          </a:p>
          <a:p>
            <a:pPr>
              <a:buNone/>
            </a:pPr>
            <a:r>
              <a:rPr lang="en-US" dirty="0" smtClean="0"/>
              <a:t>    o String </a:t>
            </a:r>
            <a:r>
              <a:rPr lang="en-US" dirty="0" err="1" smtClean="0"/>
              <a:t>tradingSymbol</a:t>
            </a:r>
            <a:endParaRPr lang="en-US" dirty="0" smtClean="0"/>
          </a:p>
          <a:p>
            <a:pPr>
              <a:buNone/>
            </a:pPr>
            <a:r>
              <a:rPr lang="en-US" dirty="0" smtClean="0"/>
              <a:t>    o String description</a:t>
            </a:r>
          </a:p>
          <a:p>
            <a:pPr>
              <a:buNone/>
            </a:pPr>
            <a:r>
              <a:rPr lang="en-US" dirty="0" smtClean="0"/>
              <a:t>    o String </a:t>
            </a:r>
            <a:r>
              <a:rPr lang="en-US" dirty="0" err="1" smtClean="0"/>
              <a:t>mainExchange</a:t>
            </a:r>
            <a:endParaRPr lang="en-US" dirty="0" smtClean="0"/>
          </a:p>
          <a:p>
            <a:pPr>
              <a:buNone/>
            </a:pPr>
            <a:r>
              <a:rPr lang="en-US" dirty="0" smtClean="0"/>
              <a:t>    o Double quantity</a:t>
            </a:r>
          </a:p>
          <a:p>
            <a:pPr>
              <a:buNone/>
            </a:pPr>
            <a:r>
              <a:rPr lang="en-US" dirty="0" smtClean="0"/>
              <a:t>    --&gt; Trader owner</a:t>
            </a:r>
          </a:p>
          <a:p>
            <a:pPr>
              <a:buNone/>
            </a:pPr>
            <a:r>
              <a:rPr lang="en-US" dirty="0" smtClean="0"/>
              <a:t>}</a:t>
            </a:r>
          </a:p>
          <a:p>
            <a:pPr>
              <a:buNone/>
            </a:pPr>
            <a:r>
              <a:rPr lang="en-US" dirty="0" smtClean="0"/>
              <a:t>participant Trader identified by </a:t>
            </a:r>
            <a:r>
              <a:rPr lang="en-US" dirty="0" err="1" smtClean="0"/>
              <a:t>tradeId</a:t>
            </a:r>
            <a:r>
              <a:rPr lang="en-US" dirty="0" smtClean="0"/>
              <a:t> {</a:t>
            </a:r>
          </a:p>
          <a:p>
            <a:pPr>
              <a:buNone/>
            </a:pPr>
            <a:r>
              <a:rPr lang="en-US" dirty="0" smtClean="0"/>
              <a:t>    o String </a:t>
            </a:r>
            <a:r>
              <a:rPr lang="en-US" dirty="0" err="1" smtClean="0"/>
              <a:t>tradeId</a:t>
            </a:r>
            <a:endParaRPr lang="en-US" dirty="0" smtClean="0"/>
          </a:p>
          <a:p>
            <a:pPr>
              <a:buNone/>
            </a:pPr>
            <a:r>
              <a:rPr lang="en-US" dirty="0" smtClean="0"/>
              <a:t>    o String </a:t>
            </a:r>
            <a:r>
              <a:rPr lang="en-US" dirty="0" err="1" smtClean="0"/>
              <a:t>firstName</a:t>
            </a:r>
            <a:endParaRPr lang="en-US" dirty="0" smtClean="0"/>
          </a:p>
          <a:p>
            <a:pPr>
              <a:buNone/>
            </a:pPr>
            <a:r>
              <a:rPr lang="en-US" dirty="0" smtClean="0"/>
              <a:t>    o String </a:t>
            </a:r>
            <a:r>
              <a:rPr lang="en-US" dirty="0" err="1" smtClean="0"/>
              <a:t>lastName</a:t>
            </a:r>
            <a:endParaRPr lang="en-US" dirty="0" smtClean="0"/>
          </a:p>
          <a:p>
            <a:pPr>
              <a:buNone/>
            </a:pPr>
            <a:r>
              <a:rPr lang="en-US" dirty="0" smtClean="0"/>
              <a:t>}</a:t>
            </a:r>
          </a:p>
          <a:p>
            <a:pPr>
              <a:buNone/>
            </a:pPr>
            <a:r>
              <a:rPr lang="en-US" dirty="0" smtClean="0"/>
              <a:t>transaction Trade {</a:t>
            </a:r>
          </a:p>
          <a:p>
            <a:pPr>
              <a:buNone/>
            </a:pPr>
            <a:r>
              <a:rPr lang="en-US" dirty="0" smtClean="0"/>
              <a:t>    --&gt; Commodity </a:t>
            </a:r>
            <a:r>
              <a:rPr lang="en-US" dirty="0" err="1" smtClean="0"/>
              <a:t>commodity</a:t>
            </a:r>
            <a:endParaRPr lang="en-US" dirty="0" smtClean="0"/>
          </a:p>
          <a:p>
            <a:pPr>
              <a:buNone/>
            </a:pPr>
            <a:r>
              <a:rPr lang="en-US" dirty="0" smtClean="0"/>
              <a:t>    --&gt; Trader </a:t>
            </a:r>
            <a:r>
              <a:rPr lang="en-US" dirty="0" err="1" smtClean="0"/>
              <a:t>newOwner</a:t>
            </a:r>
            <a:endParaRPr lang="en-US" dirty="0" smtClean="0"/>
          </a:p>
          <a:p>
            <a:pPr>
              <a:buNone/>
            </a:pPr>
            <a:r>
              <a:rPr lang="en-US" dirty="0" smtClean="0"/>
              <a:t>}</a:t>
            </a:r>
          </a:p>
          <a:p>
            <a:r>
              <a:rPr lang="en-US" dirty="0" smtClean="0"/>
              <a:t>This domain model defines a single asset type Commodity and single participant type Trader and a single transaction type Trade that is used to modify the owner of a commodity.</a:t>
            </a:r>
            <a:endParaRPr lang="en-IN"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b="1" dirty="0" smtClean="0"/>
              <a:t>Step Five: Adding a transaction processor script file</a:t>
            </a:r>
          </a:p>
          <a:p>
            <a:r>
              <a:rPr lang="en-US" dirty="0" smtClean="0"/>
              <a:t>Now that the domain model has been defined, we can define the transaction logic for the business network. Composer expresses the logic for a business network using JavaScript functions. These functions are automatically executed when a transaction is submitted for processing.</a:t>
            </a:r>
          </a:p>
          <a:p>
            <a:r>
              <a:rPr lang="en-US" dirty="0" smtClean="0"/>
              <a:t>Click the </a:t>
            </a:r>
            <a:r>
              <a:rPr lang="en-US" b="1" dirty="0" smtClean="0"/>
              <a:t>Add a file</a:t>
            </a:r>
            <a:r>
              <a:rPr lang="en-US" dirty="0" smtClean="0"/>
              <a:t> button.</a:t>
            </a:r>
          </a:p>
          <a:p>
            <a:r>
              <a:rPr lang="en-US" dirty="0" smtClean="0"/>
              <a:t>Click the </a:t>
            </a:r>
            <a:r>
              <a:rPr lang="en-US" b="1" dirty="0" smtClean="0"/>
              <a:t>Script file</a:t>
            </a:r>
            <a:r>
              <a:rPr lang="en-US" dirty="0" smtClean="0"/>
              <a:t> and click </a:t>
            </a:r>
            <a:r>
              <a:rPr lang="en-US" b="1" dirty="0" smtClean="0"/>
              <a:t>Add</a:t>
            </a:r>
            <a:r>
              <a:rPr lang="en-US" dirty="0" smtClean="0"/>
              <a:t>.</a:t>
            </a:r>
          </a:p>
          <a:p>
            <a:r>
              <a:rPr lang="en-US" dirty="0" smtClean="0"/>
              <a:t>Delete the lines of code in the script file and replace it with the following code: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a:buNone/>
            </a:pPr>
            <a:r>
              <a:rPr lang="en-US" dirty="0" smtClean="0"/>
              <a:t>/**</a:t>
            </a:r>
          </a:p>
          <a:p>
            <a:pPr>
              <a:buNone/>
            </a:pPr>
            <a:r>
              <a:rPr lang="en-US" dirty="0" smtClean="0"/>
              <a:t> * Track the trade of a commodity from one trader to another</a:t>
            </a:r>
          </a:p>
          <a:p>
            <a:pPr>
              <a:buNone/>
            </a:pPr>
            <a:r>
              <a:rPr lang="en-US" dirty="0" smtClean="0"/>
              <a:t> * @</a:t>
            </a:r>
            <a:r>
              <a:rPr lang="en-US" dirty="0" err="1" smtClean="0"/>
              <a:t>param</a:t>
            </a:r>
            <a:r>
              <a:rPr lang="en-US" dirty="0" smtClean="0"/>
              <a:t> {</a:t>
            </a:r>
            <a:r>
              <a:rPr lang="en-US" dirty="0" err="1" smtClean="0"/>
              <a:t>org.example.mynetwork.Trade</a:t>
            </a:r>
            <a:r>
              <a:rPr lang="en-US" dirty="0" smtClean="0"/>
              <a:t>} trade - the trade to be processed</a:t>
            </a:r>
          </a:p>
          <a:p>
            <a:pPr>
              <a:buNone/>
            </a:pPr>
            <a:r>
              <a:rPr lang="en-US" dirty="0" smtClean="0"/>
              <a:t> * @transaction</a:t>
            </a:r>
          </a:p>
          <a:p>
            <a:pPr>
              <a:buNone/>
            </a:pPr>
            <a:r>
              <a:rPr lang="en-US" dirty="0" smtClean="0"/>
              <a:t> */</a:t>
            </a:r>
          </a:p>
          <a:p>
            <a:pPr>
              <a:buNone/>
            </a:pPr>
            <a:r>
              <a:rPr lang="en-US" dirty="0" err="1" smtClean="0"/>
              <a:t>async</a:t>
            </a:r>
            <a:r>
              <a:rPr lang="en-US" dirty="0" smtClean="0"/>
              <a:t> function </a:t>
            </a:r>
            <a:r>
              <a:rPr lang="en-US" dirty="0" err="1" smtClean="0"/>
              <a:t>tradeCommodity</a:t>
            </a:r>
            <a:r>
              <a:rPr lang="en-US" dirty="0" smtClean="0"/>
              <a:t>(trade) {</a:t>
            </a:r>
          </a:p>
          <a:p>
            <a:pPr>
              <a:buNone/>
            </a:pPr>
            <a:r>
              <a:rPr lang="en-US" dirty="0" smtClean="0"/>
              <a:t>    </a:t>
            </a:r>
            <a:r>
              <a:rPr lang="en-US" dirty="0" err="1" smtClean="0"/>
              <a:t>trade.commodity.owner</a:t>
            </a:r>
            <a:r>
              <a:rPr lang="en-US" dirty="0" smtClean="0"/>
              <a:t> = </a:t>
            </a:r>
            <a:r>
              <a:rPr lang="en-US" dirty="0" err="1" smtClean="0"/>
              <a:t>trade.newOwner</a:t>
            </a:r>
            <a:r>
              <a:rPr lang="en-US" dirty="0" smtClean="0"/>
              <a:t>;</a:t>
            </a:r>
          </a:p>
          <a:p>
            <a:pPr>
              <a:buNone/>
            </a:pPr>
            <a:r>
              <a:rPr lang="en-US" dirty="0" smtClean="0"/>
              <a:t>    let </a:t>
            </a:r>
            <a:r>
              <a:rPr lang="en-US" dirty="0" err="1" smtClean="0"/>
              <a:t>assetRegistry</a:t>
            </a:r>
            <a:r>
              <a:rPr lang="en-US" dirty="0" smtClean="0"/>
              <a:t> = await </a:t>
            </a:r>
            <a:r>
              <a:rPr lang="en-US" dirty="0" err="1" smtClean="0"/>
              <a:t>getAssetRegistry</a:t>
            </a:r>
            <a:r>
              <a:rPr lang="en-US" dirty="0" smtClean="0"/>
              <a:t>('</a:t>
            </a:r>
            <a:r>
              <a:rPr lang="en-US" dirty="0" err="1" smtClean="0"/>
              <a:t>org.example.mynetwork.Commodity</a:t>
            </a:r>
            <a:r>
              <a:rPr lang="en-US" dirty="0" smtClean="0"/>
              <a:t>');</a:t>
            </a:r>
          </a:p>
          <a:p>
            <a:pPr>
              <a:buNone/>
            </a:pPr>
            <a:r>
              <a:rPr lang="en-US" dirty="0" smtClean="0"/>
              <a:t>    await </a:t>
            </a:r>
            <a:r>
              <a:rPr lang="en-US" dirty="0" err="1" smtClean="0"/>
              <a:t>assetRegistry.update</a:t>
            </a:r>
            <a:r>
              <a:rPr lang="en-US" dirty="0" smtClean="0"/>
              <a:t>(</a:t>
            </a:r>
            <a:r>
              <a:rPr lang="en-US" dirty="0" err="1" smtClean="0"/>
              <a:t>trade.commodity</a:t>
            </a:r>
            <a:r>
              <a:rPr lang="en-US" dirty="0" smtClean="0"/>
              <a:t>);</a:t>
            </a:r>
          </a:p>
          <a:p>
            <a:pPr>
              <a:buNone/>
            </a:pPr>
            <a:r>
              <a:rPr lang="en-US" dirty="0" smtClean="0"/>
              <a:t>}</a:t>
            </a:r>
          </a:p>
          <a:p>
            <a:r>
              <a:rPr lang="en-US" dirty="0" smtClean="0"/>
              <a:t>This function simply changes the owner property on a commodity based on the </a:t>
            </a:r>
            <a:r>
              <a:rPr lang="en-US" dirty="0" err="1" smtClean="0"/>
              <a:t>newOwner</a:t>
            </a:r>
            <a:r>
              <a:rPr lang="en-US" dirty="0" smtClean="0"/>
              <a:t> property on an incoming Trade transaction. It then persists the modified Commodity back into the asset registry, used to store Commodity instances.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661</Words>
  <Application>Microsoft Office PowerPoint</Application>
  <PresentationFormat>On-screen Show (4:3)</PresentationFormat>
  <Paragraphs>133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Playground Tutorial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Deploying a Business Network to a real Fabric </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Playground Tutorial </dc:title>
  <dc:creator/>
  <cp:lastModifiedBy>rohit</cp:lastModifiedBy>
  <cp:revision>68</cp:revision>
  <dcterms:created xsi:type="dcterms:W3CDTF">2006-08-16T00:00:00Z</dcterms:created>
  <dcterms:modified xsi:type="dcterms:W3CDTF">2019-09-01T10:04:01Z</dcterms:modified>
</cp:coreProperties>
</file>