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fabric-shim.github.io/ChaincodeStub.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string)%60"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hyperledger.github.io/composer/latest/business-network/publishing-events.html" TargetMode="External"/><Relationship Id="rId2" Type="http://schemas.openxmlformats.org/officeDocument/2006/relationships/hyperlink" Target="https://hyperledger.github.io/composer/latest/business-network/query.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Transaction Processor Functions</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40000" lnSpcReduction="20000"/>
          </a:bodyPr>
          <a:lstStyle/>
          <a:p>
            <a:pPr>
              <a:buNone/>
            </a:pPr>
            <a:r>
              <a:rPr lang="en-US" dirty="0" smtClean="0"/>
              <a:t>/**</a:t>
            </a:r>
          </a:p>
          <a:p>
            <a:pPr>
              <a:buNone/>
            </a:pPr>
            <a:r>
              <a:rPr lang="en-US" dirty="0" smtClean="0"/>
              <a:t> * Sample transaction processor function.</a:t>
            </a:r>
          </a:p>
          <a:p>
            <a:pPr>
              <a:buNone/>
            </a:pPr>
            <a:r>
              <a:rPr lang="en-US" dirty="0" smtClean="0"/>
              <a:t> * @</a:t>
            </a:r>
            <a:r>
              <a:rPr lang="en-US" dirty="0" err="1" smtClean="0"/>
              <a:t>param</a:t>
            </a:r>
            <a:r>
              <a:rPr lang="en-US" dirty="0" smtClean="0"/>
              <a:t> {</a:t>
            </a:r>
            <a:r>
              <a:rPr lang="en-US" dirty="0" err="1" smtClean="0"/>
              <a:t>org.example.basic.SampleTransaction</a:t>
            </a:r>
            <a:r>
              <a:rPr lang="en-US" dirty="0" smtClean="0"/>
              <a:t>} </a:t>
            </a:r>
            <a:r>
              <a:rPr lang="en-US" dirty="0" err="1" smtClean="0"/>
              <a:t>tx</a:t>
            </a:r>
            <a:r>
              <a:rPr lang="en-US" dirty="0" smtClean="0"/>
              <a:t> The sample transaction instance.</a:t>
            </a:r>
          </a:p>
          <a:p>
            <a:pPr>
              <a:buNone/>
            </a:pPr>
            <a:r>
              <a:rPr lang="en-US" dirty="0" smtClean="0"/>
              <a:t> * @transaction</a:t>
            </a:r>
          </a:p>
          <a:p>
            <a:pPr>
              <a:buNone/>
            </a:pPr>
            <a:r>
              <a:rPr lang="en-US" dirty="0" smtClean="0"/>
              <a:t> */</a:t>
            </a:r>
          </a:p>
          <a:p>
            <a:pPr>
              <a:buNone/>
            </a:pPr>
            <a:r>
              <a:rPr lang="en-US" dirty="0" err="1" smtClean="0"/>
              <a:t>async</a:t>
            </a:r>
            <a:r>
              <a:rPr lang="en-US" dirty="0" smtClean="0"/>
              <a:t> function </a:t>
            </a:r>
            <a:r>
              <a:rPr lang="en-US" dirty="0" err="1" smtClean="0"/>
              <a:t>sampleTransaction</a:t>
            </a:r>
            <a:r>
              <a:rPr lang="en-US" dirty="0" smtClean="0"/>
              <a:t>(</a:t>
            </a:r>
            <a:r>
              <a:rPr lang="en-US" dirty="0" err="1" smtClean="0"/>
              <a:t>tx</a:t>
            </a:r>
            <a:r>
              <a:rPr lang="en-US" dirty="0" smtClean="0"/>
              <a:t>) {</a:t>
            </a:r>
          </a:p>
          <a:p>
            <a:pPr>
              <a:buNone/>
            </a:pPr>
            <a:endParaRPr lang="en-US" dirty="0" smtClean="0"/>
          </a:p>
          <a:p>
            <a:pPr>
              <a:buNone/>
            </a:pPr>
            <a:r>
              <a:rPr lang="en-US" dirty="0" smtClean="0"/>
              <a:t>    // Save the old value of the asset.</a:t>
            </a:r>
          </a:p>
          <a:p>
            <a:pPr>
              <a:buNone/>
            </a:pPr>
            <a:r>
              <a:rPr lang="en-US" dirty="0" smtClean="0"/>
              <a:t>    let </a:t>
            </a:r>
            <a:r>
              <a:rPr lang="en-US" dirty="0" err="1" smtClean="0"/>
              <a:t>oldValue</a:t>
            </a:r>
            <a:r>
              <a:rPr lang="en-US" dirty="0" smtClean="0"/>
              <a:t> = </a:t>
            </a:r>
            <a:r>
              <a:rPr lang="en-US" dirty="0" err="1" smtClean="0"/>
              <a:t>tx.asset.value</a:t>
            </a:r>
            <a:r>
              <a:rPr lang="en-US" dirty="0" smtClean="0"/>
              <a:t>;</a:t>
            </a:r>
          </a:p>
          <a:p>
            <a:pPr>
              <a:buNone/>
            </a:pPr>
            <a:endParaRPr lang="en-US" dirty="0" smtClean="0"/>
          </a:p>
          <a:p>
            <a:pPr>
              <a:buNone/>
            </a:pPr>
            <a:r>
              <a:rPr lang="en-US" dirty="0" smtClean="0"/>
              <a:t>    // Update the asset with the new value.</a:t>
            </a:r>
          </a:p>
          <a:p>
            <a:pPr>
              <a:buNone/>
            </a:pPr>
            <a:r>
              <a:rPr lang="en-US" dirty="0" smtClean="0"/>
              <a:t>    </a:t>
            </a:r>
            <a:r>
              <a:rPr lang="en-US" dirty="0" err="1" smtClean="0"/>
              <a:t>tx.asset.value</a:t>
            </a:r>
            <a:r>
              <a:rPr lang="en-US" dirty="0" smtClean="0"/>
              <a:t> = </a:t>
            </a:r>
            <a:r>
              <a:rPr lang="en-US" dirty="0" err="1" smtClean="0"/>
              <a:t>tx.newValue</a:t>
            </a:r>
            <a:r>
              <a:rPr lang="en-US" dirty="0" smtClean="0"/>
              <a:t>;</a:t>
            </a:r>
          </a:p>
          <a:p>
            <a:pPr>
              <a:buNone/>
            </a:pPr>
            <a:endParaRPr lang="en-US" dirty="0" smtClean="0"/>
          </a:p>
          <a:p>
            <a:pPr>
              <a:buNone/>
            </a:pPr>
            <a:r>
              <a:rPr lang="en-US" dirty="0" smtClean="0"/>
              <a:t>    // Get the asset registry for the asset.</a:t>
            </a:r>
          </a:p>
          <a:p>
            <a:pPr>
              <a:buNone/>
            </a:pPr>
            <a:r>
              <a:rPr lang="en-US" dirty="0" smtClean="0"/>
              <a:t>    let </a:t>
            </a:r>
            <a:r>
              <a:rPr lang="en-US" dirty="0" err="1" smtClean="0"/>
              <a:t>assetRegistry</a:t>
            </a:r>
            <a:r>
              <a:rPr lang="en-US" dirty="0" smtClean="0"/>
              <a:t> = await </a:t>
            </a:r>
            <a:r>
              <a:rPr lang="en-US" dirty="0" err="1" smtClean="0"/>
              <a:t>getAssetRegistry</a:t>
            </a:r>
            <a:r>
              <a:rPr lang="en-US" dirty="0" smtClean="0"/>
              <a:t>('</a:t>
            </a:r>
            <a:r>
              <a:rPr lang="en-US" dirty="0" err="1" smtClean="0"/>
              <a:t>org.example.basic.SampleAsset</a:t>
            </a:r>
            <a:r>
              <a:rPr lang="en-US" dirty="0" smtClean="0"/>
              <a:t>');</a:t>
            </a:r>
          </a:p>
          <a:p>
            <a:pPr>
              <a:buNone/>
            </a:pPr>
            <a:endParaRPr lang="en-US" dirty="0" smtClean="0"/>
          </a:p>
          <a:p>
            <a:pPr>
              <a:buNone/>
            </a:pPr>
            <a:r>
              <a:rPr lang="en-US" dirty="0" smtClean="0"/>
              <a:t>    // Update the asset in the asset registry.</a:t>
            </a:r>
          </a:p>
          <a:p>
            <a:pPr>
              <a:buNone/>
            </a:pPr>
            <a:r>
              <a:rPr lang="en-US" dirty="0" smtClean="0"/>
              <a:t>    await </a:t>
            </a:r>
            <a:r>
              <a:rPr lang="en-US" dirty="0" err="1" smtClean="0"/>
              <a:t>assetRegistry.update</a:t>
            </a:r>
            <a:r>
              <a:rPr lang="en-US" dirty="0" smtClean="0"/>
              <a:t>(</a:t>
            </a:r>
            <a:r>
              <a:rPr lang="en-US" dirty="0" err="1" smtClean="0"/>
              <a:t>tx.asset</a:t>
            </a:r>
            <a:r>
              <a:rPr lang="en-US" dirty="0" smtClean="0"/>
              <a:t>);</a:t>
            </a:r>
          </a:p>
          <a:p>
            <a:pPr>
              <a:buNone/>
            </a:pPr>
            <a:endParaRPr lang="en-US" dirty="0" smtClean="0"/>
          </a:p>
          <a:p>
            <a:pPr>
              <a:buNone/>
            </a:pPr>
            <a:r>
              <a:rPr lang="en-US" dirty="0" smtClean="0"/>
              <a:t>    // Emit an event for the modified asset.</a:t>
            </a:r>
          </a:p>
          <a:p>
            <a:pPr>
              <a:buNone/>
            </a:pPr>
            <a:r>
              <a:rPr lang="en-US" dirty="0" smtClean="0"/>
              <a:t>    let event = </a:t>
            </a:r>
            <a:r>
              <a:rPr lang="en-US" dirty="0" err="1" smtClean="0"/>
              <a:t>getFactory</a:t>
            </a:r>
            <a:r>
              <a:rPr lang="en-US" dirty="0" smtClean="0"/>
              <a:t>().</a:t>
            </a:r>
            <a:r>
              <a:rPr lang="en-US" dirty="0" err="1" smtClean="0"/>
              <a:t>newEvent</a:t>
            </a:r>
            <a:r>
              <a:rPr lang="en-US" dirty="0" smtClean="0"/>
              <a:t>('</a:t>
            </a:r>
            <a:r>
              <a:rPr lang="en-US" dirty="0" err="1" smtClean="0"/>
              <a:t>org.example.basic</a:t>
            </a:r>
            <a:r>
              <a:rPr lang="en-US" dirty="0" smtClean="0"/>
              <a:t>', '</a:t>
            </a:r>
            <a:r>
              <a:rPr lang="en-US" dirty="0" err="1" smtClean="0"/>
              <a:t>SampleEvent</a:t>
            </a:r>
            <a:r>
              <a:rPr lang="en-US" dirty="0" smtClean="0"/>
              <a:t>');</a:t>
            </a:r>
          </a:p>
          <a:p>
            <a:pPr>
              <a:buNone/>
            </a:pPr>
            <a:r>
              <a:rPr lang="en-US" dirty="0" smtClean="0"/>
              <a:t>    </a:t>
            </a:r>
            <a:r>
              <a:rPr lang="en-US" dirty="0" err="1" smtClean="0"/>
              <a:t>event.asset</a:t>
            </a:r>
            <a:r>
              <a:rPr lang="en-US" dirty="0" smtClean="0"/>
              <a:t> = </a:t>
            </a:r>
            <a:r>
              <a:rPr lang="en-US" dirty="0" err="1" smtClean="0"/>
              <a:t>tx.asset</a:t>
            </a:r>
            <a:r>
              <a:rPr lang="en-US" dirty="0" smtClean="0"/>
              <a:t>;</a:t>
            </a:r>
          </a:p>
          <a:p>
            <a:pPr>
              <a:buNone/>
            </a:pPr>
            <a:r>
              <a:rPr lang="en-US" dirty="0" smtClean="0"/>
              <a:t>    </a:t>
            </a:r>
            <a:r>
              <a:rPr lang="en-US" dirty="0" err="1" smtClean="0"/>
              <a:t>event.oldValue</a:t>
            </a:r>
            <a:r>
              <a:rPr lang="en-US" dirty="0" smtClean="0"/>
              <a:t> = </a:t>
            </a:r>
            <a:r>
              <a:rPr lang="en-US" dirty="0" err="1" smtClean="0"/>
              <a:t>oldValue</a:t>
            </a:r>
            <a:r>
              <a:rPr lang="en-US" dirty="0" smtClean="0"/>
              <a:t>;</a:t>
            </a:r>
          </a:p>
          <a:p>
            <a:pPr>
              <a:buNone/>
            </a:pPr>
            <a:r>
              <a:rPr lang="en-US" dirty="0" smtClean="0"/>
              <a:t>    </a:t>
            </a:r>
            <a:r>
              <a:rPr lang="en-US" dirty="0" err="1" smtClean="0"/>
              <a:t>event.newValue</a:t>
            </a:r>
            <a:r>
              <a:rPr lang="en-US" dirty="0" smtClean="0"/>
              <a:t> = </a:t>
            </a:r>
            <a:r>
              <a:rPr lang="en-US" dirty="0" err="1" smtClean="0"/>
              <a:t>tx.newValue</a:t>
            </a:r>
            <a:r>
              <a:rPr lang="en-US" dirty="0" smtClean="0"/>
              <a:t>;</a:t>
            </a:r>
          </a:p>
          <a:p>
            <a:pPr>
              <a:buNone/>
            </a:pPr>
            <a:r>
              <a:rPr lang="en-US" dirty="0" smtClean="0"/>
              <a:t>    emit(event);</a:t>
            </a:r>
          </a:p>
          <a:p>
            <a:pPr>
              <a:buNone/>
            </a:pP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55000" lnSpcReduction="20000"/>
          </a:bodyPr>
          <a:lstStyle/>
          <a:p>
            <a:r>
              <a:rPr lang="en-US" b="1" dirty="0" smtClean="0"/>
              <a:t>Error handling in transaction processor functions – </a:t>
            </a:r>
          </a:p>
          <a:p>
            <a:r>
              <a:rPr lang="en-US" dirty="0" smtClean="0"/>
              <a:t>Transaction processor functions will fail and roll back any changes already made an error is thrown. The whole transaction fails, not just the transaction processing, and anything changed by the transaction processor function before the error occurred will be rolled back.</a:t>
            </a:r>
            <a:endParaRPr lang="en-US" b="1" dirty="0" smtClean="0"/>
          </a:p>
          <a:p>
            <a:pPr>
              <a:buNone/>
            </a:pPr>
            <a:r>
              <a:rPr lang="en-US" dirty="0" smtClean="0"/>
              <a:t>/**</a:t>
            </a:r>
          </a:p>
          <a:p>
            <a:pPr>
              <a:buNone/>
            </a:pPr>
            <a:r>
              <a:rPr lang="en-US" dirty="0" smtClean="0"/>
              <a:t> * Sample transaction processor function.</a:t>
            </a:r>
          </a:p>
          <a:p>
            <a:pPr>
              <a:buNone/>
            </a:pPr>
            <a:r>
              <a:rPr lang="en-US" dirty="0" smtClean="0"/>
              <a:t> * @</a:t>
            </a:r>
            <a:r>
              <a:rPr lang="en-US" dirty="0" err="1" smtClean="0"/>
              <a:t>param</a:t>
            </a:r>
            <a:r>
              <a:rPr lang="en-US" dirty="0" smtClean="0"/>
              <a:t> {</a:t>
            </a:r>
            <a:r>
              <a:rPr lang="en-US" dirty="0" err="1" smtClean="0"/>
              <a:t>org.example.basic.SampleTransaction</a:t>
            </a:r>
            <a:r>
              <a:rPr lang="en-US" dirty="0" smtClean="0"/>
              <a:t>} </a:t>
            </a:r>
            <a:r>
              <a:rPr lang="en-US" dirty="0" err="1" smtClean="0"/>
              <a:t>tx</a:t>
            </a:r>
            <a:r>
              <a:rPr lang="en-US" dirty="0" smtClean="0"/>
              <a:t> The sample transaction instance.</a:t>
            </a:r>
          </a:p>
          <a:p>
            <a:pPr>
              <a:buNone/>
            </a:pPr>
            <a:r>
              <a:rPr lang="en-US" dirty="0" smtClean="0"/>
              <a:t> * @transaction</a:t>
            </a:r>
          </a:p>
          <a:p>
            <a:pPr>
              <a:buNone/>
            </a:pPr>
            <a:r>
              <a:rPr lang="en-US" dirty="0" smtClean="0"/>
              <a:t> */</a:t>
            </a:r>
          </a:p>
          <a:p>
            <a:pPr>
              <a:buNone/>
            </a:pPr>
            <a:r>
              <a:rPr lang="en-US" dirty="0" err="1" smtClean="0"/>
              <a:t>async</a:t>
            </a:r>
            <a:r>
              <a:rPr lang="en-US" dirty="0" smtClean="0"/>
              <a:t> function </a:t>
            </a:r>
            <a:r>
              <a:rPr lang="en-US" dirty="0" err="1" smtClean="0"/>
              <a:t>sampleTransaction</a:t>
            </a:r>
            <a:r>
              <a:rPr lang="en-US" dirty="0" smtClean="0"/>
              <a:t>(</a:t>
            </a:r>
            <a:r>
              <a:rPr lang="en-US" dirty="0" err="1" smtClean="0"/>
              <a:t>tx</a:t>
            </a:r>
            <a:r>
              <a:rPr lang="en-US" dirty="0" smtClean="0"/>
              <a:t>) {</a:t>
            </a:r>
          </a:p>
          <a:p>
            <a:pPr>
              <a:buNone/>
            </a:pPr>
            <a:r>
              <a:rPr lang="en-US" dirty="0" smtClean="0"/>
              <a:t>    // Do something.</a:t>
            </a:r>
          </a:p>
          <a:p>
            <a:pPr>
              <a:buNone/>
            </a:pPr>
            <a:r>
              <a:rPr lang="en-US" dirty="0" smtClean="0"/>
              <a:t>    throw new Error('example error');</a:t>
            </a:r>
          </a:p>
          <a:p>
            <a:pPr>
              <a:buNone/>
            </a:pPr>
            <a:r>
              <a:rPr lang="en-US" dirty="0" smtClean="0"/>
              <a:t>    // Execution stops at this point; the transaction fails and rolls back.</a:t>
            </a:r>
          </a:p>
          <a:p>
            <a:pPr>
              <a:buNone/>
            </a:pPr>
            <a:r>
              <a:rPr lang="en-US" dirty="0" smtClean="0"/>
              <a:t>    // Any updates made by the transaction processor function are discarded.</a:t>
            </a:r>
          </a:p>
          <a:p>
            <a:pPr>
              <a:buNone/>
            </a:pPr>
            <a:r>
              <a:rPr lang="en-US" dirty="0" smtClean="0"/>
              <a:t>    // Transaction processor functions are atomic; all changes are committed,</a:t>
            </a:r>
          </a:p>
          <a:p>
            <a:pPr>
              <a:buNone/>
            </a:pPr>
            <a:r>
              <a:rPr lang="en-US" dirty="0" smtClean="0"/>
              <a:t>    // or no changes are committed.</a:t>
            </a:r>
          </a:p>
          <a:p>
            <a:pPr>
              <a:buNone/>
            </a:pPr>
            <a:r>
              <a:rPr lang="en-US" dirty="0" smtClean="0"/>
              <a:t>}</a:t>
            </a:r>
          </a:p>
          <a:p>
            <a:pPr>
              <a:buNone/>
            </a:pPr>
            <a:endParaRPr lang="en-IN" dirty="0" smtClean="0"/>
          </a:p>
          <a:p>
            <a:r>
              <a:rPr lang="en-US" dirty="0" smtClean="0"/>
              <a:t>Changes made by transactions are atomic, either the transaction is successful and all changes are applied, or the transaction fails and no changes are applied.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92500" lnSpcReduction="10000"/>
          </a:bodyPr>
          <a:lstStyle/>
          <a:p>
            <a:r>
              <a:rPr lang="en-US" b="1" dirty="0" smtClean="0"/>
              <a:t>Resolving relationships in transactions – </a:t>
            </a:r>
          </a:p>
          <a:p>
            <a:r>
              <a:rPr lang="en-US" dirty="0" smtClean="0"/>
              <a:t>When assets, transactions, or participants involved in a transaction have a property which includes a relationship, the relationships are resolved automatically. All relationships, including nested relationships, are resolved before the transaction processor functions runs.</a:t>
            </a:r>
          </a:p>
          <a:p>
            <a:r>
              <a:rPr lang="en-US" dirty="0" smtClean="0"/>
              <a:t>The following example includes nested relationships, the transaction has a relationship with an asset, which has a relationship with a participant, because all relationships are resolved, the owner property of the asset is resolved to the specific participant.</a:t>
            </a:r>
          </a:p>
          <a:p>
            <a:endParaRPr lang="en-US" b="1"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77500" lnSpcReduction="20000"/>
          </a:bodyPr>
          <a:lstStyle/>
          <a:p>
            <a:r>
              <a:rPr lang="en-US" b="1" dirty="0" smtClean="0"/>
              <a:t>Model file:- </a:t>
            </a:r>
          </a:p>
          <a:p>
            <a:pPr>
              <a:buNone/>
            </a:pPr>
            <a:r>
              <a:rPr lang="en-US" dirty="0" smtClean="0"/>
              <a:t>namespace </a:t>
            </a:r>
            <a:r>
              <a:rPr lang="en-US" dirty="0" err="1" smtClean="0"/>
              <a:t>org.example.basic</a:t>
            </a:r>
            <a:endParaRPr lang="en-US" dirty="0" smtClean="0"/>
          </a:p>
          <a:p>
            <a:pPr>
              <a:buNone/>
            </a:pPr>
            <a:endParaRPr lang="en-US" dirty="0" smtClean="0"/>
          </a:p>
          <a:p>
            <a:pPr>
              <a:buNone/>
            </a:pPr>
            <a:r>
              <a:rPr lang="en-US" dirty="0" smtClean="0"/>
              <a:t>participant </a:t>
            </a:r>
            <a:r>
              <a:rPr lang="en-US" dirty="0" err="1" smtClean="0"/>
              <a:t>SampleParticipant</a:t>
            </a:r>
            <a:r>
              <a:rPr lang="en-US" dirty="0" smtClean="0"/>
              <a:t> identified by </a:t>
            </a:r>
            <a:r>
              <a:rPr lang="en-US" dirty="0" err="1" smtClean="0"/>
              <a:t>participantId</a:t>
            </a:r>
            <a:r>
              <a:rPr lang="en-US" dirty="0" smtClean="0"/>
              <a:t> {</a:t>
            </a:r>
          </a:p>
          <a:p>
            <a:pPr>
              <a:buNone/>
            </a:pPr>
            <a:r>
              <a:rPr lang="en-US" dirty="0" smtClean="0"/>
              <a:t>  o String </a:t>
            </a:r>
            <a:r>
              <a:rPr lang="en-US" dirty="0" err="1" smtClean="0"/>
              <a:t>participantId</a:t>
            </a:r>
            <a:endParaRPr lang="en-US" dirty="0" smtClean="0"/>
          </a:p>
          <a:p>
            <a:pPr>
              <a:buNone/>
            </a:pPr>
            <a:r>
              <a:rPr lang="en-US" dirty="0" smtClean="0"/>
              <a:t>}</a:t>
            </a:r>
          </a:p>
          <a:p>
            <a:pPr>
              <a:buNone/>
            </a:pPr>
            <a:endParaRPr lang="en-US" dirty="0" smtClean="0"/>
          </a:p>
          <a:p>
            <a:pPr>
              <a:buNone/>
            </a:pPr>
            <a:r>
              <a:rPr lang="en-US" dirty="0" smtClean="0"/>
              <a:t>asset </a:t>
            </a:r>
            <a:r>
              <a:rPr lang="en-US" dirty="0" err="1" smtClean="0"/>
              <a:t>SampleAsset</a:t>
            </a:r>
            <a:r>
              <a:rPr lang="en-US" dirty="0" smtClean="0"/>
              <a:t> identified by </a:t>
            </a:r>
            <a:r>
              <a:rPr lang="en-US" dirty="0" err="1" smtClean="0"/>
              <a:t>assetId</a:t>
            </a:r>
            <a:r>
              <a:rPr lang="en-US" dirty="0" smtClean="0"/>
              <a:t> {</a:t>
            </a:r>
          </a:p>
          <a:p>
            <a:pPr>
              <a:buNone/>
            </a:pPr>
            <a:r>
              <a:rPr lang="en-US" dirty="0" smtClean="0"/>
              <a:t>  o String </a:t>
            </a:r>
            <a:r>
              <a:rPr lang="en-US" dirty="0" err="1" smtClean="0"/>
              <a:t>assetId</a:t>
            </a:r>
            <a:endParaRPr lang="en-US" dirty="0" smtClean="0"/>
          </a:p>
          <a:p>
            <a:pPr>
              <a:buNone/>
            </a:pPr>
            <a:r>
              <a:rPr lang="en-US" dirty="0" smtClean="0"/>
              <a:t>  --&gt; </a:t>
            </a:r>
            <a:r>
              <a:rPr lang="en-US" dirty="0" err="1" smtClean="0"/>
              <a:t>SampleParticipant</a:t>
            </a:r>
            <a:r>
              <a:rPr lang="en-US" dirty="0" smtClean="0"/>
              <a:t> owner</a:t>
            </a:r>
          </a:p>
          <a:p>
            <a:pPr>
              <a:buNone/>
            </a:pPr>
            <a:r>
              <a:rPr lang="en-US" dirty="0" smtClean="0"/>
              <a:t>}</a:t>
            </a:r>
          </a:p>
          <a:p>
            <a:pPr>
              <a:buNone/>
            </a:pPr>
            <a:endParaRPr lang="en-US" dirty="0" smtClean="0"/>
          </a:p>
          <a:p>
            <a:pPr>
              <a:buNone/>
            </a:pPr>
            <a:r>
              <a:rPr lang="en-US" dirty="0" smtClean="0"/>
              <a:t>transaction </a:t>
            </a:r>
            <a:r>
              <a:rPr lang="en-US" dirty="0" err="1" smtClean="0"/>
              <a:t>SampleTransaction</a:t>
            </a:r>
            <a:r>
              <a:rPr lang="en-US" dirty="0" smtClean="0"/>
              <a:t> {</a:t>
            </a:r>
          </a:p>
          <a:p>
            <a:pPr>
              <a:buNone/>
            </a:pPr>
            <a:r>
              <a:rPr lang="en-US" dirty="0" smtClean="0"/>
              <a:t>  --&gt; </a:t>
            </a:r>
            <a:r>
              <a:rPr lang="en-US" dirty="0" err="1" smtClean="0"/>
              <a:t>SampleAsset</a:t>
            </a:r>
            <a:r>
              <a:rPr lang="en-US" dirty="0" smtClean="0"/>
              <a:t> asset</a:t>
            </a:r>
          </a:p>
          <a:p>
            <a:pPr>
              <a:buNone/>
            </a:pPr>
            <a:r>
              <a:rPr lang="en-US" dirty="0" smtClean="0"/>
              <a:t>}</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55000" lnSpcReduction="20000"/>
          </a:bodyPr>
          <a:lstStyle/>
          <a:p>
            <a:r>
              <a:rPr lang="en-US" b="1" dirty="0" smtClean="0"/>
              <a:t>Script file:- </a:t>
            </a:r>
          </a:p>
          <a:p>
            <a:pPr>
              <a:buNone/>
            </a:pPr>
            <a:r>
              <a:rPr lang="en-US" dirty="0" smtClean="0"/>
              <a:t>/**</a:t>
            </a:r>
          </a:p>
          <a:p>
            <a:pPr>
              <a:buNone/>
            </a:pPr>
            <a:r>
              <a:rPr lang="en-US" dirty="0" smtClean="0"/>
              <a:t> * Sample transaction processor function.</a:t>
            </a:r>
          </a:p>
          <a:p>
            <a:pPr>
              <a:buNone/>
            </a:pPr>
            <a:r>
              <a:rPr lang="en-US" dirty="0" smtClean="0"/>
              <a:t> * @</a:t>
            </a:r>
            <a:r>
              <a:rPr lang="en-US" dirty="0" err="1" smtClean="0"/>
              <a:t>param</a:t>
            </a:r>
            <a:r>
              <a:rPr lang="en-US" dirty="0" smtClean="0"/>
              <a:t> {</a:t>
            </a:r>
            <a:r>
              <a:rPr lang="en-US" dirty="0" err="1" smtClean="0"/>
              <a:t>org.example.basic.SampleTransaction</a:t>
            </a:r>
            <a:r>
              <a:rPr lang="en-US" dirty="0" smtClean="0"/>
              <a:t>} </a:t>
            </a:r>
            <a:r>
              <a:rPr lang="en-US" dirty="0" err="1" smtClean="0"/>
              <a:t>tx</a:t>
            </a:r>
            <a:r>
              <a:rPr lang="en-US" dirty="0" smtClean="0"/>
              <a:t> The sample transaction instance.</a:t>
            </a:r>
          </a:p>
          <a:p>
            <a:pPr>
              <a:buNone/>
            </a:pPr>
            <a:r>
              <a:rPr lang="en-US" dirty="0" smtClean="0"/>
              <a:t> * @transaction</a:t>
            </a:r>
          </a:p>
          <a:p>
            <a:pPr>
              <a:buNone/>
            </a:pPr>
            <a:r>
              <a:rPr lang="en-US" dirty="0" smtClean="0"/>
              <a:t> */</a:t>
            </a:r>
          </a:p>
          <a:p>
            <a:pPr>
              <a:buNone/>
            </a:pPr>
            <a:r>
              <a:rPr lang="en-US" dirty="0" err="1" smtClean="0"/>
              <a:t>async</a:t>
            </a:r>
            <a:r>
              <a:rPr lang="en-US" dirty="0" smtClean="0"/>
              <a:t> function </a:t>
            </a:r>
            <a:r>
              <a:rPr lang="en-US" dirty="0" err="1" smtClean="0"/>
              <a:t>sampleTransaction</a:t>
            </a:r>
            <a:r>
              <a:rPr lang="en-US" dirty="0" smtClean="0"/>
              <a:t>(</a:t>
            </a:r>
            <a:r>
              <a:rPr lang="en-US" dirty="0" err="1" smtClean="0"/>
              <a:t>tx</a:t>
            </a:r>
            <a:r>
              <a:rPr lang="en-US" dirty="0" smtClean="0"/>
              <a:t>) {</a:t>
            </a:r>
          </a:p>
          <a:p>
            <a:pPr>
              <a:buNone/>
            </a:pPr>
            <a:r>
              <a:rPr lang="en-US" dirty="0" smtClean="0"/>
              <a:t>    // The relationships in the transaction are automatically resolved.</a:t>
            </a:r>
          </a:p>
          <a:p>
            <a:pPr>
              <a:buNone/>
            </a:pPr>
            <a:r>
              <a:rPr lang="en-US" dirty="0" smtClean="0"/>
              <a:t>    // This means that the asset can be accessed in the transaction instance.</a:t>
            </a:r>
          </a:p>
          <a:p>
            <a:pPr>
              <a:buNone/>
            </a:pPr>
            <a:r>
              <a:rPr lang="en-US" dirty="0" smtClean="0"/>
              <a:t>    let asset = </a:t>
            </a:r>
            <a:r>
              <a:rPr lang="en-US" dirty="0" err="1" smtClean="0"/>
              <a:t>tx.asset</a:t>
            </a:r>
            <a:r>
              <a:rPr lang="en-US" dirty="0" smtClean="0"/>
              <a:t>;</a:t>
            </a:r>
          </a:p>
          <a:p>
            <a:pPr>
              <a:buNone/>
            </a:pPr>
            <a:r>
              <a:rPr lang="en-US" dirty="0" smtClean="0"/>
              <a:t>    // The relationships are fully or recursively resolved, so you can also</a:t>
            </a:r>
          </a:p>
          <a:p>
            <a:pPr>
              <a:buNone/>
            </a:pPr>
            <a:r>
              <a:rPr lang="en-US" dirty="0" smtClean="0"/>
              <a:t>    // access nested relationships. This means that you can also access the</a:t>
            </a:r>
          </a:p>
          <a:p>
            <a:pPr>
              <a:buNone/>
            </a:pPr>
            <a:r>
              <a:rPr lang="en-US" dirty="0" smtClean="0"/>
              <a:t>    // owner of the asset.</a:t>
            </a:r>
          </a:p>
          <a:p>
            <a:pPr>
              <a:buNone/>
            </a:pPr>
            <a:r>
              <a:rPr lang="en-US" dirty="0" smtClean="0"/>
              <a:t>    let owner = </a:t>
            </a:r>
            <a:r>
              <a:rPr lang="en-US" dirty="0" err="1" smtClean="0"/>
              <a:t>tx.asset.owner</a:t>
            </a:r>
            <a:r>
              <a:rPr lang="en-US" dirty="0" smtClean="0"/>
              <a:t>;</a:t>
            </a:r>
          </a:p>
          <a:p>
            <a:pPr>
              <a:buNone/>
            </a:pPr>
            <a:r>
              <a:rPr lang="en-US" dirty="0" smtClean="0"/>
              <a:t>}</a:t>
            </a:r>
          </a:p>
          <a:p>
            <a:r>
              <a:rPr lang="en-US" dirty="0" smtClean="0"/>
              <a:t>In this example, not only can the specific asset referenced by the relationship in the transaction be referenced using </a:t>
            </a:r>
            <a:r>
              <a:rPr lang="en-US" dirty="0" err="1" smtClean="0"/>
              <a:t>tx.asset</a:t>
            </a:r>
            <a:r>
              <a:rPr lang="en-US" dirty="0" smtClean="0"/>
              <a:t>, the specific participant referenced by the owner relationship can be referenced using </a:t>
            </a:r>
            <a:r>
              <a:rPr lang="en-US" dirty="0" err="1" smtClean="0"/>
              <a:t>tx.asset.owner</a:t>
            </a:r>
            <a:r>
              <a:rPr lang="en-US" dirty="0" smtClean="0"/>
              <a:t>. In this case, </a:t>
            </a:r>
            <a:r>
              <a:rPr lang="en-US" dirty="0" err="1" smtClean="0"/>
              <a:t>tx.asset.owner</a:t>
            </a:r>
            <a:r>
              <a:rPr lang="en-US" dirty="0" smtClean="0"/>
              <a:t> would resolve to reference a specific participant.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85000" lnSpcReduction="20000"/>
          </a:bodyPr>
          <a:lstStyle/>
          <a:p>
            <a:r>
              <a:rPr lang="en-US" b="1" dirty="0" smtClean="0"/>
              <a:t>Handling asynchronous code and promises in transaction processor functions – </a:t>
            </a:r>
          </a:p>
          <a:p>
            <a:r>
              <a:rPr lang="en-US" dirty="0" smtClean="0"/>
              <a:t>Similar to relationships, transaction processor functions will wait for promises to be resolved before committing the transaction. If a promise is rejected, the transaction will fail.</a:t>
            </a:r>
          </a:p>
          <a:p>
            <a:r>
              <a:rPr lang="en-US" dirty="0" smtClean="0"/>
              <a:t>In the example code below there are several promises, the transaction will not be completed until each promise has returned.</a:t>
            </a:r>
          </a:p>
          <a:p>
            <a:r>
              <a:rPr lang="en-US" b="1" dirty="0" smtClean="0"/>
              <a:t>Model file:- </a:t>
            </a:r>
          </a:p>
          <a:p>
            <a:pPr>
              <a:buNone/>
            </a:pPr>
            <a:r>
              <a:rPr lang="en-US" b="1" dirty="0" smtClean="0"/>
              <a:t>namespace </a:t>
            </a:r>
            <a:r>
              <a:rPr lang="en-US" b="1" dirty="0" err="1" smtClean="0"/>
              <a:t>org.example.basic</a:t>
            </a:r>
            <a:endParaRPr lang="en-US" b="1" dirty="0" smtClean="0"/>
          </a:p>
          <a:p>
            <a:pPr>
              <a:buNone/>
            </a:pPr>
            <a:endParaRPr lang="en-US" b="1" dirty="0" smtClean="0"/>
          </a:p>
          <a:p>
            <a:pPr>
              <a:buNone/>
            </a:pPr>
            <a:r>
              <a:rPr lang="en-US" b="1" dirty="0" smtClean="0"/>
              <a:t>transaction </a:t>
            </a:r>
            <a:r>
              <a:rPr lang="en-US" b="1" dirty="0" err="1" smtClean="0"/>
              <a:t>SampleTransaction</a:t>
            </a:r>
            <a:r>
              <a:rPr lang="en-US" b="1" dirty="0" smtClean="0"/>
              <a:t> {</a:t>
            </a:r>
          </a:p>
          <a:p>
            <a:pPr>
              <a:buNone/>
            </a:pPr>
            <a:endParaRPr lang="en-US" b="1" dirty="0" smtClean="0"/>
          </a:p>
          <a:p>
            <a:pPr>
              <a:buNone/>
            </a:pPr>
            <a:r>
              <a:rPr lang="en-US" b="1" dirty="0" smtClean="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85000" lnSpcReduction="20000"/>
          </a:bodyPr>
          <a:lstStyle/>
          <a:p>
            <a:r>
              <a:rPr lang="en-US" dirty="0" smtClean="0"/>
              <a:t>Node 8 syntax is now supported which means that you can now use </a:t>
            </a:r>
            <a:r>
              <a:rPr lang="en-US" dirty="0" err="1" smtClean="0"/>
              <a:t>async</a:t>
            </a:r>
            <a:r>
              <a:rPr lang="en-US" dirty="0" smtClean="0"/>
              <a:t>/await syntax instead which is far more concise than using promise chains. This is the recommended style.</a:t>
            </a:r>
          </a:p>
          <a:p>
            <a:r>
              <a:rPr lang="en-US" b="1" dirty="0" smtClean="0"/>
              <a:t>Script file:- </a:t>
            </a:r>
          </a:p>
          <a:p>
            <a:pPr>
              <a:buNone/>
            </a:pPr>
            <a:r>
              <a:rPr lang="en-US" dirty="0" smtClean="0"/>
              <a:t>/**</a:t>
            </a:r>
          </a:p>
          <a:p>
            <a:pPr>
              <a:buNone/>
            </a:pPr>
            <a:r>
              <a:rPr lang="en-US" dirty="0" smtClean="0"/>
              <a:t> * Sample transaction processor function.</a:t>
            </a:r>
          </a:p>
          <a:p>
            <a:pPr>
              <a:buNone/>
            </a:pPr>
            <a:r>
              <a:rPr lang="en-US" dirty="0" smtClean="0"/>
              <a:t> * @</a:t>
            </a:r>
            <a:r>
              <a:rPr lang="en-US" dirty="0" err="1" smtClean="0"/>
              <a:t>param</a:t>
            </a:r>
            <a:r>
              <a:rPr lang="en-US" dirty="0" smtClean="0"/>
              <a:t> {</a:t>
            </a:r>
            <a:r>
              <a:rPr lang="en-US" dirty="0" err="1" smtClean="0"/>
              <a:t>org.example.basic.SampleTransaction</a:t>
            </a:r>
            <a:r>
              <a:rPr lang="en-US" dirty="0" smtClean="0"/>
              <a:t>} </a:t>
            </a:r>
            <a:r>
              <a:rPr lang="en-US" dirty="0" err="1" smtClean="0"/>
              <a:t>tx</a:t>
            </a:r>
            <a:r>
              <a:rPr lang="en-US" dirty="0" smtClean="0"/>
              <a:t> The sample transaction instance.</a:t>
            </a:r>
          </a:p>
          <a:p>
            <a:pPr>
              <a:buNone/>
            </a:pPr>
            <a:r>
              <a:rPr lang="en-US" dirty="0" smtClean="0"/>
              <a:t> * @transaction</a:t>
            </a:r>
          </a:p>
          <a:p>
            <a:pPr>
              <a:buNone/>
            </a:pPr>
            <a:r>
              <a:rPr lang="en-US" dirty="0" smtClean="0"/>
              <a:t> */</a:t>
            </a:r>
          </a:p>
          <a:p>
            <a:pPr>
              <a:buNone/>
            </a:pPr>
            <a:r>
              <a:rPr lang="en-US" dirty="0" err="1" smtClean="0"/>
              <a:t>async</a:t>
            </a:r>
            <a:r>
              <a:rPr lang="en-US" dirty="0" smtClean="0"/>
              <a:t> function </a:t>
            </a:r>
            <a:r>
              <a:rPr lang="en-US" dirty="0" err="1" smtClean="0"/>
              <a:t>sampleTransaction</a:t>
            </a:r>
            <a:r>
              <a:rPr lang="en-US" dirty="0" smtClean="0"/>
              <a:t>(</a:t>
            </a:r>
            <a:r>
              <a:rPr lang="en-US" dirty="0" err="1" smtClean="0"/>
              <a:t>tx</a:t>
            </a:r>
            <a:r>
              <a:rPr lang="en-US" dirty="0" smtClean="0"/>
              <a:t>) {</a:t>
            </a:r>
          </a:p>
          <a:p>
            <a:pPr>
              <a:buNone/>
            </a:pPr>
            <a:r>
              <a:rPr lang="en-US" dirty="0" smtClean="0"/>
              <a:t>    let </a:t>
            </a:r>
            <a:r>
              <a:rPr lang="en-US" dirty="0" err="1" smtClean="0"/>
              <a:t>assetRegistry</a:t>
            </a:r>
            <a:r>
              <a:rPr lang="en-US" dirty="0" smtClean="0"/>
              <a:t> = await </a:t>
            </a:r>
            <a:r>
              <a:rPr lang="en-US" dirty="0" err="1" smtClean="0"/>
              <a:t>getAssetRegistry</a:t>
            </a:r>
            <a:r>
              <a:rPr lang="en-US" dirty="0" smtClean="0"/>
              <a:t>(...);</a:t>
            </a:r>
          </a:p>
          <a:p>
            <a:pPr>
              <a:buNone/>
            </a:pPr>
            <a:r>
              <a:rPr lang="en-US" dirty="0" smtClean="0"/>
              <a:t>    await </a:t>
            </a:r>
            <a:r>
              <a:rPr lang="en-US" dirty="0" err="1" smtClean="0"/>
              <a:t>assetRegistry.update</a:t>
            </a:r>
            <a:r>
              <a:rPr lang="en-US" dirty="0" smtClean="0"/>
              <a:t>(...);</a:t>
            </a:r>
          </a:p>
          <a:p>
            <a:pPr>
              <a:buNone/>
            </a:pPr>
            <a:r>
              <a:rPr lang="en-US" dirty="0" smtClean="0"/>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55000" lnSpcReduction="20000"/>
          </a:bodyPr>
          <a:lstStyle/>
          <a:p>
            <a:r>
              <a:rPr lang="en-US" dirty="0" smtClean="0"/>
              <a:t>however if you so wish you can still use old style promise chains- </a:t>
            </a:r>
          </a:p>
          <a:p>
            <a:pPr>
              <a:buNone/>
            </a:pPr>
            <a:r>
              <a:rPr lang="en-US" dirty="0" smtClean="0"/>
              <a:t>/**</a:t>
            </a:r>
          </a:p>
          <a:p>
            <a:pPr>
              <a:buNone/>
            </a:pPr>
            <a:r>
              <a:rPr lang="en-US" dirty="0" smtClean="0"/>
              <a:t> * Sample transaction processor function.</a:t>
            </a:r>
          </a:p>
          <a:p>
            <a:pPr>
              <a:buNone/>
            </a:pPr>
            <a:r>
              <a:rPr lang="en-US" dirty="0" smtClean="0"/>
              <a:t> * @</a:t>
            </a:r>
            <a:r>
              <a:rPr lang="en-US" dirty="0" err="1" smtClean="0"/>
              <a:t>param</a:t>
            </a:r>
            <a:r>
              <a:rPr lang="en-US" dirty="0" smtClean="0"/>
              <a:t> {</a:t>
            </a:r>
            <a:r>
              <a:rPr lang="en-US" dirty="0" err="1" smtClean="0"/>
              <a:t>org.example.basic.SampleTransaction</a:t>
            </a:r>
            <a:r>
              <a:rPr lang="en-US" dirty="0" smtClean="0"/>
              <a:t>} </a:t>
            </a:r>
            <a:r>
              <a:rPr lang="en-US" dirty="0" err="1" smtClean="0"/>
              <a:t>tx</a:t>
            </a:r>
            <a:r>
              <a:rPr lang="en-US" dirty="0" smtClean="0"/>
              <a:t> The sample transaction instance.</a:t>
            </a:r>
          </a:p>
          <a:p>
            <a:pPr>
              <a:buNone/>
            </a:pPr>
            <a:r>
              <a:rPr lang="en-US" dirty="0" smtClean="0"/>
              <a:t> * @transaction</a:t>
            </a:r>
          </a:p>
          <a:p>
            <a:pPr>
              <a:buNone/>
            </a:pPr>
            <a:r>
              <a:rPr lang="en-US" dirty="0" smtClean="0"/>
              <a:t> */</a:t>
            </a:r>
          </a:p>
          <a:p>
            <a:pPr>
              <a:buNone/>
            </a:pPr>
            <a:r>
              <a:rPr lang="en-US" dirty="0" smtClean="0"/>
              <a:t>function </a:t>
            </a:r>
            <a:r>
              <a:rPr lang="en-US" dirty="0" err="1" smtClean="0"/>
              <a:t>sampleTransaction</a:t>
            </a:r>
            <a:r>
              <a:rPr lang="en-US" dirty="0" smtClean="0"/>
              <a:t>(</a:t>
            </a:r>
            <a:r>
              <a:rPr lang="en-US" dirty="0" err="1" smtClean="0"/>
              <a:t>tx</a:t>
            </a:r>
            <a:r>
              <a:rPr lang="en-US" dirty="0" smtClean="0"/>
              <a:t>) {</a:t>
            </a:r>
          </a:p>
          <a:p>
            <a:pPr>
              <a:buNone/>
            </a:pPr>
            <a:r>
              <a:rPr lang="en-US" dirty="0" smtClean="0"/>
              <a:t>    // Transaction processor functions can return promises; Composer will wait</a:t>
            </a:r>
          </a:p>
          <a:p>
            <a:pPr>
              <a:buNone/>
            </a:pPr>
            <a:r>
              <a:rPr lang="en-US" dirty="0" smtClean="0"/>
              <a:t>    // for the promise to be resolved before committing the transaction.</a:t>
            </a:r>
          </a:p>
          <a:p>
            <a:pPr>
              <a:buNone/>
            </a:pPr>
            <a:r>
              <a:rPr lang="en-US" dirty="0" smtClean="0"/>
              <a:t>    // Do something that returns a promise.</a:t>
            </a:r>
          </a:p>
          <a:p>
            <a:pPr>
              <a:buNone/>
            </a:pPr>
            <a:r>
              <a:rPr lang="en-US" dirty="0" smtClean="0"/>
              <a:t>    return </a:t>
            </a:r>
            <a:r>
              <a:rPr lang="en-US" dirty="0" err="1" smtClean="0"/>
              <a:t>Promise.resolve</a:t>
            </a:r>
            <a:r>
              <a:rPr lang="en-US" dirty="0" smtClean="0"/>
              <a:t>()</a:t>
            </a:r>
          </a:p>
          <a:p>
            <a:pPr>
              <a:buNone/>
            </a:pPr>
            <a:r>
              <a:rPr lang="en-US" dirty="0" smtClean="0"/>
              <a:t>        .then(function () {</a:t>
            </a:r>
          </a:p>
          <a:p>
            <a:pPr>
              <a:buNone/>
            </a:pPr>
            <a:r>
              <a:rPr lang="en-US" dirty="0" smtClean="0"/>
              <a:t>            // Do something else that returns a promise.</a:t>
            </a:r>
          </a:p>
          <a:p>
            <a:pPr>
              <a:buNone/>
            </a:pPr>
            <a:r>
              <a:rPr lang="en-US" dirty="0" smtClean="0"/>
              <a:t>            return </a:t>
            </a:r>
            <a:r>
              <a:rPr lang="en-US" dirty="0" err="1" smtClean="0"/>
              <a:t>Promise.resolve</a:t>
            </a:r>
            <a:r>
              <a:rPr lang="en-US" dirty="0" smtClean="0"/>
              <a:t>();</a:t>
            </a:r>
          </a:p>
          <a:p>
            <a:pPr>
              <a:buNone/>
            </a:pPr>
            <a:r>
              <a:rPr lang="en-US" dirty="0" smtClean="0"/>
              <a:t>        })</a:t>
            </a:r>
          </a:p>
          <a:p>
            <a:pPr>
              <a:buNone/>
            </a:pPr>
            <a:r>
              <a:rPr lang="en-US" dirty="0" smtClean="0"/>
              <a:t>        .then(function () {</a:t>
            </a:r>
          </a:p>
          <a:p>
            <a:pPr>
              <a:buNone/>
            </a:pPr>
            <a:r>
              <a:rPr lang="en-US" dirty="0" smtClean="0"/>
              <a:t>            // Do something else that returns a promise.</a:t>
            </a:r>
          </a:p>
          <a:p>
            <a:pPr>
              <a:buNone/>
            </a:pPr>
            <a:r>
              <a:rPr lang="en-US" dirty="0" smtClean="0"/>
              <a:t>            // This transaction is complete only when this</a:t>
            </a:r>
          </a:p>
          <a:p>
            <a:pPr>
              <a:buNone/>
            </a:pPr>
            <a:r>
              <a:rPr lang="en-US" dirty="0" smtClean="0"/>
              <a:t>            // promise is resolved.</a:t>
            </a:r>
          </a:p>
          <a:p>
            <a:pPr>
              <a:buNone/>
            </a:pPr>
            <a:r>
              <a:rPr lang="en-US" dirty="0" smtClean="0"/>
              <a:t>            return </a:t>
            </a:r>
            <a:r>
              <a:rPr lang="en-US" dirty="0" err="1" smtClean="0"/>
              <a:t>Promise.resolve</a:t>
            </a:r>
            <a:r>
              <a:rPr lang="en-US" dirty="0" smtClean="0"/>
              <a:t>();</a:t>
            </a:r>
          </a:p>
          <a:p>
            <a:pPr>
              <a:buNone/>
            </a:pPr>
            <a:r>
              <a:rPr lang="en-US" dirty="0" smtClean="0"/>
              <a:t>        });</a:t>
            </a:r>
          </a:p>
          <a:p>
            <a:pPr>
              <a:buNone/>
            </a:pPr>
            <a:r>
              <a:rPr lang="en-US" dirty="0" smtClean="0"/>
              <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92500" lnSpcReduction="10000"/>
          </a:bodyPr>
          <a:lstStyle/>
          <a:p>
            <a:r>
              <a:rPr lang="en-US" b="1" dirty="0" smtClean="0"/>
              <a:t>Using APIs in transaction processor functions – </a:t>
            </a:r>
          </a:p>
          <a:p>
            <a:r>
              <a:rPr lang="en-US" dirty="0" smtClean="0"/>
              <a:t>The Hyperledger Composer and Hyperledger Fabric APIs can be called within transaction processor functions.</a:t>
            </a:r>
          </a:p>
          <a:p>
            <a:r>
              <a:rPr lang="en-US" b="1" dirty="0" smtClean="0"/>
              <a:t>Calling the Hyperledger Composer APIs in transaction processor functions – </a:t>
            </a:r>
          </a:p>
          <a:p>
            <a:r>
              <a:rPr lang="en-US" dirty="0" smtClean="0"/>
              <a:t>The Hyperledger Composer API can be called simply by calling API functions with the appropriate arguments in the transaction processor function.</a:t>
            </a:r>
          </a:p>
          <a:p>
            <a:r>
              <a:rPr lang="en-US" dirty="0" smtClean="0"/>
              <a:t>In the code example below, the </a:t>
            </a:r>
            <a:r>
              <a:rPr lang="en-US" dirty="0" err="1" smtClean="0"/>
              <a:t>getAssetRegistry</a:t>
            </a:r>
            <a:r>
              <a:rPr lang="en-US" dirty="0" smtClean="0"/>
              <a:t> call returns a promise which is resolved before the transaction is complete.</a:t>
            </a:r>
          </a:p>
          <a:p>
            <a:endParaRPr lang="en-US" dirty="0" smtClean="0"/>
          </a:p>
          <a:p>
            <a:endParaRPr lang="en-US" b="1"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92500" lnSpcReduction="10000"/>
          </a:bodyPr>
          <a:lstStyle/>
          <a:p>
            <a:r>
              <a:rPr lang="en-US" b="1" dirty="0" smtClean="0"/>
              <a:t>Model file: - </a:t>
            </a:r>
          </a:p>
          <a:p>
            <a:pPr>
              <a:buNone/>
            </a:pPr>
            <a:r>
              <a:rPr lang="en-US" dirty="0" smtClean="0"/>
              <a:t>namespace </a:t>
            </a:r>
            <a:r>
              <a:rPr lang="en-US" dirty="0" err="1" smtClean="0"/>
              <a:t>org.example.basic</a:t>
            </a:r>
            <a:endParaRPr lang="en-US" dirty="0" smtClean="0"/>
          </a:p>
          <a:p>
            <a:pPr>
              <a:buNone/>
            </a:pPr>
            <a:endParaRPr lang="en-US" dirty="0" smtClean="0"/>
          </a:p>
          <a:p>
            <a:pPr>
              <a:buNone/>
            </a:pPr>
            <a:r>
              <a:rPr lang="en-US" dirty="0" smtClean="0"/>
              <a:t>asset </a:t>
            </a:r>
            <a:r>
              <a:rPr lang="en-US" dirty="0" err="1" smtClean="0"/>
              <a:t>SampleAsset</a:t>
            </a:r>
            <a:r>
              <a:rPr lang="en-US" dirty="0" smtClean="0"/>
              <a:t> identified by </a:t>
            </a:r>
            <a:r>
              <a:rPr lang="en-US" dirty="0" err="1" smtClean="0"/>
              <a:t>assetId</a:t>
            </a:r>
            <a:r>
              <a:rPr lang="en-US" dirty="0" smtClean="0"/>
              <a:t> {</a:t>
            </a:r>
          </a:p>
          <a:p>
            <a:pPr>
              <a:buNone/>
            </a:pPr>
            <a:r>
              <a:rPr lang="en-US" dirty="0" smtClean="0"/>
              <a:t>  o String </a:t>
            </a:r>
            <a:r>
              <a:rPr lang="en-US" dirty="0" err="1" smtClean="0"/>
              <a:t>assetId</a:t>
            </a:r>
            <a:endParaRPr lang="en-US" dirty="0" smtClean="0"/>
          </a:p>
          <a:p>
            <a:pPr>
              <a:buNone/>
            </a:pPr>
            <a:r>
              <a:rPr lang="en-US" dirty="0" smtClean="0"/>
              <a:t>  o String value</a:t>
            </a:r>
          </a:p>
          <a:p>
            <a:pPr>
              <a:buNone/>
            </a:pPr>
            <a:r>
              <a:rPr lang="en-US" dirty="0" smtClean="0"/>
              <a:t>}</a:t>
            </a:r>
          </a:p>
          <a:p>
            <a:pPr>
              <a:buNone/>
            </a:pPr>
            <a:endParaRPr lang="en-US" dirty="0" smtClean="0"/>
          </a:p>
          <a:p>
            <a:pPr>
              <a:buNone/>
            </a:pPr>
            <a:r>
              <a:rPr lang="en-US" dirty="0" smtClean="0"/>
              <a:t>transaction </a:t>
            </a:r>
            <a:r>
              <a:rPr lang="en-US" dirty="0" err="1" smtClean="0"/>
              <a:t>SampleTransaction</a:t>
            </a:r>
            <a:r>
              <a:rPr lang="en-US" dirty="0" smtClean="0"/>
              <a:t> {</a:t>
            </a:r>
          </a:p>
          <a:p>
            <a:pPr>
              <a:buNone/>
            </a:pPr>
            <a:r>
              <a:rPr lang="en-US" dirty="0" smtClean="0"/>
              <a:t>  --&gt; </a:t>
            </a:r>
            <a:r>
              <a:rPr lang="en-US" dirty="0" err="1" smtClean="0"/>
              <a:t>SampleAsset</a:t>
            </a:r>
            <a:r>
              <a:rPr lang="en-US" dirty="0" smtClean="0"/>
              <a:t> asset</a:t>
            </a:r>
          </a:p>
          <a:p>
            <a:pPr>
              <a:buNone/>
            </a:pPr>
            <a:r>
              <a:rPr lang="en-US" dirty="0" smtClean="0"/>
              <a:t>  o String </a:t>
            </a:r>
            <a:r>
              <a:rPr lang="en-US" dirty="0" err="1" smtClean="0"/>
              <a:t>newValue</a:t>
            </a:r>
            <a:endParaRPr lang="en-US" dirty="0" smtClean="0"/>
          </a:p>
          <a:p>
            <a:pPr>
              <a:buNone/>
            </a:pPr>
            <a:r>
              <a:rPr lang="en-US" dirty="0" smtClean="0"/>
              <a:t>}</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10000"/>
          </a:bodyPr>
          <a:lstStyle/>
          <a:p>
            <a:r>
              <a:rPr lang="en-US" dirty="0" smtClean="0"/>
              <a:t>A Hyperledger Composer Business Network Definition is composed of a set of model files and a set of scripts. The scripts may contain transaction processor functions that implement the transactions defined in the Business Network Definition's model files.</a:t>
            </a:r>
          </a:p>
          <a:p>
            <a:r>
              <a:rPr lang="en-US" dirty="0" smtClean="0"/>
              <a:t>Transaction processor functions are automatically invoked by the runtime when transactions are submitted using the </a:t>
            </a:r>
            <a:r>
              <a:rPr lang="en-US" dirty="0" err="1" smtClean="0"/>
              <a:t>BusinessNetworkConnection</a:t>
            </a:r>
            <a:r>
              <a:rPr lang="en-US" dirty="0" smtClean="0"/>
              <a:t> API.</a:t>
            </a:r>
          </a:p>
          <a:p>
            <a:r>
              <a:rPr lang="en-US" dirty="0" smtClean="0"/>
              <a:t>Decorators within documentation comments are used to annotate the functions with metadata required for runtime processing.</a:t>
            </a:r>
          </a:p>
          <a:p>
            <a:r>
              <a:rPr lang="en-US" b="1" dirty="0" smtClean="0"/>
              <a:t>Each transaction type has an associated registry storing the transactions.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55000" lnSpcReduction="20000"/>
          </a:bodyPr>
          <a:lstStyle/>
          <a:p>
            <a:r>
              <a:rPr lang="en-US" b="1" dirty="0" smtClean="0"/>
              <a:t>Script file:- </a:t>
            </a:r>
          </a:p>
          <a:p>
            <a:pPr>
              <a:buNone/>
            </a:pPr>
            <a:r>
              <a:rPr lang="en-US" dirty="0" smtClean="0"/>
              <a:t>/**</a:t>
            </a:r>
          </a:p>
          <a:p>
            <a:pPr>
              <a:buNone/>
            </a:pPr>
            <a:r>
              <a:rPr lang="en-US" dirty="0" smtClean="0"/>
              <a:t> * Sample transaction processor function.</a:t>
            </a:r>
          </a:p>
          <a:p>
            <a:pPr>
              <a:buNone/>
            </a:pPr>
            <a:r>
              <a:rPr lang="en-US" dirty="0" smtClean="0"/>
              <a:t> * @</a:t>
            </a:r>
            <a:r>
              <a:rPr lang="en-US" dirty="0" err="1" smtClean="0"/>
              <a:t>param</a:t>
            </a:r>
            <a:r>
              <a:rPr lang="en-US" dirty="0" smtClean="0"/>
              <a:t> {</a:t>
            </a:r>
            <a:r>
              <a:rPr lang="en-US" dirty="0" err="1" smtClean="0"/>
              <a:t>org.example.basic.SampleTransaction</a:t>
            </a:r>
            <a:r>
              <a:rPr lang="en-US" dirty="0" smtClean="0"/>
              <a:t>} </a:t>
            </a:r>
            <a:r>
              <a:rPr lang="en-US" dirty="0" err="1" smtClean="0"/>
              <a:t>tx</a:t>
            </a:r>
            <a:r>
              <a:rPr lang="en-US" dirty="0" smtClean="0"/>
              <a:t> The sample transaction instance.</a:t>
            </a:r>
          </a:p>
          <a:p>
            <a:pPr>
              <a:buNone/>
            </a:pPr>
            <a:r>
              <a:rPr lang="en-US" dirty="0" smtClean="0"/>
              <a:t> * @transaction</a:t>
            </a:r>
          </a:p>
          <a:p>
            <a:pPr>
              <a:buNone/>
            </a:pPr>
            <a:r>
              <a:rPr lang="en-US" dirty="0" smtClean="0"/>
              <a:t> */</a:t>
            </a:r>
          </a:p>
          <a:p>
            <a:pPr>
              <a:buNone/>
            </a:pPr>
            <a:r>
              <a:rPr lang="en-US" dirty="0" err="1" smtClean="0"/>
              <a:t>async</a:t>
            </a:r>
            <a:r>
              <a:rPr lang="en-US" dirty="0" smtClean="0"/>
              <a:t> function </a:t>
            </a:r>
            <a:r>
              <a:rPr lang="en-US" dirty="0" err="1" smtClean="0"/>
              <a:t>sampleTransaction</a:t>
            </a:r>
            <a:r>
              <a:rPr lang="en-US" dirty="0" smtClean="0"/>
              <a:t>(</a:t>
            </a:r>
            <a:r>
              <a:rPr lang="en-US" dirty="0" err="1" smtClean="0"/>
              <a:t>tx</a:t>
            </a:r>
            <a:r>
              <a:rPr lang="en-US" dirty="0" smtClean="0"/>
              <a:t>) {</a:t>
            </a:r>
          </a:p>
          <a:p>
            <a:pPr>
              <a:buNone/>
            </a:pPr>
            <a:r>
              <a:rPr lang="en-US" dirty="0" smtClean="0"/>
              <a:t>    // Update the value in the asset.</a:t>
            </a:r>
          </a:p>
          <a:p>
            <a:pPr>
              <a:buNone/>
            </a:pPr>
            <a:r>
              <a:rPr lang="en-US" dirty="0" smtClean="0"/>
              <a:t>    let asset = </a:t>
            </a:r>
            <a:r>
              <a:rPr lang="en-US" dirty="0" err="1" smtClean="0"/>
              <a:t>tx.asset</a:t>
            </a:r>
            <a:r>
              <a:rPr lang="en-US" dirty="0" smtClean="0"/>
              <a:t>;</a:t>
            </a:r>
          </a:p>
          <a:p>
            <a:pPr>
              <a:buNone/>
            </a:pPr>
            <a:r>
              <a:rPr lang="en-US" dirty="0" smtClean="0"/>
              <a:t>    </a:t>
            </a:r>
            <a:r>
              <a:rPr lang="en-US" dirty="0" err="1" smtClean="0"/>
              <a:t>asset.value</a:t>
            </a:r>
            <a:r>
              <a:rPr lang="en-US" dirty="0" smtClean="0"/>
              <a:t> = </a:t>
            </a:r>
            <a:r>
              <a:rPr lang="en-US" dirty="0" err="1" smtClean="0"/>
              <a:t>tx.newValue</a:t>
            </a:r>
            <a:r>
              <a:rPr lang="en-US" dirty="0" smtClean="0"/>
              <a:t>;</a:t>
            </a:r>
          </a:p>
          <a:p>
            <a:pPr>
              <a:buNone/>
            </a:pPr>
            <a:r>
              <a:rPr lang="en-US" dirty="0" smtClean="0"/>
              <a:t>    // Get the asset registry that stores the assets. Note that</a:t>
            </a:r>
          </a:p>
          <a:p>
            <a:pPr>
              <a:buNone/>
            </a:pPr>
            <a:r>
              <a:rPr lang="en-US" dirty="0" smtClean="0"/>
              <a:t>    // </a:t>
            </a:r>
            <a:r>
              <a:rPr lang="en-US" dirty="0" err="1" smtClean="0"/>
              <a:t>getAssetRegistry</a:t>
            </a:r>
            <a:r>
              <a:rPr lang="en-US" dirty="0" smtClean="0"/>
              <a:t>() returns a promise, so we have to await for it.</a:t>
            </a:r>
          </a:p>
          <a:p>
            <a:pPr>
              <a:buNone/>
            </a:pPr>
            <a:r>
              <a:rPr lang="en-US" dirty="0" smtClean="0"/>
              <a:t>    let </a:t>
            </a:r>
            <a:r>
              <a:rPr lang="en-US" dirty="0" err="1" smtClean="0"/>
              <a:t>assetRegistry</a:t>
            </a:r>
            <a:r>
              <a:rPr lang="en-US" dirty="0" smtClean="0"/>
              <a:t> = await </a:t>
            </a:r>
            <a:r>
              <a:rPr lang="en-US" dirty="0" err="1" smtClean="0"/>
              <a:t>getAssetRegistry</a:t>
            </a:r>
            <a:r>
              <a:rPr lang="en-US" dirty="0" smtClean="0"/>
              <a:t>('</a:t>
            </a:r>
            <a:r>
              <a:rPr lang="en-US" dirty="0" err="1" smtClean="0"/>
              <a:t>org.example.basic.SampleAsset</a:t>
            </a:r>
            <a:r>
              <a:rPr lang="en-US" dirty="0" smtClean="0"/>
              <a:t>');</a:t>
            </a:r>
          </a:p>
          <a:p>
            <a:pPr>
              <a:buNone/>
            </a:pPr>
            <a:endParaRPr lang="en-US" dirty="0" smtClean="0"/>
          </a:p>
          <a:p>
            <a:pPr>
              <a:buNone/>
            </a:pPr>
            <a:r>
              <a:rPr lang="en-US" dirty="0" smtClean="0"/>
              <a:t>    // Update the asset in the asset registry. Again, note</a:t>
            </a:r>
          </a:p>
          <a:p>
            <a:pPr>
              <a:buNone/>
            </a:pPr>
            <a:r>
              <a:rPr lang="en-US" dirty="0" smtClean="0"/>
              <a:t>    // that update() returns a promise, so </a:t>
            </a:r>
            <a:r>
              <a:rPr lang="en-US" dirty="0" smtClean="0"/>
              <a:t>we </a:t>
            </a:r>
            <a:r>
              <a:rPr lang="en-US" dirty="0" smtClean="0"/>
              <a:t>have to return</a:t>
            </a:r>
          </a:p>
          <a:p>
            <a:pPr>
              <a:buNone/>
            </a:pPr>
            <a:r>
              <a:rPr lang="en-US" dirty="0" smtClean="0"/>
              <a:t>    // the promise so that Composer waits for it to be resolved.</a:t>
            </a:r>
          </a:p>
          <a:p>
            <a:pPr>
              <a:buNone/>
            </a:pPr>
            <a:r>
              <a:rPr lang="en-US" dirty="0" smtClean="0"/>
              <a:t>    await </a:t>
            </a:r>
            <a:r>
              <a:rPr lang="en-US" dirty="0" err="1" smtClean="0"/>
              <a:t>assetRegistry.update</a:t>
            </a:r>
            <a:r>
              <a:rPr lang="en-US" dirty="0" smtClean="0"/>
              <a:t>(asset);</a:t>
            </a:r>
          </a:p>
          <a:p>
            <a:pPr>
              <a:buNone/>
            </a:pPr>
            <a:r>
              <a:rPr lang="en-US" dirty="0" smtClean="0"/>
              <a: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92500" lnSpcReduction="20000"/>
          </a:bodyPr>
          <a:lstStyle/>
          <a:p>
            <a:r>
              <a:rPr lang="en-US" b="1" dirty="0" smtClean="0"/>
              <a:t>Calling Hyperledger Fabric APIs in transaction processor functions – </a:t>
            </a:r>
          </a:p>
          <a:p>
            <a:r>
              <a:rPr lang="en-US" dirty="0" smtClean="0"/>
              <a:t>To call the Hyperledger Fabric API in a transaction processor function, the function </a:t>
            </a:r>
            <a:r>
              <a:rPr lang="en-US" b="1" dirty="0" err="1" smtClean="0"/>
              <a:t>getNativeAPI</a:t>
            </a:r>
            <a:r>
              <a:rPr lang="en-US" dirty="0" smtClean="0"/>
              <a:t> must be called, followed by a function from the Hyperledger Fabric API. Using the Hyperledger Fabric API gives you access to functionality which is not available in the Hyperledger Composer API.</a:t>
            </a:r>
          </a:p>
          <a:p>
            <a:r>
              <a:rPr lang="en-US" b="1" dirty="0" smtClean="0"/>
              <a:t>IMPORTANT: Using the Hyperledger Fabric API such as </a:t>
            </a:r>
            <a:r>
              <a:rPr lang="en-US" b="1" dirty="0" err="1" smtClean="0"/>
              <a:t>getState</a:t>
            </a:r>
            <a:r>
              <a:rPr lang="en-US" b="1" dirty="0" smtClean="0"/>
              <a:t>, </a:t>
            </a:r>
            <a:r>
              <a:rPr lang="en-US" b="1" dirty="0" err="1" smtClean="0"/>
              <a:t>putState</a:t>
            </a:r>
            <a:r>
              <a:rPr lang="en-US" b="1" dirty="0" smtClean="0"/>
              <a:t>, </a:t>
            </a:r>
            <a:r>
              <a:rPr lang="en-US" b="1" dirty="0" err="1" smtClean="0"/>
              <a:t>deleteState</a:t>
            </a:r>
            <a:r>
              <a:rPr lang="en-US" b="1" dirty="0" smtClean="0"/>
              <a:t>, </a:t>
            </a:r>
            <a:r>
              <a:rPr lang="en-US" b="1" dirty="0" err="1" smtClean="0"/>
              <a:t>getStateByPartialCompositeKey</a:t>
            </a:r>
            <a:r>
              <a:rPr lang="en-US" b="1" dirty="0" smtClean="0"/>
              <a:t>, </a:t>
            </a:r>
            <a:r>
              <a:rPr lang="en-US" b="1" dirty="0" err="1" smtClean="0"/>
              <a:t>getQueryResult</a:t>
            </a:r>
            <a:r>
              <a:rPr lang="en-US" b="1" dirty="0" smtClean="0"/>
              <a:t> functions will bypass the Hyperledger Composer access control rules (ACLs).</a:t>
            </a:r>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a:bodyPr>
          <a:lstStyle/>
          <a:p>
            <a:r>
              <a:rPr lang="en-US" dirty="0" smtClean="0"/>
              <a:t>In the example below, the Hyperledger Fabric API function </a:t>
            </a:r>
            <a:r>
              <a:rPr lang="en-US" b="1" dirty="0" err="1" smtClean="0"/>
              <a:t>getHistoryForKey</a:t>
            </a:r>
            <a:r>
              <a:rPr lang="en-US" dirty="0" smtClean="0"/>
              <a:t> is called, which returns the history of a specified asset as an </a:t>
            </a:r>
            <a:r>
              <a:rPr lang="en-US" dirty="0" err="1" smtClean="0"/>
              <a:t>iterator</a:t>
            </a:r>
            <a:r>
              <a:rPr lang="en-US" dirty="0" smtClean="0"/>
              <a:t>. The transaction processor function then stores the returned data in an array.</a:t>
            </a:r>
          </a:p>
          <a:p>
            <a:r>
              <a:rPr lang="en-US" dirty="0" smtClean="0"/>
              <a:t>For more information on the Hyperledger Fabric APIs you can call in a transaction processor function, see the </a:t>
            </a:r>
            <a:r>
              <a:rPr lang="en-US" dirty="0" smtClean="0">
                <a:hlinkClick r:id="rId2"/>
              </a:rPr>
              <a:t>Hyperledger Fabric API documentation</a:t>
            </a:r>
            <a:r>
              <a:rPr lang="en-US" dirty="0" smtClean="0"/>
              <a:t>.</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40000" lnSpcReduction="20000"/>
          </a:bodyPr>
          <a:lstStyle/>
          <a:p>
            <a:pPr>
              <a:buNone/>
            </a:pPr>
            <a:r>
              <a:rPr lang="en-US" dirty="0" err="1" smtClean="0"/>
              <a:t>async</a:t>
            </a:r>
            <a:r>
              <a:rPr lang="en-US" dirty="0" smtClean="0"/>
              <a:t> function </a:t>
            </a:r>
            <a:r>
              <a:rPr lang="en-US" dirty="0" err="1" smtClean="0"/>
              <a:t>simpleNativeHistoryTransaction</a:t>
            </a:r>
            <a:r>
              <a:rPr lang="en-US" dirty="0" smtClean="0"/>
              <a:t> (transaction) {</a:t>
            </a:r>
          </a:p>
          <a:p>
            <a:pPr>
              <a:buNone/>
            </a:pPr>
            <a:r>
              <a:rPr lang="en-US" dirty="0" smtClean="0"/>
              <a:t>    const id = </a:t>
            </a:r>
            <a:r>
              <a:rPr lang="en-US" dirty="0" err="1" smtClean="0"/>
              <a:t>transaction.assetId</a:t>
            </a:r>
            <a:r>
              <a:rPr lang="en-US" dirty="0" smtClean="0"/>
              <a:t>;</a:t>
            </a:r>
          </a:p>
          <a:p>
            <a:pPr>
              <a:buNone/>
            </a:pPr>
            <a:r>
              <a:rPr lang="en-US" dirty="0" smtClean="0"/>
              <a:t>    const </a:t>
            </a:r>
            <a:r>
              <a:rPr lang="en-US" dirty="0" err="1" smtClean="0"/>
              <a:t>nativeSupport</a:t>
            </a:r>
            <a:r>
              <a:rPr lang="en-US" dirty="0" smtClean="0"/>
              <a:t> = </a:t>
            </a:r>
            <a:r>
              <a:rPr lang="en-US" dirty="0" err="1" smtClean="0"/>
              <a:t>transaction.nativeSupport</a:t>
            </a:r>
            <a:r>
              <a:rPr lang="en-US" dirty="0" smtClean="0"/>
              <a:t>;</a:t>
            </a:r>
          </a:p>
          <a:p>
            <a:pPr>
              <a:buNone/>
            </a:pPr>
            <a:endParaRPr lang="en-US" dirty="0" smtClean="0"/>
          </a:p>
          <a:p>
            <a:pPr>
              <a:buNone/>
            </a:pPr>
            <a:r>
              <a:rPr lang="en-US" dirty="0" smtClean="0"/>
              <a:t>    const </a:t>
            </a:r>
            <a:r>
              <a:rPr lang="en-US" dirty="0" err="1" smtClean="0"/>
              <a:t>nativeKey</a:t>
            </a:r>
            <a:r>
              <a:rPr lang="en-US" dirty="0" smtClean="0"/>
              <a:t> = </a:t>
            </a:r>
            <a:r>
              <a:rPr lang="en-US" dirty="0" err="1" smtClean="0"/>
              <a:t>getNativeAPI</a:t>
            </a:r>
            <a:r>
              <a:rPr lang="en-US" dirty="0" smtClean="0"/>
              <a:t>().</a:t>
            </a:r>
            <a:r>
              <a:rPr lang="en-US" dirty="0" err="1" smtClean="0"/>
              <a:t>createCompositeKey</a:t>
            </a:r>
            <a:r>
              <a:rPr lang="en-US" dirty="0" smtClean="0"/>
              <a:t>('</a:t>
            </a:r>
            <a:r>
              <a:rPr lang="en-US" dirty="0" err="1" smtClean="0"/>
              <a:t>Asset:systest.transactions.SimpleStringAsset</a:t>
            </a:r>
            <a:r>
              <a:rPr lang="en-US" dirty="0" smtClean="0"/>
              <a:t>', [id]);</a:t>
            </a:r>
          </a:p>
          <a:p>
            <a:pPr>
              <a:buNone/>
            </a:pPr>
            <a:r>
              <a:rPr lang="en-US" dirty="0" smtClean="0"/>
              <a:t>    const </a:t>
            </a:r>
            <a:r>
              <a:rPr lang="en-US" dirty="0" err="1" smtClean="0"/>
              <a:t>iterator</a:t>
            </a:r>
            <a:r>
              <a:rPr lang="en-US" dirty="0" smtClean="0"/>
              <a:t> = await </a:t>
            </a:r>
            <a:r>
              <a:rPr lang="en-US" dirty="0" err="1" smtClean="0"/>
              <a:t>getNativeAPI</a:t>
            </a:r>
            <a:r>
              <a:rPr lang="en-US" dirty="0" smtClean="0"/>
              <a:t>().</a:t>
            </a:r>
            <a:r>
              <a:rPr lang="en-US" dirty="0" err="1" smtClean="0"/>
              <a:t>getHistoryForKey</a:t>
            </a:r>
            <a:r>
              <a:rPr lang="en-US" dirty="0" smtClean="0"/>
              <a:t>(</a:t>
            </a:r>
            <a:r>
              <a:rPr lang="en-US" dirty="0" err="1" smtClean="0"/>
              <a:t>nativeKey</a:t>
            </a:r>
            <a:r>
              <a:rPr lang="en-US" dirty="0" smtClean="0"/>
              <a:t>);</a:t>
            </a:r>
          </a:p>
          <a:p>
            <a:pPr>
              <a:buNone/>
            </a:pPr>
            <a:r>
              <a:rPr lang="en-US" dirty="0" smtClean="0"/>
              <a:t>    let results = [];</a:t>
            </a:r>
          </a:p>
          <a:p>
            <a:pPr>
              <a:buNone/>
            </a:pPr>
            <a:r>
              <a:rPr lang="en-US" dirty="0" smtClean="0"/>
              <a:t>    let res = {done : false};</a:t>
            </a:r>
          </a:p>
          <a:p>
            <a:pPr>
              <a:buNone/>
            </a:pPr>
            <a:r>
              <a:rPr lang="en-US" dirty="0" smtClean="0"/>
              <a:t>    while (!</a:t>
            </a:r>
            <a:r>
              <a:rPr lang="en-US" dirty="0" err="1" smtClean="0"/>
              <a:t>res.done</a:t>
            </a:r>
            <a:r>
              <a:rPr lang="en-US" dirty="0" smtClean="0"/>
              <a:t>) {</a:t>
            </a:r>
          </a:p>
          <a:p>
            <a:pPr>
              <a:buNone/>
            </a:pPr>
            <a:r>
              <a:rPr lang="en-US" dirty="0" smtClean="0"/>
              <a:t>        res = await </a:t>
            </a:r>
            <a:r>
              <a:rPr lang="en-US" dirty="0" err="1" smtClean="0"/>
              <a:t>iterator.next</a:t>
            </a:r>
            <a:r>
              <a:rPr lang="en-US" dirty="0" smtClean="0"/>
              <a:t>();</a:t>
            </a:r>
          </a:p>
          <a:p>
            <a:pPr>
              <a:buNone/>
            </a:pPr>
            <a:endParaRPr lang="en-US" dirty="0" smtClean="0"/>
          </a:p>
          <a:p>
            <a:pPr>
              <a:buNone/>
            </a:pPr>
            <a:r>
              <a:rPr lang="en-US" dirty="0" smtClean="0"/>
              <a:t>        if (res &amp;&amp; </a:t>
            </a:r>
            <a:r>
              <a:rPr lang="en-US" dirty="0" err="1" smtClean="0"/>
              <a:t>res.value</a:t>
            </a:r>
            <a:r>
              <a:rPr lang="en-US" dirty="0" smtClean="0"/>
              <a:t> &amp;&amp; </a:t>
            </a:r>
            <a:r>
              <a:rPr lang="en-US" dirty="0" err="1" smtClean="0"/>
              <a:t>res.value.value</a:t>
            </a:r>
            <a:r>
              <a:rPr lang="en-US" dirty="0" smtClean="0"/>
              <a:t>) {</a:t>
            </a:r>
          </a:p>
          <a:p>
            <a:pPr>
              <a:buNone/>
            </a:pPr>
            <a:r>
              <a:rPr lang="en-US" dirty="0" smtClean="0"/>
              <a:t>            let </a:t>
            </a:r>
            <a:r>
              <a:rPr lang="en-US" dirty="0" err="1" smtClean="0"/>
              <a:t>val</a:t>
            </a:r>
            <a:r>
              <a:rPr lang="en-US" dirty="0" smtClean="0"/>
              <a:t> = </a:t>
            </a:r>
            <a:r>
              <a:rPr lang="en-US" dirty="0" err="1" smtClean="0"/>
              <a:t>res.value.value.toString</a:t>
            </a:r>
            <a:r>
              <a:rPr lang="en-US" dirty="0" smtClean="0"/>
              <a:t>('utf8');</a:t>
            </a:r>
          </a:p>
          <a:p>
            <a:pPr>
              <a:buNone/>
            </a:pPr>
            <a:r>
              <a:rPr lang="en-US" dirty="0" smtClean="0"/>
              <a:t>            if (</a:t>
            </a:r>
            <a:r>
              <a:rPr lang="en-US" dirty="0" err="1" smtClean="0"/>
              <a:t>val.length</a:t>
            </a:r>
            <a:r>
              <a:rPr lang="en-US" dirty="0" smtClean="0"/>
              <a:t> &gt; 0) {</a:t>
            </a:r>
          </a:p>
          <a:p>
            <a:pPr>
              <a:buNone/>
            </a:pPr>
            <a:r>
              <a:rPr lang="en-US" dirty="0" smtClean="0"/>
              <a:t>                </a:t>
            </a:r>
            <a:r>
              <a:rPr lang="en-US" dirty="0" err="1" smtClean="0"/>
              <a:t>results.push</a:t>
            </a:r>
            <a:r>
              <a:rPr lang="en-US" dirty="0" smtClean="0"/>
              <a:t>(</a:t>
            </a:r>
            <a:r>
              <a:rPr lang="en-US" dirty="0" err="1" smtClean="0"/>
              <a:t>JSON.parse</a:t>
            </a:r>
            <a:r>
              <a:rPr lang="en-US" dirty="0" smtClean="0"/>
              <a:t>(</a:t>
            </a:r>
            <a:r>
              <a:rPr lang="en-US" dirty="0" err="1" smtClean="0"/>
              <a:t>val</a:t>
            </a:r>
            <a:r>
              <a:rPr lang="en-US" dirty="0" smtClean="0"/>
              <a:t>));</a:t>
            </a:r>
          </a:p>
          <a:p>
            <a:pPr>
              <a:buNone/>
            </a:pPr>
            <a:r>
              <a:rPr lang="en-US" dirty="0" smtClean="0"/>
              <a:t>            }</a:t>
            </a:r>
          </a:p>
          <a:p>
            <a:pPr>
              <a:buNone/>
            </a:pPr>
            <a:r>
              <a:rPr lang="en-US" dirty="0" smtClean="0"/>
              <a:t>        }</a:t>
            </a:r>
          </a:p>
          <a:p>
            <a:pPr>
              <a:buNone/>
            </a:pPr>
            <a:r>
              <a:rPr lang="en-US" dirty="0" smtClean="0"/>
              <a:t>        if (res &amp;&amp; </a:t>
            </a:r>
            <a:r>
              <a:rPr lang="en-US" dirty="0" err="1" smtClean="0"/>
              <a:t>res.done</a:t>
            </a:r>
            <a:r>
              <a:rPr lang="en-US" dirty="0" smtClean="0"/>
              <a:t>) {</a:t>
            </a:r>
          </a:p>
          <a:p>
            <a:pPr>
              <a:buNone/>
            </a:pPr>
            <a:r>
              <a:rPr lang="en-US" dirty="0" smtClean="0"/>
              <a:t>            try {</a:t>
            </a:r>
          </a:p>
          <a:p>
            <a:pPr>
              <a:buNone/>
            </a:pPr>
            <a:r>
              <a:rPr lang="en-US" dirty="0" smtClean="0"/>
              <a:t>                </a:t>
            </a:r>
            <a:r>
              <a:rPr lang="en-US" dirty="0" err="1" smtClean="0"/>
              <a:t>iterator.close</a:t>
            </a:r>
            <a:r>
              <a:rPr lang="en-US" dirty="0" smtClean="0"/>
              <a:t>();</a:t>
            </a:r>
          </a:p>
          <a:p>
            <a:pPr>
              <a:buNone/>
            </a:pPr>
            <a:r>
              <a:rPr lang="en-US" dirty="0" smtClean="0"/>
              <a:t>            }</a:t>
            </a:r>
          </a:p>
          <a:p>
            <a:pPr>
              <a:buNone/>
            </a:pPr>
            <a:r>
              <a:rPr lang="en-US" dirty="0" smtClean="0"/>
              <a:t>            catch (err) {</a:t>
            </a:r>
          </a:p>
          <a:p>
            <a:pPr>
              <a:buNone/>
            </a:pPr>
            <a:r>
              <a:rPr lang="en-US" dirty="0" smtClean="0"/>
              <a:t>            }</a:t>
            </a:r>
          </a:p>
          <a:p>
            <a:pPr>
              <a:buNone/>
            </a:pPr>
            <a:r>
              <a:rPr lang="en-US" dirty="0" smtClean="0"/>
              <a:t>        }</a:t>
            </a:r>
          </a:p>
          <a:p>
            <a:pPr>
              <a:buNone/>
            </a:pPr>
            <a:r>
              <a:rPr lang="en-US" dirty="0" smtClean="0"/>
              <a:t>    }</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85000" lnSpcReduction="20000"/>
          </a:bodyPr>
          <a:lstStyle/>
          <a:p>
            <a:r>
              <a:rPr lang="en-US" b="1" dirty="0" smtClean="0"/>
              <a:t>Returning data from transaction processor functions – </a:t>
            </a:r>
          </a:p>
          <a:p>
            <a:r>
              <a:rPr lang="en-US" dirty="0" smtClean="0"/>
              <a:t>Transaction processor functions can optionally return data to client applications. This can be useful for returning a receipt to the submitter of the transaction, or returning an asset modified by the transaction to avoid a separate lookup of the asset after the transaction has been committed. Data can also be returned to the client application via a transaction REST API for the business network, </a:t>
            </a:r>
            <a:r>
              <a:rPr lang="en-US" dirty="0" err="1" smtClean="0"/>
              <a:t>eg</a:t>
            </a:r>
            <a:r>
              <a:rPr lang="en-US" dirty="0" smtClean="0"/>
              <a:t> a POST method to return data (as described below) to the client application.</a:t>
            </a:r>
          </a:p>
          <a:p>
            <a:r>
              <a:rPr lang="en-US" dirty="0" smtClean="0"/>
              <a:t>The return data for a transaction processor function must be a valid type, either a primitive type (String, Integer, Long, etc.), or a type </a:t>
            </a:r>
            <a:r>
              <a:rPr lang="en-US" dirty="0" err="1" smtClean="0"/>
              <a:t>modelled</a:t>
            </a:r>
            <a:r>
              <a:rPr lang="en-US" dirty="0" smtClean="0"/>
              <a:t> using the Composer </a:t>
            </a:r>
            <a:r>
              <a:rPr lang="en-US" dirty="0" err="1" smtClean="0"/>
              <a:t>modelling</a:t>
            </a:r>
            <a:r>
              <a:rPr lang="en-US" dirty="0" smtClean="0"/>
              <a:t> language - a concept, asset, participant, transaction, event or enumeration.</a:t>
            </a:r>
            <a:endParaRPr lang="en-US" b="1"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a:bodyPr>
          <a:lstStyle/>
          <a:p>
            <a:r>
              <a:rPr lang="en-US" dirty="0" smtClean="0"/>
              <a:t>The type of the return data must also be specified on the model for the transaction using the </a:t>
            </a:r>
            <a:r>
              <a:rPr lang="en-US" b="1" dirty="0" smtClean="0"/>
              <a:t>@returns(Type)decorator</a:t>
            </a:r>
            <a:r>
              <a:rPr lang="en-US" dirty="0" smtClean="0"/>
              <a:t>, and the return data must be the last thing returned by the transaction processor function. If you have multiple transaction processor functions for a single transaction, only one of those transaction processor functions can return data. If the return data is missing, or is of the wrong type, then the transaction will fail and will be rejected.</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55000" lnSpcReduction="20000"/>
          </a:bodyPr>
          <a:lstStyle/>
          <a:p>
            <a:r>
              <a:rPr lang="en-US" b="1" dirty="0" smtClean="0"/>
              <a:t>Returning a primitive type from a transaction processor function – </a:t>
            </a:r>
          </a:p>
          <a:p>
            <a:r>
              <a:rPr lang="en-US" dirty="0" smtClean="0"/>
              <a:t>Here is an example of a transaction processor function that returns a String to a client application.</a:t>
            </a:r>
          </a:p>
          <a:p>
            <a:r>
              <a:rPr lang="en-US" b="1" dirty="0" smtClean="0"/>
              <a:t>Model file: - </a:t>
            </a:r>
          </a:p>
          <a:p>
            <a:pPr>
              <a:buNone/>
            </a:pPr>
            <a:r>
              <a:rPr lang="fr-FR" dirty="0" err="1" smtClean="0"/>
              <a:t>namespace</a:t>
            </a:r>
            <a:r>
              <a:rPr lang="fr-FR" dirty="0" smtClean="0"/>
              <a:t> </a:t>
            </a:r>
            <a:r>
              <a:rPr lang="fr-FR" dirty="0" err="1" smtClean="0"/>
              <a:t>org.sample</a:t>
            </a:r>
            <a:endParaRPr lang="fr-FR" dirty="0" smtClean="0"/>
          </a:p>
          <a:p>
            <a:pPr>
              <a:buNone/>
            </a:pPr>
            <a:endParaRPr lang="fr-FR" dirty="0" smtClean="0"/>
          </a:p>
          <a:p>
            <a:pPr>
              <a:buNone/>
            </a:pPr>
            <a:r>
              <a:rPr lang="fr-FR" dirty="0" smtClean="0"/>
              <a:t>@</a:t>
            </a:r>
            <a:r>
              <a:rPr lang="fr-FR" dirty="0" err="1" smtClean="0"/>
              <a:t>returns</a:t>
            </a:r>
            <a:r>
              <a:rPr lang="fr-FR" dirty="0" smtClean="0"/>
              <a:t>(String)</a:t>
            </a:r>
          </a:p>
          <a:p>
            <a:pPr>
              <a:buNone/>
            </a:pPr>
            <a:r>
              <a:rPr lang="fr-FR" dirty="0" smtClean="0"/>
              <a:t>transaction </a:t>
            </a:r>
            <a:r>
              <a:rPr lang="fr-FR" dirty="0" err="1" smtClean="0"/>
              <a:t>MyTransaction</a:t>
            </a:r>
            <a:r>
              <a:rPr lang="fr-FR" dirty="0" smtClean="0"/>
              <a:t> {</a:t>
            </a:r>
          </a:p>
          <a:p>
            <a:pPr>
              <a:buNone/>
            </a:pPr>
            <a:endParaRPr lang="fr-FR" dirty="0" smtClean="0"/>
          </a:p>
          <a:p>
            <a:pPr>
              <a:buNone/>
            </a:pPr>
            <a:r>
              <a:rPr lang="fr-FR" dirty="0" smtClean="0"/>
              <a:t>}</a:t>
            </a:r>
            <a:endParaRPr lang="en-US" dirty="0" smtClean="0"/>
          </a:p>
          <a:p>
            <a:r>
              <a:rPr lang="en-US" b="1" dirty="0" smtClean="0"/>
              <a:t>Transaction processor function: - </a:t>
            </a:r>
          </a:p>
          <a:p>
            <a:pPr>
              <a:buNone/>
            </a:pPr>
            <a:r>
              <a:rPr lang="en-US" dirty="0" smtClean="0"/>
              <a:t>/**</a:t>
            </a:r>
          </a:p>
          <a:p>
            <a:pPr>
              <a:buNone/>
            </a:pPr>
            <a:r>
              <a:rPr lang="en-US" dirty="0" smtClean="0"/>
              <a:t> * Handle a transaction that returns a string.</a:t>
            </a:r>
          </a:p>
          <a:p>
            <a:pPr>
              <a:buNone/>
            </a:pPr>
            <a:r>
              <a:rPr lang="en-US" dirty="0" smtClean="0"/>
              <a:t> * @</a:t>
            </a:r>
            <a:r>
              <a:rPr lang="en-US" dirty="0" err="1" smtClean="0"/>
              <a:t>param</a:t>
            </a:r>
            <a:r>
              <a:rPr lang="en-US" dirty="0" smtClean="0"/>
              <a:t> {</a:t>
            </a:r>
            <a:r>
              <a:rPr lang="en-US" dirty="0" err="1" smtClean="0"/>
              <a:t>org.sample.MyTransaction</a:t>
            </a:r>
            <a:r>
              <a:rPr lang="en-US" dirty="0" smtClean="0"/>
              <a:t>} transaction The transaction.</a:t>
            </a:r>
          </a:p>
          <a:p>
            <a:pPr>
              <a:buNone/>
            </a:pPr>
            <a:r>
              <a:rPr lang="en-US" dirty="0" smtClean="0"/>
              <a:t> * @returns [string](https://developer.mozilla.org/en-US/docs/Web/JavaScript/Reference/Global_Objects/string) The string.</a:t>
            </a:r>
          </a:p>
          <a:p>
            <a:pPr>
              <a:buNone/>
            </a:pPr>
            <a:r>
              <a:rPr lang="en-US" dirty="0" smtClean="0"/>
              <a:t> * @transaction</a:t>
            </a:r>
          </a:p>
          <a:p>
            <a:pPr>
              <a:buNone/>
            </a:pPr>
            <a:r>
              <a:rPr lang="en-US" dirty="0" smtClean="0"/>
              <a:t> */</a:t>
            </a:r>
          </a:p>
          <a:p>
            <a:pPr>
              <a:buNone/>
            </a:pPr>
            <a:r>
              <a:rPr lang="en-US" dirty="0" err="1" smtClean="0"/>
              <a:t>async</a:t>
            </a:r>
            <a:r>
              <a:rPr lang="en-US" dirty="0" smtClean="0"/>
              <a:t> function </a:t>
            </a:r>
            <a:r>
              <a:rPr lang="en-US" dirty="0" err="1" smtClean="0"/>
              <a:t>myTransaction</a:t>
            </a:r>
            <a:r>
              <a:rPr lang="en-US" dirty="0" smtClean="0"/>
              <a:t>(transaction) {</a:t>
            </a:r>
          </a:p>
          <a:p>
            <a:pPr>
              <a:buNone/>
            </a:pPr>
            <a:r>
              <a:rPr lang="en-US" dirty="0" smtClean="0"/>
              <a:t>    return 'hello world!';</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77500" lnSpcReduction="20000"/>
          </a:bodyPr>
          <a:lstStyle/>
          <a:p>
            <a:r>
              <a:rPr lang="en-US" b="1" dirty="0" smtClean="0"/>
              <a:t>Client application:- We can access the returned data in client app as follows - </a:t>
            </a:r>
          </a:p>
          <a:p>
            <a:pPr>
              <a:buNone/>
            </a:pPr>
            <a:r>
              <a:rPr lang="en-US" dirty="0" smtClean="0"/>
              <a:t>const </a:t>
            </a:r>
            <a:r>
              <a:rPr lang="en-US" dirty="0" err="1" smtClean="0"/>
              <a:t>bnc</a:t>
            </a:r>
            <a:r>
              <a:rPr lang="en-US" dirty="0" smtClean="0"/>
              <a:t> = new </a:t>
            </a:r>
            <a:r>
              <a:rPr lang="en-US" dirty="0" err="1" smtClean="0"/>
              <a:t>BusinessNetworkConnection</a:t>
            </a:r>
            <a:r>
              <a:rPr lang="en-US" dirty="0" smtClean="0"/>
              <a:t>();</a:t>
            </a:r>
          </a:p>
          <a:p>
            <a:pPr>
              <a:buNone/>
            </a:pPr>
            <a:r>
              <a:rPr lang="en-IN" dirty="0" smtClean="0"/>
              <a:t>//(</a:t>
            </a:r>
            <a:r>
              <a:rPr lang="en-US" dirty="0" smtClean="0"/>
              <a:t>Use </a:t>
            </a:r>
            <a:r>
              <a:rPr lang="en-US" dirty="0" err="1" smtClean="0"/>
              <a:t>BusinessNetworkConnection</a:t>
            </a:r>
            <a:r>
              <a:rPr lang="en-US" dirty="0" smtClean="0"/>
              <a:t> </a:t>
            </a:r>
            <a:r>
              <a:rPr lang="en-US" dirty="0" smtClean="0"/>
              <a:t>class </a:t>
            </a:r>
            <a:r>
              <a:rPr lang="en-US" dirty="0" smtClean="0"/>
              <a:t>to connect to and then interact with a deployed </a:t>
            </a:r>
            <a:r>
              <a:rPr lang="en-US" dirty="0" err="1" smtClean="0"/>
              <a:t>BusinessNetworkDefinition</a:t>
            </a:r>
            <a:r>
              <a:rPr lang="en-US" dirty="0" smtClean="0"/>
              <a:t>.</a:t>
            </a:r>
            <a:r>
              <a:rPr lang="en-IN" dirty="0" smtClean="0"/>
              <a:t>)</a:t>
            </a:r>
            <a:endParaRPr lang="en-US" dirty="0" smtClean="0"/>
          </a:p>
          <a:p>
            <a:pPr>
              <a:buNone/>
            </a:pPr>
            <a:r>
              <a:rPr lang="en-US" dirty="0" smtClean="0"/>
              <a:t>await </a:t>
            </a:r>
            <a:r>
              <a:rPr lang="en-US" dirty="0" err="1" smtClean="0"/>
              <a:t>bnc.connect</a:t>
            </a:r>
            <a:r>
              <a:rPr lang="en-US" dirty="0" smtClean="0"/>
              <a:t>('</a:t>
            </a:r>
            <a:r>
              <a:rPr lang="en-US" dirty="0" err="1" smtClean="0"/>
              <a:t>admin@sample</a:t>
            </a:r>
            <a:r>
              <a:rPr lang="en-US" dirty="0" smtClean="0"/>
              <a:t>-network</a:t>
            </a:r>
            <a:r>
              <a:rPr lang="en-US" dirty="0" smtClean="0"/>
              <a:t>');</a:t>
            </a:r>
          </a:p>
          <a:p>
            <a:pPr>
              <a:buNone/>
            </a:pPr>
            <a:r>
              <a:rPr lang="en-IN" dirty="0" smtClean="0"/>
              <a:t>//</a:t>
            </a:r>
            <a:r>
              <a:rPr lang="en-US" dirty="0" smtClean="0"/>
              <a:t> connect('</a:t>
            </a:r>
            <a:r>
              <a:rPr lang="en-US" dirty="0" err="1" smtClean="0"/>
              <a:t>cardName</a:t>
            </a:r>
            <a:r>
              <a:rPr lang="en-US" dirty="0" smtClean="0"/>
              <a:t>')</a:t>
            </a:r>
            <a:endParaRPr lang="en-US" dirty="0" smtClean="0"/>
          </a:p>
          <a:p>
            <a:pPr>
              <a:buNone/>
            </a:pPr>
            <a:r>
              <a:rPr lang="en-US" dirty="0" smtClean="0"/>
              <a:t>const factory = </a:t>
            </a:r>
            <a:r>
              <a:rPr lang="en-US" dirty="0" err="1" smtClean="0"/>
              <a:t>bnc.getBusinessNetwork</a:t>
            </a:r>
            <a:r>
              <a:rPr lang="en-US" dirty="0" smtClean="0"/>
              <a:t>().</a:t>
            </a:r>
            <a:r>
              <a:rPr lang="en-US" dirty="0" err="1" smtClean="0"/>
              <a:t>getFactory</a:t>
            </a:r>
            <a:r>
              <a:rPr lang="en-US" dirty="0" smtClean="0"/>
              <a:t>();</a:t>
            </a:r>
          </a:p>
          <a:p>
            <a:pPr>
              <a:buNone/>
            </a:pPr>
            <a:r>
              <a:rPr lang="en-IN" dirty="0" smtClean="0"/>
              <a:t>//(</a:t>
            </a:r>
            <a:r>
              <a:rPr lang="en-US" dirty="0" smtClean="0"/>
              <a:t>Use the Factory (Runtime API)</a:t>
            </a:r>
            <a:r>
              <a:rPr lang="en-US" dirty="0" smtClean="0"/>
              <a:t>to </a:t>
            </a:r>
            <a:r>
              <a:rPr lang="en-US" dirty="0" smtClean="0"/>
              <a:t>create instances of Resource: transactions, participants and assets.</a:t>
            </a:r>
            <a:r>
              <a:rPr lang="en-IN" dirty="0" smtClean="0"/>
              <a:t>)</a:t>
            </a:r>
            <a:endParaRPr lang="en-US" dirty="0" smtClean="0"/>
          </a:p>
          <a:p>
            <a:pPr>
              <a:buNone/>
            </a:pPr>
            <a:r>
              <a:rPr lang="en-US" dirty="0" smtClean="0"/>
              <a:t>const transaction = </a:t>
            </a:r>
            <a:r>
              <a:rPr lang="en-US" dirty="0" err="1" smtClean="0"/>
              <a:t>factory.newTransaction</a:t>
            </a:r>
            <a:r>
              <a:rPr lang="en-US" dirty="0" smtClean="0"/>
              <a:t>('</a:t>
            </a:r>
            <a:r>
              <a:rPr lang="en-US" dirty="0" err="1" smtClean="0"/>
              <a:t>org.sample</a:t>
            </a:r>
            <a:r>
              <a:rPr lang="en-US" dirty="0" smtClean="0"/>
              <a:t>', '</a:t>
            </a:r>
            <a:r>
              <a:rPr lang="en-US" dirty="0" err="1" smtClean="0"/>
              <a:t>MyTransaction</a:t>
            </a:r>
            <a:r>
              <a:rPr lang="en-US" dirty="0" smtClean="0"/>
              <a:t>');</a:t>
            </a:r>
          </a:p>
          <a:p>
            <a:pPr>
              <a:buNone/>
            </a:pPr>
            <a:r>
              <a:rPr lang="en-US" dirty="0" smtClean="0"/>
              <a:t>const string = await </a:t>
            </a:r>
            <a:r>
              <a:rPr lang="en-US" dirty="0" err="1" smtClean="0"/>
              <a:t>bnc.submitTransaction</a:t>
            </a:r>
            <a:r>
              <a:rPr lang="en-US" dirty="0" smtClean="0"/>
              <a:t>(transaction);</a:t>
            </a:r>
          </a:p>
          <a:p>
            <a:pPr>
              <a:buNone/>
            </a:pPr>
            <a:r>
              <a:rPr lang="en-US" dirty="0" smtClean="0"/>
              <a:t>console.log(`transaction returned $[string](</a:t>
            </a:r>
            <a:r>
              <a:rPr lang="en-US" dirty="0" smtClean="0">
                <a:hlinkClick r:id="rId2"/>
              </a:rPr>
              <a:t>https://developer.mozilla.org/en-US/docs/Web/JavaScript/Reference/Global_Objects/string)`</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62500" lnSpcReduction="20000"/>
          </a:bodyPr>
          <a:lstStyle/>
          <a:p>
            <a:r>
              <a:rPr lang="en-US" dirty="0" smtClean="0"/>
              <a:t>Here is an example of a transaction processor function that returns an array of integers to a client application.</a:t>
            </a:r>
          </a:p>
          <a:p>
            <a:r>
              <a:rPr lang="en-US" dirty="0" smtClean="0"/>
              <a:t>Model file:</a:t>
            </a:r>
          </a:p>
          <a:p>
            <a:pPr>
              <a:buNone/>
            </a:pPr>
            <a:r>
              <a:rPr lang="fr-FR" dirty="0" err="1" smtClean="0"/>
              <a:t>namespace</a:t>
            </a:r>
            <a:r>
              <a:rPr lang="fr-FR" dirty="0" smtClean="0"/>
              <a:t> </a:t>
            </a:r>
            <a:r>
              <a:rPr lang="fr-FR" dirty="0" err="1" smtClean="0"/>
              <a:t>org.sample</a:t>
            </a:r>
            <a:endParaRPr lang="fr-FR" dirty="0" smtClean="0"/>
          </a:p>
          <a:p>
            <a:pPr>
              <a:buNone/>
            </a:pPr>
            <a:endParaRPr lang="fr-FR" dirty="0" smtClean="0"/>
          </a:p>
          <a:p>
            <a:pPr>
              <a:buNone/>
            </a:pPr>
            <a:r>
              <a:rPr lang="fr-FR" dirty="0" smtClean="0"/>
              <a:t>@</a:t>
            </a:r>
            <a:r>
              <a:rPr lang="fr-FR" dirty="0" err="1" smtClean="0"/>
              <a:t>returns</a:t>
            </a:r>
            <a:r>
              <a:rPr lang="fr-FR" dirty="0" smtClean="0"/>
              <a:t>(</a:t>
            </a:r>
            <a:r>
              <a:rPr lang="fr-FR" dirty="0" err="1" smtClean="0"/>
              <a:t>Integer</a:t>
            </a:r>
            <a:r>
              <a:rPr lang="fr-FR" dirty="0" smtClean="0"/>
              <a:t>[])</a:t>
            </a:r>
          </a:p>
          <a:p>
            <a:pPr>
              <a:buNone/>
            </a:pPr>
            <a:r>
              <a:rPr lang="fr-FR" dirty="0" smtClean="0"/>
              <a:t>transaction </a:t>
            </a:r>
            <a:r>
              <a:rPr lang="fr-FR" dirty="0" err="1" smtClean="0"/>
              <a:t>MyTransaction</a:t>
            </a:r>
            <a:r>
              <a:rPr lang="fr-FR" dirty="0" smtClean="0"/>
              <a:t> {</a:t>
            </a:r>
          </a:p>
          <a:p>
            <a:pPr>
              <a:buNone/>
            </a:pPr>
            <a:endParaRPr lang="fr-FR" dirty="0" smtClean="0"/>
          </a:p>
          <a:p>
            <a:pPr>
              <a:buNone/>
            </a:pPr>
            <a:r>
              <a:rPr lang="fr-FR" dirty="0" smtClean="0"/>
              <a:t>}</a:t>
            </a:r>
          </a:p>
          <a:p>
            <a:pPr>
              <a:buNone/>
            </a:pPr>
            <a:r>
              <a:rPr lang="en-US" dirty="0" smtClean="0"/>
              <a:t>Transaction processor function:- </a:t>
            </a:r>
          </a:p>
          <a:p>
            <a:pPr>
              <a:buNone/>
            </a:pPr>
            <a:r>
              <a:rPr lang="en-US" dirty="0" smtClean="0"/>
              <a:t>/**</a:t>
            </a:r>
          </a:p>
          <a:p>
            <a:pPr>
              <a:buNone/>
            </a:pPr>
            <a:r>
              <a:rPr lang="en-US" dirty="0" smtClean="0"/>
              <a:t> * Handle a transaction that returns an array of integers.</a:t>
            </a:r>
          </a:p>
          <a:p>
            <a:pPr>
              <a:buNone/>
            </a:pPr>
            <a:r>
              <a:rPr lang="en-US" dirty="0" smtClean="0"/>
              <a:t> * @</a:t>
            </a:r>
            <a:r>
              <a:rPr lang="en-US" dirty="0" err="1" smtClean="0"/>
              <a:t>param</a:t>
            </a:r>
            <a:r>
              <a:rPr lang="en-US" dirty="0" smtClean="0"/>
              <a:t> {</a:t>
            </a:r>
            <a:r>
              <a:rPr lang="en-US" dirty="0" err="1" smtClean="0"/>
              <a:t>org.sample.MyTransaction</a:t>
            </a:r>
            <a:r>
              <a:rPr lang="en-US" dirty="0" smtClean="0"/>
              <a:t>} transaction The transaction.</a:t>
            </a:r>
          </a:p>
          <a:p>
            <a:pPr>
              <a:buNone/>
            </a:pPr>
            <a:r>
              <a:rPr lang="en-US" dirty="0" smtClean="0"/>
              <a:t> * @returns {number[]} The array of integers.</a:t>
            </a:r>
          </a:p>
          <a:p>
            <a:pPr>
              <a:buNone/>
            </a:pPr>
            <a:r>
              <a:rPr lang="en-US" dirty="0" smtClean="0"/>
              <a:t> * @transaction</a:t>
            </a:r>
          </a:p>
          <a:p>
            <a:pPr>
              <a:buNone/>
            </a:pPr>
            <a:r>
              <a:rPr lang="en-US" dirty="0" smtClean="0"/>
              <a:t> */</a:t>
            </a:r>
          </a:p>
          <a:p>
            <a:pPr>
              <a:buNone/>
            </a:pPr>
            <a:r>
              <a:rPr lang="en-US" dirty="0" err="1" smtClean="0"/>
              <a:t>async</a:t>
            </a:r>
            <a:r>
              <a:rPr lang="en-US" dirty="0" smtClean="0"/>
              <a:t> function </a:t>
            </a:r>
            <a:r>
              <a:rPr lang="en-US" dirty="0" err="1" smtClean="0"/>
              <a:t>myTransaction</a:t>
            </a:r>
            <a:r>
              <a:rPr lang="en-US" dirty="0" smtClean="0"/>
              <a:t>(transaction) {</a:t>
            </a:r>
          </a:p>
          <a:p>
            <a:pPr>
              <a:buNone/>
            </a:pPr>
            <a:r>
              <a:rPr lang="en-US" dirty="0" smtClean="0"/>
              <a:t>    return [1, 2, 3];</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92500" lnSpcReduction="20000"/>
          </a:bodyPr>
          <a:lstStyle/>
          <a:p>
            <a:r>
              <a:rPr lang="en-US" dirty="0" smtClean="0"/>
              <a:t>Client application:- </a:t>
            </a:r>
          </a:p>
          <a:p>
            <a:pPr>
              <a:buNone/>
            </a:pPr>
            <a:r>
              <a:rPr lang="en-US" dirty="0" smtClean="0"/>
              <a:t>const </a:t>
            </a:r>
            <a:r>
              <a:rPr lang="en-US" dirty="0" err="1" smtClean="0"/>
              <a:t>bnc</a:t>
            </a:r>
            <a:r>
              <a:rPr lang="en-US" dirty="0" smtClean="0"/>
              <a:t> = new </a:t>
            </a:r>
            <a:r>
              <a:rPr lang="en-US" dirty="0" err="1" smtClean="0"/>
              <a:t>BusinessNetworkConnection</a:t>
            </a:r>
            <a:r>
              <a:rPr lang="en-US" dirty="0" smtClean="0"/>
              <a:t>();</a:t>
            </a:r>
          </a:p>
          <a:p>
            <a:pPr>
              <a:buNone/>
            </a:pPr>
            <a:r>
              <a:rPr lang="en-US" dirty="0" smtClean="0"/>
              <a:t>await </a:t>
            </a:r>
            <a:r>
              <a:rPr lang="en-US" dirty="0" err="1" smtClean="0"/>
              <a:t>bnc.connect</a:t>
            </a:r>
            <a:r>
              <a:rPr lang="en-US" dirty="0" smtClean="0"/>
              <a:t>('</a:t>
            </a:r>
            <a:r>
              <a:rPr lang="en-US" dirty="0" err="1" smtClean="0"/>
              <a:t>admin@sample</a:t>
            </a:r>
            <a:r>
              <a:rPr lang="en-US" dirty="0" smtClean="0"/>
              <a:t>-network');</a:t>
            </a:r>
          </a:p>
          <a:p>
            <a:pPr>
              <a:buNone/>
            </a:pPr>
            <a:r>
              <a:rPr lang="en-US" dirty="0" smtClean="0"/>
              <a:t>const factory = </a:t>
            </a:r>
            <a:r>
              <a:rPr lang="en-US" dirty="0" err="1" smtClean="0"/>
              <a:t>bnc.getBusinessNetwork</a:t>
            </a:r>
            <a:r>
              <a:rPr lang="en-US" dirty="0" smtClean="0"/>
              <a:t>().</a:t>
            </a:r>
            <a:r>
              <a:rPr lang="en-US" dirty="0" err="1" smtClean="0"/>
              <a:t>getFactory</a:t>
            </a:r>
            <a:r>
              <a:rPr lang="en-US" dirty="0" smtClean="0"/>
              <a:t>();</a:t>
            </a:r>
          </a:p>
          <a:p>
            <a:pPr>
              <a:buNone/>
            </a:pPr>
            <a:r>
              <a:rPr lang="en-US" dirty="0" smtClean="0"/>
              <a:t>const transaction = </a:t>
            </a:r>
            <a:r>
              <a:rPr lang="en-US" dirty="0" err="1" smtClean="0"/>
              <a:t>factory.newTransaction</a:t>
            </a:r>
            <a:r>
              <a:rPr lang="en-US" dirty="0" smtClean="0"/>
              <a:t>('</a:t>
            </a:r>
            <a:r>
              <a:rPr lang="en-US" dirty="0" err="1" smtClean="0"/>
              <a:t>org.sample</a:t>
            </a:r>
            <a:r>
              <a:rPr lang="en-US" dirty="0" smtClean="0"/>
              <a:t>', '</a:t>
            </a:r>
            <a:r>
              <a:rPr lang="en-US" dirty="0" err="1" smtClean="0"/>
              <a:t>MyTransaction</a:t>
            </a:r>
            <a:r>
              <a:rPr lang="en-US" dirty="0" smtClean="0"/>
              <a:t>');</a:t>
            </a:r>
          </a:p>
          <a:p>
            <a:pPr>
              <a:buNone/>
            </a:pPr>
            <a:r>
              <a:rPr lang="en-US" dirty="0" smtClean="0"/>
              <a:t>const integers = await </a:t>
            </a:r>
            <a:r>
              <a:rPr lang="en-US" dirty="0" err="1" smtClean="0"/>
              <a:t>bnc.submitTransaction</a:t>
            </a:r>
            <a:r>
              <a:rPr lang="en-US" dirty="0" smtClean="0"/>
              <a:t>(transaction);</a:t>
            </a:r>
          </a:p>
          <a:p>
            <a:pPr>
              <a:buNone/>
            </a:pPr>
            <a:r>
              <a:rPr lang="en-US" dirty="0" smtClean="0"/>
              <a:t>for (const integer of integers) {</a:t>
            </a:r>
          </a:p>
          <a:p>
            <a:pPr>
              <a:buNone/>
            </a:pPr>
            <a:r>
              <a:rPr lang="en-US" dirty="0" smtClean="0"/>
              <a:t>    console.log(`transaction returned ${integer}`);</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r>
              <a:rPr lang="en-US" b="1" dirty="0" smtClean="0"/>
              <a:t>Transaction processor structure – </a:t>
            </a:r>
          </a:p>
          <a:p>
            <a:r>
              <a:rPr lang="en-US" dirty="0" smtClean="0"/>
              <a:t>The structure of transaction processor functions includes decorators and metadata followed by a JavaScript function, both parts are required for a transaction processor function to work.</a:t>
            </a:r>
          </a:p>
          <a:p>
            <a:r>
              <a:rPr lang="en-US" dirty="0" smtClean="0"/>
              <a:t>The first line of comments above a transaction processor function contains a human readable description of what the transaction processor function does.</a:t>
            </a:r>
          </a:p>
          <a:p>
            <a:r>
              <a:rPr lang="en-US" dirty="0" smtClean="0"/>
              <a:t>The second line must include the @</a:t>
            </a:r>
            <a:r>
              <a:rPr lang="en-US" dirty="0" err="1" smtClean="0"/>
              <a:t>param</a:t>
            </a:r>
            <a:r>
              <a:rPr lang="en-US" dirty="0" smtClean="0"/>
              <a:t> tag to indicate the parameter definition. The @</a:t>
            </a:r>
            <a:r>
              <a:rPr lang="en-US" dirty="0" err="1" smtClean="0"/>
              <a:t>param</a:t>
            </a:r>
            <a:r>
              <a:rPr lang="en-US" dirty="0" smtClean="0"/>
              <a:t> tag is followed by the resource name of the transaction which triggers the transaction processor function, this takes the format of the namespace of the business network, followed by the transaction name.</a:t>
            </a:r>
            <a:endParaRPr lang="en-US" b="1"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70000" lnSpcReduction="20000"/>
          </a:bodyPr>
          <a:lstStyle/>
          <a:p>
            <a:r>
              <a:rPr lang="en-US" b="1" dirty="0" smtClean="0"/>
              <a:t>Returning a complex type from a transaction processor function</a:t>
            </a:r>
          </a:p>
          <a:p>
            <a:r>
              <a:rPr lang="en-US" dirty="0" smtClean="0"/>
              <a:t>Here is an example of a transaction processor function that returns a concept to a client application. The same code can be modified to return an asset, participant, transaction or event as well.</a:t>
            </a:r>
          </a:p>
          <a:p>
            <a:r>
              <a:rPr lang="en-US" dirty="0" smtClean="0"/>
              <a:t>Model file:</a:t>
            </a:r>
          </a:p>
          <a:p>
            <a:pPr>
              <a:buNone/>
            </a:pPr>
            <a:r>
              <a:rPr lang="en-US" dirty="0" smtClean="0"/>
              <a:t>namespace </a:t>
            </a:r>
            <a:r>
              <a:rPr lang="en-US" dirty="0" err="1" smtClean="0"/>
              <a:t>org.sample</a:t>
            </a:r>
            <a:endParaRPr lang="en-US" dirty="0" smtClean="0"/>
          </a:p>
          <a:p>
            <a:pPr>
              <a:buNone/>
            </a:pPr>
            <a:endParaRPr lang="en-US" dirty="0" smtClean="0"/>
          </a:p>
          <a:p>
            <a:pPr>
              <a:buNone/>
            </a:pPr>
            <a:r>
              <a:rPr lang="en-US" dirty="0" smtClean="0"/>
              <a:t>concept </a:t>
            </a:r>
            <a:r>
              <a:rPr lang="en-US" dirty="0" err="1" smtClean="0"/>
              <a:t>MyConcept</a:t>
            </a:r>
            <a:r>
              <a:rPr lang="en-US" dirty="0" smtClean="0"/>
              <a:t> {</a:t>
            </a:r>
          </a:p>
          <a:p>
            <a:pPr>
              <a:buNone/>
            </a:pPr>
            <a:r>
              <a:rPr lang="en-US" dirty="0" smtClean="0"/>
              <a:t>    o String value</a:t>
            </a:r>
          </a:p>
          <a:p>
            <a:pPr>
              <a:buNone/>
            </a:pPr>
            <a:r>
              <a:rPr lang="en-US" dirty="0" smtClean="0"/>
              <a:t>}</a:t>
            </a:r>
          </a:p>
          <a:p>
            <a:pPr>
              <a:buNone/>
            </a:pPr>
            <a:endParaRPr lang="en-US" dirty="0" smtClean="0"/>
          </a:p>
          <a:p>
            <a:pPr>
              <a:buNone/>
            </a:pPr>
            <a:r>
              <a:rPr lang="en-US" dirty="0" smtClean="0"/>
              <a:t>@returns(</a:t>
            </a:r>
            <a:r>
              <a:rPr lang="en-US" dirty="0" err="1" smtClean="0"/>
              <a:t>MyConcept</a:t>
            </a:r>
            <a:r>
              <a:rPr lang="en-US" dirty="0" smtClean="0"/>
              <a:t>)</a:t>
            </a:r>
          </a:p>
          <a:p>
            <a:pPr>
              <a:buNone/>
            </a:pPr>
            <a:r>
              <a:rPr lang="en-US" dirty="0" smtClean="0"/>
              <a:t>transaction </a:t>
            </a:r>
            <a:r>
              <a:rPr lang="en-US" dirty="0" err="1" smtClean="0"/>
              <a:t>MyTransaction</a:t>
            </a:r>
            <a:r>
              <a:rPr lang="en-US" dirty="0" smtClean="0"/>
              <a:t> {</a:t>
            </a:r>
          </a:p>
          <a:p>
            <a:pPr>
              <a:buNone/>
            </a:pPr>
            <a:endParaRPr lang="en-US" dirty="0" smtClean="0"/>
          </a:p>
          <a:p>
            <a:pPr>
              <a:buNone/>
            </a:pPr>
            <a:r>
              <a:rPr lang="en-US" dirty="0" smtClean="0"/>
              <a: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85000" lnSpcReduction="20000"/>
          </a:bodyPr>
          <a:lstStyle/>
          <a:p>
            <a:r>
              <a:rPr lang="en-US" dirty="0" smtClean="0"/>
              <a:t>Transaction processor function:- </a:t>
            </a:r>
          </a:p>
          <a:p>
            <a:pPr>
              <a:buNone/>
            </a:pPr>
            <a:r>
              <a:rPr lang="en-US" dirty="0" smtClean="0"/>
              <a:t>/**</a:t>
            </a:r>
          </a:p>
          <a:p>
            <a:pPr>
              <a:buNone/>
            </a:pPr>
            <a:r>
              <a:rPr lang="en-US" dirty="0" smtClean="0"/>
              <a:t> * Handle a transaction that returns a concept.</a:t>
            </a:r>
          </a:p>
          <a:p>
            <a:pPr>
              <a:buNone/>
            </a:pPr>
            <a:r>
              <a:rPr lang="en-US" dirty="0" smtClean="0"/>
              <a:t> * @</a:t>
            </a:r>
            <a:r>
              <a:rPr lang="en-US" dirty="0" err="1" smtClean="0"/>
              <a:t>param</a:t>
            </a:r>
            <a:r>
              <a:rPr lang="en-US" dirty="0" smtClean="0"/>
              <a:t> {</a:t>
            </a:r>
            <a:r>
              <a:rPr lang="en-US" dirty="0" err="1" smtClean="0"/>
              <a:t>org.sample.MyTransaction</a:t>
            </a:r>
            <a:r>
              <a:rPr lang="en-US" dirty="0" smtClean="0"/>
              <a:t>} transaction The transaction.</a:t>
            </a:r>
          </a:p>
          <a:p>
            <a:pPr>
              <a:buNone/>
            </a:pPr>
            <a:r>
              <a:rPr lang="en-US" dirty="0" smtClean="0"/>
              <a:t> * @returns {</a:t>
            </a:r>
            <a:r>
              <a:rPr lang="en-US" dirty="0" err="1" smtClean="0"/>
              <a:t>org.sample.MyConcept</a:t>
            </a:r>
            <a:r>
              <a:rPr lang="en-US" dirty="0" smtClean="0"/>
              <a:t>} The concept.</a:t>
            </a:r>
          </a:p>
          <a:p>
            <a:pPr>
              <a:buNone/>
            </a:pPr>
            <a:r>
              <a:rPr lang="en-US" dirty="0" smtClean="0"/>
              <a:t> * @transaction</a:t>
            </a:r>
          </a:p>
          <a:p>
            <a:pPr>
              <a:buNone/>
            </a:pPr>
            <a:r>
              <a:rPr lang="en-US" dirty="0" smtClean="0"/>
              <a:t> */</a:t>
            </a:r>
          </a:p>
          <a:p>
            <a:pPr>
              <a:buNone/>
            </a:pPr>
            <a:r>
              <a:rPr lang="en-US" dirty="0" err="1" smtClean="0"/>
              <a:t>async</a:t>
            </a:r>
            <a:r>
              <a:rPr lang="en-US" dirty="0" smtClean="0"/>
              <a:t> function </a:t>
            </a:r>
            <a:r>
              <a:rPr lang="en-US" dirty="0" err="1" smtClean="0"/>
              <a:t>myTransaction</a:t>
            </a:r>
            <a:r>
              <a:rPr lang="en-US" dirty="0" smtClean="0"/>
              <a:t>(transaction) {</a:t>
            </a:r>
          </a:p>
          <a:p>
            <a:pPr>
              <a:buNone/>
            </a:pPr>
            <a:r>
              <a:rPr lang="en-US" dirty="0" smtClean="0"/>
              <a:t>    const factory = </a:t>
            </a:r>
            <a:r>
              <a:rPr lang="en-US" dirty="0" err="1" smtClean="0"/>
              <a:t>getFactory</a:t>
            </a:r>
            <a:r>
              <a:rPr lang="en-US" dirty="0" smtClean="0"/>
              <a:t>();</a:t>
            </a:r>
          </a:p>
          <a:p>
            <a:pPr>
              <a:buNone/>
            </a:pPr>
            <a:r>
              <a:rPr lang="en-US" dirty="0" smtClean="0"/>
              <a:t>    const concept = </a:t>
            </a:r>
            <a:r>
              <a:rPr lang="en-US" dirty="0" err="1" smtClean="0"/>
              <a:t>factory.newConcept</a:t>
            </a:r>
            <a:r>
              <a:rPr lang="en-US" dirty="0" smtClean="0"/>
              <a:t>('</a:t>
            </a:r>
            <a:r>
              <a:rPr lang="en-US" dirty="0" err="1" smtClean="0"/>
              <a:t>org.sample</a:t>
            </a:r>
            <a:r>
              <a:rPr lang="en-US" dirty="0" smtClean="0"/>
              <a:t>', '</a:t>
            </a:r>
            <a:r>
              <a:rPr lang="en-US" dirty="0" err="1" smtClean="0"/>
              <a:t>MyConcept</a:t>
            </a:r>
            <a:r>
              <a:rPr lang="en-US" dirty="0" smtClean="0"/>
              <a:t>');</a:t>
            </a:r>
          </a:p>
          <a:p>
            <a:pPr>
              <a:buNone/>
            </a:pPr>
            <a:r>
              <a:rPr lang="en-US" dirty="0" smtClean="0"/>
              <a:t>    </a:t>
            </a:r>
            <a:r>
              <a:rPr lang="en-US" dirty="0" err="1" smtClean="0"/>
              <a:t>concept.value</a:t>
            </a:r>
            <a:r>
              <a:rPr lang="en-US" dirty="0" smtClean="0"/>
              <a:t> = 'hello world!';</a:t>
            </a:r>
          </a:p>
          <a:p>
            <a:pPr>
              <a:buNone/>
            </a:pPr>
            <a:r>
              <a:rPr lang="en-US" dirty="0" smtClean="0"/>
              <a:t>    return concept;</a:t>
            </a:r>
          </a:p>
          <a:p>
            <a:pPr>
              <a:buNone/>
            </a:pPr>
            <a:r>
              <a:rPr lang="en-US" dirty="0" smtClean="0"/>
              <a:t>}</a:t>
            </a: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lnSpcReduction="10000"/>
          </a:bodyPr>
          <a:lstStyle/>
          <a:p>
            <a:r>
              <a:rPr lang="en-US" dirty="0" smtClean="0"/>
              <a:t>Client application:- </a:t>
            </a:r>
          </a:p>
          <a:p>
            <a:pPr>
              <a:buNone/>
            </a:pPr>
            <a:r>
              <a:rPr lang="en-US" dirty="0" smtClean="0"/>
              <a:t>const </a:t>
            </a:r>
            <a:r>
              <a:rPr lang="en-US" dirty="0" err="1" smtClean="0"/>
              <a:t>bnc</a:t>
            </a:r>
            <a:r>
              <a:rPr lang="en-US" dirty="0" smtClean="0"/>
              <a:t> = new </a:t>
            </a:r>
            <a:r>
              <a:rPr lang="en-US" dirty="0" err="1" smtClean="0"/>
              <a:t>BusinessNetworkConnection</a:t>
            </a:r>
            <a:r>
              <a:rPr lang="en-US" dirty="0" smtClean="0"/>
              <a:t>();</a:t>
            </a:r>
          </a:p>
          <a:p>
            <a:pPr>
              <a:buNone/>
            </a:pPr>
            <a:r>
              <a:rPr lang="en-US" dirty="0" smtClean="0"/>
              <a:t>await </a:t>
            </a:r>
            <a:r>
              <a:rPr lang="en-US" dirty="0" err="1" smtClean="0"/>
              <a:t>bnc.connect</a:t>
            </a:r>
            <a:r>
              <a:rPr lang="en-US" dirty="0" smtClean="0"/>
              <a:t>('</a:t>
            </a:r>
            <a:r>
              <a:rPr lang="en-US" dirty="0" err="1" smtClean="0"/>
              <a:t>admin@sample</a:t>
            </a:r>
            <a:r>
              <a:rPr lang="en-US" dirty="0" smtClean="0"/>
              <a:t>-network');</a:t>
            </a:r>
          </a:p>
          <a:p>
            <a:pPr>
              <a:buNone/>
            </a:pPr>
            <a:r>
              <a:rPr lang="en-US" dirty="0" smtClean="0"/>
              <a:t>const factory = </a:t>
            </a:r>
            <a:r>
              <a:rPr lang="en-US" dirty="0" err="1" smtClean="0"/>
              <a:t>bnc.getBusinessNetwork</a:t>
            </a:r>
            <a:r>
              <a:rPr lang="en-US" dirty="0" smtClean="0"/>
              <a:t>().</a:t>
            </a:r>
            <a:r>
              <a:rPr lang="en-US" dirty="0" err="1" smtClean="0"/>
              <a:t>getFactory</a:t>
            </a:r>
            <a:r>
              <a:rPr lang="en-US" dirty="0" smtClean="0"/>
              <a:t>();</a:t>
            </a:r>
          </a:p>
          <a:p>
            <a:pPr>
              <a:buNone/>
            </a:pPr>
            <a:r>
              <a:rPr lang="en-US" dirty="0" smtClean="0"/>
              <a:t>const transaction = </a:t>
            </a:r>
            <a:r>
              <a:rPr lang="en-US" dirty="0" err="1" smtClean="0"/>
              <a:t>factory.newTransaction</a:t>
            </a:r>
            <a:r>
              <a:rPr lang="en-US" dirty="0" smtClean="0"/>
              <a:t>('</a:t>
            </a:r>
            <a:r>
              <a:rPr lang="en-US" dirty="0" err="1" smtClean="0"/>
              <a:t>org.sample</a:t>
            </a:r>
            <a:r>
              <a:rPr lang="en-US" dirty="0" smtClean="0"/>
              <a:t>', '</a:t>
            </a:r>
            <a:r>
              <a:rPr lang="en-US" dirty="0" err="1" smtClean="0"/>
              <a:t>MyTransaction</a:t>
            </a:r>
            <a:r>
              <a:rPr lang="en-US" dirty="0" smtClean="0"/>
              <a:t>');</a:t>
            </a:r>
          </a:p>
          <a:p>
            <a:pPr>
              <a:buNone/>
            </a:pPr>
            <a:r>
              <a:rPr lang="en-US" dirty="0" smtClean="0"/>
              <a:t>const concept = await </a:t>
            </a:r>
            <a:r>
              <a:rPr lang="en-US" dirty="0" err="1" smtClean="0"/>
              <a:t>bnc.submitTransaction</a:t>
            </a:r>
            <a:r>
              <a:rPr lang="en-US" dirty="0" smtClean="0"/>
              <a:t>(transaction);</a:t>
            </a:r>
          </a:p>
          <a:p>
            <a:pPr>
              <a:buNone/>
            </a:pPr>
            <a:r>
              <a:rPr lang="en-US" dirty="0" smtClean="0"/>
              <a:t>console.log(`transaction returned ${</a:t>
            </a:r>
            <a:r>
              <a:rPr lang="en-US" dirty="0" err="1" smtClean="0"/>
              <a:t>concept.value</a:t>
            </a:r>
            <a:r>
              <a:rPr lang="en-US" dirty="0" smtClean="0"/>
              <a:t>}`);</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85000" lnSpcReduction="10000"/>
          </a:bodyPr>
          <a:lstStyle/>
          <a:p>
            <a:r>
              <a:rPr lang="en-US" dirty="0" smtClean="0"/>
              <a:t>Here is an example of a transaction processor function that returns an array of concepts to a client application.</a:t>
            </a:r>
          </a:p>
          <a:p>
            <a:r>
              <a:rPr lang="en-US" dirty="0" smtClean="0"/>
              <a:t>Model file:- </a:t>
            </a:r>
          </a:p>
          <a:p>
            <a:pPr>
              <a:buNone/>
            </a:pPr>
            <a:r>
              <a:rPr lang="en-US" dirty="0" smtClean="0"/>
              <a:t>namespace </a:t>
            </a:r>
            <a:r>
              <a:rPr lang="en-US" dirty="0" err="1" smtClean="0"/>
              <a:t>org.sample</a:t>
            </a:r>
            <a:endParaRPr lang="en-US" dirty="0" smtClean="0"/>
          </a:p>
          <a:p>
            <a:pPr>
              <a:buNone/>
            </a:pPr>
            <a:endParaRPr lang="en-US" dirty="0" smtClean="0"/>
          </a:p>
          <a:p>
            <a:pPr>
              <a:buNone/>
            </a:pPr>
            <a:r>
              <a:rPr lang="en-US" dirty="0" smtClean="0"/>
              <a:t>concept </a:t>
            </a:r>
            <a:r>
              <a:rPr lang="en-US" dirty="0" err="1" smtClean="0"/>
              <a:t>MyConcept</a:t>
            </a:r>
            <a:r>
              <a:rPr lang="en-US" dirty="0" smtClean="0"/>
              <a:t> {</a:t>
            </a:r>
          </a:p>
          <a:p>
            <a:pPr>
              <a:buNone/>
            </a:pPr>
            <a:r>
              <a:rPr lang="en-US" dirty="0" smtClean="0"/>
              <a:t>    o String value</a:t>
            </a:r>
          </a:p>
          <a:p>
            <a:pPr>
              <a:buNone/>
            </a:pPr>
            <a:r>
              <a:rPr lang="en-US" dirty="0" smtClean="0"/>
              <a:t>}</a:t>
            </a:r>
          </a:p>
          <a:p>
            <a:pPr>
              <a:buNone/>
            </a:pPr>
            <a:endParaRPr lang="en-US" dirty="0" smtClean="0"/>
          </a:p>
          <a:p>
            <a:pPr>
              <a:buNone/>
            </a:pPr>
            <a:r>
              <a:rPr lang="en-US" dirty="0" smtClean="0"/>
              <a:t>@returns(</a:t>
            </a:r>
            <a:r>
              <a:rPr lang="en-US" dirty="0" err="1" smtClean="0"/>
              <a:t>MyConcept</a:t>
            </a:r>
            <a:r>
              <a:rPr lang="en-US" dirty="0" smtClean="0"/>
              <a:t>[])</a:t>
            </a:r>
          </a:p>
          <a:p>
            <a:pPr>
              <a:buNone/>
            </a:pPr>
            <a:r>
              <a:rPr lang="en-US" dirty="0" smtClean="0"/>
              <a:t>transaction </a:t>
            </a:r>
            <a:r>
              <a:rPr lang="en-US" dirty="0" err="1" smtClean="0"/>
              <a:t>MyTransaction</a:t>
            </a:r>
            <a:r>
              <a:rPr lang="en-US" dirty="0" smtClean="0"/>
              <a:t> {</a:t>
            </a:r>
          </a:p>
          <a:p>
            <a:pPr>
              <a:buNone/>
            </a:pPr>
            <a:endParaRPr lang="en-US" dirty="0" smtClean="0"/>
          </a:p>
          <a:p>
            <a:pPr>
              <a:buNone/>
            </a:pPr>
            <a:r>
              <a:rPr lang="en-US" dirty="0" smtClean="0"/>
              <a: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70000" lnSpcReduction="20000"/>
          </a:bodyPr>
          <a:lstStyle/>
          <a:p>
            <a:r>
              <a:rPr lang="en-US" dirty="0" smtClean="0"/>
              <a:t>Transaction processor function:- </a:t>
            </a:r>
          </a:p>
          <a:p>
            <a:pPr>
              <a:buNone/>
            </a:pPr>
            <a:r>
              <a:rPr lang="en-US" dirty="0" smtClean="0"/>
              <a:t>/**</a:t>
            </a:r>
          </a:p>
          <a:p>
            <a:pPr>
              <a:buNone/>
            </a:pPr>
            <a:r>
              <a:rPr lang="en-US" dirty="0" smtClean="0"/>
              <a:t> * Handle a transaction that returns an array of concepts.</a:t>
            </a:r>
          </a:p>
          <a:p>
            <a:pPr>
              <a:buNone/>
            </a:pPr>
            <a:r>
              <a:rPr lang="en-US" dirty="0" smtClean="0"/>
              <a:t> * @</a:t>
            </a:r>
            <a:r>
              <a:rPr lang="en-US" dirty="0" err="1" smtClean="0"/>
              <a:t>param</a:t>
            </a:r>
            <a:r>
              <a:rPr lang="en-US" dirty="0" smtClean="0"/>
              <a:t> {</a:t>
            </a:r>
            <a:r>
              <a:rPr lang="en-US" dirty="0" err="1" smtClean="0"/>
              <a:t>org.sample.MyTransaction</a:t>
            </a:r>
            <a:r>
              <a:rPr lang="en-US" dirty="0" smtClean="0"/>
              <a:t>} transaction The transaction.</a:t>
            </a:r>
          </a:p>
          <a:p>
            <a:pPr>
              <a:buNone/>
            </a:pPr>
            <a:r>
              <a:rPr lang="en-US" dirty="0" smtClean="0"/>
              <a:t> * @returns {</a:t>
            </a:r>
            <a:r>
              <a:rPr lang="en-US" dirty="0" err="1" smtClean="0"/>
              <a:t>org.sample.MyConcept</a:t>
            </a:r>
            <a:r>
              <a:rPr lang="en-US" dirty="0" smtClean="0"/>
              <a:t>[]} The array of concepts.</a:t>
            </a:r>
          </a:p>
          <a:p>
            <a:pPr>
              <a:buNone/>
            </a:pPr>
            <a:r>
              <a:rPr lang="en-US" dirty="0" smtClean="0"/>
              <a:t> * @transaction</a:t>
            </a:r>
          </a:p>
          <a:p>
            <a:pPr>
              <a:buNone/>
            </a:pPr>
            <a:r>
              <a:rPr lang="en-US" dirty="0" smtClean="0"/>
              <a:t> */</a:t>
            </a:r>
          </a:p>
          <a:p>
            <a:pPr>
              <a:buNone/>
            </a:pPr>
            <a:r>
              <a:rPr lang="en-US" dirty="0" err="1" smtClean="0"/>
              <a:t>async</a:t>
            </a:r>
            <a:r>
              <a:rPr lang="en-US" dirty="0" smtClean="0"/>
              <a:t> function </a:t>
            </a:r>
            <a:r>
              <a:rPr lang="en-US" dirty="0" err="1" smtClean="0"/>
              <a:t>myTransaction</a:t>
            </a:r>
            <a:r>
              <a:rPr lang="en-US" dirty="0" smtClean="0"/>
              <a:t>(transaction) {</a:t>
            </a:r>
          </a:p>
          <a:p>
            <a:pPr>
              <a:buNone/>
            </a:pPr>
            <a:r>
              <a:rPr lang="en-US" dirty="0" smtClean="0"/>
              <a:t>    const factory = </a:t>
            </a:r>
            <a:r>
              <a:rPr lang="en-US" dirty="0" err="1" smtClean="0"/>
              <a:t>getFactory</a:t>
            </a:r>
            <a:r>
              <a:rPr lang="en-US" dirty="0" smtClean="0"/>
              <a:t>();</a:t>
            </a:r>
          </a:p>
          <a:p>
            <a:pPr>
              <a:buNone/>
            </a:pPr>
            <a:r>
              <a:rPr lang="en-US" dirty="0" smtClean="0"/>
              <a:t>    const concept1 = </a:t>
            </a:r>
            <a:r>
              <a:rPr lang="en-US" dirty="0" err="1" smtClean="0"/>
              <a:t>factory.newConcept</a:t>
            </a:r>
            <a:r>
              <a:rPr lang="en-US" dirty="0" smtClean="0"/>
              <a:t>('</a:t>
            </a:r>
            <a:r>
              <a:rPr lang="en-US" dirty="0" err="1" smtClean="0"/>
              <a:t>org.sample</a:t>
            </a:r>
            <a:r>
              <a:rPr lang="en-US" dirty="0" smtClean="0"/>
              <a:t>', '</a:t>
            </a:r>
            <a:r>
              <a:rPr lang="en-US" dirty="0" err="1" smtClean="0"/>
              <a:t>MyConcept</a:t>
            </a:r>
            <a:r>
              <a:rPr lang="en-US" dirty="0" smtClean="0"/>
              <a:t>');</a:t>
            </a:r>
          </a:p>
          <a:p>
            <a:pPr>
              <a:buNone/>
            </a:pPr>
            <a:r>
              <a:rPr lang="en-US" dirty="0" smtClean="0"/>
              <a:t>    concept1.value = 'hello </a:t>
            </a:r>
            <a:r>
              <a:rPr lang="en-US" dirty="0" err="1" smtClean="0"/>
              <a:t>alice</a:t>
            </a:r>
            <a:r>
              <a:rPr lang="en-US" dirty="0" smtClean="0"/>
              <a:t>!';</a:t>
            </a:r>
          </a:p>
          <a:p>
            <a:pPr>
              <a:buNone/>
            </a:pPr>
            <a:r>
              <a:rPr lang="en-US" dirty="0" smtClean="0"/>
              <a:t>    const concept2 = </a:t>
            </a:r>
            <a:r>
              <a:rPr lang="en-US" dirty="0" err="1" smtClean="0"/>
              <a:t>factory.newConcept</a:t>
            </a:r>
            <a:r>
              <a:rPr lang="en-US" dirty="0" smtClean="0"/>
              <a:t>('</a:t>
            </a:r>
            <a:r>
              <a:rPr lang="en-US" dirty="0" err="1" smtClean="0"/>
              <a:t>org.sample</a:t>
            </a:r>
            <a:r>
              <a:rPr lang="en-US" dirty="0" smtClean="0"/>
              <a:t>', '</a:t>
            </a:r>
            <a:r>
              <a:rPr lang="en-US" dirty="0" err="1" smtClean="0"/>
              <a:t>MyConcept</a:t>
            </a:r>
            <a:r>
              <a:rPr lang="en-US" dirty="0" smtClean="0"/>
              <a:t>');</a:t>
            </a:r>
          </a:p>
          <a:p>
            <a:pPr>
              <a:buNone/>
            </a:pPr>
            <a:r>
              <a:rPr lang="en-US" dirty="0" smtClean="0"/>
              <a:t>    concept2.value = 'hello bob!';</a:t>
            </a:r>
          </a:p>
          <a:p>
            <a:pPr>
              <a:buNone/>
            </a:pPr>
            <a:r>
              <a:rPr lang="en-US" dirty="0" smtClean="0"/>
              <a:t>    const concept3 = </a:t>
            </a:r>
            <a:r>
              <a:rPr lang="en-US" dirty="0" err="1" smtClean="0"/>
              <a:t>factory.newConcept</a:t>
            </a:r>
            <a:r>
              <a:rPr lang="en-US" dirty="0" smtClean="0"/>
              <a:t>('</a:t>
            </a:r>
            <a:r>
              <a:rPr lang="en-US" dirty="0" err="1" smtClean="0"/>
              <a:t>org.sample</a:t>
            </a:r>
            <a:r>
              <a:rPr lang="en-US" dirty="0" smtClean="0"/>
              <a:t>', '</a:t>
            </a:r>
            <a:r>
              <a:rPr lang="en-US" dirty="0" err="1" smtClean="0"/>
              <a:t>MyConcept</a:t>
            </a:r>
            <a:r>
              <a:rPr lang="en-US" dirty="0" smtClean="0"/>
              <a:t>');</a:t>
            </a:r>
          </a:p>
          <a:p>
            <a:pPr>
              <a:buNone/>
            </a:pPr>
            <a:r>
              <a:rPr lang="en-US" dirty="0" smtClean="0"/>
              <a:t>    concept3.value = 'hello </a:t>
            </a:r>
            <a:r>
              <a:rPr lang="en-US" dirty="0" err="1" smtClean="0"/>
              <a:t>charlie</a:t>
            </a:r>
            <a:r>
              <a:rPr lang="en-US" dirty="0" smtClean="0"/>
              <a:t>!';</a:t>
            </a:r>
          </a:p>
          <a:p>
            <a:pPr>
              <a:buNone/>
            </a:pPr>
            <a:r>
              <a:rPr lang="en-US" dirty="0" smtClean="0"/>
              <a:t>    return [ concept1, concept2, concept3 ];</a:t>
            </a:r>
          </a:p>
          <a:p>
            <a:pPr>
              <a:buNone/>
            </a:pPr>
            <a:r>
              <a:rPr lang="en-US" dirty="0" smtClean="0"/>
              <a: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92500" lnSpcReduction="20000"/>
          </a:bodyPr>
          <a:lstStyle/>
          <a:p>
            <a:r>
              <a:rPr lang="en-US" dirty="0" smtClean="0"/>
              <a:t>Client application:- </a:t>
            </a:r>
          </a:p>
          <a:p>
            <a:pPr>
              <a:buNone/>
            </a:pPr>
            <a:r>
              <a:rPr lang="en-US" dirty="0" smtClean="0"/>
              <a:t>const </a:t>
            </a:r>
            <a:r>
              <a:rPr lang="en-US" dirty="0" err="1" smtClean="0"/>
              <a:t>bnc</a:t>
            </a:r>
            <a:r>
              <a:rPr lang="en-US" dirty="0" smtClean="0"/>
              <a:t> = new </a:t>
            </a:r>
            <a:r>
              <a:rPr lang="en-US" dirty="0" err="1" smtClean="0"/>
              <a:t>BusinessNetworkConnection</a:t>
            </a:r>
            <a:r>
              <a:rPr lang="en-US" dirty="0" smtClean="0"/>
              <a:t>();</a:t>
            </a:r>
          </a:p>
          <a:p>
            <a:pPr>
              <a:buNone/>
            </a:pPr>
            <a:r>
              <a:rPr lang="en-US" dirty="0" smtClean="0"/>
              <a:t>await </a:t>
            </a:r>
            <a:r>
              <a:rPr lang="en-US" dirty="0" err="1" smtClean="0"/>
              <a:t>bnc.connect</a:t>
            </a:r>
            <a:r>
              <a:rPr lang="en-US" dirty="0" smtClean="0"/>
              <a:t>('</a:t>
            </a:r>
            <a:r>
              <a:rPr lang="en-US" dirty="0" err="1" smtClean="0"/>
              <a:t>admin@sample</a:t>
            </a:r>
            <a:r>
              <a:rPr lang="en-US" dirty="0" smtClean="0"/>
              <a:t>-network');</a:t>
            </a:r>
          </a:p>
          <a:p>
            <a:pPr>
              <a:buNone/>
            </a:pPr>
            <a:r>
              <a:rPr lang="en-US" dirty="0" smtClean="0"/>
              <a:t>const factory = </a:t>
            </a:r>
            <a:r>
              <a:rPr lang="en-US" dirty="0" err="1" smtClean="0"/>
              <a:t>bnc.getBusinessNetwork</a:t>
            </a:r>
            <a:r>
              <a:rPr lang="en-US" dirty="0" smtClean="0"/>
              <a:t>().</a:t>
            </a:r>
            <a:r>
              <a:rPr lang="en-US" dirty="0" err="1" smtClean="0"/>
              <a:t>getFactory</a:t>
            </a:r>
            <a:r>
              <a:rPr lang="en-US" dirty="0" smtClean="0"/>
              <a:t>();</a:t>
            </a:r>
          </a:p>
          <a:p>
            <a:pPr>
              <a:buNone/>
            </a:pPr>
            <a:r>
              <a:rPr lang="en-US" dirty="0" smtClean="0"/>
              <a:t>const transaction = </a:t>
            </a:r>
            <a:r>
              <a:rPr lang="en-US" dirty="0" err="1" smtClean="0"/>
              <a:t>factory.newTransaction</a:t>
            </a:r>
            <a:r>
              <a:rPr lang="en-US" dirty="0" smtClean="0"/>
              <a:t>('</a:t>
            </a:r>
            <a:r>
              <a:rPr lang="en-US" dirty="0" err="1" smtClean="0"/>
              <a:t>org.sample</a:t>
            </a:r>
            <a:r>
              <a:rPr lang="en-US" dirty="0" smtClean="0"/>
              <a:t>', '</a:t>
            </a:r>
            <a:r>
              <a:rPr lang="en-US" dirty="0" err="1" smtClean="0"/>
              <a:t>MyTransaction</a:t>
            </a:r>
            <a:r>
              <a:rPr lang="en-US" dirty="0" smtClean="0"/>
              <a:t>');</a:t>
            </a:r>
          </a:p>
          <a:p>
            <a:pPr>
              <a:buNone/>
            </a:pPr>
            <a:r>
              <a:rPr lang="en-US" dirty="0" smtClean="0"/>
              <a:t>const concepts = await </a:t>
            </a:r>
            <a:r>
              <a:rPr lang="en-US" dirty="0" err="1" smtClean="0"/>
              <a:t>bnc.submitTransaction</a:t>
            </a:r>
            <a:r>
              <a:rPr lang="en-US" dirty="0" smtClean="0"/>
              <a:t>(transaction);</a:t>
            </a:r>
          </a:p>
          <a:p>
            <a:pPr>
              <a:buNone/>
            </a:pPr>
            <a:r>
              <a:rPr lang="en-US" dirty="0" smtClean="0"/>
              <a:t>for (const concept of concepts) {</a:t>
            </a:r>
          </a:p>
          <a:p>
            <a:pPr>
              <a:buNone/>
            </a:pPr>
            <a:r>
              <a:rPr lang="en-US" dirty="0" smtClean="0"/>
              <a:t>    console.log(`transaction returned ${</a:t>
            </a:r>
            <a:r>
              <a:rPr lang="en-US" dirty="0" err="1" smtClean="0"/>
              <a:t>concept.value</a:t>
            </a:r>
            <a:r>
              <a:rPr lang="en-US" dirty="0" smtClean="0"/>
              <a:t>}`);</a:t>
            </a:r>
          </a:p>
          <a:p>
            <a:pPr>
              <a:buNone/>
            </a:pPr>
            <a:r>
              <a:rPr lang="en-US" dirty="0" smtClean="0"/>
              <a: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47500" lnSpcReduction="20000"/>
          </a:bodyPr>
          <a:lstStyle/>
          <a:p>
            <a:r>
              <a:rPr lang="en-US" b="1" dirty="0" smtClean="0"/>
              <a:t>Returning an enumeration from a transaction processor function</a:t>
            </a:r>
          </a:p>
          <a:p>
            <a:r>
              <a:rPr lang="en-US" dirty="0" smtClean="0"/>
              <a:t>Here is an example of a transaction processor function that returns an enumeration to a client application.</a:t>
            </a:r>
          </a:p>
          <a:p>
            <a:r>
              <a:rPr lang="en-US" dirty="0" smtClean="0"/>
              <a:t>Model file:</a:t>
            </a:r>
          </a:p>
          <a:p>
            <a:pPr>
              <a:buNone/>
            </a:pPr>
            <a:r>
              <a:rPr lang="en-US" dirty="0" smtClean="0"/>
              <a:t>namespace </a:t>
            </a:r>
            <a:r>
              <a:rPr lang="en-US" dirty="0" err="1" smtClean="0"/>
              <a:t>org.sample</a:t>
            </a:r>
            <a:endParaRPr lang="en-US" dirty="0" smtClean="0"/>
          </a:p>
          <a:p>
            <a:pPr>
              <a:buNone/>
            </a:pPr>
            <a:endParaRPr lang="en-US" dirty="0" smtClean="0"/>
          </a:p>
          <a:p>
            <a:pPr>
              <a:buNone/>
            </a:pPr>
            <a:r>
              <a:rPr lang="en-US" dirty="0" err="1" smtClean="0"/>
              <a:t>enum</a:t>
            </a:r>
            <a:r>
              <a:rPr lang="en-US" dirty="0" smtClean="0"/>
              <a:t> </a:t>
            </a:r>
            <a:r>
              <a:rPr lang="en-US" dirty="0" err="1" smtClean="0"/>
              <a:t>MyEnum</a:t>
            </a:r>
            <a:r>
              <a:rPr lang="en-US" dirty="0" smtClean="0"/>
              <a:t> {</a:t>
            </a:r>
          </a:p>
          <a:p>
            <a:pPr>
              <a:buNone/>
            </a:pPr>
            <a:r>
              <a:rPr lang="en-US" dirty="0" smtClean="0"/>
              <a:t>    o HELLO</a:t>
            </a:r>
          </a:p>
          <a:p>
            <a:pPr>
              <a:buNone/>
            </a:pPr>
            <a:r>
              <a:rPr lang="en-US" dirty="0" smtClean="0"/>
              <a:t>    o WORLD</a:t>
            </a:r>
          </a:p>
          <a:p>
            <a:pPr>
              <a:buNone/>
            </a:pPr>
            <a:r>
              <a:rPr lang="en-US" dirty="0" smtClean="0"/>
              <a:t>}</a:t>
            </a:r>
          </a:p>
          <a:p>
            <a:pPr>
              <a:buNone/>
            </a:pPr>
            <a:endParaRPr lang="en-US" dirty="0" smtClean="0"/>
          </a:p>
          <a:p>
            <a:pPr>
              <a:buNone/>
            </a:pPr>
            <a:r>
              <a:rPr lang="en-US" dirty="0" smtClean="0"/>
              <a:t>@returns(</a:t>
            </a:r>
            <a:r>
              <a:rPr lang="en-US" dirty="0" err="1" smtClean="0"/>
              <a:t>MyEnum</a:t>
            </a:r>
            <a:r>
              <a:rPr lang="en-US" dirty="0" smtClean="0"/>
              <a:t>)</a:t>
            </a:r>
          </a:p>
          <a:p>
            <a:pPr>
              <a:buNone/>
            </a:pPr>
            <a:r>
              <a:rPr lang="en-US" dirty="0" smtClean="0"/>
              <a:t>transaction </a:t>
            </a:r>
            <a:r>
              <a:rPr lang="en-US" dirty="0" err="1" smtClean="0"/>
              <a:t>MyTransaction</a:t>
            </a:r>
            <a:r>
              <a:rPr lang="en-US" dirty="0" smtClean="0"/>
              <a:t> {</a:t>
            </a:r>
          </a:p>
          <a:p>
            <a:pPr>
              <a:buNone/>
            </a:pPr>
            <a:endParaRPr lang="en-US" dirty="0" smtClean="0"/>
          </a:p>
          <a:p>
            <a:pPr>
              <a:buNone/>
            </a:pPr>
            <a:r>
              <a:rPr lang="en-US" dirty="0" smtClean="0"/>
              <a:t>}</a:t>
            </a:r>
          </a:p>
          <a:p>
            <a:r>
              <a:rPr lang="en-US" dirty="0" smtClean="0"/>
              <a:t>Transaction processor function: - </a:t>
            </a:r>
          </a:p>
          <a:p>
            <a:pPr>
              <a:buNone/>
            </a:pPr>
            <a:r>
              <a:rPr lang="en-US" dirty="0" smtClean="0"/>
              <a:t>/**</a:t>
            </a:r>
          </a:p>
          <a:p>
            <a:pPr>
              <a:buNone/>
            </a:pPr>
            <a:r>
              <a:rPr lang="en-US" dirty="0" smtClean="0"/>
              <a:t> * Handle a transaction that returns an enumeration.</a:t>
            </a:r>
          </a:p>
          <a:p>
            <a:pPr>
              <a:buNone/>
            </a:pPr>
            <a:r>
              <a:rPr lang="en-US" dirty="0" smtClean="0"/>
              <a:t> * @</a:t>
            </a:r>
            <a:r>
              <a:rPr lang="en-US" dirty="0" err="1" smtClean="0"/>
              <a:t>param</a:t>
            </a:r>
            <a:r>
              <a:rPr lang="en-US" dirty="0" smtClean="0"/>
              <a:t> {</a:t>
            </a:r>
            <a:r>
              <a:rPr lang="en-US" dirty="0" err="1" smtClean="0"/>
              <a:t>org.sample.MyTransaction</a:t>
            </a:r>
            <a:r>
              <a:rPr lang="en-US" dirty="0" smtClean="0"/>
              <a:t>} transaction The transaction.</a:t>
            </a:r>
          </a:p>
          <a:p>
            <a:pPr>
              <a:buNone/>
            </a:pPr>
            <a:r>
              <a:rPr lang="en-US" dirty="0" smtClean="0"/>
              <a:t> * @returns {</a:t>
            </a:r>
            <a:r>
              <a:rPr lang="en-US" dirty="0" err="1" smtClean="0"/>
              <a:t>org.sample.MyEnum</a:t>
            </a:r>
            <a:r>
              <a:rPr lang="en-US" dirty="0" smtClean="0"/>
              <a:t>} The enumeration.</a:t>
            </a:r>
          </a:p>
          <a:p>
            <a:pPr>
              <a:buNone/>
            </a:pPr>
            <a:r>
              <a:rPr lang="en-US" dirty="0" smtClean="0"/>
              <a:t> * @transaction</a:t>
            </a:r>
          </a:p>
          <a:p>
            <a:pPr>
              <a:buNone/>
            </a:pPr>
            <a:r>
              <a:rPr lang="en-US" dirty="0" smtClean="0"/>
              <a:t> */</a:t>
            </a:r>
          </a:p>
          <a:p>
            <a:pPr>
              <a:buNone/>
            </a:pPr>
            <a:r>
              <a:rPr lang="en-US" dirty="0" err="1" smtClean="0"/>
              <a:t>async</a:t>
            </a:r>
            <a:r>
              <a:rPr lang="en-US" dirty="0" smtClean="0"/>
              <a:t> function </a:t>
            </a:r>
            <a:r>
              <a:rPr lang="en-US" dirty="0" err="1" smtClean="0"/>
              <a:t>myTransaction</a:t>
            </a:r>
            <a:r>
              <a:rPr lang="en-US" dirty="0" smtClean="0"/>
              <a:t>(transaction) {</a:t>
            </a:r>
          </a:p>
          <a:p>
            <a:pPr>
              <a:buNone/>
            </a:pPr>
            <a:r>
              <a:rPr lang="en-US" dirty="0" smtClean="0"/>
              <a:t>    return 'HELLO';</a:t>
            </a:r>
          </a:p>
          <a:p>
            <a:pPr>
              <a:buNone/>
            </a:pPr>
            <a:r>
              <a:rPr lang="en-US" dirty="0" smtClean="0"/>
              <a:t>}</a:t>
            </a:r>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a:bodyPr>
          <a:lstStyle/>
          <a:p>
            <a:r>
              <a:rPr lang="en-US" dirty="0" smtClean="0"/>
              <a:t>Client application:- </a:t>
            </a:r>
          </a:p>
          <a:p>
            <a:pPr>
              <a:buNone/>
            </a:pPr>
            <a:r>
              <a:rPr lang="en-US" dirty="0" smtClean="0"/>
              <a:t>const </a:t>
            </a:r>
            <a:r>
              <a:rPr lang="en-US" dirty="0" err="1" smtClean="0"/>
              <a:t>bnc</a:t>
            </a:r>
            <a:r>
              <a:rPr lang="en-US" dirty="0" smtClean="0"/>
              <a:t> = new </a:t>
            </a:r>
            <a:r>
              <a:rPr lang="en-US" dirty="0" err="1" smtClean="0"/>
              <a:t>BusinessNetworkConnection</a:t>
            </a:r>
            <a:r>
              <a:rPr lang="en-US" dirty="0" smtClean="0"/>
              <a:t>();</a:t>
            </a:r>
          </a:p>
          <a:p>
            <a:pPr>
              <a:buNone/>
            </a:pPr>
            <a:r>
              <a:rPr lang="en-US" dirty="0" smtClean="0"/>
              <a:t>await </a:t>
            </a:r>
            <a:r>
              <a:rPr lang="en-US" dirty="0" err="1" smtClean="0"/>
              <a:t>bnc.connect</a:t>
            </a:r>
            <a:r>
              <a:rPr lang="en-US" dirty="0" smtClean="0"/>
              <a:t>('</a:t>
            </a:r>
            <a:r>
              <a:rPr lang="en-US" dirty="0" err="1" smtClean="0"/>
              <a:t>admin@sample</a:t>
            </a:r>
            <a:r>
              <a:rPr lang="en-US" dirty="0" smtClean="0"/>
              <a:t>-network');</a:t>
            </a:r>
          </a:p>
          <a:p>
            <a:pPr>
              <a:buNone/>
            </a:pPr>
            <a:r>
              <a:rPr lang="en-US" dirty="0" smtClean="0"/>
              <a:t>const factory = </a:t>
            </a:r>
            <a:r>
              <a:rPr lang="en-US" dirty="0" err="1" smtClean="0"/>
              <a:t>bnc.getBusinessNetwork</a:t>
            </a:r>
            <a:r>
              <a:rPr lang="en-US" dirty="0" smtClean="0"/>
              <a:t>().</a:t>
            </a:r>
            <a:r>
              <a:rPr lang="en-US" dirty="0" err="1" smtClean="0"/>
              <a:t>getFactory</a:t>
            </a:r>
            <a:r>
              <a:rPr lang="en-US" dirty="0" smtClean="0"/>
              <a:t>();</a:t>
            </a:r>
          </a:p>
          <a:p>
            <a:pPr>
              <a:buNone/>
            </a:pPr>
            <a:r>
              <a:rPr lang="en-US" dirty="0" smtClean="0"/>
              <a:t>const transaction = </a:t>
            </a:r>
            <a:r>
              <a:rPr lang="en-US" dirty="0" err="1" smtClean="0"/>
              <a:t>factory.newTransaction</a:t>
            </a:r>
            <a:r>
              <a:rPr lang="en-US" dirty="0" smtClean="0"/>
              <a:t>('</a:t>
            </a:r>
            <a:r>
              <a:rPr lang="en-US" dirty="0" err="1" smtClean="0"/>
              <a:t>org.sample</a:t>
            </a:r>
            <a:r>
              <a:rPr lang="en-US" dirty="0" smtClean="0"/>
              <a:t>', '</a:t>
            </a:r>
            <a:r>
              <a:rPr lang="en-US" dirty="0" err="1" smtClean="0"/>
              <a:t>MyTransaction</a:t>
            </a:r>
            <a:r>
              <a:rPr lang="en-US" dirty="0" smtClean="0"/>
              <a:t>');</a:t>
            </a:r>
          </a:p>
          <a:p>
            <a:pPr>
              <a:buNone/>
            </a:pPr>
            <a:r>
              <a:rPr lang="en-US" dirty="0" smtClean="0"/>
              <a:t>const </a:t>
            </a:r>
            <a:r>
              <a:rPr lang="en-US" dirty="0" err="1" smtClean="0"/>
              <a:t>enum</a:t>
            </a:r>
            <a:r>
              <a:rPr lang="en-US" dirty="0" smtClean="0"/>
              <a:t> = await </a:t>
            </a:r>
            <a:r>
              <a:rPr lang="en-US" dirty="0" err="1" smtClean="0"/>
              <a:t>bnc.submitTransaction</a:t>
            </a:r>
            <a:r>
              <a:rPr lang="en-US" dirty="0" smtClean="0"/>
              <a:t>(transaction);</a:t>
            </a:r>
          </a:p>
          <a:p>
            <a:pPr>
              <a:buNone/>
            </a:pPr>
            <a:r>
              <a:rPr lang="en-US" dirty="0" smtClean="0"/>
              <a:t>console.log(`transaction returned ${</a:t>
            </a:r>
            <a:r>
              <a:rPr lang="en-US" dirty="0" err="1" smtClean="0"/>
              <a:t>enum</a:t>
            </a:r>
            <a:r>
              <a:rPr lang="en-US" dirty="0" smtClean="0"/>
              <a: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47500" lnSpcReduction="20000"/>
          </a:bodyPr>
          <a:lstStyle/>
          <a:p>
            <a:r>
              <a:rPr lang="en-US" dirty="0" smtClean="0"/>
              <a:t>Here is an example of a transaction processor function that returns an array of enumerations to a client application.</a:t>
            </a:r>
          </a:p>
          <a:p>
            <a:r>
              <a:rPr lang="en-US" dirty="0" smtClean="0"/>
              <a:t>Model file:- </a:t>
            </a:r>
          </a:p>
          <a:p>
            <a:pPr>
              <a:buNone/>
            </a:pPr>
            <a:r>
              <a:rPr lang="en-US" dirty="0" smtClean="0"/>
              <a:t>namespace </a:t>
            </a:r>
            <a:r>
              <a:rPr lang="en-US" dirty="0" err="1" smtClean="0"/>
              <a:t>org.sample</a:t>
            </a:r>
            <a:endParaRPr lang="en-US" dirty="0" smtClean="0"/>
          </a:p>
          <a:p>
            <a:pPr>
              <a:buNone/>
            </a:pPr>
            <a:endParaRPr lang="en-US" dirty="0" smtClean="0"/>
          </a:p>
          <a:p>
            <a:pPr>
              <a:buNone/>
            </a:pPr>
            <a:r>
              <a:rPr lang="en-US" dirty="0" err="1" smtClean="0"/>
              <a:t>enum</a:t>
            </a:r>
            <a:r>
              <a:rPr lang="en-US" dirty="0" smtClean="0"/>
              <a:t> </a:t>
            </a:r>
            <a:r>
              <a:rPr lang="en-US" dirty="0" err="1" smtClean="0"/>
              <a:t>MyEnum</a:t>
            </a:r>
            <a:r>
              <a:rPr lang="en-US" dirty="0" smtClean="0"/>
              <a:t> {</a:t>
            </a:r>
          </a:p>
          <a:p>
            <a:pPr>
              <a:buNone/>
            </a:pPr>
            <a:r>
              <a:rPr lang="en-US" dirty="0" smtClean="0"/>
              <a:t>    o HELLO</a:t>
            </a:r>
          </a:p>
          <a:p>
            <a:pPr>
              <a:buNone/>
            </a:pPr>
            <a:r>
              <a:rPr lang="en-US" dirty="0" smtClean="0"/>
              <a:t>    o WORLD</a:t>
            </a:r>
          </a:p>
          <a:p>
            <a:pPr>
              <a:buNone/>
            </a:pPr>
            <a:r>
              <a:rPr lang="en-US" dirty="0" smtClean="0"/>
              <a:t>}</a:t>
            </a:r>
          </a:p>
          <a:p>
            <a:pPr>
              <a:buNone/>
            </a:pPr>
            <a:endParaRPr lang="en-US" dirty="0" smtClean="0"/>
          </a:p>
          <a:p>
            <a:pPr>
              <a:buNone/>
            </a:pPr>
            <a:r>
              <a:rPr lang="en-US" dirty="0" smtClean="0"/>
              <a:t>@returns(</a:t>
            </a:r>
            <a:r>
              <a:rPr lang="en-US" dirty="0" err="1" smtClean="0"/>
              <a:t>MyEnum</a:t>
            </a:r>
            <a:r>
              <a:rPr lang="en-US" dirty="0" smtClean="0"/>
              <a:t>[])</a:t>
            </a:r>
          </a:p>
          <a:p>
            <a:pPr>
              <a:buNone/>
            </a:pPr>
            <a:r>
              <a:rPr lang="en-US" dirty="0" smtClean="0"/>
              <a:t>transaction </a:t>
            </a:r>
            <a:r>
              <a:rPr lang="en-US" dirty="0" err="1" smtClean="0"/>
              <a:t>MyTransaction</a:t>
            </a:r>
            <a:r>
              <a:rPr lang="en-US" dirty="0" smtClean="0"/>
              <a:t> {</a:t>
            </a:r>
          </a:p>
          <a:p>
            <a:pPr>
              <a:buNone/>
            </a:pPr>
            <a:endParaRPr lang="en-US" dirty="0" smtClean="0"/>
          </a:p>
          <a:p>
            <a:pPr>
              <a:buNone/>
            </a:pPr>
            <a:r>
              <a:rPr lang="en-US" dirty="0" smtClean="0"/>
              <a:t>}</a:t>
            </a:r>
          </a:p>
          <a:p>
            <a:pPr>
              <a:buNone/>
            </a:pPr>
            <a:r>
              <a:rPr lang="en-US" dirty="0" smtClean="0"/>
              <a:t>Transaction processor function:- </a:t>
            </a:r>
          </a:p>
          <a:p>
            <a:pPr>
              <a:buNone/>
            </a:pPr>
            <a:r>
              <a:rPr lang="en-US" dirty="0" smtClean="0"/>
              <a:t>/**</a:t>
            </a:r>
          </a:p>
          <a:p>
            <a:pPr>
              <a:buNone/>
            </a:pPr>
            <a:r>
              <a:rPr lang="en-US" dirty="0" smtClean="0"/>
              <a:t> * Handle a transaction that returns an array of enumerations.</a:t>
            </a:r>
          </a:p>
          <a:p>
            <a:pPr>
              <a:buNone/>
            </a:pPr>
            <a:r>
              <a:rPr lang="en-US" dirty="0" smtClean="0"/>
              <a:t> * @</a:t>
            </a:r>
            <a:r>
              <a:rPr lang="en-US" dirty="0" err="1" smtClean="0"/>
              <a:t>param</a:t>
            </a:r>
            <a:r>
              <a:rPr lang="en-US" dirty="0" smtClean="0"/>
              <a:t> {</a:t>
            </a:r>
            <a:r>
              <a:rPr lang="en-US" dirty="0" err="1" smtClean="0"/>
              <a:t>org.sample.MyTransaction</a:t>
            </a:r>
            <a:r>
              <a:rPr lang="en-US" dirty="0" smtClean="0"/>
              <a:t>} transaction The transaction.</a:t>
            </a:r>
          </a:p>
          <a:p>
            <a:pPr>
              <a:buNone/>
            </a:pPr>
            <a:r>
              <a:rPr lang="en-US" dirty="0" smtClean="0"/>
              <a:t> * @returns {</a:t>
            </a:r>
            <a:r>
              <a:rPr lang="en-US" dirty="0" err="1" smtClean="0"/>
              <a:t>org.sample.MyEnum</a:t>
            </a:r>
            <a:r>
              <a:rPr lang="en-US" dirty="0" smtClean="0"/>
              <a:t>[]} The array of enumerations.</a:t>
            </a:r>
          </a:p>
          <a:p>
            <a:pPr>
              <a:buNone/>
            </a:pPr>
            <a:r>
              <a:rPr lang="en-US" dirty="0" smtClean="0"/>
              <a:t> * @transaction</a:t>
            </a:r>
          </a:p>
          <a:p>
            <a:pPr>
              <a:buNone/>
            </a:pPr>
            <a:r>
              <a:rPr lang="en-US" dirty="0" smtClean="0"/>
              <a:t> */</a:t>
            </a:r>
          </a:p>
          <a:p>
            <a:pPr>
              <a:buNone/>
            </a:pPr>
            <a:r>
              <a:rPr lang="en-US" dirty="0" err="1" smtClean="0"/>
              <a:t>async</a:t>
            </a:r>
            <a:r>
              <a:rPr lang="en-US" dirty="0" smtClean="0"/>
              <a:t> function </a:t>
            </a:r>
            <a:r>
              <a:rPr lang="en-US" dirty="0" err="1" smtClean="0"/>
              <a:t>myTransaction</a:t>
            </a:r>
            <a:r>
              <a:rPr lang="en-US" dirty="0" smtClean="0"/>
              <a:t>(transaction) {</a:t>
            </a:r>
          </a:p>
          <a:p>
            <a:pPr>
              <a:buNone/>
            </a:pPr>
            <a:r>
              <a:rPr lang="en-US" dirty="0" smtClean="0"/>
              <a:t>    return [ 'HELLO', 'WORLD' ];</a:t>
            </a:r>
          </a:p>
          <a:p>
            <a:pPr>
              <a:buNone/>
            </a:pPr>
            <a:r>
              <a:rPr lang="en-US" dirty="0" smtClean="0"/>
              <a: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92500" lnSpcReduction="20000"/>
          </a:bodyPr>
          <a:lstStyle/>
          <a:p>
            <a:r>
              <a:rPr lang="en-US" dirty="0" smtClean="0"/>
              <a:t>Client application:- </a:t>
            </a:r>
          </a:p>
          <a:p>
            <a:pPr>
              <a:buNone/>
            </a:pPr>
            <a:r>
              <a:rPr lang="en-US" dirty="0" smtClean="0"/>
              <a:t>const </a:t>
            </a:r>
            <a:r>
              <a:rPr lang="en-US" dirty="0" err="1" smtClean="0"/>
              <a:t>bnc</a:t>
            </a:r>
            <a:r>
              <a:rPr lang="en-US" dirty="0" smtClean="0"/>
              <a:t> = new </a:t>
            </a:r>
            <a:r>
              <a:rPr lang="en-US" dirty="0" err="1" smtClean="0"/>
              <a:t>BusinessNetworkConnection</a:t>
            </a:r>
            <a:r>
              <a:rPr lang="en-US" dirty="0" smtClean="0"/>
              <a:t>();</a:t>
            </a:r>
          </a:p>
          <a:p>
            <a:pPr>
              <a:buNone/>
            </a:pPr>
            <a:r>
              <a:rPr lang="en-US" dirty="0" smtClean="0"/>
              <a:t>await </a:t>
            </a:r>
            <a:r>
              <a:rPr lang="en-US" dirty="0" err="1" smtClean="0"/>
              <a:t>bnc.connect</a:t>
            </a:r>
            <a:r>
              <a:rPr lang="en-US" dirty="0" smtClean="0"/>
              <a:t>('</a:t>
            </a:r>
            <a:r>
              <a:rPr lang="en-US" dirty="0" err="1" smtClean="0"/>
              <a:t>admin@sample</a:t>
            </a:r>
            <a:r>
              <a:rPr lang="en-US" dirty="0" smtClean="0"/>
              <a:t>-network');</a:t>
            </a:r>
          </a:p>
          <a:p>
            <a:pPr>
              <a:buNone/>
            </a:pPr>
            <a:r>
              <a:rPr lang="en-US" dirty="0" smtClean="0"/>
              <a:t>const factory = </a:t>
            </a:r>
            <a:r>
              <a:rPr lang="en-US" dirty="0" err="1" smtClean="0"/>
              <a:t>bnc.getBusinessNetwork</a:t>
            </a:r>
            <a:r>
              <a:rPr lang="en-US" dirty="0" smtClean="0"/>
              <a:t>().</a:t>
            </a:r>
            <a:r>
              <a:rPr lang="en-US" dirty="0" err="1" smtClean="0"/>
              <a:t>getFactory</a:t>
            </a:r>
            <a:r>
              <a:rPr lang="en-US" dirty="0" smtClean="0"/>
              <a:t>();</a:t>
            </a:r>
          </a:p>
          <a:p>
            <a:pPr>
              <a:buNone/>
            </a:pPr>
            <a:r>
              <a:rPr lang="en-US" dirty="0" smtClean="0"/>
              <a:t>const transaction = </a:t>
            </a:r>
            <a:r>
              <a:rPr lang="en-US" dirty="0" err="1" smtClean="0"/>
              <a:t>factory.newTransaction</a:t>
            </a:r>
            <a:r>
              <a:rPr lang="en-US" dirty="0" smtClean="0"/>
              <a:t>('</a:t>
            </a:r>
            <a:r>
              <a:rPr lang="en-US" dirty="0" err="1" smtClean="0"/>
              <a:t>org.sample</a:t>
            </a:r>
            <a:r>
              <a:rPr lang="en-US" dirty="0" smtClean="0"/>
              <a:t>', '</a:t>
            </a:r>
            <a:r>
              <a:rPr lang="en-US" dirty="0" err="1" smtClean="0"/>
              <a:t>MyTransaction</a:t>
            </a:r>
            <a:r>
              <a:rPr lang="en-US" dirty="0" smtClean="0"/>
              <a:t>');</a:t>
            </a:r>
          </a:p>
          <a:p>
            <a:pPr>
              <a:buNone/>
            </a:pPr>
            <a:r>
              <a:rPr lang="en-US" dirty="0" smtClean="0"/>
              <a:t>const </a:t>
            </a:r>
            <a:r>
              <a:rPr lang="en-US" dirty="0" err="1" smtClean="0"/>
              <a:t>enums</a:t>
            </a:r>
            <a:r>
              <a:rPr lang="en-US" dirty="0" smtClean="0"/>
              <a:t> = await </a:t>
            </a:r>
            <a:r>
              <a:rPr lang="en-US" dirty="0" err="1" smtClean="0"/>
              <a:t>bnc.submitTransaction</a:t>
            </a:r>
            <a:r>
              <a:rPr lang="en-US" dirty="0" smtClean="0"/>
              <a:t>(transaction);</a:t>
            </a:r>
          </a:p>
          <a:p>
            <a:pPr>
              <a:buNone/>
            </a:pPr>
            <a:r>
              <a:rPr lang="en-US" dirty="0" smtClean="0"/>
              <a:t>for (const </a:t>
            </a:r>
            <a:r>
              <a:rPr lang="en-US" dirty="0" err="1" smtClean="0"/>
              <a:t>enum</a:t>
            </a:r>
            <a:r>
              <a:rPr lang="en-US" dirty="0" smtClean="0"/>
              <a:t> of </a:t>
            </a:r>
            <a:r>
              <a:rPr lang="en-US" dirty="0" err="1" smtClean="0"/>
              <a:t>enums</a:t>
            </a:r>
            <a:r>
              <a:rPr lang="en-US" dirty="0" smtClean="0"/>
              <a:t>) {</a:t>
            </a:r>
          </a:p>
          <a:p>
            <a:pPr>
              <a:buNone/>
            </a:pPr>
            <a:r>
              <a:rPr lang="en-US" dirty="0" smtClean="0"/>
              <a:t>    console.log(`transaction returned ${</a:t>
            </a:r>
            <a:r>
              <a:rPr lang="en-US" dirty="0" err="1" smtClean="0"/>
              <a:t>enum</a:t>
            </a:r>
            <a:r>
              <a:rPr lang="en-US" dirty="0" smtClean="0"/>
              <a:t>}`);</a:t>
            </a:r>
          </a:p>
          <a:p>
            <a:pPr>
              <a:buNone/>
            </a:pP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10000"/>
          </a:bodyPr>
          <a:lstStyle/>
          <a:p>
            <a:r>
              <a:rPr lang="en-US" dirty="0" smtClean="0"/>
              <a:t>After the resource name, is the parameter name which will reference the resource, this parameter must be supplied to the JavaScript function as an argument. The third line must contain the @transaction tag, this tag identifies the code as a transaction processor function and is required.</a:t>
            </a:r>
          </a:p>
          <a:p>
            <a:pPr>
              <a:buNone/>
            </a:pPr>
            <a:r>
              <a:rPr lang="en-US" dirty="0" smtClean="0"/>
              <a:t>/**</a:t>
            </a:r>
          </a:p>
          <a:p>
            <a:pPr>
              <a:buNone/>
            </a:pPr>
            <a:r>
              <a:rPr lang="en-US" dirty="0" smtClean="0"/>
              <a:t>* A transaction processor function description</a:t>
            </a:r>
          </a:p>
          <a:p>
            <a:pPr>
              <a:buNone/>
            </a:pPr>
            <a:r>
              <a:rPr lang="en-US" dirty="0" smtClean="0"/>
              <a:t>* @</a:t>
            </a:r>
            <a:r>
              <a:rPr lang="en-US" dirty="0" err="1" smtClean="0"/>
              <a:t>param</a:t>
            </a:r>
            <a:r>
              <a:rPr lang="en-US" dirty="0" smtClean="0"/>
              <a:t> {</a:t>
            </a:r>
            <a:r>
              <a:rPr lang="en-US" dirty="0" err="1" smtClean="0"/>
              <a:t>org.example.basic.SampleTransaction</a:t>
            </a:r>
            <a:r>
              <a:rPr lang="en-US" dirty="0" smtClean="0"/>
              <a:t>} parameter-name A human description of the parameter</a:t>
            </a:r>
          </a:p>
          <a:p>
            <a:pPr>
              <a:buNone/>
            </a:pPr>
            <a:r>
              <a:rPr lang="en-US" dirty="0" smtClean="0"/>
              <a:t>* @transaction</a:t>
            </a:r>
          </a:p>
          <a:p>
            <a:pPr>
              <a:buNone/>
            </a:pPr>
            <a:r>
              <a:rPr lang="en-US" dirty="0" smtClean="0"/>
              <a:t>*/</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a:bodyPr>
          <a:lstStyle/>
          <a:p>
            <a:r>
              <a:rPr lang="en-US" dirty="0" smtClean="0"/>
              <a:t>What next?</a:t>
            </a:r>
          </a:p>
          <a:p>
            <a:r>
              <a:rPr lang="en-US" dirty="0" smtClean="0"/>
              <a:t>Transaction processor functions can also be used to:</a:t>
            </a:r>
          </a:p>
          <a:p>
            <a:r>
              <a:rPr lang="en-US" b="1" dirty="0" smtClean="0">
                <a:hlinkClick r:id="rId2"/>
              </a:rPr>
              <a:t>Define queries</a:t>
            </a:r>
            <a:r>
              <a:rPr lang="en-US" dirty="0" smtClean="0"/>
              <a:t> for retrieving information about the blockchain world-state from a </a:t>
            </a:r>
            <a:r>
              <a:rPr lang="en-US" dirty="0" err="1" smtClean="0"/>
              <a:t>couchDB</a:t>
            </a:r>
            <a:r>
              <a:rPr lang="en-US" dirty="0" smtClean="0"/>
              <a:t> database.</a:t>
            </a:r>
          </a:p>
          <a:p>
            <a:r>
              <a:rPr lang="en-US" b="1" dirty="0" smtClean="0">
                <a:hlinkClick r:id="rId3"/>
              </a:rPr>
              <a:t>Define events</a:t>
            </a:r>
            <a:r>
              <a:rPr lang="en-US" dirty="0" smtClean="0"/>
              <a:t> for sending event data to </a:t>
            </a:r>
            <a:r>
              <a:rPr lang="en-US" smtClean="0"/>
              <a:t>applications.</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a:bodyPr>
          <a:lstStyle/>
          <a:p>
            <a:r>
              <a:rPr lang="en-US" dirty="0" smtClean="0"/>
              <a:t>After the comments is the JavaScript function which powers the transaction. The function can have any name, but must include the parameter name defined in the comment as an argument.</a:t>
            </a:r>
          </a:p>
          <a:p>
            <a:pPr>
              <a:buNone/>
            </a:pPr>
            <a:r>
              <a:rPr lang="en-US" dirty="0" smtClean="0"/>
              <a:t>function </a:t>
            </a:r>
            <a:r>
              <a:rPr lang="en-US" dirty="0" err="1" smtClean="0"/>
              <a:t>transactionProcessor</a:t>
            </a:r>
            <a:r>
              <a:rPr lang="en-US" dirty="0" smtClean="0"/>
              <a:t>(parameter-name) {</a:t>
            </a:r>
          </a:p>
          <a:p>
            <a:pPr>
              <a:buNone/>
            </a:pPr>
            <a:r>
              <a:rPr lang="en-US" dirty="0" smtClean="0"/>
              <a:t>  //Do some things.</a:t>
            </a:r>
          </a:p>
          <a:p>
            <a:pPr>
              <a:buNone/>
            </a:pPr>
            <a:r>
              <a:rPr lang="en-US" dirty="0" smtClean="0"/>
              <a:t>}</a:t>
            </a:r>
          </a:p>
          <a:p>
            <a:r>
              <a:rPr lang="en-US" dirty="0" smtClean="0"/>
              <a:t>A complete transaction processor function as detailed above would take the following format: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a:bodyPr>
          <a:lstStyle/>
          <a:p>
            <a:pPr>
              <a:buNone/>
            </a:pPr>
            <a:r>
              <a:rPr lang="en-US" dirty="0" smtClean="0"/>
              <a:t>/**</a:t>
            </a:r>
          </a:p>
          <a:p>
            <a:pPr>
              <a:buNone/>
            </a:pPr>
            <a:r>
              <a:rPr lang="en-US" dirty="0" smtClean="0"/>
              <a:t>* A transaction processor function description</a:t>
            </a:r>
          </a:p>
          <a:p>
            <a:pPr>
              <a:buNone/>
            </a:pPr>
            <a:r>
              <a:rPr lang="en-US" dirty="0" smtClean="0"/>
              <a:t>* @</a:t>
            </a:r>
            <a:r>
              <a:rPr lang="en-US" dirty="0" err="1" smtClean="0"/>
              <a:t>param</a:t>
            </a:r>
            <a:r>
              <a:rPr lang="en-US" dirty="0" smtClean="0"/>
              <a:t> {</a:t>
            </a:r>
            <a:r>
              <a:rPr lang="en-US" dirty="0" err="1" smtClean="0"/>
              <a:t>org.example.basic.SampleTransaction</a:t>
            </a:r>
            <a:r>
              <a:rPr lang="en-US" dirty="0" smtClean="0"/>
              <a:t>} parameter-name A human description of the parameter</a:t>
            </a:r>
          </a:p>
          <a:p>
            <a:pPr>
              <a:buNone/>
            </a:pPr>
            <a:r>
              <a:rPr lang="en-US" dirty="0" smtClean="0"/>
              <a:t>* @transaction</a:t>
            </a:r>
          </a:p>
          <a:p>
            <a:pPr>
              <a:buNone/>
            </a:pPr>
            <a:r>
              <a:rPr lang="en-US" dirty="0" smtClean="0"/>
              <a:t>*/</a:t>
            </a:r>
          </a:p>
          <a:p>
            <a:pPr>
              <a:buNone/>
            </a:pPr>
            <a:r>
              <a:rPr lang="en-US" dirty="0" smtClean="0"/>
              <a:t>function </a:t>
            </a:r>
            <a:r>
              <a:rPr lang="en-US" dirty="0" err="1" smtClean="0"/>
              <a:t>transactionProcessor</a:t>
            </a:r>
            <a:r>
              <a:rPr lang="en-US" dirty="0" smtClean="0"/>
              <a:t>(parameter-name) {</a:t>
            </a:r>
          </a:p>
          <a:p>
            <a:pPr>
              <a:buNone/>
            </a:pPr>
            <a:r>
              <a:rPr lang="en-US" dirty="0" smtClean="0"/>
              <a:t>  //Do some things.</a:t>
            </a:r>
          </a:p>
          <a:p>
            <a:pPr>
              <a:buNone/>
            </a:pPr>
            <a:r>
              <a:rPr lang="en-US" dirty="0" smtClean="0"/>
              <a:t>}</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10000"/>
          </a:bodyPr>
          <a:lstStyle/>
          <a:p>
            <a:r>
              <a:rPr lang="en-US" b="1" dirty="0" smtClean="0"/>
              <a:t>Writing a transaction processor function – </a:t>
            </a:r>
          </a:p>
          <a:p>
            <a:r>
              <a:rPr lang="en-US" dirty="0" smtClean="0"/>
              <a:t>A transaction processor function is the logical operation of a transaction defined in a model file. For example, a transaction processor function of a Trade transaction, might use JavaScript to change the owner property of an asset from one participant to another.</a:t>
            </a:r>
          </a:p>
          <a:p>
            <a:r>
              <a:rPr lang="en-US" dirty="0" smtClean="0"/>
              <a:t>Here's an example from the basic-sample-network, the following </a:t>
            </a:r>
            <a:r>
              <a:rPr lang="en-US" dirty="0" err="1" smtClean="0"/>
              <a:t>SampleAsset</a:t>
            </a:r>
            <a:r>
              <a:rPr lang="en-US" dirty="0" smtClean="0"/>
              <a:t> definition includes a property called value, which is defined as a string. The </a:t>
            </a:r>
            <a:r>
              <a:rPr lang="en-US" dirty="0" err="1" smtClean="0"/>
              <a:t>SampleTransaction</a:t>
            </a:r>
            <a:r>
              <a:rPr lang="en-US" dirty="0" smtClean="0"/>
              <a:t> transaction requires a relationship to an asset, the asset to be changed, the new value of the value property must be supplied as part of the transaction as a property called </a:t>
            </a:r>
            <a:r>
              <a:rPr lang="en-US" dirty="0" err="1" smtClean="0"/>
              <a:t>newValue</a:t>
            </a:r>
            <a:r>
              <a:rPr lang="en-US" dirty="0" smtClean="0"/>
              <a:t>.</a:t>
            </a:r>
            <a:endParaRPr lang="en-US" b="1" dirty="0" smtClean="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pPr>
              <a:buNone/>
            </a:pPr>
            <a:r>
              <a:rPr lang="en-US" dirty="0" smtClean="0"/>
              <a:t>asset </a:t>
            </a:r>
            <a:r>
              <a:rPr lang="en-US" dirty="0" err="1" smtClean="0"/>
              <a:t>SampleAsset</a:t>
            </a:r>
            <a:r>
              <a:rPr lang="en-US" dirty="0" smtClean="0"/>
              <a:t> identified by </a:t>
            </a:r>
            <a:r>
              <a:rPr lang="en-US" dirty="0" err="1" smtClean="0"/>
              <a:t>assetId</a:t>
            </a:r>
            <a:r>
              <a:rPr lang="en-US" dirty="0" smtClean="0"/>
              <a:t> {</a:t>
            </a:r>
          </a:p>
          <a:p>
            <a:pPr>
              <a:buNone/>
            </a:pPr>
            <a:r>
              <a:rPr lang="en-US" dirty="0" smtClean="0"/>
              <a:t>  o String </a:t>
            </a:r>
            <a:r>
              <a:rPr lang="en-US" dirty="0" err="1" smtClean="0"/>
              <a:t>assetId</a:t>
            </a:r>
            <a:endParaRPr lang="en-US" dirty="0" smtClean="0"/>
          </a:p>
          <a:p>
            <a:pPr>
              <a:buNone/>
            </a:pPr>
            <a:r>
              <a:rPr lang="en-US" dirty="0" smtClean="0"/>
              <a:t>  --&gt; </a:t>
            </a:r>
            <a:r>
              <a:rPr lang="en-US" dirty="0" err="1" smtClean="0"/>
              <a:t>SampleParticipant</a:t>
            </a:r>
            <a:r>
              <a:rPr lang="en-US" dirty="0" smtClean="0"/>
              <a:t> owner</a:t>
            </a:r>
          </a:p>
          <a:p>
            <a:pPr>
              <a:buNone/>
            </a:pPr>
            <a:r>
              <a:rPr lang="en-US" dirty="0" smtClean="0"/>
              <a:t>  o String value</a:t>
            </a:r>
          </a:p>
          <a:p>
            <a:pPr>
              <a:buNone/>
            </a:pPr>
            <a:r>
              <a:rPr lang="en-US" dirty="0" smtClean="0"/>
              <a:t>}</a:t>
            </a:r>
          </a:p>
          <a:p>
            <a:pPr>
              <a:buNone/>
            </a:pPr>
            <a:endParaRPr lang="en-US" dirty="0" smtClean="0"/>
          </a:p>
          <a:p>
            <a:pPr>
              <a:buNone/>
            </a:pPr>
            <a:r>
              <a:rPr lang="en-US" dirty="0" smtClean="0"/>
              <a:t>transaction </a:t>
            </a:r>
            <a:r>
              <a:rPr lang="en-US" dirty="0" err="1" smtClean="0"/>
              <a:t>SampleTransaction</a:t>
            </a:r>
            <a:r>
              <a:rPr lang="en-US" dirty="0" smtClean="0"/>
              <a:t> {</a:t>
            </a:r>
          </a:p>
          <a:p>
            <a:pPr>
              <a:buNone/>
            </a:pPr>
            <a:r>
              <a:rPr lang="en-US" dirty="0" smtClean="0"/>
              <a:t>  --&gt; </a:t>
            </a:r>
            <a:r>
              <a:rPr lang="en-US" dirty="0" err="1" smtClean="0"/>
              <a:t>SampleAsset</a:t>
            </a:r>
            <a:r>
              <a:rPr lang="en-US" dirty="0" smtClean="0"/>
              <a:t> asset</a:t>
            </a:r>
          </a:p>
          <a:p>
            <a:pPr>
              <a:buNone/>
            </a:pPr>
            <a:r>
              <a:rPr lang="en-US" dirty="0" smtClean="0"/>
              <a:t>  o String </a:t>
            </a:r>
            <a:r>
              <a:rPr lang="en-US" dirty="0" err="1" smtClean="0"/>
              <a:t>newValue</a:t>
            </a:r>
            <a:endParaRPr lang="en-US" dirty="0" smtClean="0"/>
          </a:p>
          <a:p>
            <a:pPr>
              <a:buNone/>
            </a:pPr>
            <a:r>
              <a:rPr lang="en-US" dirty="0" smtClean="0"/>
              <a:t>}</a:t>
            </a:r>
          </a:p>
          <a:p>
            <a:r>
              <a:rPr lang="en-US" dirty="0" smtClean="0"/>
              <a:t>The transaction processor function relating to the </a:t>
            </a:r>
            <a:r>
              <a:rPr lang="en-US" dirty="0" err="1" smtClean="0"/>
              <a:t>SampleTransaction</a:t>
            </a:r>
            <a:r>
              <a:rPr lang="en-US" dirty="0" smtClean="0"/>
              <a:t> transaction is what makes the change both to the asset and to the registry where the asset is stored.</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dirty="0" smtClean="0"/>
              <a:t>The transaction processor function defines the </a:t>
            </a:r>
            <a:r>
              <a:rPr lang="en-US" dirty="0" err="1" smtClean="0"/>
              <a:t>SampleTransaction</a:t>
            </a:r>
            <a:r>
              <a:rPr lang="en-US" dirty="0" smtClean="0"/>
              <a:t> type as the associated transaction, and defines it as the parameter </a:t>
            </a:r>
            <a:r>
              <a:rPr lang="en-US" dirty="0" err="1" smtClean="0"/>
              <a:t>tx</a:t>
            </a:r>
            <a:r>
              <a:rPr lang="en-US" dirty="0" smtClean="0"/>
              <a:t>. </a:t>
            </a:r>
          </a:p>
          <a:p>
            <a:r>
              <a:rPr lang="en-US" dirty="0" smtClean="0"/>
              <a:t> It then saves the original value of the asset to be changed by the transaction, replaces it with the value passed in during the submission of the transaction (the </a:t>
            </a:r>
            <a:r>
              <a:rPr lang="en-US" dirty="0" err="1" smtClean="0"/>
              <a:t>newValue</a:t>
            </a:r>
            <a:r>
              <a:rPr lang="en-US" dirty="0" smtClean="0"/>
              <a:t> property in the transaction definition), updates the asset in the registry, and then emits an event.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TotalTime>
  <Words>2737</Words>
  <Application>Microsoft Office PowerPoint</Application>
  <PresentationFormat>On-screen Show (4:3)</PresentationFormat>
  <Paragraphs>429</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Transaction Processor Functions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Processor Functions </dc:title>
  <dc:creator/>
  <cp:lastModifiedBy>rohit</cp:lastModifiedBy>
  <cp:revision>123</cp:revision>
  <dcterms:created xsi:type="dcterms:W3CDTF">2006-08-16T00:00:00Z</dcterms:created>
  <dcterms:modified xsi:type="dcterms:W3CDTF">2019-09-18T04:34:24Z</dcterms:modified>
</cp:coreProperties>
</file>