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6" r:id="rId14"/>
    <p:sldId id="269" r:id="rId15"/>
    <p:sldId id="270" r:id="rId16"/>
    <p:sldId id="272"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yperledger.github.io/composer/v0.19/reference/cto_langu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Hyperledger Composer solution using Yeoman</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55000" lnSpcReduction="20000"/>
          </a:bodyPr>
          <a:lstStyle/>
          <a:p>
            <a:r>
              <a:rPr lang="en-US" b="1" dirty="0" smtClean="0"/>
              <a:t>Adding access control - </a:t>
            </a:r>
          </a:p>
          <a:p>
            <a:pPr>
              <a:buNone/>
            </a:pPr>
            <a:r>
              <a:rPr lang="en-US" dirty="0" smtClean="0"/>
              <a:t>1- Replace the following access control rules in the file permissions.acl :- </a:t>
            </a:r>
          </a:p>
          <a:p>
            <a:pPr>
              <a:buNone/>
            </a:pPr>
            <a:endParaRPr lang="en-US" dirty="0" smtClean="0"/>
          </a:p>
          <a:p>
            <a:pPr>
              <a:buNone/>
            </a:pPr>
            <a:r>
              <a:rPr lang="en-US" dirty="0" smtClean="0"/>
              <a:t>/**</a:t>
            </a:r>
          </a:p>
          <a:p>
            <a:pPr>
              <a:buNone/>
            </a:pPr>
            <a:r>
              <a:rPr lang="en-US" dirty="0" smtClean="0"/>
              <a:t> * Access control rules for tutorial-network</a:t>
            </a:r>
          </a:p>
          <a:p>
            <a:pPr>
              <a:buNone/>
            </a:pPr>
            <a:r>
              <a:rPr lang="en-US" dirty="0" smtClean="0"/>
              <a:t> */</a:t>
            </a:r>
          </a:p>
          <a:p>
            <a:pPr>
              <a:buNone/>
            </a:pPr>
            <a:r>
              <a:rPr lang="en-US" dirty="0" smtClean="0"/>
              <a:t>rule Default {</a:t>
            </a:r>
          </a:p>
          <a:p>
            <a:pPr>
              <a:buNone/>
            </a:pPr>
            <a:r>
              <a:rPr lang="en-US" dirty="0" smtClean="0"/>
              <a:t>    description: "Allow all participants access to all resources"</a:t>
            </a:r>
          </a:p>
          <a:p>
            <a:pPr>
              <a:buNone/>
            </a:pPr>
            <a:r>
              <a:rPr lang="en-US" dirty="0" smtClean="0"/>
              <a:t>    participant: "ANY"</a:t>
            </a:r>
          </a:p>
          <a:p>
            <a:pPr>
              <a:buNone/>
            </a:pPr>
            <a:r>
              <a:rPr lang="en-US" dirty="0" smtClean="0"/>
              <a:t>    operation: ALL</a:t>
            </a:r>
          </a:p>
          <a:p>
            <a:pPr>
              <a:buNone/>
            </a:pPr>
            <a:r>
              <a:rPr lang="en-US" dirty="0" smtClean="0"/>
              <a:t>    resource: "</a:t>
            </a:r>
            <a:r>
              <a:rPr lang="en-US" dirty="0" err="1" smtClean="0"/>
              <a:t>org.example.mynetwork</a:t>
            </a:r>
            <a:r>
              <a:rPr lang="en-US" dirty="0" smtClean="0"/>
              <a:t>.*"</a:t>
            </a:r>
          </a:p>
          <a:p>
            <a:pPr>
              <a:buNone/>
            </a:pPr>
            <a:r>
              <a:rPr lang="en-US" dirty="0" smtClean="0"/>
              <a:t>    action: ALLOW</a:t>
            </a:r>
          </a:p>
          <a:p>
            <a:pPr>
              <a:buNone/>
            </a:pPr>
            <a:r>
              <a:rPr lang="en-US" dirty="0" smtClean="0"/>
              <a:t>}</a:t>
            </a:r>
          </a:p>
          <a:p>
            <a:pPr>
              <a:buNone/>
            </a:pPr>
            <a:endParaRPr lang="en-US" dirty="0" smtClean="0"/>
          </a:p>
          <a:p>
            <a:pPr>
              <a:buNone/>
            </a:pPr>
            <a:r>
              <a:rPr lang="en-US" dirty="0" smtClean="0"/>
              <a:t>rule </a:t>
            </a:r>
            <a:r>
              <a:rPr lang="en-US" dirty="0" err="1" smtClean="0"/>
              <a:t>SystemACL</a:t>
            </a:r>
            <a:r>
              <a:rPr lang="en-US" dirty="0" smtClean="0"/>
              <a:t> {</a:t>
            </a:r>
          </a:p>
          <a:p>
            <a:pPr>
              <a:buNone/>
            </a:pPr>
            <a:r>
              <a:rPr lang="en-US" dirty="0" smtClean="0"/>
              <a:t>  description:  "System ACL to permit all access"</a:t>
            </a:r>
          </a:p>
          <a:p>
            <a:pPr>
              <a:buNone/>
            </a:pPr>
            <a:r>
              <a:rPr lang="en-US" dirty="0" smtClean="0"/>
              <a:t>  participant: "ANY"</a:t>
            </a:r>
          </a:p>
          <a:p>
            <a:pPr>
              <a:buNone/>
            </a:pPr>
            <a:r>
              <a:rPr lang="en-US" dirty="0" smtClean="0"/>
              <a:t>  operation: ALL</a:t>
            </a:r>
          </a:p>
          <a:p>
            <a:pPr>
              <a:buNone/>
            </a:pPr>
            <a:r>
              <a:rPr lang="en-US" dirty="0" smtClean="0"/>
              <a:t>  resource: "</a:t>
            </a:r>
            <a:r>
              <a:rPr lang="en-US" dirty="0" err="1" smtClean="0"/>
              <a:t>org.hyperledger.composer.system</a:t>
            </a:r>
            <a:r>
              <a:rPr lang="en-US" dirty="0" smtClean="0"/>
              <a:t>.**"</a:t>
            </a:r>
          </a:p>
          <a:p>
            <a:pPr>
              <a:buNone/>
            </a:pPr>
            <a:r>
              <a:rPr lang="en-US" dirty="0" smtClean="0"/>
              <a:t>  action: ALLOW</a:t>
            </a:r>
          </a:p>
          <a:p>
            <a:pPr>
              <a:buNone/>
            </a:pPr>
            <a:r>
              <a:rPr lang="en-US" dirty="0" smtClean="0"/>
              <a:t>}</a:t>
            </a:r>
          </a:p>
          <a:p>
            <a:pPr>
              <a:buNone/>
            </a:pPr>
            <a:endParaRPr lang="en-IN" dirty="0" smtClean="0"/>
          </a:p>
          <a:p>
            <a:pPr>
              <a:buNone/>
            </a:pPr>
            <a:r>
              <a:rPr lang="en-IN" dirty="0" smtClean="0"/>
              <a:t>2- </a:t>
            </a:r>
            <a:r>
              <a:rPr lang="en-US" dirty="0" smtClean="0"/>
              <a:t>Save your changes to permissions.acl.</a:t>
            </a:r>
          </a:p>
          <a:p>
            <a:pPr>
              <a:buNone/>
            </a:pPr>
            <a:endParaRPr 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Three: Generate a business network archive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Now that the business network has been defined, it must be packaged into a deployable business network archive (.</a:t>
            </a:r>
            <a:r>
              <a:rPr lang="en-US" dirty="0" err="1" smtClean="0"/>
              <a:t>bna</a:t>
            </a:r>
            <a:r>
              <a:rPr lang="en-US" dirty="0" smtClean="0"/>
              <a:t>) file.</a:t>
            </a:r>
          </a:p>
          <a:p>
            <a:pPr>
              <a:buNone/>
            </a:pPr>
            <a:r>
              <a:rPr lang="en-US" dirty="0" smtClean="0"/>
              <a:t>1 - Using the command line, navigate to the tutorial-network directory.</a:t>
            </a:r>
          </a:p>
          <a:p>
            <a:pPr>
              <a:buNone/>
            </a:pPr>
            <a:r>
              <a:rPr lang="en-US" dirty="0" smtClean="0"/>
              <a:t>2 - From the tutorial-network directory, run the following command:- </a:t>
            </a:r>
          </a:p>
          <a:p>
            <a:pPr>
              <a:buNone/>
            </a:pPr>
            <a:endParaRPr lang="en-US" dirty="0" smtClean="0"/>
          </a:p>
          <a:p>
            <a:pPr>
              <a:buNone/>
            </a:pPr>
            <a:r>
              <a:rPr lang="en-US" dirty="0" smtClean="0"/>
              <a:t>composer archive create -t dir -n .</a:t>
            </a:r>
          </a:p>
          <a:p>
            <a:pPr>
              <a:buNone/>
            </a:pPr>
            <a:endParaRPr lang="en-IN" dirty="0" smtClean="0"/>
          </a:p>
          <a:p>
            <a:pPr>
              <a:buNone/>
            </a:pPr>
            <a:r>
              <a:rPr lang="en-US" dirty="0" smtClean="0"/>
              <a:t>After the command has run, a business network archive file called tutorial-network@0.0.1.bna has been created in the tutorial-network directory.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Four: Deploying the business network</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After creating the .</a:t>
            </a:r>
            <a:r>
              <a:rPr lang="en-US" dirty="0" err="1" smtClean="0"/>
              <a:t>bna</a:t>
            </a:r>
            <a:r>
              <a:rPr lang="en-US" dirty="0" smtClean="0"/>
              <a:t> file, the business network can be deployed to the instance of Hyperledger Fabric. Normally, information from the Fabric administrator is required to create a </a:t>
            </a:r>
            <a:r>
              <a:rPr lang="en-US" dirty="0" err="1" smtClean="0"/>
              <a:t>PeerAdmin</a:t>
            </a:r>
            <a:r>
              <a:rPr lang="en-US" dirty="0" smtClean="0"/>
              <a:t> identity, with privileges to install </a:t>
            </a:r>
            <a:r>
              <a:rPr lang="en-US" dirty="0" err="1" smtClean="0"/>
              <a:t>chaincode</a:t>
            </a:r>
            <a:r>
              <a:rPr lang="en-US" dirty="0" smtClean="0"/>
              <a:t> to the peer as well as start </a:t>
            </a:r>
            <a:r>
              <a:rPr lang="en-US" dirty="0" err="1" smtClean="0"/>
              <a:t>chaincode</a:t>
            </a:r>
            <a:r>
              <a:rPr lang="en-US" dirty="0" smtClean="0"/>
              <a:t> on the </a:t>
            </a:r>
            <a:r>
              <a:rPr lang="en-US" dirty="0" err="1" smtClean="0"/>
              <a:t>composerchannel</a:t>
            </a:r>
            <a:r>
              <a:rPr lang="en-US" dirty="0" smtClean="0"/>
              <a:t> channel. However, as part of the development environment installation, a </a:t>
            </a:r>
            <a:r>
              <a:rPr lang="en-US" dirty="0" err="1" smtClean="0"/>
              <a:t>PeerAdmin</a:t>
            </a:r>
            <a:r>
              <a:rPr lang="en-US" dirty="0" smtClean="0"/>
              <a:t> identity has been created already.</a:t>
            </a:r>
          </a:p>
          <a:p>
            <a:r>
              <a:rPr lang="en-US" dirty="0" smtClean="0"/>
              <a:t>After the business network has been installed, the network can be started. For best practice, a new identity should be created to administer the business network after deployment. This identity is referred to as a network admin.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77500" lnSpcReduction="20000"/>
          </a:bodyPr>
          <a:lstStyle/>
          <a:p>
            <a:r>
              <a:rPr lang="en-US" b="1" dirty="0" smtClean="0"/>
              <a:t>Retrieving the correct credentials</a:t>
            </a:r>
          </a:p>
          <a:p>
            <a:r>
              <a:rPr lang="en-US" dirty="0" smtClean="0"/>
              <a:t>A </a:t>
            </a:r>
            <a:r>
              <a:rPr lang="en-US" dirty="0" err="1" smtClean="0"/>
              <a:t>PeerAdmin</a:t>
            </a:r>
            <a:r>
              <a:rPr lang="en-US" dirty="0" smtClean="0"/>
              <a:t> business network card with the correct credentials is already created as part of development environment installation.</a:t>
            </a:r>
          </a:p>
          <a:p>
            <a:r>
              <a:rPr lang="en-US" b="1" dirty="0" smtClean="0"/>
              <a:t>Deploying the business network</a:t>
            </a:r>
          </a:p>
          <a:p>
            <a:r>
              <a:rPr lang="en-US" dirty="0" smtClean="0"/>
              <a:t>Deploying a business network to the Hyperledger Fabric requires the Hyperledger Composer business network to be installed on the peer, then the business network can be started, and a new participant, identity, and associated card must be created to be the network administrator. Finally, the network administrator business network card must be imported for use, and the network can then be pinged to check it is responding.</a:t>
            </a:r>
          </a:p>
          <a:p>
            <a:pPr>
              <a:buNone/>
            </a:pPr>
            <a:r>
              <a:rPr lang="en-IN" i="1" dirty="0" smtClean="0"/>
              <a:t>1- </a:t>
            </a:r>
            <a:r>
              <a:rPr lang="en-US" dirty="0" smtClean="0"/>
              <a:t>To install the business network, from the tutorial-network directory, run the following command:- </a:t>
            </a:r>
          </a:p>
          <a:p>
            <a:pPr>
              <a:buNone/>
            </a:pPr>
            <a:r>
              <a:rPr lang="en-US" i="1" dirty="0" smtClean="0"/>
              <a:t>composer network install --card PeerAdmin@hlfv1 --</a:t>
            </a:r>
            <a:r>
              <a:rPr lang="en-US" i="1" dirty="0" err="1" smtClean="0"/>
              <a:t>archiveFile</a:t>
            </a:r>
            <a:r>
              <a:rPr lang="en-US" i="1" dirty="0" smtClean="0"/>
              <a:t> tutorial-network@0.0.1.bna</a:t>
            </a:r>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7500" lnSpcReduction="20000"/>
          </a:bodyPr>
          <a:lstStyle/>
          <a:p>
            <a:r>
              <a:rPr lang="en-US" dirty="0" smtClean="0"/>
              <a:t>The composer network install command requires a </a:t>
            </a:r>
            <a:r>
              <a:rPr lang="en-US" dirty="0" err="1" smtClean="0"/>
              <a:t>PeerAdmin</a:t>
            </a:r>
            <a:r>
              <a:rPr lang="en-US" dirty="0" smtClean="0"/>
              <a:t> business network card (in this case one has been created and imported in advance), and the </a:t>
            </a:r>
            <a:r>
              <a:rPr lang="en-US" dirty="0" err="1" smtClean="0"/>
              <a:t>the</a:t>
            </a:r>
            <a:r>
              <a:rPr lang="en-US" dirty="0" smtClean="0"/>
              <a:t> file path of the .</a:t>
            </a:r>
            <a:r>
              <a:rPr lang="en-US" dirty="0" err="1" smtClean="0"/>
              <a:t>bna</a:t>
            </a:r>
            <a:r>
              <a:rPr lang="en-US" dirty="0" smtClean="0"/>
              <a:t> which defines the business network.</a:t>
            </a:r>
          </a:p>
          <a:p>
            <a:pPr>
              <a:buNone/>
            </a:pPr>
            <a:r>
              <a:rPr lang="en-US" dirty="0" smtClean="0"/>
              <a:t>2- To start the business network, run the following command:- </a:t>
            </a:r>
          </a:p>
          <a:p>
            <a:pPr>
              <a:buNone/>
            </a:pPr>
            <a:endParaRPr lang="en-US" dirty="0" smtClean="0"/>
          </a:p>
          <a:p>
            <a:pPr>
              <a:buNone/>
            </a:pPr>
            <a:r>
              <a:rPr lang="en-US" dirty="0" smtClean="0"/>
              <a:t>composer network start --</a:t>
            </a:r>
            <a:r>
              <a:rPr lang="en-US" dirty="0" err="1" smtClean="0"/>
              <a:t>networkName</a:t>
            </a:r>
            <a:r>
              <a:rPr lang="en-US" dirty="0" smtClean="0"/>
              <a:t> tutorial-network --</a:t>
            </a:r>
            <a:r>
              <a:rPr lang="en-US" dirty="0" err="1" smtClean="0"/>
              <a:t>networkVersion</a:t>
            </a:r>
            <a:r>
              <a:rPr lang="en-US" dirty="0" smtClean="0"/>
              <a:t> 0.0.1 --</a:t>
            </a:r>
            <a:r>
              <a:rPr lang="en-US" dirty="0" err="1" smtClean="0"/>
              <a:t>networkAdmin</a:t>
            </a:r>
            <a:r>
              <a:rPr lang="en-US" dirty="0" smtClean="0"/>
              <a:t> admin --</a:t>
            </a:r>
            <a:r>
              <a:rPr lang="en-US" dirty="0" err="1" smtClean="0"/>
              <a:t>networkAdminEnrollSecret</a:t>
            </a:r>
            <a:r>
              <a:rPr lang="en-US" dirty="0" smtClean="0"/>
              <a:t> </a:t>
            </a:r>
            <a:r>
              <a:rPr lang="en-US" dirty="0" err="1" smtClean="0"/>
              <a:t>adminpw</a:t>
            </a:r>
            <a:r>
              <a:rPr lang="en-US" dirty="0" smtClean="0"/>
              <a:t> --card PeerAdmin@hlfv1 --file </a:t>
            </a:r>
            <a:r>
              <a:rPr lang="en-US" dirty="0" err="1" smtClean="0"/>
              <a:t>networkadmin.card</a:t>
            </a:r>
            <a:endParaRPr lang="en-US" dirty="0" smtClean="0"/>
          </a:p>
          <a:p>
            <a:pPr>
              <a:buNone/>
            </a:pPr>
            <a:endParaRPr lang="en-US" dirty="0" smtClean="0"/>
          </a:p>
          <a:p>
            <a:r>
              <a:rPr lang="en-US" dirty="0" smtClean="0"/>
              <a:t>The composer network start command requires a business network card, as well as the name of the admin identity for the business network, the name and version of the business network and the name of the file to be created ready to import as a business network card.</a:t>
            </a:r>
          </a:p>
          <a:p>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92500" lnSpcReduction="20000"/>
          </a:bodyPr>
          <a:lstStyle/>
          <a:p>
            <a:pPr>
              <a:buNone/>
            </a:pPr>
            <a:r>
              <a:rPr lang="en-US" dirty="0" smtClean="0"/>
              <a:t>3- To import the network administrator identity as a usable business network card, run the following command:- </a:t>
            </a:r>
          </a:p>
          <a:p>
            <a:pPr>
              <a:buNone/>
            </a:pPr>
            <a:r>
              <a:rPr lang="en-US" i="1" dirty="0" smtClean="0"/>
              <a:t>composer card import --file </a:t>
            </a:r>
            <a:r>
              <a:rPr lang="en-US" i="1" dirty="0" err="1" smtClean="0"/>
              <a:t>networkadmin.card</a:t>
            </a:r>
            <a:endParaRPr lang="en-US" i="1" dirty="0" smtClean="0"/>
          </a:p>
          <a:p>
            <a:r>
              <a:rPr lang="en-US" dirty="0" smtClean="0"/>
              <a:t>The composer card import command requires the filename specified in composer network start to create a card.</a:t>
            </a:r>
          </a:p>
          <a:p>
            <a:pPr>
              <a:buNone/>
            </a:pPr>
            <a:r>
              <a:rPr lang="en-US" dirty="0" smtClean="0"/>
              <a:t>4- To check that the business network has been deployed successfully, run the following command to ping the network:- </a:t>
            </a:r>
          </a:p>
          <a:p>
            <a:pPr>
              <a:buNone/>
            </a:pPr>
            <a:r>
              <a:rPr lang="en-US" dirty="0" smtClean="0"/>
              <a:t>composer network ping --card </a:t>
            </a:r>
            <a:r>
              <a:rPr lang="en-US" dirty="0" err="1" smtClean="0"/>
              <a:t>admin@tutorial</a:t>
            </a:r>
            <a:r>
              <a:rPr lang="en-US" dirty="0" smtClean="0"/>
              <a:t>-network</a:t>
            </a:r>
          </a:p>
          <a:p>
            <a:pPr>
              <a:buNone/>
            </a:pPr>
            <a:r>
              <a:rPr lang="en-US" dirty="0" smtClean="0"/>
              <a:t>The composer network ping command requires a business network card to identify the network to ping.</a:t>
            </a:r>
          </a:p>
          <a:p>
            <a:pPr>
              <a:buNone/>
            </a:pP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Five: Generating a REST server</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Hyperledger Composer can generate a bespoke REST API based on a business network. For developing a web application, the REST API provides a useful layer of language-neutral abstraction.</a:t>
            </a:r>
          </a:p>
          <a:p>
            <a:pPr>
              <a:buNone/>
            </a:pPr>
            <a:r>
              <a:rPr lang="en-US" dirty="0" smtClean="0"/>
              <a:t>1- To create the REST API, navigate to the tutorial-network directory and run the following command:- </a:t>
            </a:r>
          </a:p>
          <a:p>
            <a:pPr>
              <a:buNone/>
            </a:pPr>
            <a:endParaRPr lang="en-US" dirty="0" smtClean="0"/>
          </a:p>
          <a:p>
            <a:pPr>
              <a:buNone/>
            </a:pPr>
            <a:r>
              <a:rPr lang="en-US" dirty="0" smtClean="0"/>
              <a:t>composer-rest-server</a:t>
            </a:r>
          </a:p>
          <a:p>
            <a:endParaRPr lang="en-US" dirty="0" smtClean="0"/>
          </a:p>
          <a:p>
            <a:r>
              <a:rPr lang="en-US" dirty="0" smtClean="0"/>
              <a:t>Enter </a:t>
            </a:r>
            <a:r>
              <a:rPr lang="en-US" dirty="0" err="1" smtClean="0"/>
              <a:t>admin@tutorial</a:t>
            </a:r>
            <a:r>
              <a:rPr lang="en-US" dirty="0" smtClean="0"/>
              <a:t>-network as the card name.</a:t>
            </a:r>
          </a:p>
          <a:p>
            <a:r>
              <a:rPr lang="en-US" dirty="0" smtClean="0"/>
              <a:t>Select </a:t>
            </a:r>
            <a:r>
              <a:rPr lang="en-US" b="1" dirty="0" smtClean="0"/>
              <a:t>never use namespaces</a:t>
            </a:r>
            <a:r>
              <a:rPr lang="en-US" dirty="0" smtClean="0"/>
              <a:t> when asked whether to use namespaces in the generated API.</a:t>
            </a:r>
          </a:p>
          <a:p>
            <a:r>
              <a:rPr lang="en-US" dirty="0" smtClean="0"/>
              <a:t>Select </a:t>
            </a:r>
            <a:r>
              <a:rPr lang="en-US" b="1" dirty="0" smtClean="0"/>
              <a:t>No</a:t>
            </a:r>
            <a:r>
              <a:rPr lang="en-US" dirty="0" smtClean="0"/>
              <a:t> when asked whether to secure the generated API.</a:t>
            </a:r>
          </a:p>
          <a:p>
            <a:r>
              <a:rPr lang="en-US" dirty="0" smtClean="0"/>
              <a:t>Select </a:t>
            </a:r>
            <a:r>
              <a:rPr lang="en-US" b="1" dirty="0" smtClean="0"/>
              <a:t>Yes</a:t>
            </a:r>
            <a:r>
              <a:rPr lang="en-US" dirty="0" smtClean="0"/>
              <a:t> when asked whether to enable event publication.</a:t>
            </a:r>
          </a:p>
          <a:p>
            <a:r>
              <a:rPr lang="en-US" dirty="0" smtClean="0"/>
              <a:t>Select </a:t>
            </a:r>
            <a:r>
              <a:rPr lang="en-US" b="1" dirty="0" smtClean="0"/>
              <a:t>No</a:t>
            </a:r>
            <a:r>
              <a:rPr lang="en-US" dirty="0" smtClean="0"/>
              <a:t> when asked whether to enable TLS security.</a:t>
            </a:r>
          </a:p>
          <a:p>
            <a:r>
              <a:rPr lang="en-US" dirty="0" smtClean="0"/>
              <a:t>The generated API is connected to the deployed blockchain and business network.</a:t>
            </a:r>
          </a:p>
          <a:p>
            <a:pPr>
              <a:buNone/>
            </a:pP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a:buNone/>
            </a:pP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This tutorial will walk you through building a Hyperledger Composer blockchain solution from scratch. In the space of a few hours you will be able to go from an idea for a disruptive blockchain innovation, to executing transactions against a real Hyperledger Fabric blockchain network generating/running a </a:t>
            </a:r>
            <a:r>
              <a:rPr lang="en-US" smtClean="0"/>
              <a:t>REST API that </a:t>
            </a:r>
            <a:r>
              <a:rPr lang="en-US" dirty="0" smtClean="0"/>
              <a:t>interacts with a blockchain network.</a:t>
            </a:r>
          </a:p>
          <a:p>
            <a:r>
              <a:rPr lang="en-US" dirty="0" smtClean="0"/>
              <a:t>This tutorial gives an overview of the techniques and resources available to apply to your own use case.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One: Creating a business network structure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key concept for Hyperledger Composer is the </a:t>
            </a:r>
            <a:r>
              <a:rPr lang="en-US" b="1" dirty="0" smtClean="0"/>
              <a:t>business network definition (BND)</a:t>
            </a:r>
            <a:r>
              <a:rPr lang="en-US" dirty="0" smtClean="0"/>
              <a:t>. It defines the data model, transaction logic and access control rules for your blockchain solution. To create a BND, we need to create a suitable project structure on disk.</a:t>
            </a:r>
          </a:p>
          <a:p>
            <a:r>
              <a:rPr lang="en-US" dirty="0" smtClean="0"/>
              <a:t>The easiest way to get started is to use the Yeoman generator to create a skeleton business network. This will create a directory containing all of the components of a business network.</a:t>
            </a:r>
          </a:p>
          <a:p>
            <a:pPr>
              <a:buNone/>
            </a:pPr>
            <a:r>
              <a:rPr lang="en-IN" dirty="0" smtClean="0"/>
              <a:t>1-  Go to your fabric directory and </a:t>
            </a:r>
            <a:r>
              <a:rPr lang="en-IN" smtClean="0"/>
              <a:t>start </a:t>
            </a:r>
            <a:r>
              <a:rPr lang="en-IN" smtClean="0"/>
              <a:t>the </a:t>
            </a:r>
            <a:r>
              <a:rPr lang="en-IN" dirty="0" smtClean="0"/>
              <a:t>fabric and create a </a:t>
            </a:r>
            <a:r>
              <a:rPr lang="en-IN" dirty="0" err="1" smtClean="0"/>
              <a:t>peeradmin</a:t>
            </a:r>
            <a:r>
              <a:rPr lang="en-IN" dirty="0" smtClean="0"/>
              <a:t> card there - </a:t>
            </a:r>
          </a:p>
          <a:p>
            <a:pPr>
              <a:buNone/>
            </a:pPr>
            <a:r>
              <a:rPr lang="en-US" dirty="0" err="1" smtClean="0"/>
              <a:t>cd</a:t>
            </a:r>
            <a:r>
              <a:rPr lang="en-US" dirty="0" smtClean="0"/>
              <a:t> ~/fabric-dev-servers export FABRIC_VERSION=hlfv11 ./startFabric.sh ./createPeerAdminCard.sh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92500" lnSpcReduction="20000"/>
          </a:bodyPr>
          <a:lstStyle/>
          <a:p>
            <a:pPr>
              <a:buNone/>
            </a:pPr>
            <a:r>
              <a:rPr lang="en-IN" dirty="0" smtClean="0"/>
              <a:t>2 - </a:t>
            </a:r>
            <a:r>
              <a:rPr lang="en-US" dirty="0" smtClean="0"/>
              <a:t>Create a skeleton business network using Yeoman. This command will require a business network name, description, author name, author email address, license selection and namespace.</a:t>
            </a:r>
          </a:p>
          <a:p>
            <a:pPr>
              <a:buNone/>
            </a:pPr>
            <a:r>
              <a:rPr lang="en-US" i="1" dirty="0" err="1" smtClean="0"/>
              <a:t>yo</a:t>
            </a:r>
            <a:r>
              <a:rPr lang="en-US" i="1" dirty="0" smtClean="0"/>
              <a:t> </a:t>
            </a:r>
            <a:r>
              <a:rPr lang="en-US" i="1" dirty="0" err="1" smtClean="0"/>
              <a:t>hyperledger-composer:businessnetwork</a:t>
            </a:r>
            <a:endParaRPr lang="en-US" i="1" dirty="0" smtClean="0"/>
          </a:p>
          <a:p>
            <a:pPr>
              <a:buNone/>
            </a:pPr>
            <a:r>
              <a:rPr lang="en-IN" i="1" dirty="0" smtClean="0"/>
              <a:t>3- </a:t>
            </a:r>
            <a:r>
              <a:rPr lang="en-US" dirty="0" smtClean="0"/>
              <a:t>Enter tutorial-network for the network name, and desired information for description, author name, and author email.</a:t>
            </a:r>
          </a:p>
          <a:p>
            <a:pPr>
              <a:buNone/>
            </a:pPr>
            <a:r>
              <a:rPr lang="en-US" dirty="0" smtClean="0"/>
              <a:t>4- Select Apache-2.0 as the license.</a:t>
            </a:r>
          </a:p>
          <a:p>
            <a:pPr>
              <a:buNone/>
            </a:pPr>
            <a:r>
              <a:rPr lang="en-US" dirty="0" smtClean="0"/>
              <a:t>5- Select </a:t>
            </a:r>
            <a:r>
              <a:rPr lang="en-US" dirty="0" err="1" smtClean="0"/>
              <a:t>org.example.mynetwork</a:t>
            </a:r>
            <a:r>
              <a:rPr lang="en-US" dirty="0" smtClean="0"/>
              <a:t> as the namespace.</a:t>
            </a:r>
          </a:p>
          <a:p>
            <a:pPr>
              <a:buNone/>
            </a:pPr>
            <a:r>
              <a:rPr lang="en-US" dirty="0" smtClean="0"/>
              <a:t>6- Select No when asked whether to generate an empty network or not.</a:t>
            </a:r>
          </a:p>
          <a:p>
            <a:pPr>
              <a:buNone/>
            </a:pP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Two: Defining a business network</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business network is made up of assets, participants, transactions, access control rules, and optionally events and queries. In the skeleton business network created in the previous steps, there is a model (.</a:t>
            </a:r>
            <a:r>
              <a:rPr lang="en-US" dirty="0" err="1" smtClean="0"/>
              <a:t>cto</a:t>
            </a:r>
            <a:r>
              <a:rPr lang="en-US" dirty="0" smtClean="0"/>
              <a:t>) file which will contain the class definitions for all assets, participants, and transactions in the business network. The skeleton business network also contains an access control (permissions.acl) document with basic access control rules, a script (logic.js) file containing transaction processor functions, and a </a:t>
            </a:r>
            <a:r>
              <a:rPr lang="en-US" dirty="0" err="1" smtClean="0"/>
              <a:t>package.json</a:t>
            </a:r>
            <a:r>
              <a:rPr lang="en-US" dirty="0" smtClean="0"/>
              <a:t> file containing business network metadata.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92500" lnSpcReduction="10000"/>
          </a:bodyPr>
          <a:lstStyle/>
          <a:p>
            <a:r>
              <a:rPr lang="en-US" b="1" dirty="0" err="1" smtClean="0"/>
              <a:t>Modelling</a:t>
            </a:r>
            <a:r>
              <a:rPr lang="en-US" b="1" dirty="0" smtClean="0"/>
              <a:t> assets, participants, and transactions - </a:t>
            </a:r>
          </a:p>
          <a:p>
            <a:r>
              <a:rPr lang="en-US" dirty="0" smtClean="0"/>
              <a:t>The first document to update is the model (.</a:t>
            </a:r>
            <a:r>
              <a:rPr lang="en-US" dirty="0" err="1" smtClean="0"/>
              <a:t>cto</a:t>
            </a:r>
            <a:r>
              <a:rPr lang="en-US" dirty="0" smtClean="0"/>
              <a:t>) file. This file is written using the </a:t>
            </a:r>
            <a:r>
              <a:rPr lang="en-US" dirty="0" smtClean="0">
                <a:hlinkClick r:id="rId2"/>
              </a:rPr>
              <a:t>Hyperledger Composer </a:t>
            </a:r>
            <a:r>
              <a:rPr lang="en-US" dirty="0" err="1" smtClean="0">
                <a:hlinkClick r:id="rId2"/>
              </a:rPr>
              <a:t>Modelling</a:t>
            </a:r>
            <a:r>
              <a:rPr lang="en-US" dirty="0" smtClean="0">
                <a:hlinkClick r:id="rId2"/>
              </a:rPr>
              <a:t> Language</a:t>
            </a:r>
            <a:r>
              <a:rPr lang="en-US" dirty="0" smtClean="0"/>
              <a:t>. The model file contains the definitions of each class of asset, transaction, participant, and event. It implicitly extends the Hyperledger Composer System Model described in the </a:t>
            </a:r>
            <a:r>
              <a:rPr lang="en-US" dirty="0" err="1" smtClean="0"/>
              <a:t>modelling</a:t>
            </a:r>
            <a:r>
              <a:rPr lang="en-US" dirty="0" smtClean="0"/>
              <a:t> language documentation.</a:t>
            </a:r>
          </a:p>
          <a:p>
            <a:pPr>
              <a:buNone/>
            </a:pPr>
            <a:r>
              <a:rPr lang="en-US" dirty="0" smtClean="0"/>
              <a:t>1 - Open the </a:t>
            </a:r>
            <a:r>
              <a:rPr lang="en-US" dirty="0" err="1" smtClean="0"/>
              <a:t>org.example.mynetwork.cto</a:t>
            </a:r>
            <a:r>
              <a:rPr lang="en-US" dirty="0" smtClean="0"/>
              <a:t> model file.</a:t>
            </a:r>
          </a:p>
          <a:p>
            <a:pPr>
              <a:buNone/>
            </a:pPr>
            <a:r>
              <a:rPr lang="en-US" dirty="0" smtClean="0"/>
              <a:t>2- Replace the contents with the following:</a:t>
            </a:r>
          </a:p>
          <a:p>
            <a:endParaRPr lang="en-US" dirty="0" smtClean="0"/>
          </a:p>
          <a:p>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55000" lnSpcReduction="20000"/>
          </a:bodyPr>
          <a:lstStyle/>
          <a:p>
            <a:pPr>
              <a:buNone/>
            </a:pPr>
            <a:r>
              <a:rPr lang="en-US" i="1" dirty="0" smtClean="0"/>
              <a:t>/**</a:t>
            </a:r>
          </a:p>
          <a:p>
            <a:pPr>
              <a:buNone/>
            </a:pPr>
            <a:r>
              <a:rPr lang="en-US" i="1" dirty="0" smtClean="0"/>
              <a:t> * My commodity trading network</a:t>
            </a:r>
          </a:p>
          <a:p>
            <a:pPr>
              <a:buNone/>
            </a:pPr>
            <a:r>
              <a:rPr lang="en-US" i="1" dirty="0" smtClean="0"/>
              <a:t> */</a:t>
            </a:r>
          </a:p>
          <a:p>
            <a:pPr>
              <a:buNone/>
            </a:pPr>
            <a:r>
              <a:rPr lang="en-US" i="1" dirty="0" smtClean="0"/>
              <a:t>namespace </a:t>
            </a:r>
            <a:r>
              <a:rPr lang="en-US" i="1" dirty="0" err="1" smtClean="0"/>
              <a:t>org.example.mynetwork</a:t>
            </a:r>
            <a:endParaRPr lang="en-US" i="1" dirty="0" smtClean="0"/>
          </a:p>
          <a:p>
            <a:pPr>
              <a:buNone/>
            </a:pPr>
            <a:r>
              <a:rPr lang="en-US" i="1" dirty="0" smtClean="0"/>
              <a:t>asset Commodity identified by </a:t>
            </a:r>
            <a:r>
              <a:rPr lang="en-US" i="1" dirty="0" err="1" smtClean="0"/>
              <a:t>tradingSymbol</a:t>
            </a:r>
            <a:r>
              <a:rPr lang="en-US" i="1" dirty="0" smtClean="0"/>
              <a:t> {</a:t>
            </a:r>
          </a:p>
          <a:p>
            <a:pPr>
              <a:buNone/>
            </a:pPr>
            <a:r>
              <a:rPr lang="en-US" i="1" dirty="0" smtClean="0"/>
              <a:t>    o String </a:t>
            </a:r>
            <a:r>
              <a:rPr lang="en-US" i="1" dirty="0" err="1" smtClean="0"/>
              <a:t>tradingSymbol</a:t>
            </a:r>
            <a:endParaRPr lang="en-US" i="1" dirty="0" smtClean="0"/>
          </a:p>
          <a:p>
            <a:pPr>
              <a:buNone/>
            </a:pPr>
            <a:r>
              <a:rPr lang="en-US" i="1" dirty="0" smtClean="0"/>
              <a:t>    o String description</a:t>
            </a:r>
          </a:p>
          <a:p>
            <a:pPr>
              <a:buNone/>
            </a:pPr>
            <a:r>
              <a:rPr lang="en-US" i="1" dirty="0" smtClean="0"/>
              <a:t>    o String </a:t>
            </a:r>
            <a:r>
              <a:rPr lang="en-US" i="1" dirty="0" err="1" smtClean="0"/>
              <a:t>mainExchange</a:t>
            </a:r>
            <a:endParaRPr lang="en-US" i="1" dirty="0" smtClean="0"/>
          </a:p>
          <a:p>
            <a:pPr>
              <a:buNone/>
            </a:pPr>
            <a:r>
              <a:rPr lang="en-US" i="1" dirty="0" smtClean="0"/>
              <a:t>    o Double quantity</a:t>
            </a:r>
          </a:p>
          <a:p>
            <a:pPr>
              <a:buNone/>
            </a:pPr>
            <a:r>
              <a:rPr lang="en-US" i="1" dirty="0" smtClean="0"/>
              <a:t>    --&gt; Trader owner</a:t>
            </a:r>
          </a:p>
          <a:p>
            <a:pPr>
              <a:buNone/>
            </a:pPr>
            <a:r>
              <a:rPr lang="en-US" i="1" dirty="0" smtClean="0"/>
              <a:t>}</a:t>
            </a:r>
          </a:p>
          <a:p>
            <a:pPr>
              <a:buNone/>
            </a:pPr>
            <a:r>
              <a:rPr lang="en-US" i="1" dirty="0" smtClean="0"/>
              <a:t>participant Trader identified by </a:t>
            </a:r>
            <a:r>
              <a:rPr lang="en-US" i="1" dirty="0" err="1" smtClean="0"/>
              <a:t>tradeId</a:t>
            </a:r>
            <a:r>
              <a:rPr lang="en-US" i="1" dirty="0" smtClean="0"/>
              <a:t> {</a:t>
            </a:r>
          </a:p>
          <a:p>
            <a:pPr>
              <a:buNone/>
            </a:pPr>
            <a:r>
              <a:rPr lang="en-US" i="1" dirty="0" smtClean="0"/>
              <a:t>    o String </a:t>
            </a:r>
            <a:r>
              <a:rPr lang="en-US" i="1" dirty="0" err="1" smtClean="0"/>
              <a:t>tradeId</a:t>
            </a:r>
            <a:endParaRPr lang="en-US" i="1" dirty="0" smtClean="0"/>
          </a:p>
          <a:p>
            <a:pPr>
              <a:buNone/>
            </a:pPr>
            <a:r>
              <a:rPr lang="en-US" i="1" dirty="0" smtClean="0"/>
              <a:t>    o String </a:t>
            </a:r>
            <a:r>
              <a:rPr lang="en-US" i="1" dirty="0" err="1" smtClean="0"/>
              <a:t>firstName</a:t>
            </a:r>
            <a:endParaRPr lang="en-US" i="1" dirty="0" smtClean="0"/>
          </a:p>
          <a:p>
            <a:pPr>
              <a:buNone/>
            </a:pPr>
            <a:r>
              <a:rPr lang="en-US" i="1" dirty="0" smtClean="0"/>
              <a:t>    o String </a:t>
            </a:r>
            <a:r>
              <a:rPr lang="en-US" i="1" dirty="0" err="1" smtClean="0"/>
              <a:t>lastName</a:t>
            </a:r>
            <a:endParaRPr lang="en-US" i="1" dirty="0" smtClean="0"/>
          </a:p>
          <a:p>
            <a:pPr>
              <a:buNone/>
            </a:pPr>
            <a:r>
              <a:rPr lang="en-US" i="1" dirty="0" smtClean="0"/>
              <a:t>}</a:t>
            </a:r>
          </a:p>
          <a:p>
            <a:pPr>
              <a:buNone/>
            </a:pPr>
            <a:r>
              <a:rPr lang="en-US" i="1" dirty="0" smtClean="0"/>
              <a:t>transaction Trade {</a:t>
            </a:r>
          </a:p>
          <a:p>
            <a:pPr>
              <a:buNone/>
            </a:pPr>
            <a:r>
              <a:rPr lang="en-US" i="1" dirty="0" smtClean="0"/>
              <a:t>    --&gt; Commodity </a:t>
            </a:r>
            <a:r>
              <a:rPr lang="en-US" i="1" dirty="0" err="1" smtClean="0"/>
              <a:t>commodity</a:t>
            </a:r>
            <a:endParaRPr lang="en-US" i="1" dirty="0" smtClean="0"/>
          </a:p>
          <a:p>
            <a:pPr>
              <a:buNone/>
            </a:pPr>
            <a:r>
              <a:rPr lang="en-US" i="1" dirty="0" smtClean="0"/>
              <a:t>    --&gt; Trader </a:t>
            </a:r>
            <a:r>
              <a:rPr lang="en-US" i="1" dirty="0" err="1" smtClean="0"/>
              <a:t>newOwner</a:t>
            </a:r>
            <a:endParaRPr lang="en-US" i="1" dirty="0" smtClean="0"/>
          </a:p>
          <a:p>
            <a:pPr>
              <a:buNone/>
            </a:pPr>
            <a:r>
              <a:rPr lang="en-US" i="1" dirty="0" smtClean="0"/>
              <a:t>}</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85000" lnSpcReduction="20000"/>
          </a:bodyPr>
          <a:lstStyle/>
          <a:p>
            <a:pPr>
              <a:buNone/>
            </a:pPr>
            <a:r>
              <a:rPr lang="en-IN" i="1" dirty="0" smtClean="0"/>
              <a:t>3- </a:t>
            </a:r>
            <a:r>
              <a:rPr lang="en-US" dirty="0" smtClean="0"/>
              <a:t>Save your changes to </a:t>
            </a:r>
            <a:r>
              <a:rPr lang="en-US" dirty="0" err="1" smtClean="0"/>
              <a:t>org.example.mynetwork.cto</a:t>
            </a:r>
            <a:r>
              <a:rPr lang="en-US" dirty="0" smtClean="0"/>
              <a:t>.</a:t>
            </a:r>
          </a:p>
          <a:p>
            <a:pPr>
              <a:buNone/>
            </a:pPr>
            <a:endParaRPr lang="en-US" b="1" dirty="0" smtClean="0"/>
          </a:p>
          <a:p>
            <a:r>
              <a:rPr lang="en-US" b="1" dirty="0" smtClean="0"/>
              <a:t>Adding JavaScript transaction logic – </a:t>
            </a:r>
          </a:p>
          <a:p>
            <a:r>
              <a:rPr lang="en-US" dirty="0" smtClean="0"/>
              <a:t>In the model file, a Trade transaction was defined, specifying a relationship to an asset, and a participant. The transaction processor function file contains the JavaScript logic to execute the transactions defined in the model file.</a:t>
            </a:r>
          </a:p>
          <a:p>
            <a:r>
              <a:rPr lang="en-US" dirty="0" smtClean="0"/>
              <a:t>The Trade transaction is intended to simply accept the identifier of the Commodity asset which is being traded, and the identifier of the Trader participant to set as the new owner.</a:t>
            </a:r>
          </a:p>
          <a:p>
            <a:pPr>
              <a:buNone/>
            </a:pPr>
            <a:r>
              <a:rPr lang="en-US" dirty="0" smtClean="0"/>
              <a:t>1- Open the logic.js script file.</a:t>
            </a:r>
          </a:p>
          <a:p>
            <a:pPr>
              <a:buNone/>
            </a:pPr>
            <a:r>
              <a:rPr lang="en-US" dirty="0" smtClean="0"/>
              <a:t>2 - Replace the contents with the following:</a:t>
            </a:r>
          </a:p>
          <a:p>
            <a:endParaRPr lang="en-US" b="1" dirty="0" smtClean="0"/>
          </a:p>
          <a:p>
            <a:pPr>
              <a:buNone/>
            </a:pPr>
            <a:endParaRPr lang="en-US" b="1" dirty="0" smtClean="0"/>
          </a:p>
          <a:p>
            <a:pPr>
              <a:buNone/>
            </a:pP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77500" lnSpcReduction="20000"/>
          </a:bodyPr>
          <a:lstStyle/>
          <a:p>
            <a:pPr>
              <a:buNone/>
            </a:pPr>
            <a:r>
              <a:rPr lang="en-US" i="1" dirty="0" smtClean="0"/>
              <a:t>/**</a:t>
            </a:r>
          </a:p>
          <a:p>
            <a:pPr>
              <a:buNone/>
            </a:pPr>
            <a:r>
              <a:rPr lang="en-US" i="1" dirty="0" smtClean="0"/>
              <a:t> * Track the trade of a commodity from one trader to another</a:t>
            </a:r>
          </a:p>
          <a:p>
            <a:pPr>
              <a:buNone/>
            </a:pPr>
            <a:r>
              <a:rPr lang="en-US" i="1" dirty="0" smtClean="0"/>
              <a:t> * @</a:t>
            </a:r>
            <a:r>
              <a:rPr lang="en-US" i="1" dirty="0" err="1" smtClean="0"/>
              <a:t>param</a:t>
            </a:r>
            <a:r>
              <a:rPr lang="en-US" i="1" dirty="0" smtClean="0"/>
              <a:t> {</a:t>
            </a:r>
            <a:r>
              <a:rPr lang="en-US" i="1" dirty="0" err="1" smtClean="0"/>
              <a:t>org.example.mynetwork.Trade</a:t>
            </a:r>
            <a:r>
              <a:rPr lang="en-US" i="1" dirty="0" smtClean="0"/>
              <a:t>} trade - the trade to be processed</a:t>
            </a:r>
          </a:p>
          <a:p>
            <a:pPr>
              <a:buNone/>
            </a:pPr>
            <a:r>
              <a:rPr lang="en-US" i="1" dirty="0" smtClean="0"/>
              <a:t> * @transaction</a:t>
            </a:r>
          </a:p>
          <a:p>
            <a:pPr>
              <a:buNone/>
            </a:pPr>
            <a:r>
              <a:rPr lang="en-US" i="1" dirty="0" smtClean="0"/>
              <a:t> */</a:t>
            </a:r>
          </a:p>
          <a:p>
            <a:pPr>
              <a:buNone/>
            </a:pPr>
            <a:r>
              <a:rPr lang="en-US" i="1" dirty="0" err="1" smtClean="0"/>
              <a:t>async</a:t>
            </a:r>
            <a:r>
              <a:rPr lang="en-US" i="1" dirty="0" smtClean="0"/>
              <a:t> function </a:t>
            </a:r>
            <a:r>
              <a:rPr lang="en-US" i="1" dirty="0" err="1" smtClean="0"/>
              <a:t>tradeCommodity</a:t>
            </a:r>
            <a:r>
              <a:rPr lang="en-US" i="1" dirty="0" smtClean="0"/>
              <a:t>(trade) {</a:t>
            </a:r>
          </a:p>
          <a:p>
            <a:pPr>
              <a:buNone/>
            </a:pPr>
            <a:r>
              <a:rPr lang="en-US" i="1" dirty="0" smtClean="0"/>
              <a:t>    </a:t>
            </a:r>
            <a:r>
              <a:rPr lang="en-US" i="1" dirty="0" err="1" smtClean="0"/>
              <a:t>trade.commodity.owner</a:t>
            </a:r>
            <a:r>
              <a:rPr lang="en-US" i="1" dirty="0" smtClean="0"/>
              <a:t> = </a:t>
            </a:r>
            <a:r>
              <a:rPr lang="en-US" i="1" dirty="0" err="1" smtClean="0"/>
              <a:t>trade.newOwner</a:t>
            </a:r>
            <a:r>
              <a:rPr lang="en-US" i="1" dirty="0" smtClean="0"/>
              <a:t>;</a:t>
            </a:r>
          </a:p>
          <a:p>
            <a:pPr>
              <a:buNone/>
            </a:pPr>
            <a:r>
              <a:rPr lang="en-US" i="1" dirty="0" smtClean="0"/>
              <a:t>    let </a:t>
            </a:r>
            <a:r>
              <a:rPr lang="en-US" i="1" dirty="0" err="1" smtClean="0"/>
              <a:t>assetRegistry</a:t>
            </a:r>
            <a:r>
              <a:rPr lang="en-US" i="1" dirty="0" smtClean="0"/>
              <a:t> = await </a:t>
            </a:r>
            <a:r>
              <a:rPr lang="en-US" i="1" dirty="0" err="1" smtClean="0"/>
              <a:t>getAssetRegistry</a:t>
            </a:r>
            <a:r>
              <a:rPr lang="en-US" i="1" dirty="0" smtClean="0"/>
              <a:t>('</a:t>
            </a:r>
            <a:r>
              <a:rPr lang="en-US" i="1" dirty="0" err="1" smtClean="0"/>
              <a:t>org.example.mynetwork.Commodity</a:t>
            </a:r>
            <a:r>
              <a:rPr lang="en-US" i="1" dirty="0" smtClean="0"/>
              <a:t>');</a:t>
            </a:r>
          </a:p>
          <a:p>
            <a:pPr>
              <a:buNone/>
            </a:pPr>
            <a:r>
              <a:rPr lang="en-US" i="1" dirty="0" smtClean="0"/>
              <a:t>    await </a:t>
            </a:r>
            <a:r>
              <a:rPr lang="en-US" i="1" dirty="0" err="1" smtClean="0"/>
              <a:t>assetRegistry.update</a:t>
            </a:r>
            <a:r>
              <a:rPr lang="en-US" i="1" dirty="0" smtClean="0"/>
              <a:t>(</a:t>
            </a:r>
            <a:r>
              <a:rPr lang="en-US" i="1" dirty="0" err="1" smtClean="0"/>
              <a:t>trade.commodity</a:t>
            </a:r>
            <a:r>
              <a:rPr lang="en-US" i="1" dirty="0" smtClean="0"/>
              <a:t>);</a:t>
            </a:r>
          </a:p>
          <a:p>
            <a:pPr>
              <a:buNone/>
            </a:pPr>
            <a:r>
              <a:rPr lang="en-US" i="1" dirty="0" smtClean="0"/>
              <a:t>}</a:t>
            </a:r>
          </a:p>
          <a:p>
            <a:endParaRPr lang="en-US" dirty="0" smtClean="0"/>
          </a:p>
          <a:p>
            <a:endParaRPr lang="en-US" dirty="0" smtClean="0"/>
          </a:p>
          <a:p>
            <a:pPr>
              <a:buNone/>
            </a:pPr>
            <a:r>
              <a:rPr lang="en-US" dirty="0" smtClean="0"/>
              <a:t>3- Save your changes to logic.js.</a:t>
            </a:r>
            <a:endParaRPr lang="en-IN" i="1" dirty="0" smtClean="0"/>
          </a:p>
          <a:p>
            <a:pPr>
              <a:buNone/>
            </a:pP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547</Words>
  <Application>Microsoft Office PowerPoint</Application>
  <PresentationFormat>On-screen Show (4:3)</PresentationFormat>
  <Paragraphs>125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creating a Hyperledger Composer solution using Yeoman </vt:lpstr>
      <vt:lpstr>Slide 2</vt:lpstr>
      <vt:lpstr>Step One: Creating a business network structure </vt:lpstr>
      <vt:lpstr>Slide 4</vt:lpstr>
      <vt:lpstr>Step Two: Defining a business network </vt:lpstr>
      <vt:lpstr>Slide 6</vt:lpstr>
      <vt:lpstr>Slide 7</vt:lpstr>
      <vt:lpstr>Slide 8</vt:lpstr>
      <vt:lpstr>Slide 9</vt:lpstr>
      <vt:lpstr>Slide 10</vt:lpstr>
      <vt:lpstr>Step Three: Generate a business network archive </vt:lpstr>
      <vt:lpstr>Step Four: Deploying the business network </vt:lpstr>
      <vt:lpstr>Slide 13</vt:lpstr>
      <vt:lpstr>Slide 14</vt:lpstr>
      <vt:lpstr>Slide 15</vt:lpstr>
      <vt:lpstr>Step Five: Generating a REST server </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Hyperledger Composer solution </dc:title>
  <dc:creator/>
  <cp:lastModifiedBy>rohit</cp:lastModifiedBy>
  <cp:revision>43</cp:revision>
  <dcterms:created xsi:type="dcterms:W3CDTF">2006-08-16T00:00:00Z</dcterms:created>
  <dcterms:modified xsi:type="dcterms:W3CDTF">2019-09-12T01:11:00Z</dcterms:modified>
</cp:coreProperties>
</file>