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mposer-playground.mybluemix.net/log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Access Control in Hyperledger Composer</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5th record:- </a:t>
            </a:r>
          </a:p>
          <a:p>
            <a:pPr>
              <a:buNone/>
            </a:pPr>
            <a:endParaRPr lang="en-US" dirty="0" smtClean="0"/>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"TRADER5",</a:t>
            </a:r>
          </a:p>
          <a:p>
            <a:pPr>
              <a:buNone/>
            </a:pPr>
            <a:r>
              <a:rPr lang="en-US" dirty="0" smtClean="0"/>
              <a:t>  "</a:t>
            </a:r>
            <a:r>
              <a:rPr lang="en-US" dirty="0" err="1" smtClean="0"/>
              <a:t>firstName</a:t>
            </a:r>
            <a:r>
              <a:rPr lang="en-US" dirty="0" smtClean="0"/>
              <a:t>": "Steve",</a:t>
            </a:r>
          </a:p>
          <a:p>
            <a:pPr>
              <a:buNone/>
            </a:pPr>
            <a:r>
              <a:rPr lang="en-US" dirty="0" smtClean="0"/>
              <a:t>  "</a:t>
            </a:r>
            <a:r>
              <a:rPr lang="en-US" dirty="0" err="1" smtClean="0"/>
              <a:t>lastName</a:t>
            </a:r>
            <a:r>
              <a:rPr lang="en-US" dirty="0" smtClean="0"/>
              <a:t>": "Alonso"</a:t>
            </a:r>
          </a:p>
          <a:p>
            <a:pPr>
              <a:buNone/>
            </a:pPr>
            <a:r>
              <a:rPr lang="en-US" dirty="0" smtClean="0"/>
              <a:t>}</a:t>
            </a:r>
          </a:p>
          <a:p>
            <a:pPr>
              <a:buNone/>
            </a:pPr>
            <a:endParaRPr lang="en-US" dirty="0" smtClean="0"/>
          </a:p>
          <a:p>
            <a:pPr>
              <a:buNone/>
            </a:pPr>
            <a:r>
              <a:rPr lang="en-US" dirty="0" smtClean="0"/>
              <a:t>6th record:-</a:t>
            </a:r>
          </a:p>
          <a:p>
            <a:pPr>
              <a:buNone/>
            </a:pPr>
            <a:r>
              <a:rPr lang="en-US" dirty="0" smtClean="0"/>
              <a:t> </a:t>
            </a:r>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"TRADER6",</a:t>
            </a:r>
          </a:p>
          <a:p>
            <a:pPr>
              <a:buNone/>
            </a:pPr>
            <a:r>
              <a:rPr lang="en-US" dirty="0" smtClean="0"/>
              <a:t>  "</a:t>
            </a:r>
            <a:r>
              <a:rPr lang="en-US" dirty="0" err="1" smtClean="0"/>
              <a:t>firstName</a:t>
            </a:r>
            <a:r>
              <a:rPr lang="en-US" dirty="0" smtClean="0"/>
              <a:t>": "Lars",</a:t>
            </a:r>
          </a:p>
          <a:p>
            <a:pPr>
              <a:buNone/>
            </a:pPr>
            <a:r>
              <a:rPr lang="en-US" dirty="0" smtClean="0"/>
              <a:t>  "</a:t>
            </a:r>
            <a:r>
              <a:rPr lang="en-US" dirty="0" err="1" smtClean="0"/>
              <a:t>lastName</a:t>
            </a:r>
            <a:r>
              <a:rPr lang="en-US" dirty="0" smtClean="0"/>
              <a:t>": "Graf"</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b="1" dirty="0" smtClean="0"/>
              <a:t>Create Commodity Assets - </a:t>
            </a:r>
          </a:p>
          <a:p>
            <a:r>
              <a:rPr lang="en-US" dirty="0" smtClean="0"/>
              <a:t>Still in the 'Test' panel, create some Commodity records by selecting 'Commodity' on the left - the ownership (owner field) relates back to the 'Trader' participant for the purposes of this tutorial. Note that owner is a relationship field.</a:t>
            </a:r>
          </a:p>
          <a:p>
            <a:pPr>
              <a:buNone/>
            </a:pPr>
            <a:r>
              <a:rPr lang="en-US" dirty="0" smtClean="0"/>
              <a:t>1st record:- </a:t>
            </a:r>
          </a:p>
          <a:p>
            <a:pPr>
              <a:buNone/>
            </a:pPr>
            <a:endParaRPr lang="en-US" dirty="0" smtClean="0"/>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"EMA",</a:t>
            </a:r>
          </a:p>
          <a:p>
            <a:pPr>
              <a:buNone/>
            </a:pPr>
            <a:r>
              <a:rPr lang="en-US" dirty="0" smtClean="0"/>
              <a:t>  "description": "Corn",</a:t>
            </a:r>
          </a:p>
          <a:p>
            <a:pPr>
              <a:buNone/>
            </a:pPr>
            <a:r>
              <a:rPr lang="en-US" dirty="0" smtClean="0"/>
              <a:t>  "</a:t>
            </a:r>
            <a:r>
              <a:rPr lang="en-US" dirty="0" err="1" smtClean="0"/>
              <a:t>mainExchange</a:t>
            </a:r>
            <a:r>
              <a:rPr lang="en-US" dirty="0" smtClean="0"/>
              <a:t>": "EURONEXT",</a:t>
            </a:r>
          </a:p>
          <a:p>
            <a:pPr>
              <a:buNone/>
            </a:pPr>
            <a:r>
              <a:rPr lang="en-US" dirty="0" smtClean="0"/>
              <a:t>  "quantity": 10,</a:t>
            </a:r>
          </a:p>
          <a:p>
            <a:pPr>
              <a:buNone/>
            </a:pPr>
            <a:r>
              <a:rPr lang="en-US" dirty="0" smtClean="0"/>
              <a:t>  "owner": "resource:org.example.trading.Trader#TRADER1"</a:t>
            </a:r>
          </a:p>
          <a:p>
            <a:pPr>
              <a:buNone/>
            </a:pP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2nd record:- </a:t>
            </a:r>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"CC",</a:t>
            </a:r>
          </a:p>
          <a:p>
            <a:pPr>
              <a:buNone/>
            </a:pPr>
            <a:r>
              <a:rPr lang="en-US" dirty="0" smtClean="0"/>
              <a:t>  "description": "Cocoa",</a:t>
            </a:r>
          </a:p>
          <a:p>
            <a:pPr>
              <a:buNone/>
            </a:pPr>
            <a:r>
              <a:rPr lang="en-US" dirty="0" smtClean="0"/>
              <a:t>  "</a:t>
            </a:r>
            <a:r>
              <a:rPr lang="en-US" dirty="0" err="1" smtClean="0"/>
              <a:t>mainExchange</a:t>
            </a:r>
            <a:r>
              <a:rPr lang="en-US" dirty="0" smtClean="0"/>
              <a:t>": "ICE",</a:t>
            </a:r>
          </a:p>
          <a:p>
            <a:pPr>
              <a:buNone/>
            </a:pPr>
            <a:r>
              <a:rPr lang="en-US" dirty="0" smtClean="0"/>
              <a:t>  "quantity": 80,</a:t>
            </a:r>
          </a:p>
          <a:p>
            <a:pPr>
              <a:buNone/>
            </a:pPr>
            <a:r>
              <a:rPr lang="en-US" dirty="0" smtClean="0"/>
              <a:t>  "owner": "resource:org.example.trading.Trader#TRADER2"</a:t>
            </a:r>
          </a:p>
          <a:p>
            <a:pPr>
              <a:buNone/>
            </a:pPr>
            <a:r>
              <a:rPr lang="en-US" dirty="0" smtClean="0"/>
              <a:t>}</a:t>
            </a:r>
          </a:p>
          <a:p>
            <a:pPr>
              <a:buNone/>
            </a:pPr>
            <a:r>
              <a:rPr lang="en-US" dirty="0" smtClean="0"/>
              <a:t>3rd record:- </a:t>
            </a:r>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"HO",</a:t>
            </a:r>
          </a:p>
          <a:p>
            <a:pPr>
              <a:buNone/>
            </a:pPr>
            <a:r>
              <a:rPr lang="en-US" dirty="0" smtClean="0"/>
              <a:t>  "description": "Heating Oil",</a:t>
            </a:r>
          </a:p>
          <a:p>
            <a:pPr>
              <a:buNone/>
            </a:pPr>
            <a:r>
              <a:rPr lang="en-US" dirty="0" smtClean="0"/>
              <a:t>  "</a:t>
            </a:r>
            <a:r>
              <a:rPr lang="en-US" dirty="0" err="1" smtClean="0"/>
              <a:t>mainExchange</a:t>
            </a:r>
            <a:r>
              <a:rPr lang="en-US" dirty="0" smtClean="0"/>
              <a:t>": "NYMEX",</a:t>
            </a:r>
          </a:p>
          <a:p>
            <a:pPr>
              <a:buNone/>
            </a:pPr>
            <a:r>
              <a:rPr lang="en-US" dirty="0" smtClean="0"/>
              <a:t>  "quantity": 40,</a:t>
            </a:r>
          </a:p>
          <a:p>
            <a:pPr>
              <a:buNone/>
            </a:pPr>
            <a:r>
              <a:rPr lang="en-US" dirty="0" smtClean="0"/>
              <a:t>  "owner": "resource:org.example.trading.Trader#TRADER3"</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4th record:- </a:t>
            </a:r>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"HG",</a:t>
            </a:r>
          </a:p>
          <a:p>
            <a:pPr>
              <a:buNone/>
            </a:pPr>
            <a:r>
              <a:rPr lang="en-US" dirty="0" smtClean="0"/>
              <a:t>  "description": "Copper",</a:t>
            </a:r>
          </a:p>
          <a:p>
            <a:pPr>
              <a:buNone/>
            </a:pPr>
            <a:r>
              <a:rPr lang="en-US" dirty="0" smtClean="0"/>
              <a:t>  "</a:t>
            </a:r>
            <a:r>
              <a:rPr lang="en-US" dirty="0" err="1" smtClean="0"/>
              <a:t>mainExchange</a:t>
            </a:r>
            <a:r>
              <a:rPr lang="en-US" dirty="0" smtClean="0"/>
              <a:t>": "COMEX",</a:t>
            </a:r>
          </a:p>
          <a:p>
            <a:pPr>
              <a:buNone/>
            </a:pPr>
            <a:r>
              <a:rPr lang="en-US" dirty="0" smtClean="0"/>
              <a:t>  "quantity": 100,</a:t>
            </a:r>
          </a:p>
          <a:p>
            <a:pPr>
              <a:buNone/>
            </a:pPr>
            <a:r>
              <a:rPr lang="en-US" dirty="0" smtClean="0"/>
              <a:t>  "owner": "resource:org.example.trading.Trader#TRADER4"</a:t>
            </a:r>
          </a:p>
          <a:p>
            <a:pPr>
              <a:buNone/>
            </a:pPr>
            <a:r>
              <a:rPr lang="en-US" dirty="0" smtClean="0"/>
              <a:t>} </a:t>
            </a:r>
          </a:p>
          <a:p>
            <a:pPr>
              <a:buNone/>
            </a:pPr>
            <a:r>
              <a:rPr lang="en-US" dirty="0" smtClean="0"/>
              <a:t>5th record:- </a:t>
            </a:r>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"SM",</a:t>
            </a:r>
          </a:p>
          <a:p>
            <a:pPr>
              <a:buNone/>
            </a:pPr>
            <a:r>
              <a:rPr lang="en-US" dirty="0" smtClean="0"/>
              <a:t>  "description": "Soybean Meal",</a:t>
            </a:r>
          </a:p>
          <a:p>
            <a:pPr>
              <a:buNone/>
            </a:pPr>
            <a:r>
              <a:rPr lang="en-US" dirty="0" smtClean="0"/>
              <a:t>  "</a:t>
            </a:r>
            <a:r>
              <a:rPr lang="en-US" dirty="0" err="1" smtClean="0"/>
              <a:t>mainExchange</a:t>
            </a:r>
            <a:r>
              <a:rPr lang="en-US" dirty="0" smtClean="0"/>
              <a:t>": "CBOT",</a:t>
            </a:r>
          </a:p>
          <a:p>
            <a:pPr>
              <a:buNone/>
            </a:pPr>
            <a:r>
              <a:rPr lang="en-US" dirty="0" smtClean="0"/>
              <a:t>  "quantity": 70,</a:t>
            </a:r>
          </a:p>
          <a:p>
            <a:pPr>
              <a:buNone/>
            </a:pPr>
            <a:r>
              <a:rPr lang="en-US" dirty="0" smtClean="0"/>
              <a:t>  "owner": "resource:org.example.trading.Trader#TRADER5"</a:t>
            </a:r>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buNone/>
            </a:pPr>
            <a:r>
              <a:rPr lang="en-US" dirty="0" smtClean="0"/>
              <a:t>6th record:- </a:t>
            </a:r>
          </a:p>
          <a:p>
            <a:pPr>
              <a:buNone/>
            </a:pPr>
            <a:r>
              <a:rPr lang="en-US" dirty="0" smtClean="0"/>
              <a:t>{</a:t>
            </a:r>
          </a:p>
          <a:p>
            <a:pPr>
              <a:buNone/>
            </a:pPr>
            <a:r>
              <a:rPr lang="en-US" dirty="0" smtClean="0"/>
              <a:t>  "$class": "</a:t>
            </a:r>
            <a:r>
              <a:rPr lang="en-US" dirty="0" err="1" smtClean="0"/>
              <a:t>org.example.trading.Commodity</a:t>
            </a:r>
            <a:r>
              <a:rPr lang="en-US" dirty="0" smtClean="0"/>
              <a:t>",</a:t>
            </a:r>
          </a:p>
          <a:p>
            <a:pPr>
              <a:buNone/>
            </a:pPr>
            <a:r>
              <a:rPr lang="en-US" dirty="0" smtClean="0"/>
              <a:t>  "</a:t>
            </a:r>
            <a:r>
              <a:rPr lang="en-US" dirty="0" err="1" smtClean="0"/>
              <a:t>tradingSymbol</a:t>
            </a:r>
            <a:r>
              <a:rPr lang="en-US" dirty="0" smtClean="0"/>
              <a:t>": "AG",</a:t>
            </a:r>
          </a:p>
          <a:p>
            <a:pPr>
              <a:buNone/>
            </a:pPr>
            <a:r>
              <a:rPr lang="en-US" dirty="0" smtClean="0"/>
              <a:t>  "description": "Silver",</a:t>
            </a:r>
          </a:p>
          <a:p>
            <a:pPr>
              <a:buNone/>
            </a:pPr>
            <a:r>
              <a:rPr lang="en-US" dirty="0" smtClean="0"/>
              <a:t>  "</a:t>
            </a:r>
            <a:r>
              <a:rPr lang="en-US" dirty="0" err="1" smtClean="0"/>
              <a:t>mainExchange</a:t>
            </a:r>
            <a:r>
              <a:rPr lang="en-US" dirty="0" smtClean="0"/>
              <a:t>": "CBOT",</a:t>
            </a:r>
          </a:p>
          <a:p>
            <a:pPr>
              <a:buNone/>
            </a:pPr>
            <a:r>
              <a:rPr lang="en-US" dirty="0" smtClean="0"/>
              <a:t>  "quantity": 60,</a:t>
            </a:r>
          </a:p>
          <a:p>
            <a:pPr>
              <a:buNone/>
            </a:pPr>
            <a:r>
              <a:rPr lang="en-US" dirty="0" smtClean="0"/>
              <a:t>  "owner": "resource:org.example.trading.Trader#TRADER6"</a:t>
            </a:r>
          </a:p>
          <a:p>
            <a:pPr>
              <a:buNone/>
            </a:pPr>
            <a:r>
              <a:rPr lang="en-US"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Create Identities to test ACLs - </a:t>
            </a:r>
          </a:p>
          <a:p>
            <a:r>
              <a:rPr lang="en-US" dirty="0" smtClean="0"/>
              <a:t>Next, let's create some trader identities - we need to issue identities for the Traders (TRADER1 - 6) so that we can test those identities' access (each being mapped to their respective Trader participant record)</a:t>
            </a:r>
          </a:p>
          <a:p>
            <a:pPr>
              <a:buNone/>
            </a:pPr>
            <a:r>
              <a:rPr lang="en-US" dirty="0" smtClean="0"/>
              <a:t>1- Click on admin (top right) and select 'ID Registry' from the drop-down</a:t>
            </a:r>
          </a:p>
          <a:p>
            <a:pPr>
              <a:buNone/>
            </a:pPr>
            <a:r>
              <a:rPr lang="en-US" dirty="0" smtClean="0"/>
              <a:t>2- Click 'Issue new ID' top right and it will present an 'Issue New Identity' dialog</a:t>
            </a:r>
          </a:p>
          <a:p>
            <a:pPr>
              <a:buNone/>
            </a:pPr>
            <a:r>
              <a:rPr lang="en-US" dirty="0" smtClean="0"/>
              <a:t>3- In the ID Name field - enter tid1 as the identity we'll use for TRADER1</a:t>
            </a:r>
          </a:p>
          <a:p>
            <a:pPr>
              <a:buNone/>
            </a:pPr>
            <a:r>
              <a:rPr lang="en-US" dirty="0" smtClean="0"/>
              <a:t>4- In the Participant field - enter TRADER1 to search for the Participant - and select the fully-qualified participant name</a:t>
            </a:r>
          </a:p>
          <a:p>
            <a:pPr>
              <a:buNone/>
            </a:pPr>
            <a:r>
              <a:rPr lang="en-US" dirty="0" smtClean="0"/>
              <a:t>5- Click on 'Create New' to continue.</a:t>
            </a:r>
          </a:p>
          <a:p>
            <a:pPr>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Repeat the 'Issue new ID' sequence (step 2 through 5 above) for identities tid2, tid3, tid4, tid5 and tid6 respectively, mapping these to their respective TRADER participants.</a:t>
            </a:r>
          </a:p>
          <a:p>
            <a:r>
              <a:rPr lang="en-US" dirty="0" smtClean="0"/>
              <a:t>Now we're ready to start creating our access control rules.</a:t>
            </a:r>
          </a:p>
          <a:p>
            <a:r>
              <a:rPr lang="en-US" b="1" dirty="0" smtClean="0"/>
              <a:t>Important</a:t>
            </a:r>
            <a:r>
              <a:rPr lang="en-US" dirty="0" smtClean="0"/>
              <a:t>: if you are issuing new identities for a Hyperledger Composer based environment (as opposed to the online environment), be sure to add each issued identity to your wallet using the 'Add to Wallet' option.</a:t>
            </a:r>
          </a:p>
          <a:p>
            <a:pPr>
              <a:buNone/>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Add Commodity Trading network access control rules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standard 'Commodity Trade network' sample network you deployed comes with standard System and Network ACL rules, that govern the participants of the business network to enable accessing registries like asset registries or ability to reviewing historical records in the ledger.</a:t>
            </a:r>
          </a:p>
          <a:p>
            <a:r>
              <a:rPr lang="en-US" dirty="0" smtClean="0"/>
              <a:t>But we want to add some Trading-specific access control rules - let's start by defining what we want to achieve first ! The golden rule with ACLs is that access to resources inside a business network are by default implicitly 'DENIED' to Participants, unless explicitly ALLOWED.</a:t>
            </a:r>
          </a:p>
          <a:p>
            <a:r>
              <a:rPr lang="en-US" dirty="0" smtClean="0"/>
              <a:t>You will note from reviewing the current ACLs in permissions.acl that certain 'system' or 'administrator' type rules are defined in the ACLs file - this is to allow participants to be able to use Composer system operations such as being able to write to the Composer system Historian registry.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r>
              <a:rPr lang="en-US" dirty="0" smtClean="0"/>
              <a:t>Before we begin, we will need to remove one 'global' rule in permissions.acl for our trading network which, because its ordinarily used as a sample network, must now be removed. This is the rule to REMOVE (up to - and including - the final curly bracket):- </a:t>
            </a:r>
          </a:p>
          <a:p>
            <a:pPr>
              <a:buNone/>
            </a:pPr>
            <a:r>
              <a:rPr lang="en-US" dirty="0" smtClean="0"/>
              <a:t>rule Default {</a:t>
            </a:r>
          </a:p>
          <a:p>
            <a:pPr>
              <a:buNone/>
            </a:pPr>
            <a:r>
              <a:rPr lang="en-US" dirty="0" smtClean="0"/>
              <a:t>    description: "Allow all participants access to all resources"</a:t>
            </a:r>
          </a:p>
          <a:p>
            <a:pPr>
              <a:buNone/>
            </a:pPr>
            <a:r>
              <a:rPr lang="en-US" dirty="0" smtClean="0"/>
              <a:t>    participant: "ANY"</a:t>
            </a:r>
          </a:p>
          <a:p>
            <a:pPr>
              <a:buNone/>
            </a:pPr>
            <a:r>
              <a:rPr lang="en-US" dirty="0" smtClean="0"/>
              <a:t>    operation: ALL</a:t>
            </a:r>
          </a:p>
          <a:p>
            <a:pPr>
              <a:buNone/>
            </a:pPr>
            <a:r>
              <a:rPr lang="en-US" dirty="0" smtClean="0"/>
              <a:t>    resource: "</a:t>
            </a:r>
            <a:r>
              <a:rPr lang="en-US" dirty="0" err="1" smtClean="0"/>
              <a:t>org.example.trading</a:t>
            </a:r>
            <a:r>
              <a:rPr lang="en-US" dirty="0" smtClean="0"/>
              <a:t>.*"</a:t>
            </a:r>
          </a:p>
          <a:p>
            <a:pPr>
              <a:buNone/>
            </a:pPr>
            <a:r>
              <a:rPr lang="en-US" dirty="0" smtClean="0"/>
              <a:t>    action: ALLOW</a:t>
            </a:r>
          </a:p>
          <a:p>
            <a:pPr>
              <a:buNone/>
            </a:pPr>
            <a:r>
              <a:rPr lang="en-US" dirty="0" smtClean="0"/>
              <a:t>}</a:t>
            </a:r>
          </a:p>
          <a:p>
            <a:pPr>
              <a:buNone/>
            </a:pPr>
            <a:endParaRPr lang="en-IN" dirty="0" smtClean="0"/>
          </a:p>
          <a:p>
            <a:pPr>
              <a:buNone/>
            </a:pPr>
            <a:r>
              <a:rPr lang="en-US" dirty="0" smtClean="0"/>
              <a:t>Having removed this from the permissions.acl file (leaving the 'system' or 'administrator' rules behind, click on the </a:t>
            </a:r>
            <a:r>
              <a:rPr lang="en-US" b="1" dirty="0" smtClean="0"/>
              <a:t>Deploy Changes</a:t>
            </a:r>
            <a:r>
              <a:rPr lang="en-US" dirty="0" smtClean="0"/>
              <a:t> button (bottom left) for the changes to take effect.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r>
              <a:rPr lang="en-US" b="1" dirty="0" smtClean="0"/>
              <a:t>In terms of our rule objectives - these are the policies we want to apply:- </a:t>
            </a:r>
          </a:p>
          <a:p>
            <a:r>
              <a:rPr lang="en-US" b="1" dirty="0" smtClean="0"/>
              <a:t>Everyday activities - rule objectives:</a:t>
            </a:r>
          </a:p>
          <a:p>
            <a:r>
              <a:rPr lang="en-US" dirty="0" smtClean="0"/>
              <a:t>1a. Traders can see and update their own profile only (participant record)</a:t>
            </a:r>
          </a:p>
          <a:p>
            <a:r>
              <a:rPr lang="en-US" dirty="0" smtClean="0"/>
              <a:t>1b. Allow Traders access to all operations on their own assets (Commodities)</a:t>
            </a:r>
          </a:p>
          <a:p>
            <a:pPr>
              <a:buNone/>
            </a:pPr>
            <a:r>
              <a:rPr lang="en-US" dirty="0" smtClean="0"/>
              <a:t>1- Restrict Participants of type 'Trader' such that only they can submit Trade transactions (as there may be several transactions defined in the model, over time, in an 'live'/operational business network)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Access control and authorization are a very important part of Hyperledger Composer and the security architecture of a business network shared by member organizations on the blockchain. </a:t>
            </a:r>
          </a:p>
          <a:p>
            <a:r>
              <a:rPr lang="en-US" dirty="0" smtClean="0"/>
              <a:t>Hyperledger Composer enables an </a:t>
            </a:r>
            <a:r>
              <a:rPr lang="en-US" dirty="0" smtClean="0"/>
              <a:t>administrator, </a:t>
            </a:r>
            <a:r>
              <a:rPr lang="en-US" dirty="0" smtClean="0"/>
              <a:t>control what resources or data a participant, or indeed participant role - is authorized to see or do, in a business network. </a:t>
            </a:r>
          </a:p>
          <a:p>
            <a:r>
              <a:rPr lang="en-IN" dirty="0" smtClean="0"/>
              <a:t>Here we are going to use “</a:t>
            </a:r>
            <a:r>
              <a:rPr lang="en-US" dirty="0" smtClean="0"/>
              <a:t>Commodity Trading network ” available in Sample Networks of Composer playground, for ACL implementation.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r>
              <a:rPr lang="en-US" b="1" dirty="0" smtClean="0"/>
              <a:t>Historical records - rule objectives:- </a:t>
            </a:r>
          </a:p>
          <a:p>
            <a:pPr>
              <a:buNone/>
            </a:pPr>
            <a:r>
              <a:rPr lang="en-US" dirty="0" smtClean="0"/>
              <a:t>1- Ensure Traders can only see the history of transactions they have created.</a:t>
            </a:r>
          </a:p>
          <a:p>
            <a:pPr>
              <a:buNone/>
            </a:pPr>
            <a:r>
              <a:rPr lang="en-US" dirty="0" smtClean="0"/>
              <a:t>2- Allow a Participant of type REG (Regulator) the authority to see the history of all historical transactions committed by Traders (as well as working with their own participant profile) - there are two rule subsets for this - 4a and 4b.</a:t>
            </a:r>
          </a:p>
          <a:p>
            <a:r>
              <a:rPr lang="en-US" dirty="0" smtClean="0"/>
              <a:t>It is important to note at this point that the namespace </a:t>
            </a:r>
            <a:r>
              <a:rPr lang="en-US" dirty="0" err="1" smtClean="0"/>
              <a:t>org.example.trading</a:t>
            </a:r>
            <a:r>
              <a:rPr lang="en-US" dirty="0" smtClean="0"/>
              <a:t> (our Commodity Trading business network) has no business network ACLS defined (just has system ones) and therefore access to resources inside that business network are </a:t>
            </a:r>
            <a:r>
              <a:rPr lang="en-US" dirty="0" err="1" smtClean="0"/>
              <a:t>implicity</a:t>
            </a:r>
            <a:r>
              <a:rPr lang="en-US" dirty="0" smtClean="0"/>
              <a:t> 'denied' by default.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r>
              <a:rPr lang="en-US" b="1" dirty="0" smtClean="0"/>
              <a:t>Rule 1a - Trader profile restriction rule</a:t>
            </a:r>
          </a:p>
          <a:p>
            <a:r>
              <a:rPr lang="en-US" dirty="0" smtClean="0"/>
              <a:t>First up - rule to restrict Traders to only see and update their own record.</a:t>
            </a:r>
          </a:p>
          <a:p>
            <a:pPr>
              <a:buNone/>
            </a:pPr>
            <a:r>
              <a:rPr lang="en-US" dirty="0" smtClean="0"/>
              <a:t>1- Switch identity to tid1 (click the current identity top right and choose ID Registry, select to 'use now' for tid1) - and click on the 'Test' tab</a:t>
            </a:r>
          </a:p>
          <a:p>
            <a:pPr>
              <a:buNone/>
            </a:pPr>
            <a:r>
              <a:rPr lang="en-US" dirty="0" smtClean="0"/>
              <a:t>2- Confirm that you do not see any Trader records.</a:t>
            </a:r>
          </a:p>
          <a:p>
            <a:pPr>
              <a:buNone/>
            </a:pPr>
            <a:r>
              <a:rPr lang="en-US" dirty="0" smtClean="0"/>
              <a:t>3- Switch identity to the 'admin' user (top right, 'ID Registry'), then go to the 'Define' tab and click on 'Access Control' (permissions.acl) on the left.</a:t>
            </a:r>
          </a:p>
          <a:p>
            <a:pPr>
              <a:buNone/>
            </a:pPr>
            <a:r>
              <a:rPr lang="en-IN" dirty="0" smtClean="0"/>
              <a:t>4- </a:t>
            </a:r>
            <a:r>
              <a:rPr lang="en-US" dirty="0" smtClean="0"/>
              <a:t>Paste the following rule into the top of your edit session, after the comment lines and ensure you have pasted above, the existing 3 'System' and 'Network' system rules:</a:t>
            </a:r>
          </a:p>
          <a:p>
            <a:pPr>
              <a:buNone/>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r>
              <a:rPr lang="en-IN" dirty="0" smtClean="0"/>
              <a:t>Rule – </a:t>
            </a:r>
          </a:p>
          <a:p>
            <a:pPr>
              <a:buNone/>
            </a:pPr>
            <a:r>
              <a:rPr lang="en-US" dirty="0" smtClean="0"/>
              <a:t>rule R1a_TraderSeeUpdateThemselvesOnly {</a:t>
            </a:r>
          </a:p>
          <a:p>
            <a:pPr>
              <a:buNone/>
            </a:pPr>
            <a:r>
              <a:rPr lang="en-US" dirty="0" smtClean="0"/>
              <a:t>  description: "Trader can see and update their own record only"</a:t>
            </a:r>
          </a:p>
          <a:p>
            <a:pPr>
              <a:buNone/>
            </a:pPr>
            <a:r>
              <a:rPr lang="en-US" dirty="0" smtClean="0"/>
              <a:t>  participant(t): "</a:t>
            </a:r>
            <a:r>
              <a:rPr lang="en-US" dirty="0" err="1" smtClean="0"/>
              <a:t>org.example.trading.Trader</a:t>
            </a:r>
            <a:r>
              <a:rPr lang="en-US" dirty="0" smtClean="0"/>
              <a:t>"</a:t>
            </a:r>
          </a:p>
          <a:p>
            <a:pPr>
              <a:buNone/>
            </a:pPr>
            <a:r>
              <a:rPr lang="en-US" dirty="0" smtClean="0"/>
              <a:t>  operation: READ, UPDATE</a:t>
            </a:r>
          </a:p>
          <a:p>
            <a:pPr>
              <a:buNone/>
            </a:pPr>
            <a:r>
              <a:rPr lang="en-US" dirty="0" smtClean="0"/>
              <a:t>  resource(v): "</a:t>
            </a:r>
            <a:r>
              <a:rPr lang="en-US" dirty="0" err="1" smtClean="0"/>
              <a:t>org.example.trading.Trader</a:t>
            </a:r>
            <a:r>
              <a:rPr lang="en-US" dirty="0" smtClean="0"/>
              <a:t>"</a:t>
            </a:r>
          </a:p>
          <a:p>
            <a:pPr>
              <a:buNone/>
            </a:pPr>
            <a:r>
              <a:rPr lang="en-US" dirty="0" smtClean="0"/>
              <a:t>  condition: (</a:t>
            </a:r>
            <a:r>
              <a:rPr lang="en-US" dirty="0" err="1" smtClean="0"/>
              <a:t>v.getIdentifier</a:t>
            </a:r>
            <a:r>
              <a:rPr lang="en-US" dirty="0" smtClean="0"/>
              <a:t>() == </a:t>
            </a:r>
            <a:r>
              <a:rPr lang="en-US" dirty="0" err="1" smtClean="0"/>
              <a:t>t.getIdentifier</a:t>
            </a:r>
            <a:r>
              <a:rPr lang="en-US" dirty="0" smtClean="0"/>
              <a:t>())</a:t>
            </a:r>
          </a:p>
          <a:p>
            <a:pPr>
              <a:buNone/>
            </a:pPr>
            <a:r>
              <a:rPr lang="en-US" dirty="0" smtClean="0"/>
              <a:t>  action: ALLOW</a:t>
            </a:r>
          </a:p>
          <a:p>
            <a:pPr>
              <a:buNone/>
            </a:pPr>
            <a:r>
              <a:rPr lang="en-US" dirty="0" smtClean="0"/>
              <a:t>}</a:t>
            </a:r>
          </a:p>
          <a:p>
            <a:pPr>
              <a:buNone/>
            </a:pPr>
            <a:endParaRPr lang="en-IN" dirty="0" smtClean="0"/>
          </a:p>
          <a:p>
            <a:r>
              <a:rPr lang="en-US" dirty="0" smtClean="0"/>
              <a:t>Then click on the </a:t>
            </a:r>
            <a:r>
              <a:rPr lang="en-US" b="1" dirty="0" smtClean="0"/>
              <a:t>Deploy Changes</a:t>
            </a:r>
            <a:r>
              <a:rPr lang="en-US" dirty="0" smtClean="0"/>
              <a:t> button on the bottom left to update the business network.</a:t>
            </a:r>
          </a:p>
          <a:p>
            <a:r>
              <a:rPr lang="en-US" dirty="0" smtClean="0"/>
              <a:t>This rule will allow the current Trader Participant (mapped to the current identity whether in playground (here) or indeed in your application) to READ and UPDATE their own target Trader record.</a:t>
            </a:r>
          </a:p>
          <a:p>
            <a:r>
              <a:rPr lang="en-US" b="1" dirty="0" smtClean="0"/>
              <a:t>TEST THE ACL</a:t>
            </a:r>
            <a:r>
              <a:rPr lang="en-US" dirty="0" smtClean="0"/>
              <a:t>: Switch user to identity tid1 (top right, 'ID Registry') and click on the 'Test' tab - check that TRADER1 record only, is visible to this identity.</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10000"/>
          </a:bodyPr>
          <a:lstStyle/>
          <a:p>
            <a:r>
              <a:rPr lang="en-US" b="1" dirty="0" smtClean="0"/>
              <a:t>Rule 1b - Trader Asset Ownership - allow update by owners only</a:t>
            </a:r>
          </a:p>
          <a:p>
            <a:r>
              <a:rPr lang="en-US" dirty="0" smtClean="0"/>
              <a:t>By default, a Trader cannot see or update any of the Commodities created earlier.</a:t>
            </a:r>
          </a:p>
          <a:p>
            <a:r>
              <a:rPr lang="en-US" dirty="0" smtClean="0"/>
              <a:t>We need a rule to enable a Trader access Commodities for which they are the designated 'owner'.</a:t>
            </a:r>
          </a:p>
          <a:p>
            <a:pPr>
              <a:buNone/>
            </a:pPr>
            <a:r>
              <a:rPr lang="en-US" dirty="0" smtClean="0"/>
              <a:t>1- Switch identity to tid1 (click the current identity top right and choose ID Registry, select to 'use now' for tid1) - and click on the 'Test' tab</a:t>
            </a:r>
          </a:p>
          <a:p>
            <a:pPr>
              <a:buNone/>
            </a:pPr>
            <a:r>
              <a:rPr lang="en-US" dirty="0" smtClean="0"/>
              <a:t>2- Confirm that you do not see any Commodity records.</a:t>
            </a:r>
          </a:p>
          <a:p>
            <a:pPr>
              <a:buNone/>
            </a:pPr>
            <a:r>
              <a:rPr lang="en-US" dirty="0" smtClean="0"/>
              <a:t>3- Switch identity back to the 'admin' user (top right, 'ID Registry'), then go to the 'Define' tab and click on 'Access Control' (permissions.acl) on the left.</a:t>
            </a:r>
          </a:p>
          <a:p>
            <a:pPr>
              <a:buNone/>
            </a:pPr>
            <a:r>
              <a:rPr lang="en-US" dirty="0" smtClean="0"/>
              <a:t>4- Paste the following rule in line 1 in your edit session, pasted above the existing rules: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62500" lnSpcReduction="20000"/>
          </a:bodyPr>
          <a:lstStyle/>
          <a:p>
            <a:pPr>
              <a:buNone/>
            </a:pPr>
            <a:r>
              <a:rPr lang="en-IN" dirty="0" smtClean="0"/>
              <a:t>Rule – </a:t>
            </a:r>
          </a:p>
          <a:p>
            <a:pPr>
              <a:buNone/>
            </a:pPr>
            <a:r>
              <a:rPr lang="en-US" dirty="0" smtClean="0"/>
              <a:t>rule R1b_TraderSeeTheirCommodities {</a:t>
            </a:r>
          </a:p>
          <a:p>
            <a:pPr>
              <a:buNone/>
            </a:pPr>
            <a:r>
              <a:rPr lang="en-US" dirty="0" smtClean="0"/>
              <a:t>  description: "Trader can see/work with their own Commodities"</a:t>
            </a:r>
          </a:p>
          <a:p>
            <a:pPr>
              <a:buNone/>
            </a:pPr>
            <a:r>
              <a:rPr lang="en-US" dirty="0" smtClean="0"/>
              <a:t>  participant(t): "</a:t>
            </a:r>
            <a:r>
              <a:rPr lang="en-US" dirty="0" err="1" smtClean="0"/>
              <a:t>org.example.trading.Trader</a:t>
            </a:r>
            <a:r>
              <a:rPr lang="en-US" dirty="0" smtClean="0"/>
              <a:t>"</a:t>
            </a:r>
          </a:p>
          <a:p>
            <a:pPr>
              <a:buNone/>
            </a:pPr>
            <a:r>
              <a:rPr lang="en-US" dirty="0" smtClean="0"/>
              <a:t>  operation: ALL</a:t>
            </a:r>
          </a:p>
          <a:p>
            <a:pPr>
              <a:buNone/>
            </a:pPr>
            <a:r>
              <a:rPr lang="en-US" dirty="0" smtClean="0"/>
              <a:t>  resource(c): "</a:t>
            </a:r>
            <a:r>
              <a:rPr lang="en-US" dirty="0" err="1" smtClean="0"/>
              <a:t>org.example.trading.Commodity</a:t>
            </a:r>
            <a:r>
              <a:rPr lang="en-US" dirty="0" smtClean="0"/>
              <a:t>"</a:t>
            </a:r>
          </a:p>
          <a:p>
            <a:pPr>
              <a:buNone/>
            </a:pPr>
            <a:r>
              <a:rPr lang="en-US" dirty="0" smtClean="0"/>
              <a:t>  condition: (</a:t>
            </a:r>
            <a:r>
              <a:rPr lang="en-US" dirty="0" err="1" smtClean="0"/>
              <a:t>c.owner.getIdentifier</a:t>
            </a:r>
            <a:r>
              <a:rPr lang="en-US" dirty="0" smtClean="0"/>
              <a:t>() == </a:t>
            </a:r>
            <a:r>
              <a:rPr lang="en-US" dirty="0" err="1" smtClean="0"/>
              <a:t>t.getIdentifier</a:t>
            </a:r>
            <a:r>
              <a:rPr lang="en-US" dirty="0" smtClean="0"/>
              <a:t>())</a:t>
            </a:r>
          </a:p>
          <a:p>
            <a:pPr>
              <a:buNone/>
            </a:pPr>
            <a:r>
              <a:rPr lang="en-US" dirty="0" smtClean="0"/>
              <a:t>  action: ALLOW</a:t>
            </a:r>
          </a:p>
          <a:p>
            <a:pPr>
              <a:buNone/>
            </a:pPr>
            <a:r>
              <a:rPr lang="en-US" dirty="0" smtClean="0"/>
              <a:t>}</a:t>
            </a:r>
          </a:p>
          <a:p>
            <a:r>
              <a:rPr lang="en-US" dirty="0" smtClean="0"/>
              <a:t>Then click on the </a:t>
            </a:r>
            <a:r>
              <a:rPr lang="en-US" b="1" dirty="0" smtClean="0"/>
              <a:t>Deploy Changes</a:t>
            </a:r>
            <a:r>
              <a:rPr lang="en-US" dirty="0" smtClean="0"/>
              <a:t> button on the bottom left to update the business network.</a:t>
            </a:r>
          </a:p>
          <a:p>
            <a:r>
              <a:rPr lang="en-US" dirty="0" smtClean="0"/>
              <a:t>This rule will allow the current Trader Participant all operations on target Commodity resources that it 'owns'.</a:t>
            </a:r>
          </a:p>
          <a:p>
            <a:r>
              <a:rPr lang="en-US" b="1" dirty="0" smtClean="0"/>
              <a:t>TEST THE ACL</a:t>
            </a:r>
            <a:r>
              <a:rPr lang="en-US" dirty="0" smtClean="0"/>
              <a:t>: Switch user to identity tid1 (top right, 'ID Registry') and click on the 'Test' tab - confirm that there is one Commodity owned by TRADER1 participant and is visible/editable (icon) to this identity.</a:t>
            </a:r>
          </a:p>
          <a:p>
            <a:r>
              <a:rPr lang="en-US" dirty="0" smtClean="0"/>
              <a:t>Implicitly, this Trader TRADER1 has no ability to see or update other Trader's assets (Commodities) at this point - we don't need a rule for this, but there may in the real world be a business policy to allow specific senior Traders to 'see' other Commodities, albeit they are not owners for same.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r>
              <a:rPr lang="en-US" b="1" dirty="0" smtClean="0"/>
              <a:t>Rule 2 - Restrictive rule: Only 'Trader' participants can submit Trade smart contract transactions</a:t>
            </a:r>
          </a:p>
          <a:p>
            <a:r>
              <a:rPr lang="en-US" dirty="0" smtClean="0"/>
              <a:t>By default, a Trader cannot submit a Trade transaction (defined in our model and for which we have smart contract logic written in our Script file) to update a Commodity he owns.</a:t>
            </a:r>
          </a:p>
          <a:p>
            <a:r>
              <a:rPr lang="en-US" dirty="0" smtClean="0"/>
              <a:t>We need a rule to enable a Trader to submit Trade transactions for which they are the designated 'owner'. The Trade transaction enables the current owner to change the ownership of a Commodity to another Trader.</a:t>
            </a:r>
          </a:p>
          <a:p>
            <a:pPr>
              <a:buNone/>
            </a:pPr>
            <a:r>
              <a:rPr lang="en-US" dirty="0" smtClean="0"/>
              <a:t>1- Switch identity to tid1 (click the current identity top right and choose ID Registry, select to 'use now' for tid1) - and click on the 'Test' tab</a:t>
            </a:r>
          </a:p>
          <a:p>
            <a:pPr>
              <a:buNone/>
            </a:pPr>
            <a:r>
              <a:rPr lang="en-US" dirty="0" smtClean="0"/>
              <a:t>2- Confirm that you cannot submit a Trade transaction ('Submit Transaction' - copy and paste the transaction below) to try change the ownership of a Commodity - you will get a message that you do not have CREATE ability to do submit the transaction.</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10000"/>
          </a:bodyPr>
          <a:lstStyle/>
          <a:p>
            <a:pPr>
              <a:buNone/>
            </a:pPr>
            <a:r>
              <a:rPr lang="en-IN" dirty="0" err="1" smtClean="0"/>
              <a:t>Json</a:t>
            </a:r>
            <a:r>
              <a:rPr lang="en-IN" dirty="0" smtClean="0"/>
              <a:t> to copy – </a:t>
            </a:r>
          </a:p>
          <a:p>
            <a:pPr>
              <a:buNone/>
            </a:pPr>
            <a:r>
              <a:rPr lang="en-US" dirty="0" smtClean="0"/>
              <a:t>{</a:t>
            </a:r>
          </a:p>
          <a:p>
            <a:pPr>
              <a:buNone/>
            </a:pPr>
            <a:r>
              <a:rPr lang="en-US" dirty="0" smtClean="0"/>
              <a:t>  "$class": "</a:t>
            </a:r>
            <a:r>
              <a:rPr lang="en-US" dirty="0" err="1" smtClean="0"/>
              <a:t>org.example.trading.Trade</a:t>
            </a:r>
            <a:r>
              <a:rPr lang="en-US" dirty="0" smtClean="0"/>
              <a:t>",</a:t>
            </a:r>
          </a:p>
          <a:p>
            <a:pPr>
              <a:buNone/>
            </a:pPr>
            <a:r>
              <a:rPr lang="en-US" dirty="0" smtClean="0"/>
              <a:t>  "commodity": "</a:t>
            </a:r>
            <a:r>
              <a:rPr lang="en-US" dirty="0" err="1" smtClean="0"/>
              <a:t>resource:org.example.trading.Commodity#EMA</a:t>
            </a:r>
            <a:r>
              <a:rPr lang="en-US" dirty="0" smtClean="0"/>
              <a:t>",</a:t>
            </a:r>
          </a:p>
          <a:p>
            <a:pPr>
              <a:buNone/>
            </a:pPr>
            <a:r>
              <a:rPr lang="en-US" dirty="0" smtClean="0"/>
              <a:t>  "</a:t>
            </a:r>
            <a:r>
              <a:rPr lang="en-US" dirty="0" err="1" smtClean="0"/>
              <a:t>newOwner</a:t>
            </a:r>
            <a:r>
              <a:rPr lang="en-US" dirty="0" smtClean="0"/>
              <a:t>": "resource:org.example.trading.Trader#TRADER2"</a:t>
            </a:r>
          </a:p>
          <a:p>
            <a:pPr>
              <a:buNone/>
            </a:pPr>
            <a:r>
              <a:rPr lang="en-US" dirty="0" smtClean="0"/>
              <a:t>}</a:t>
            </a:r>
          </a:p>
          <a:p>
            <a:pPr>
              <a:buNone/>
            </a:pPr>
            <a:endParaRPr lang="en-US" dirty="0" smtClean="0"/>
          </a:p>
          <a:p>
            <a:pPr>
              <a:buNone/>
            </a:pPr>
            <a:r>
              <a:rPr lang="en-US" dirty="0" smtClean="0"/>
              <a:t>1- Switch identity back to the 'admin' user (top right, 'ID Registry'), then go to the 'Define' tab and click on 'Access Control' (permissions.acl) on the left.</a:t>
            </a:r>
          </a:p>
          <a:p>
            <a:pPr>
              <a:buNone/>
            </a:pPr>
            <a:r>
              <a:rPr lang="en-US" dirty="0" smtClean="0"/>
              <a:t>2- Paste the following rule in line 1 in your edit session, pasted above the existing rules: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a:buNone/>
            </a:pPr>
            <a:r>
              <a:rPr lang="en-US" dirty="0" smtClean="0"/>
              <a:t>Rule: - </a:t>
            </a:r>
          </a:p>
          <a:p>
            <a:pPr>
              <a:buNone/>
            </a:pPr>
            <a:r>
              <a:rPr lang="en-US" dirty="0" smtClean="0"/>
              <a:t>rule R2_EnableTradeTxn {</a:t>
            </a:r>
          </a:p>
          <a:p>
            <a:pPr>
              <a:buNone/>
            </a:pPr>
            <a:r>
              <a:rPr lang="en-US" dirty="0" smtClean="0"/>
              <a:t>    description: "Enable Traders to submit transactions"</a:t>
            </a:r>
          </a:p>
          <a:p>
            <a:pPr>
              <a:buNone/>
            </a:pPr>
            <a:r>
              <a:rPr lang="en-US" dirty="0" smtClean="0"/>
              <a:t>    participant: "</a:t>
            </a:r>
            <a:r>
              <a:rPr lang="en-US" dirty="0" err="1" smtClean="0"/>
              <a:t>org.example.trading.Trader</a:t>
            </a:r>
            <a:r>
              <a:rPr lang="en-US" dirty="0" smtClean="0"/>
              <a:t>"</a:t>
            </a:r>
          </a:p>
          <a:p>
            <a:pPr>
              <a:buNone/>
            </a:pPr>
            <a:r>
              <a:rPr lang="en-US" dirty="0" smtClean="0"/>
              <a:t>    operation: ALL</a:t>
            </a:r>
          </a:p>
          <a:p>
            <a:pPr>
              <a:buNone/>
            </a:pPr>
            <a:r>
              <a:rPr lang="en-US" dirty="0" smtClean="0"/>
              <a:t>    resource: "</a:t>
            </a:r>
            <a:r>
              <a:rPr lang="en-US" dirty="0" err="1" smtClean="0"/>
              <a:t>org.example.trading.Trade</a:t>
            </a:r>
            <a:r>
              <a:rPr lang="en-US" dirty="0" smtClean="0"/>
              <a:t>"</a:t>
            </a:r>
          </a:p>
          <a:p>
            <a:pPr>
              <a:buNone/>
            </a:pPr>
            <a:r>
              <a:rPr lang="en-US" dirty="0" smtClean="0"/>
              <a:t>    action: ALLOW</a:t>
            </a:r>
          </a:p>
          <a:p>
            <a:pPr>
              <a:buNone/>
            </a:pPr>
            <a:r>
              <a:rPr lang="en-US" dirty="0" smtClean="0"/>
              <a:t>}</a:t>
            </a:r>
          </a:p>
          <a:p>
            <a:r>
              <a:rPr lang="en-US" dirty="0" smtClean="0"/>
              <a:t>Then click on the </a:t>
            </a:r>
            <a:r>
              <a:rPr lang="en-US" b="1" dirty="0" smtClean="0"/>
              <a:t>Deploy </a:t>
            </a:r>
            <a:r>
              <a:rPr lang="en-US" b="1" dirty="0" err="1" smtClean="0"/>
              <a:t>Chnages</a:t>
            </a:r>
            <a:r>
              <a:rPr lang="en-US" dirty="0" smtClean="0"/>
              <a:t> button on the bottom left to update the business network.</a:t>
            </a:r>
          </a:p>
          <a:p>
            <a:r>
              <a:rPr lang="en-US" dirty="0" smtClean="0"/>
              <a:t>That's it. We know already that the participant can only work with their own Commodity(</a:t>
            </a:r>
            <a:r>
              <a:rPr lang="en-US" dirty="0" err="1" smtClean="0"/>
              <a:t>ies</a:t>
            </a:r>
            <a:r>
              <a:rPr lang="en-US" dirty="0" smtClean="0"/>
              <a:t>). This will allow only Trader participants to submit transactions of type Trade (we could have many different participant types in a business network).</a:t>
            </a:r>
          </a:p>
          <a:p>
            <a:pPr>
              <a:buNone/>
            </a:pP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pPr>
              <a:buNone/>
            </a:pPr>
            <a:r>
              <a:rPr lang="en-US" b="1" dirty="0" smtClean="0"/>
              <a:t>1- TEST THE ACL</a:t>
            </a:r>
            <a:r>
              <a:rPr lang="en-US" dirty="0" smtClean="0"/>
              <a:t>: Switch user to identity tid1 (top right, 'ID Registry') - the owner of Commodity with id EMA</a:t>
            </a:r>
          </a:p>
          <a:p>
            <a:pPr>
              <a:buNone/>
            </a:pPr>
            <a:r>
              <a:rPr lang="en-US" dirty="0" smtClean="0"/>
              <a:t>a. Click on the 'Test' tab. Submit a Trade Transaction copying and pasting this transaction, replacing current contents with the transaction provided below:</a:t>
            </a:r>
          </a:p>
          <a:p>
            <a:r>
              <a:rPr lang="en-US" dirty="0" smtClean="0"/>
              <a:t>JSON to copy:- </a:t>
            </a:r>
          </a:p>
          <a:p>
            <a:pPr>
              <a:buNone/>
            </a:pPr>
            <a:endParaRPr lang="en-US" dirty="0" smtClean="0"/>
          </a:p>
          <a:p>
            <a:pPr>
              <a:buNone/>
            </a:pPr>
            <a:r>
              <a:rPr lang="en-US" dirty="0" smtClean="0"/>
              <a:t>{</a:t>
            </a:r>
          </a:p>
          <a:p>
            <a:pPr>
              <a:buNone/>
            </a:pPr>
            <a:r>
              <a:rPr lang="en-US" dirty="0" smtClean="0"/>
              <a:t>  "$class": "</a:t>
            </a:r>
            <a:r>
              <a:rPr lang="en-US" dirty="0" err="1" smtClean="0"/>
              <a:t>org.example.trading.Trade</a:t>
            </a:r>
            <a:r>
              <a:rPr lang="en-US" dirty="0" smtClean="0"/>
              <a:t>",</a:t>
            </a:r>
          </a:p>
          <a:p>
            <a:pPr>
              <a:buNone/>
            </a:pPr>
            <a:r>
              <a:rPr lang="en-US" dirty="0" smtClean="0"/>
              <a:t>  "commodity": "</a:t>
            </a:r>
            <a:r>
              <a:rPr lang="en-US" dirty="0" err="1" smtClean="0"/>
              <a:t>resource:org.example.trading.Commodity#EMA</a:t>
            </a:r>
            <a:r>
              <a:rPr lang="en-US" dirty="0" smtClean="0"/>
              <a:t>",</a:t>
            </a:r>
          </a:p>
          <a:p>
            <a:pPr>
              <a:buNone/>
            </a:pPr>
            <a:r>
              <a:rPr lang="en-US" dirty="0" smtClean="0"/>
              <a:t>  "</a:t>
            </a:r>
            <a:r>
              <a:rPr lang="en-US" dirty="0" err="1" smtClean="0"/>
              <a:t>newOwner</a:t>
            </a:r>
            <a:r>
              <a:rPr lang="en-US" dirty="0" smtClean="0"/>
              <a:t>": "resource:org.example.trading.Trader#TRADER2"</a:t>
            </a:r>
          </a:p>
          <a:p>
            <a:pPr>
              <a:buNone/>
            </a:pPr>
            <a:r>
              <a:rPr lang="en-US" dirty="0" smtClean="0"/>
              <a:t>} </a:t>
            </a:r>
          </a:p>
          <a:p>
            <a:pPr>
              <a:buNone/>
            </a:pPr>
            <a:endParaRPr lang="en-US" dirty="0" smtClean="0"/>
          </a:p>
          <a:p>
            <a:pPr>
              <a:buNone/>
            </a:pPr>
            <a:endParaRPr lang="en-US" dirty="0" smtClean="0"/>
          </a:p>
          <a:p>
            <a:pPr>
              <a:buNone/>
            </a:pPr>
            <a:r>
              <a:rPr lang="en-US" dirty="0" smtClean="0"/>
              <a:t>b. Confirm that the transaction has now been submitted by going to 'All Transactions' (on the left) and the first record in the Historian shows a TRADE transaction confirms the transfer. Participant TRADER1 no longer owns the commodity. By contrast, a switch to identity tid2 will reveal it has two Commodity records as TRADER2 was the recipient owner.</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r>
              <a:rPr lang="en-US" b="1" dirty="0" smtClean="0"/>
              <a:t>Rule 3 - Enabling rule: Allow Traders to see their own historical records only</a:t>
            </a:r>
          </a:p>
          <a:p>
            <a:r>
              <a:rPr lang="en-US" dirty="0" smtClean="0"/>
              <a:t>By default, due to the System ACLs (a part of which is the registry for the Historian records), each Trader (</a:t>
            </a:r>
            <a:r>
              <a:rPr lang="en-US" dirty="0" err="1" smtClean="0"/>
              <a:t>eg</a:t>
            </a:r>
            <a:r>
              <a:rPr lang="en-US" dirty="0" smtClean="0"/>
              <a:t>. and related tid1, tid2 etc identities) can see the history of all Transactions - an example is the </a:t>
            </a:r>
            <a:r>
              <a:rPr lang="en-US" dirty="0" err="1" smtClean="0"/>
              <a:t>UpgradeBusinessNetwork</a:t>
            </a:r>
            <a:r>
              <a:rPr lang="en-US" dirty="0" smtClean="0"/>
              <a:t> performed by admin.</a:t>
            </a:r>
          </a:p>
          <a:p>
            <a:r>
              <a:rPr lang="en-US" dirty="0" smtClean="0"/>
              <a:t>We will lock down access to the Historian such that Traders only see transactions they submitted in Historian.</a:t>
            </a:r>
          </a:p>
          <a:p>
            <a:pPr>
              <a:buNone/>
            </a:pPr>
            <a:r>
              <a:rPr lang="en-US" dirty="0" smtClean="0"/>
              <a:t>1- Switch identity to tid3 (click the current identity top right and choose ID Registry, select to 'use now' for tid3) - and click on the 'Test' tab</a:t>
            </a:r>
          </a:p>
          <a:p>
            <a:pPr>
              <a:buNone/>
            </a:pPr>
            <a:r>
              <a:rPr lang="en-US" dirty="0" smtClean="0"/>
              <a:t>2- Confirm that you can see transactions relating to 'system' activities, but also the other traders (TRADER1 and TRADER2).</a:t>
            </a:r>
          </a:p>
          <a:p>
            <a:pPr>
              <a:buNone/>
            </a:pPr>
            <a:r>
              <a:rPr lang="en-US" dirty="0" smtClean="0"/>
              <a:t>3- Switch identity back to the 'admin' user (top right, 'ID Registry'), then go to the 'Define' tab and click on 'Access Control' (permissions.acl) on the left.</a:t>
            </a:r>
          </a:p>
          <a:p>
            <a:pPr>
              <a:buNone/>
            </a:pPr>
            <a:r>
              <a:rPr lang="en-US" dirty="0" smtClean="0"/>
              <a:t>4- Paste the following rule in line 1 in your edit session, pasted above the existing rules: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endParaRPr lang="en-US" dirty="0"/>
          </a:p>
        </p:txBody>
      </p:sp>
      <p:pic>
        <p:nvPicPr>
          <p:cNvPr id="1026" name="Picture 2"/>
          <p:cNvPicPr>
            <a:picLocks noChangeAspect="1" noChangeArrowheads="1"/>
          </p:cNvPicPr>
          <p:nvPr/>
        </p:nvPicPr>
        <p:blipFill>
          <a:blip r:embed="rId2"/>
          <a:srcRect l="27526" t="27083" r="17423" b="17708"/>
          <a:stretch>
            <a:fillRect/>
          </a:stretch>
        </p:blipFill>
        <p:spPr bwMode="auto">
          <a:xfrm>
            <a:off x="457200" y="381000"/>
            <a:ext cx="8229600" cy="5943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a:buNone/>
            </a:pPr>
            <a:r>
              <a:rPr lang="en-US" dirty="0" smtClean="0"/>
              <a:t>rule R3_TradersSeeOwnHistoryOnly {</a:t>
            </a:r>
          </a:p>
          <a:p>
            <a:pPr>
              <a:buNone/>
            </a:pPr>
            <a:r>
              <a:rPr lang="en-US" dirty="0" smtClean="0"/>
              <a:t>  description: "Traders should be able to see the history of their own transactions only"</a:t>
            </a:r>
          </a:p>
          <a:p>
            <a:pPr>
              <a:buNone/>
            </a:pPr>
            <a:r>
              <a:rPr lang="en-US" dirty="0" smtClean="0"/>
              <a:t>  participant(t): "</a:t>
            </a:r>
            <a:r>
              <a:rPr lang="en-US" dirty="0" err="1" smtClean="0"/>
              <a:t>org.example.trading.Trader</a:t>
            </a:r>
            <a:r>
              <a:rPr lang="en-US" dirty="0" smtClean="0"/>
              <a:t>"</a:t>
            </a:r>
          </a:p>
          <a:p>
            <a:pPr>
              <a:buNone/>
            </a:pPr>
            <a:r>
              <a:rPr lang="en-US" dirty="0" smtClean="0"/>
              <a:t>  operation: READ</a:t>
            </a:r>
          </a:p>
          <a:p>
            <a:pPr>
              <a:buNone/>
            </a:pPr>
            <a:r>
              <a:rPr lang="en-US" dirty="0" smtClean="0"/>
              <a:t>  resource(v): "</a:t>
            </a:r>
            <a:r>
              <a:rPr lang="en-US" dirty="0" err="1" smtClean="0"/>
              <a:t>org.hyperledger.composer.system.HistorianRecord</a:t>
            </a:r>
            <a:r>
              <a:rPr lang="en-US" dirty="0" smtClean="0"/>
              <a:t>"</a:t>
            </a:r>
          </a:p>
          <a:p>
            <a:pPr>
              <a:buNone/>
            </a:pPr>
            <a:r>
              <a:rPr lang="en-US" dirty="0" smtClean="0"/>
              <a:t>  condition: (</a:t>
            </a:r>
            <a:r>
              <a:rPr lang="en-US" dirty="0" err="1" smtClean="0"/>
              <a:t>v.participantInvoking.getIdentifier</a:t>
            </a:r>
            <a:r>
              <a:rPr lang="en-US" dirty="0" smtClean="0"/>
              <a:t>() != </a:t>
            </a:r>
            <a:r>
              <a:rPr lang="en-US" dirty="0" err="1" smtClean="0"/>
              <a:t>t.getIdentifier</a:t>
            </a:r>
            <a:r>
              <a:rPr lang="en-US" dirty="0" smtClean="0"/>
              <a:t>())</a:t>
            </a:r>
          </a:p>
          <a:p>
            <a:pPr>
              <a:buNone/>
            </a:pPr>
            <a:r>
              <a:rPr lang="en-US" dirty="0" smtClean="0"/>
              <a:t>  action: DENY</a:t>
            </a:r>
          </a:p>
          <a:p>
            <a:pPr>
              <a:buNone/>
            </a:pPr>
            <a:r>
              <a:rPr lang="en-US" dirty="0" smtClean="0"/>
              <a:t>}</a:t>
            </a:r>
          </a:p>
          <a:p>
            <a:r>
              <a:rPr lang="en-US" dirty="0" smtClean="0"/>
              <a:t>This rule restricts the current Trader participant to seeing only transactions he/she invoked on the blockchain.</a:t>
            </a:r>
          </a:p>
          <a:p>
            <a:r>
              <a:rPr lang="en-US" dirty="0" smtClean="0"/>
              <a:t>Then click on the </a:t>
            </a:r>
            <a:r>
              <a:rPr lang="en-US" b="1" dirty="0" smtClean="0"/>
              <a:t>Deploy </a:t>
            </a:r>
            <a:r>
              <a:rPr lang="en-US" b="1" dirty="0" err="1" smtClean="0"/>
              <a:t>Chnages</a:t>
            </a:r>
            <a:r>
              <a:rPr lang="en-US" dirty="0" smtClean="0"/>
              <a:t> button on the bottom left to update the business network.</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r>
              <a:rPr lang="en-US" b="1" dirty="0" smtClean="0"/>
              <a:t>TEST THE ACL</a:t>
            </a:r>
            <a:r>
              <a:rPr lang="en-US" dirty="0" smtClean="0"/>
              <a:t>:</a:t>
            </a:r>
          </a:p>
          <a:p>
            <a:pPr>
              <a:buNone/>
            </a:pPr>
            <a:r>
              <a:rPr lang="en-US" dirty="0" smtClean="0"/>
              <a:t>a. Switch user to identity tid3 (top right, 'ID Registry') - you will only see 'Identity Activation' type entries but nothing about the history of transactions that were submitted relating to TRADER1 and TRADER2. This is what we would expect.</a:t>
            </a:r>
          </a:p>
          <a:p>
            <a:pPr>
              <a:buNone/>
            </a:pPr>
            <a:r>
              <a:rPr lang="en-US" dirty="0" smtClean="0"/>
              <a:t>b. Next, switch to identity tid1 - you will see the history of transactions (including the 'TRADE' transaction submitted earlier) relating to tid1 only - in particular the transfer of Commodity 'CC' ownership to TRADER2 (By contrast, identity tid2 , the transferee, will not see the </a:t>
            </a:r>
            <a:r>
              <a:rPr lang="en-US" dirty="0" err="1" smtClean="0"/>
              <a:t>historial</a:t>
            </a:r>
            <a:r>
              <a:rPr lang="en-US" dirty="0" smtClean="0"/>
              <a:t> 'TRADE' transaction submitted by tid1 - only the Commodity asset, that was transferred).</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r>
              <a:rPr lang="en-US" b="1" dirty="0" smtClean="0"/>
              <a:t>Rule 4a &amp; 4b - Enabling rule: Allow Regulators to see their own profile and all historical activity, including Trades</a:t>
            </a:r>
          </a:p>
          <a:p>
            <a:r>
              <a:rPr lang="en-US" dirty="0" smtClean="0"/>
              <a:t>It stands to reason that a regulator would want to review/audit historical transactions carried out in the business network. They won't necessarily need access to things like Participants or Assets per se (depending on the use case or policy), but rather, the activities relating to these.</a:t>
            </a:r>
          </a:p>
          <a:p>
            <a:r>
              <a:rPr lang="en-US" dirty="0" smtClean="0"/>
              <a:t>We don't yet have a 'Regulator' in our 'Commodity Trading' business network model, so we will add this as a separate participant type and then proceed to define rules that allow someone that has the regulator 'role', to access historical records. Remember that one or more identities can be mapped to a participant instance, and 'Regulator' is a good example of that.</a:t>
            </a:r>
          </a:p>
          <a:p>
            <a:pPr>
              <a:buNone/>
            </a:pPr>
            <a:r>
              <a:rPr lang="en-US" dirty="0" smtClean="0"/>
              <a:t>1- Switch identity to admin if you haven't already done so - and then click on 'Define' (top)</a:t>
            </a:r>
          </a:p>
          <a:p>
            <a:pPr>
              <a:buNone/>
            </a:pPr>
            <a:r>
              <a:rPr lang="en-US" dirty="0" smtClean="0"/>
              <a:t>2- Click on the Model file and add a new Participant type (add it below the Trader participant) as follows: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pPr>
              <a:buNone/>
            </a:pPr>
            <a:r>
              <a:rPr lang="en-IN" dirty="0" smtClean="0"/>
              <a:t>Model-  </a:t>
            </a:r>
          </a:p>
          <a:p>
            <a:pPr>
              <a:buNone/>
            </a:pPr>
            <a:r>
              <a:rPr lang="en-US" dirty="0" smtClean="0"/>
              <a:t>participant Regulator identified by </a:t>
            </a:r>
            <a:r>
              <a:rPr lang="en-US" dirty="0" err="1" smtClean="0"/>
              <a:t>regId</a:t>
            </a:r>
            <a:r>
              <a:rPr lang="en-US" dirty="0" smtClean="0"/>
              <a:t> {</a:t>
            </a:r>
          </a:p>
          <a:p>
            <a:pPr>
              <a:buNone/>
            </a:pPr>
            <a:r>
              <a:rPr lang="en-US" dirty="0" smtClean="0"/>
              <a:t>    o String </a:t>
            </a:r>
            <a:r>
              <a:rPr lang="en-US" dirty="0" err="1" smtClean="0"/>
              <a:t>regId</a:t>
            </a:r>
            <a:endParaRPr lang="en-US" dirty="0" smtClean="0"/>
          </a:p>
          <a:p>
            <a:pPr>
              <a:buNone/>
            </a:pPr>
            <a:r>
              <a:rPr lang="en-US" dirty="0" smtClean="0"/>
              <a:t>    o String </a:t>
            </a:r>
            <a:r>
              <a:rPr lang="en-US" dirty="0" err="1" smtClean="0"/>
              <a:t>firstName</a:t>
            </a:r>
            <a:endParaRPr lang="en-US" dirty="0" smtClean="0"/>
          </a:p>
          <a:p>
            <a:pPr>
              <a:buNone/>
            </a:pPr>
            <a:r>
              <a:rPr lang="en-US" dirty="0" smtClean="0"/>
              <a:t>    o String </a:t>
            </a:r>
            <a:r>
              <a:rPr lang="en-US" dirty="0" err="1" smtClean="0"/>
              <a:t>lastName</a:t>
            </a:r>
            <a:endParaRPr lang="en-US" dirty="0" smtClean="0"/>
          </a:p>
          <a:p>
            <a:pPr>
              <a:buNone/>
            </a:pPr>
            <a:r>
              <a:rPr lang="en-US" dirty="0" smtClean="0"/>
              <a:t>}</a:t>
            </a:r>
          </a:p>
          <a:p>
            <a:pPr>
              <a:buNone/>
            </a:pPr>
            <a:r>
              <a:rPr lang="en-US" dirty="0" smtClean="0"/>
              <a:t>1- Ensure you click on the </a:t>
            </a:r>
            <a:r>
              <a:rPr lang="en-US" b="1" dirty="0" smtClean="0"/>
              <a:t>Deploy </a:t>
            </a:r>
            <a:r>
              <a:rPr lang="en-US" b="1" dirty="0" err="1" smtClean="0"/>
              <a:t>Chnages</a:t>
            </a:r>
            <a:r>
              <a:rPr lang="en-US" dirty="0" smtClean="0"/>
              <a:t> button to update the network.</a:t>
            </a:r>
          </a:p>
          <a:p>
            <a:pPr>
              <a:buNone/>
            </a:pPr>
            <a:r>
              <a:rPr lang="en-US" dirty="0" smtClean="0"/>
              <a:t>2- Switch to the 'Test' tab (still as 'admin') and create a participant Regulator as follows:</a:t>
            </a:r>
          </a:p>
          <a:p>
            <a:r>
              <a:rPr lang="en-US" dirty="0" smtClean="0"/>
              <a:t>Create the record:</a:t>
            </a:r>
          </a:p>
          <a:p>
            <a:pPr>
              <a:buNone/>
            </a:pPr>
            <a:r>
              <a:rPr lang="en-US" dirty="0" smtClean="0"/>
              <a:t>{</a:t>
            </a:r>
          </a:p>
          <a:p>
            <a:pPr>
              <a:buNone/>
            </a:pPr>
            <a:r>
              <a:rPr lang="en-US" dirty="0" smtClean="0"/>
              <a:t>  "$class": "</a:t>
            </a:r>
            <a:r>
              <a:rPr lang="en-US" dirty="0" err="1" smtClean="0"/>
              <a:t>org.example.trading.Regulator</a:t>
            </a:r>
            <a:r>
              <a:rPr lang="en-US" dirty="0" smtClean="0"/>
              <a:t>",</a:t>
            </a:r>
          </a:p>
          <a:p>
            <a:pPr>
              <a:buNone/>
            </a:pPr>
            <a:r>
              <a:rPr lang="en-US" dirty="0" smtClean="0"/>
              <a:t>  "</a:t>
            </a:r>
            <a:r>
              <a:rPr lang="en-US" dirty="0" err="1" smtClean="0"/>
              <a:t>regId</a:t>
            </a:r>
            <a:r>
              <a:rPr lang="en-US" dirty="0" smtClean="0"/>
              <a:t>": "Reg101",</a:t>
            </a:r>
          </a:p>
          <a:p>
            <a:pPr>
              <a:buNone/>
            </a:pPr>
            <a:r>
              <a:rPr lang="en-US" dirty="0" smtClean="0"/>
              <a:t>  "</a:t>
            </a:r>
            <a:r>
              <a:rPr lang="en-US" dirty="0" err="1" smtClean="0"/>
              <a:t>firstName</a:t>
            </a:r>
            <a:r>
              <a:rPr lang="en-US" dirty="0" smtClean="0"/>
              <a:t>": "Jon",</a:t>
            </a:r>
          </a:p>
          <a:p>
            <a:pPr>
              <a:buNone/>
            </a:pPr>
            <a:r>
              <a:rPr lang="en-US" dirty="0" smtClean="0"/>
              <a:t>  "</a:t>
            </a:r>
            <a:r>
              <a:rPr lang="en-US" dirty="0" err="1" smtClean="0"/>
              <a:t>lastName</a:t>
            </a:r>
            <a:r>
              <a:rPr lang="en-US" dirty="0" smtClean="0"/>
              <a:t>": "Doe"</a:t>
            </a:r>
          </a:p>
          <a:p>
            <a:pPr>
              <a:buNone/>
            </a:pPr>
            <a:r>
              <a:rPr lang="en-US" dirty="0" smtClean="0"/>
              <a:t>}</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pPr>
              <a:buNone/>
            </a:pPr>
            <a:r>
              <a:rPr lang="en-US" dirty="0" smtClean="0"/>
              <a:t>1- Create an Identity in the ID registry for an identity with ID 101 and map it to the Participant regulator 'Reg101' created above.</a:t>
            </a:r>
          </a:p>
          <a:p>
            <a:r>
              <a:rPr lang="en-US" dirty="0" smtClean="0"/>
              <a:t>At this point, the Regulator can now see the history of system transactions in Composer's Historian, due to the system ACL rules defined earlier. But at this point, he cannot see his own participant profile.</a:t>
            </a:r>
          </a:p>
          <a:p>
            <a:pPr>
              <a:buNone/>
            </a:pPr>
            <a:r>
              <a:rPr lang="en-US" dirty="0" smtClean="0"/>
              <a:t>1- Add the following rule:</a:t>
            </a:r>
          </a:p>
          <a:p>
            <a:r>
              <a:rPr lang="en-US" dirty="0" smtClean="0"/>
              <a:t>Rule:</a:t>
            </a:r>
          </a:p>
          <a:p>
            <a:pPr>
              <a:buNone/>
            </a:pPr>
            <a:r>
              <a:rPr lang="en-US" dirty="0" smtClean="0"/>
              <a:t>rule R4a_RegulatorSeeThemselves {</a:t>
            </a:r>
          </a:p>
          <a:p>
            <a:pPr>
              <a:buNone/>
            </a:pPr>
            <a:r>
              <a:rPr lang="en-US" dirty="0" smtClean="0"/>
              <a:t>  description: "Regulators can see and update their own record"</a:t>
            </a:r>
          </a:p>
          <a:p>
            <a:pPr>
              <a:buNone/>
            </a:pPr>
            <a:r>
              <a:rPr lang="en-US" dirty="0" smtClean="0"/>
              <a:t>  participant: "</a:t>
            </a:r>
            <a:r>
              <a:rPr lang="en-US" dirty="0" err="1" smtClean="0"/>
              <a:t>org.example.trading.Regulator</a:t>
            </a:r>
            <a:r>
              <a:rPr lang="en-US" dirty="0" smtClean="0"/>
              <a:t>"</a:t>
            </a:r>
          </a:p>
          <a:p>
            <a:pPr>
              <a:buNone/>
            </a:pPr>
            <a:r>
              <a:rPr lang="en-US" dirty="0" smtClean="0"/>
              <a:t>  operation: READ, UPDATE</a:t>
            </a:r>
          </a:p>
          <a:p>
            <a:pPr>
              <a:buNone/>
            </a:pPr>
            <a:r>
              <a:rPr lang="en-US" dirty="0" smtClean="0"/>
              <a:t>  resource: "</a:t>
            </a:r>
            <a:r>
              <a:rPr lang="en-US" dirty="0" err="1" smtClean="0"/>
              <a:t>org.example.trading.Regulator</a:t>
            </a:r>
            <a:r>
              <a:rPr lang="en-US" dirty="0" smtClean="0"/>
              <a:t>"</a:t>
            </a:r>
          </a:p>
          <a:p>
            <a:pPr>
              <a:buNone/>
            </a:pPr>
            <a:r>
              <a:rPr lang="en-US" dirty="0" smtClean="0"/>
              <a:t>  action: ALLOW</a:t>
            </a:r>
          </a:p>
          <a:p>
            <a:pPr>
              <a:buNone/>
            </a:pPr>
            <a:r>
              <a:rPr lang="en-US" dirty="0" smtClean="0"/>
              <a: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r>
              <a:rPr lang="en-US" dirty="0" smtClean="0"/>
              <a:t>This rule merely allows a Regulator participant to update their own profile record (should they wish to update it - you can test this out if you wish; we had done something similar earlier).</a:t>
            </a:r>
          </a:p>
          <a:p>
            <a:r>
              <a:rPr lang="en-US" dirty="0" smtClean="0"/>
              <a:t>Then click on the </a:t>
            </a:r>
            <a:r>
              <a:rPr lang="en-US" b="1" dirty="0" smtClean="0"/>
              <a:t>D</a:t>
            </a:r>
            <a:r>
              <a:rPr lang="en-US" b="1" dirty="0" smtClean="0"/>
              <a:t>eploy Changes </a:t>
            </a:r>
            <a:r>
              <a:rPr lang="en-US" dirty="0" smtClean="0"/>
              <a:t> button on the bottom left to update the business network with the new rule.</a:t>
            </a:r>
          </a:p>
          <a:p>
            <a:r>
              <a:rPr lang="en-US" dirty="0" smtClean="0"/>
              <a:t>Next, switch identity (in the Id Registry) to the Regulator identity 101 and click 'Use Now'</a:t>
            </a:r>
          </a:p>
          <a:p>
            <a:r>
              <a:rPr lang="en-US" dirty="0" smtClean="0"/>
              <a:t>Check you can indeed see the Historical records (which shows our previous transactions - then click on 'view record' for any system type transaction activity such as </a:t>
            </a:r>
            <a:r>
              <a:rPr lang="en-US" dirty="0" err="1" smtClean="0"/>
              <a:t>AddAsset</a:t>
            </a:r>
            <a:r>
              <a:rPr lang="en-US" dirty="0" smtClean="0"/>
              <a:t> or </a:t>
            </a:r>
            <a:r>
              <a:rPr lang="en-US" dirty="0" err="1" smtClean="0"/>
              <a:t>AddParticipant</a:t>
            </a:r>
            <a:r>
              <a:rPr lang="en-US" dirty="0" smtClean="0"/>
              <a:t> - as someone that is a Regulator, you should be able to see this activity.</a:t>
            </a:r>
          </a:p>
          <a:p>
            <a:r>
              <a:rPr lang="en-US" dirty="0" smtClean="0"/>
              <a:t>Next click 'view record' for a </a:t>
            </a:r>
            <a:r>
              <a:rPr lang="en-US" b="1" dirty="0" smtClean="0"/>
              <a:t>TRADE</a:t>
            </a:r>
            <a:r>
              <a:rPr lang="en-US" dirty="0" smtClean="0"/>
              <a:t> transaction- there's an issue - nothing happens. You (regulator) currently do not have authority (via ACLs) able to view the transaction record</a:t>
            </a:r>
          </a:p>
          <a:p>
            <a:r>
              <a:rPr lang="en-US" dirty="0" smtClean="0"/>
              <a:t>Switch identity back to 'admin' as good practice for rule changes.</a:t>
            </a:r>
          </a:p>
          <a:p>
            <a:r>
              <a:rPr lang="en-US" dirty="0" smtClean="0"/>
              <a:t>Add the following Regulator </a:t>
            </a:r>
            <a:r>
              <a:rPr lang="en-US" dirty="0" err="1" smtClean="0"/>
              <a:t>authorisation</a:t>
            </a:r>
            <a:r>
              <a:rPr lang="en-US" dirty="0" smtClean="0"/>
              <a:t> rule (insert the rule in the permissions.acl file at the top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a:buNone/>
            </a:pPr>
            <a:r>
              <a:rPr lang="en-US" dirty="0" smtClean="0"/>
              <a:t>rule R4b_RegTransView {</a:t>
            </a:r>
          </a:p>
          <a:p>
            <a:pPr>
              <a:buNone/>
            </a:pPr>
            <a:r>
              <a:rPr lang="en-US" dirty="0" smtClean="0"/>
              <a:t>    description: "Grant Regulator full access to Trade Transactions"</a:t>
            </a:r>
          </a:p>
          <a:p>
            <a:pPr>
              <a:buNone/>
            </a:pPr>
            <a:r>
              <a:rPr lang="en-US" dirty="0" smtClean="0"/>
              <a:t>    participant: "</a:t>
            </a:r>
            <a:r>
              <a:rPr lang="en-US" dirty="0" err="1" smtClean="0"/>
              <a:t>org.example.trading.Regulator</a:t>
            </a:r>
            <a:r>
              <a:rPr lang="en-US" dirty="0" smtClean="0"/>
              <a:t>"</a:t>
            </a:r>
          </a:p>
          <a:p>
            <a:pPr>
              <a:buNone/>
            </a:pPr>
            <a:r>
              <a:rPr lang="en-US" dirty="0" smtClean="0"/>
              <a:t>    operation: ALL</a:t>
            </a:r>
          </a:p>
          <a:p>
            <a:pPr>
              <a:buNone/>
            </a:pPr>
            <a:r>
              <a:rPr lang="en-US" dirty="0" smtClean="0"/>
              <a:t>    resource: "</a:t>
            </a:r>
            <a:r>
              <a:rPr lang="en-US" dirty="0" err="1" smtClean="0"/>
              <a:t>org.example.trading.Trade</a:t>
            </a:r>
            <a:r>
              <a:rPr lang="en-US" dirty="0" smtClean="0"/>
              <a:t>"</a:t>
            </a:r>
          </a:p>
          <a:p>
            <a:pPr>
              <a:buNone/>
            </a:pPr>
            <a:r>
              <a:rPr lang="en-US" dirty="0" smtClean="0"/>
              <a:t>    action: ALLOW</a:t>
            </a:r>
          </a:p>
          <a:p>
            <a:pPr>
              <a:buNone/>
            </a:pPr>
            <a:r>
              <a:rPr lang="en-US" dirty="0" smtClean="0"/>
              <a:t>}</a:t>
            </a:r>
          </a:p>
          <a:p>
            <a:r>
              <a:rPr lang="en-US" dirty="0" smtClean="0"/>
              <a:t>Then click on the </a:t>
            </a:r>
            <a:r>
              <a:rPr lang="en-US" b="1" dirty="0" smtClean="0"/>
              <a:t>Deploy </a:t>
            </a:r>
            <a:r>
              <a:rPr lang="en-US" b="1" dirty="0" err="1" smtClean="0"/>
              <a:t>Chnages</a:t>
            </a:r>
            <a:r>
              <a:rPr lang="en-US" dirty="0" smtClean="0"/>
              <a:t> button on the bottom left to update the business network.</a:t>
            </a:r>
          </a:p>
          <a:p>
            <a:r>
              <a:rPr lang="en-US" dirty="0" smtClean="0"/>
              <a:t>This rule enables a Regulator to access the Trade transaction resources, such that it can view the Trade transactions from Historian's 'view record').</a:t>
            </a:r>
          </a:p>
          <a:p>
            <a:r>
              <a:rPr lang="en-US" dirty="0" smtClean="0"/>
              <a:t>This rule also applies to any subsequent identity mapped to the regulator role and in the Regulator participant registry.</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10000"/>
          </a:bodyPr>
          <a:lstStyle/>
          <a:p>
            <a:pPr>
              <a:buNone/>
            </a:pPr>
            <a:r>
              <a:rPr lang="en-US" b="1" dirty="0" smtClean="0"/>
              <a:t>1- TEST the ACL</a:t>
            </a:r>
            <a:r>
              <a:rPr lang="en-US" dirty="0" smtClean="0"/>
              <a:t> - now go to a trade transaction again and check that you can indeed now view the record</a:t>
            </a:r>
          </a:p>
          <a:p>
            <a:r>
              <a:rPr lang="en-US" dirty="0" smtClean="0"/>
              <a:t>In this tutorial, you have experimented with creating ACL rules incrementally, only permitting the requisite access controls that should be accorded to participants of this example Commodity Trading business network. We have seen how ACL rules provide </a:t>
            </a:r>
            <a:r>
              <a:rPr lang="en-US" dirty="0" smtClean="0"/>
              <a:t>authorization </a:t>
            </a:r>
            <a:r>
              <a:rPr lang="en-US" dirty="0" smtClean="0"/>
              <a:t>and access control to resources as applied to participants (or indeed participant roles). ACLs govern the access control to resources and transactions, whether that's the ability to create, delete or update resources or execute transactions. We have also the power of the Access Control Language and rules, in defining the conditions or criteria as to: 'who' has the ability to do 'what' on the ledger.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Access control rules (the language that defines ACLs) fall into two main areas: - </a:t>
            </a:r>
          </a:p>
          <a:p>
            <a:r>
              <a:rPr lang="en-US" dirty="0" smtClean="0"/>
              <a:t>authority to access system, network or administrative resources and operations in the System namespace (governing Network and System operations) ; and</a:t>
            </a:r>
          </a:p>
          <a:p>
            <a:r>
              <a:rPr lang="en-US" dirty="0" smtClean="0"/>
              <a:t>authority to access resources or perform operations </a:t>
            </a:r>
            <a:r>
              <a:rPr lang="en-US" b="1" dirty="0" smtClean="0"/>
              <a:t>within</a:t>
            </a:r>
            <a:r>
              <a:rPr lang="en-US" dirty="0" smtClean="0"/>
              <a:t> a given business network itself (like Create, Read, Update assets), via domain specific business network ACLs.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b="1" dirty="0" smtClean="0"/>
              <a:t>Step One: Access the Online Playground and select your business network</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We'll use the sample business network (trade-network) sourced from the Composer sample networks repository.</a:t>
            </a:r>
          </a:p>
          <a:p>
            <a:pPr>
              <a:buNone/>
            </a:pPr>
            <a:r>
              <a:rPr lang="en-US" dirty="0" smtClean="0"/>
              <a:t>1- Go to the </a:t>
            </a:r>
            <a:r>
              <a:rPr lang="en-US" dirty="0" smtClean="0">
                <a:hlinkClick r:id="rId2"/>
              </a:rPr>
              <a:t>Online Playground</a:t>
            </a:r>
            <a:r>
              <a:rPr lang="en-US" dirty="0" smtClean="0"/>
              <a:t> and if necessary clear local storage when prompted. Accept the Welcome logo, you are ready to start.</a:t>
            </a:r>
          </a:p>
          <a:p>
            <a:pPr>
              <a:buNone/>
            </a:pPr>
            <a:r>
              <a:rPr lang="en-US" dirty="0" smtClean="0"/>
              <a:t>2- Click on the Deploy a new business network modal / icon.</a:t>
            </a:r>
          </a:p>
          <a:p>
            <a:pPr>
              <a:buNone/>
            </a:pPr>
            <a:r>
              <a:rPr lang="en-US" dirty="0" smtClean="0"/>
              <a:t>3- Scroll down and click on the trade-network sample - when you scroll back up, it should populate name, description and network admin card fields for you.</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buNone/>
            </a:pPr>
            <a:r>
              <a:rPr lang="en-US" dirty="0" smtClean="0"/>
              <a:t>4- With the Deploy button active (confirm that the name is trade-network) - click on </a:t>
            </a:r>
            <a:r>
              <a:rPr lang="en-US" b="1" dirty="0" smtClean="0"/>
              <a:t>Deploy</a:t>
            </a:r>
            <a:r>
              <a:rPr lang="en-US" dirty="0" smtClean="0"/>
              <a:t> to deploy the business network.</a:t>
            </a:r>
          </a:p>
          <a:p>
            <a:pPr>
              <a:buNone/>
            </a:pPr>
            <a:r>
              <a:rPr lang="en-US" dirty="0" smtClean="0"/>
              <a:t>5- Lastly, click on 'Connect Now' to connect to the deployed business network (the default id - its shown top right).</a:t>
            </a:r>
          </a:p>
          <a:p>
            <a:pPr>
              <a:buNone/>
            </a:pPr>
            <a:r>
              <a:rPr lang="en-US" dirty="0" smtClean="0"/>
              <a:t>6- The 'Trade Network' README file should be active and you can see the components of the business network listed in the left column - one of these is the ACLs file permissions.acl which controls the access to resources. Out of the box, the sample business networks have 'all access' turned on, which would of course, ultimately be different to that for a production style environment.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b="1" dirty="0" smtClean="0"/>
              <a:t>Create Trader Participants - </a:t>
            </a:r>
          </a:p>
          <a:p>
            <a:pPr>
              <a:buNone/>
            </a:pPr>
            <a:r>
              <a:rPr lang="en-US" dirty="0" smtClean="0"/>
              <a:t>1- Click on the 'Test' tab near the top of the screen. This is where we create sample Trader participants.</a:t>
            </a:r>
          </a:p>
          <a:p>
            <a:pPr>
              <a:buNone/>
            </a:pPr>
            <a:r>
              <a:rPr lang="en-US" dirty="0" smtClean="0"/>
              <a:t>2- Click on Trader on the left - Create New Participant (top right) as follows - the example below is 'TRADER1':- </a:t>
            </a:r>
          </a:p>
          <a:p>
            <a:pPr>
              <a:buNone/>
            </a:pPr>
            <a:r>
              <a:rPr lang="en-US" dirty="0" smtClean="0"/>
              <a:t>1st record:</a:t>
            </a:r>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"TRADER1",</a:t>
            </a:r>
          </a:p>
          <a:p>
            <a:pPr>
              <a:buNone/>
            </a:pPr>
            <a:r>
              <a:rPr lang="en-US" dirty="0" smtClean="0"/>
              <a:t>      "</a:t>
            </a:r>
            <a:r>
              <a:rPr lang="en-US" dirty="0" err="1" smtClean="0"/>
              <a:t>firstName</a:t>
            </a:r>
            <a:r>
              <a:rPr lang="en-US" dirty="0" smtClean="0"/>
              <a:t>": "Jenny",</a:t>
            </a:r>
          </a:p>
          <a:p>
            <a:pPr>
              <a:buNone/>
            </a:pPr>
            <a:r>
              <a:rPr lang="en-US" dirty="0" smtClean="0"/>
              <a:t>      "</a:t>
            </a:r>
            <a:r>
              <a:rPr lang="en-US" dirty="0" err="1" smtClean="0"/>
              <a:t>lastName</a:t>
            </a:r>
            <a:r>
              <a:rPr lang="en-US" dirty="0" smtClean="0"/>
              <a:t>": "Jones"</a:t>
            </a:r>
          </a:p>
          <a:p>
            <a:pPr>
              <a:buNone/>
            </a:pP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Repeat step 2 and create 5 additional Trader participants ('TRADER2' through 'TRADER6') using the sample data above (change the names as appropriate). We have provided 'TRADER2', and 'TRADER3' as an example below.</a:t>
            </a:r>
          </a:p>
          <a:p>
            <a:pPr>
              <a:buNone/>
            </a:pPr>
            <a:r>
              <a:rPr lang="en-US" dirty="0" smtClean="0"/>
              <a:t>2nd record:- </a:t>
            </a:r>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"TRADER2",</a:t>
            </a:r>
          </a:p>
          <a:p>
            <a:pPr>
              <a:buNone/>
            </a:pPr>
            <a:r>
              <a:rPr lang="en-US" dirty="0" smtClean="0"/>
              <a:t>    "</a:t>
            </a:r>
            <a:r>
              <a:rPr lang="en-US" dirty="0" err="1" smtClean="0"/>
              <a:t>firstName</a:t>
            </a:r>
            <a:r>
              <a:rPr lang="en-US" dirty="0" smtClean="0"/>
              <a:t>": "Jack",</a:t>
            </a:r>
          </a:p>
          <a:p>
            <a:pPr>
              <a:buNone/>
            </a:pPr>
            <a:r>
              <a:rPr lang="en-US" dirty="0" smtClean="0"/>
              <a:t>    "</a:t>
            </a:r>
            <a:r>
              <a:rPr lang="en-US" dirty="0" err="1" smtClean="0"/>
              <a:t>lastName</a:t>
            </a:r>
            <a:r>
              <a:rPr lang="en-US" dirty="0" smtClean="0"/>
              <a:t>": "Sock"</a:t>
            </a:r>
          </a:p>
          <a:p>
            <a:pPr>
              <a:buNone/>
            </a:pP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3rd record:- </a:t>
            </a:r>
          </a:p>
          <a:p>
            <a:pPr>
              <a:buNone/>
            </a:pPr>
            <a:endParaRPr lang="en-US" dirty="0" smtClean="0"/>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"TRADER3",</a:t>
            </a:r>
          </a:p>
          <a:p>
            <a:pPr>
              <a:buNone/>
            </a:pPr>
            <a:r>
              <a:rPr lang="en-US" dirty="0" smtClean="0"/>
              <a:t>  "</a:t>
            </a:r>
            <a:r>
              <a:rPr lang="en-US" dirty="0" err="1" smtClean="0"/>
              <a:t>firstName</a:t>
            </a:r>
            <a:r>
              <a:rPr lang="en-US" dirty="0" smtClean="0"/>
              <a:t>": "Rainer",</a:t>
            </a:r>
          </a:p>
          <a:p>
            <a:pPr>
              <a:buNone/>
            </a:pPr>
            <a:r>
              <a:rPr lang="en-US" dirty="0" smtClean="0"/>
              <a:t>  "</a:t>
            </a:r>
            <a:r>
              <a:rPr lang="en-US" dirty="0" err="1" smtClean="0"/>
              <a:t>lastName</a:t>
            </a:r>
            <a:r>
              <a:rPr lang="en-US" dirty="0" smtClean="0"/>
              <a:t>": "Valens"</a:t>
            </a:r>
          </a:p>
          <a:p>
            <a:pPr>
              <a:buNone/>
            </a:pPr>
            <a:r>
              <a:rPr lang="en-US" dirty="0" smtClean="0"/>
              <a:t>}</a:t>
            </a:r>
          </a:p>
          <a:p>
            <a:pPr>
              <a:buNone/>
            </a:pPr>
            <a:endParaRPr lang="en-US" dirty="0" smtClean="0"/>
          </a:p>
          <a:p>
            <a:pPr>
              <a:buNone/>
            </a:pPr>
            <a:r>
              <a:rPr lang="en-US" dirty="0" smtClean="0"/>
              <a:t>4th record:-</a:t>
            </a:r>
          </a:p>
          <a:p>
            <a:pPr>
              <a:buNone/>
            </a:pPr>
            <a:r>
              <a:rPr lang="en-US" dirty="0" smtClean="0"/>
              <a:t> </a:t>
            </a:r>
          </a:p>
          <a:p>
            <a:pPr>
              <a:buNone/>
            </a:pPr>
            <a:r>
              <a:rPr lang="en-US" dirty="0" smtClean="0"/>
              <a:t>{</a:t>
            </a:r>
          </a:p>
          <a:p>
            <a:pPr>
              <a:buNone/>
            </a:pPr>
            <a:r>
              <a:rPr lang="en-US" dirty="0" smtClean="0"/>
              <a:t>  "$class": "</a:t>
            </a:r>
            <a:r>
              <a:rPr lang="en-US" dirty="0" err="1" smtClean="0"/>
              <a:t>org.example.trading.Trader</a:t>
            </a:r>
            <a:r>
              <a:rPr lang="en-US" dirty="0" smtClean="0"/>
              <a:t>",</a:t>
            </a:r>
          </a:p>
          <a:p>
            <a:pPr>
              <a:buNone/>
            </a:pPr>
            <a:r>
              <a:rPr lang="en-US" dirty="0" smtClean="0"/>
              <a:t>  "</a:t>
            </a:r>
            <a:r>
              <a:rPr lang="en-US" dirty="0" err="1" smtClean="0"/>
              <a:t>tradeId</a:t>
            </a:r>
            <a:r>
              <a:rPr lang="en-US" dirty="0" smtClean="0"/>
              <a:t>": "TRADER4",</a:t>
            </a:r>
          </a:p>
          <a:p>
            <a:pPr>
              <a:buNone/>
            </a:pPr>
            <a:r>
              <a:rPr lang="en-US" dirty="0" smtClean="0"/>
              <a:t>  "</a:t>
            </a:r>
            <a:r>
              <a:rPr lang="en-US" dirty="0" err="1" smtClean="0"/>
              <a:t>firstName</a:t>
            </a:r>
            <a:r>
              <a:rPr lang="en-US" dirty="0" smtClean="0"/>
              <a:t>": "</a:t>
            </a:r>
            <a:r>
              <a:rPr lang="en-US" dirty="0" err="1" smtClean="0"/>
              <a:t>Davor</a:t>
            </a:r>
            <a:r>
              <a:rPr lang="en-US" dirty="0" smtClean="0"/>
              <a:t>",</a:t>
            </a:r>
          </a:p>
          <a:p>
            <a:pPr>
              <a:buNone/>
            </a:pPr>
            <a:r>
              <a:rPr lang="en-US" dirty="0" smtClean="0"/>
              <a:t>  "</a:t>
            </a:r>
            <a:r>
              <a:rPr lang="en-US" dirty="0" err="1" smtClean="0"/>
              <a:t>lastName</a:t>
            </a:r>
            <a:r>
              <a:rPr lang="en-US" dirty="0" smtClean="0"/>
              <a:t>": "</a:t>
            </a:r>
            <a:r>
              <a:rPr lang="en-US" dirty="0" err="1" smtClean="0"/>
              <a:t>Dolittle</a:t>
            </a:r>
            <a:r>
              <a:rPr lang="en-US" dirty="0" smtClean="0"/>
              <a:t>"</a:t>
            </a:r>
          </a:p>
          <a:p>
            <a:pPr>
              <a:buNone/>
            </a:pP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1592</Words>
  <Application>Microsoft Office PowerPoint</Application>
  <PresentationFormat>On-screen Show (4:3)</PresentationFormat>
  <Paragraphs>302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Access Control in Hyperledger Composer </vt:lpstr>
      <vt:lpstr>Slide 2</vt:lpstr>
      <vt:lpstr>Slide 3</vt:lpstr>
      <vt:lpstr>Slide 4</vt:lpstr>
      <vt:lpstr> Step One: Access the Online Playground and select your business network </vt:lpstr>
      <vt:lpstr>Slide 6</vt:lpstr>
      <vt:lpstr>Slide 7</vt:lpstr>
      <vt:lpstr>Slide 8</vt:lpstr>
      <vt:lpstr>Slide 9</vt:lpstr>
      <vt:lpstr>Slide 10</vt:lpstr>
      <vt:lpstr>Slide 11</vt:lpstr>
      <vt:lpstr>Slide 12</vt:lpstr>
      <vt:lpstr>Slide 13</vt:lpstr>
      <vt:lpstr>Slide 14</vt:lpstr>
      <vt:lpstr>Slide 15</vt:lpstr>
      <vt:lpstr>Slide 16</vt:lpstr>
      <vt:lpstr> Add Commodity Trading network access control rules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in Hyperledger Composer </dc:title>
  <dc:creator/>
  <cp:lastModifiedBy>rohit</cp:lastModifiedBy>
  <cp:revision>81</cp:revision>
  <dcterms:created xsi:type="dcterms:W3CDTF">2006-08-16T00:00:00Z</dcterms:created>
  <dcterms:modified xsi:type="dcterms:W3CDTF">2019-07-31T01:45:07Z</dcterms:modified>
</cp:coreProperties>
</file>