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7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Deploying </a:t>
            </a:r>
            <a:r>
              <a:rPr lang="en-US" dirty="0" smtClean="0"/>
              <a:t>a Hyperledger Composer blockchain business network to Hyperledger Fabric for a single organization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  Deploying a Hyperledger Composer blockchain business network to Hyperledger Fabric for a single organization  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Deploying to a single organization Hyperledger Fabric </dc:title>
  <dc:creator/>
  <cp:lastModifiedBy>rohit</cp:lastModifiedBy>
  <cp:revision>2</cp:revision>
  <dcterms:created xsi:type="dcterms:W3CDTF">2006-08-16T00:00:00Z</dcterms:created>
  <dcterms:modified xsi:type="dcterms:W3CDTF">2019-07-30T07:25:16Z</dcterms:modified>
</cp:coreProperties>
</file>