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Fira Sans Extra Condensed Medium"/>
      <p:regular r:id="rId17"/>
      <p:bold r:id="rId18"/>
      <p:italic r:id="rId19"/>
      <p:boldItalic r:id="rId20"/>
    </p:embeddedFont>
    <p:embeddedFont>
      <p:font typeface="Hind Vadodara Light"/>
      <p:regular r:id="rId21"/>
      <p:bold r:id="rId22"/>
    </p:embeddedFont>
    <p:embeddedFont>
      <p:font typeface="Hind Vadodara Medium"/>
      <p:regular r:id="rId23"/>
      <p:bold r:id="rId24"/>
    </p:embeddedFont>
    <p:embeddedFont>
      <p:font typeface="Teko Light"/>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Italic.fntdata"/><Relationship Id="rId22" Type="http://schemas.openxmlformats.org/officeDocument/2006/relationships/font" Target="fonts/HindVadodaraLight-bold.fntdata"/><Relationship Id="rId21" Type="http://schemas.openxmlformats.org/officeDocument/2006/relationships/font" Target="fonts/HindVadodaraLight-regular.fntdata"/><Relationship Id="rId24" Type="http://schemas.openxmlformats.org/officeDocument/2006/relationships/font" Target="fonts/HindVadodaraMedium-bold.fntdata"/><Relationship Id="rId23" Type="http://schemas.openxmlformats.org/officeDocument/2006/relationships/font" Target="fonts/HindVadodara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ekoLight-bold.fntdata"/><Relationship Id="rId25" Type="http://schemas.openxmlformats.org/officeDocument/2006/relationships/font" Target="fonts/Teko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SansExtraCondensedMedium-regular.fntdata"/><Relationship Id="rId16" Type="http://schemas.openxmlformats.org/officeDocument/2006/relationships/slide" Target="slides/slide11.xml"/><Relationship Id="rId19" Type="http://schemas.openxmlformats.org/officeDocument/2006/relationships/font" Target="fonts/FiraSansExtraCondensedMedium-italic.fntdata"/><Relationship Id="rId18" Type="http://schemas.openxmlformats.org/officeDocument/2006/relationships/font" Target="fonts/FiraSansExtraCondense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055ced8a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055ced8a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055ced8a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055ced8a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055ced8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055ced8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055ced8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055ced8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055ced8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055ced8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5216f0723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5216f072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5216f0723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5216f0723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5216f0723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5216f0723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055ced8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055ced8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555a744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555a744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481725" y="1331450"/>
            <a:ext cx="4180500" cy="1745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5200"/>
              <a:buNone/>
              <a:defRPr sz="60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p:txBody>
      </p:sp>
      <p:sp>
        <p:nvSpPr>
          <p:cNvPr id="10" name="Google Shape;10;p2"/>
          <p:cNvSpPr txBox="1"/>
          <p:nvPr>
            <p:ph idx="1" type="subTitle"/>
          </p:nvPr>
        </p:nvSpPr>
        <p:spPr>
          <a:xfrm>
            <a:off x="3335000" y="3257551"/>
            <a:ext cx="2473800" cy="47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37" name="Shape 37"/>
        <p:cNvGrpSpPr/>
        <p:nvPr/>
      </p:nvGrpSpPr>
      <p:grpSpPr>
        <a:xfrm>
          <a:off x="0" y="0"/>
          <a:ext cx="0" cy="0"/>
          <a:chOff x="0" y="0"/>
          <a:chExt cx="0" cy="0"/>
        </a:xfrm>
      </p:grpSpPr>
      <p:sp>
        <p:nvSpPr>
          <p:cNvPr id="38" name="Google Shape;38;p11"/>
          <p:cNvSpPr txBox="1"/>
          <p:nvPr>
            <p:ph type="title"/>
          </p:nvPr>
        </p:nvSpPr>
        <p:spPr>
          <a:xfrm>
            <a:off x="625844" y="195325"/>
            <a:ext cx="2649300" cy="18384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chemeClr val="accent4"/>
                </a:solidFill>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2"/>
          <p:cNvSpPr txBox="1"/>
          <p:nvPr>
            <p:ph type="ctrTitle"/>
          </p:nvPr>
        </p:nvSpPr>
        <p:spPr>
          <a:xfrm flipH="1">
            <a:off x="773250" y="1735721"/>
            <a:ext cx="2504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1" name="Google Shape;41;p12"/>
          <p:cNvSpPr txBox="1"/>
          <p:nvPr>
            <p:ph idx="1" type="subTitle"/>
          </p:nvPr>
        </p:nvSpPr>
        <p:spPr>
          <a:xfrm flipH="1">
            <a:off x="773250" y="2243946"/>
            <a:ext cx="25041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 name="Google Shape;42;p12"/>
          <p:cNvSpPr txBox="1"/>
          <p:nvPr>
            <p:ph hasCustomPrompt="1" idx="2" type="title"/>
          </p:nvPr>
        </p:nvSpPr>
        <p:spPr>
          <a:xfrm>
            <a:off x="1760724" y="1238601"/>
            <a:ext cx="529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12"/>
          <p:cNvSpPr txBox="1"/>
          <p:nvPr>
            <p:ph idx="3" type="ctrTitle"/>
          </p:nvPr>
        </p:nvSpPr>
        <p:spPr>
          <a:xfrm flipH="1">
            <a:off x="3379651" y="1735789"/>
            <a:ext cx="2384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4" name="Google Shape;44;p12"/>
          <p:cNvSpPr txBox="1"/>
          <p:nvPr>
            <p:ph idx="4" type="subTitle"/>
          </p:nvPr>
        </p:nvSpPr>
        <p:spPr>
          <a:xfrm flipH="1">
            <a:off x="3277350" y="2243949"/>
            <a:ext cx="25893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 name="Google Shape;45;p12"/>
          <p:cNvSpPr txBox="1"/>
          <p:nvPr>
            <p:ph hasCustomPrompt="1" idx="5" type="title"/>
          </p:nvPr>
        </p:nvSpPr>
        <p:spPr>
          <a:xfrm>
            <a:off x="4098299" y="1238612"/>
            <a:ext cx="9474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12"/>
          <p:cNvSpPr txBox="1"/>
          <p:nvPr>
            <p:ph idx="6" type="ctrTitle"/>
          </p:nvPr>
        </p:nvSpPr>
        <p:spPr>
          <a:xfrm flipH="1">
            <a:off x="5792712" y="1742097"/>
            <a:ext cx="2453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47" name="Google Shape;47;p12"/>
          <p:cNvSpPr txBox="1"/>
          <p:nvPr>
            <p:ph idx="7" type="subTitle"/>
          </p:nvPr>
        </p:nvSpPr>
        <p:spPr>
          <a:xfrm flipH="1">
            <a:off x="5724613" y="2243940"/>
            <a:ext cx="25893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8" name="Google Shape;48;p12"/>
          <p:cNvSpPr txBox="1"/>
          <p:nvPr>
            <p:ph hasCustomPrompt="1" idx="8" type="title"/>
          </p:nvPr>
        </p:nvSpPr>
        <p:spPr>
          <a:xfrm>
            <a:off x="6492612" y="1239070"/>
            <a:ext cx="10533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2"/>
          <p:cNvSpPr txBox="1"/>
          <p:nvPr>
            <p:ph idx="9" type="ctrTitle"/>
          </p:nvPr>
        </p:nvSpPr>
        <p:spPr>
          <a:xfrm flipH="1">
            <a:off x="2042356" y="3407989"/>
            <a:ext cx="2453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50" name="Google Shape;50;p12"/>
          <p:cNvSpPr txBox="1"/>
          <p:nvPr>
            <p:ph idx="13" type="subTitle"/>
          </p:nvPr>
        </p:nvSpPr>
        <p:spPr>
          <a:xfrm flipH="1">
            <a:off x="2042356" y="3918766"/>
            <a:ext cx="24531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1" name="Google Shape;51;p12"/>
          <p:cNvSpPr txBox="1"/>
          <p:nvPr>
            <p:ph hasCustomPrompt="1" idx="14" type="title"/>
          </p:nvPr>
        </p:nvSpPr>
        <p:spPr>
          <a:xfrm>
            <a:off x="2795206" y="2903084"/>
            <a:ext cx="9474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p:nvPr>
            <p:ph idx="15" type="ctrTitle"/>
          </p:nvPr>
        </p:nvSpPr>
        <p:spPr>
          <a:xfrm flipH="1">
            <a:off x="4571146" y="3407989"/>
            <a:ext cx="2453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53" name="Google Shape;53;p12"/>
          <p:cNvSpPr txBox="1"/>
          <p:nvPr>
            <p:ph idx="16" type="subTitle"/>
          </p:nvPr>
        </p:nvSpPr>
        <p:spPr>
          <a:xfrm flipH="1">
            <a:off x="4605346" y="3918766"/>
            <a:ext cx="23847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4" name="Google Shape;54;p12"/>
          <p:cNvSpPr txBox="1"/>
          <p:nvPr>
            <p:ph hasCustomPrompt="1" idx="17" type="title"/>
          </p:nvPr>
        </p:nvSpPr>
        <p:spPr>
          <a:xfrm>
            <a:off x="5323996" y="2903084"/>
            <a:ext cx="9474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p:nvPr>
            <p:ph idx="18"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3"/>
          <p:cNvSpPr txBox="1"/>
          <p:nvPr>
            <p:ph type="ctrTitle"/>
          </p:nvPr>
        </p:nvSpPr>
        <p:spPr>
          <a:xfrm flipH="1">
            <a:off x="6552430" y="2010857"/>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8" name="Google Shape;58;p13"/>
          <p:cNvSpPr txBox="1"/>
          <p:nvPr>
            <p:ph idx="1" type="subTitle"/>
          </p:nvPr>
        </p:nvSpPr>
        <p:spPr>
          <a:xfrm flipH="1">
            <a:off x="6472706" y="2473075"/>
            <a:ext cx="1719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9" name="Google Shape;59;p13"/>
          <p:cNvSpPr txBox="1"/>
          <p:nvPr>
            <p:ph idx="2" type="ctrTitle"/>
          </p:nvPr>
        </p:nvSpPr>
        <p:spPr>
          <a:xfrm flipH="1">
            <a:off x="3791699" y="2463578"/>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0" name="Google Shape;60;p13"/>
          <p:cNvSpPr txBox="1"/>
          <p:nvPr>
            <p:ph idx="3" type="subTitle"/>
          </p:nvPr>
        </p:nvSpPr>
        <p:spPr>
          <a:xfrm flipH="1">
            <a:off x="3791699" y="2938421"/>
            <a:ext cx="15606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1" name="Google Shape;61;p13"/>
          <p:cNvSpPr txBox="1"/>
          <p:nvPr>
            <p:ph idx="4" type="ctrTitle"/>
          </p:nvPr>
        </p:nvSpPr>
        <p:spPr>
          <a:xfrm flipH="1">
            <a:off x="1071599" y="2010857"/>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2" name="Google Shape;62;p13"/>
          <p:cNvSpPr txBox="1"/>
          <p:nvPr>
            <p:ph idx="5" type="subTitle"/>
          </p:nvPr>
        </p:nvSpPr>
        <p:spPr>
          <a:xfrm flipH="1">
            <a:off x="1071600" y="2473075"/>
            <a:ext cx="15606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3" name="Google Shape;63;p13"/>
          <p:cNvSpPr txBox="1"/>
          <p:nvPr>
            <p:ph idx="6"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ph type="ctrTitle"/>
          </p:nvPr>
        </p:nvSpPr>
        <p:spPr>
          <a:xfrm flipH="1">
            <a:off x="5126168" y="3534082"/>
            <a:ext cx="1869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6" name="Google Shape;66;p14"/>
          <p:cNvSpPr txBox="1"/>
          <p:nvPr>
            <p:ph idx="1" type="subTitle"/>
          </p:nvPr>
        </p:nvSpPr>
        <p:spPr>
          <a:xfrm flipH="1">
            <a:off x="5126168" y="2966850"/>
            <a:ext cx="1869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7" name="Google Shape;67;p14"/>
          <p:cNvSpPr txBox="1"/>
          <p:nvPr>
            <p:ph idx="2" type="ctrTitle"/>
          </p:nvPr>
        </p:nvSpPr>
        <p:spPr>
          <a:xfrm flipH="1">
            <a:off x="5150318" y="2085436"/>
            <a:ext cx="1821000" cy="45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8" name="Google Shape;68;p14"/>
          <p:cNvSpPr txBox="1"/>
          <p:nvPr>
            <p:ph idx="3" type="subTitle"/>
          </p:nvPr>
        </p:nvSpPr>
        <p:spPr>
          <a:xfrm flipH="1">
            <a:off x="5126168" y="1517150"/>
            <a:ext cx="1869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9" name="Google Shape;69;p14"/>
          <p:cNvSpPr txBox="1"/>
          <p:nvPr>
            <p:ph idx="4" type="ctrTitle"/>
          </p:nvPr>
        </p:nvSpPr>
        <p:spPr>
          <a:xfrm flipH="1">
            <a:off x="2241967" y="2088936"/>
            <a:ext cx="1793700" cy="45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0" name="Google Shape;70;p14"/>
          <p:cNvSpPr txBox="1"/>
          <p:nvPr>
            <p:ph idx="5" type="subTitle"/>
          </p:nvPr>
        </p:nvSpPr>
        <p:spPr>
          <a:xfrm flipH="1">
            <a:off x="2204167" y="1517160"/>
            <a:ext cx="1869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1" name="Google Shape;71;p14"/>
          <p:cNvSpPr txBox="1"/>
          <p:nvPr>
            <p:ph idx="6" type="ctrTitle"/>
          </p:nvPr>
        </p:nvSpPr>
        <p:spPr>
          <a:xfrm flipH="1">
            <a:off x="2204167" y="3534082"/>
            <a:ext cx="1869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2" name="Google Shape;72;p14"/>
          <p:cNvSpPr txBox="1"/>
          <p:nvPr>
            <p:ph idx="7" type="subTitle"/>
          </p:nvPr>
        </p:nvSpPr>
        <p:spPr>
          <a:xfrm flipH="1">
            <a:off x="2204167" y="2966850"/>
            <a:ext cx="1869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3" name="Google Shape;73;p14"/>
          <p:cNvSpPr txBox="1"/>
          <p:nvPr>
            <p:ph idx="8"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ms 2">
  <p:cSld name="TITLE_AND_TWO_COLUMNS_1">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5"/>
          <p:cNvSpPr txBox="1"/>
          <p:nvPr>
            <p:ph type="ctrTitle"/>
          </p:nvPr>
        </p:nvSpPr>
        <p:spPr>
          <a:xfrm flipH="1">
            <a:off x="989230" y="2431689"/>
            <a:ext cx="20121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6" name="Google Shape;76;p15"/>
          <p:cNvSpPr txBox="1"/>
          <p:nvPr>
            <p:ph idx="1" type="subTitle"/>
          </p:nvPr>
        </p:nvSpPr>
        <p:spPr>
          <a:xfrm flipH="1">
            <a:off x="715630" y="2828489"/>
            <a:ext cx="22857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7" name="Google Shape;77;p15"/>
          <p:cNvSpPr txBox="1"/>
          <p:nvPr>
            <p:ph idx="2" type="ctrTitle"/>
          </p:nvPr>
        </p:nvSpPr>
        <p:spPr>
          <a:xfrm flipH="1">
            <a:off x="5754257" y="3249841"/>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8" name="Google Shape;78;p15"/>
          <p:cNvSpPr txBox="1"/>
          <p:nvPr>
            <p:ph idx="3" type="subTitle"/>
          </p:nvPr>
        </p:nvSpPr>
        <p:spPr>
          <a:xfrm flipH="1">
            <a:off x="5754257" y="3646373"/>
            <a:ext cx="22857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9" name="Google Shape;79;p15"/>
          <p:cNvSpPr txBox="1"/>
          <p:nvPr>
            <p:ph idx="4" type="ctrTitle"/>
          </p:nvPr>
        </p:nvSpPr>
        <p:spPr>
          <a:xfrm flipH="1">
            <a:off x="6095335" y="1398079"/>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0" name="Google Shape;80;p15"/>
          <p:cNvSpPr txBox="1"/>
          <p:nvPr>
            <p:ph idx="5" type="subTitle"/>
          </p:nvPr>
        </p:nvSpPr>
        <p:spPr>
          <a:xfrm flipH="1">
            <a:off x="6095335" y="1794611"/>
            <a:ext cx="22857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1" name="Google Shape;81;p15"/>
          <p:cNvSpPr txBox="1"/>
          <p:nvPr>
            <p:ph idx="6"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6"/>
          <p:cNvSpPr txBox="1"/>
          <p:nvPr>
            <p:ph type="ctrTitle"/>
          </p:nvPr>
        </p:nvSpPr>
        <p:spPr>
          <a:xfrm flipH="1">
            <a:off x="2543653" y="124595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84" name="Google Shape;84;p16"/>
          <p:cNvSpPr txBox="1"/>
          <p:nvPr>
            <p:ph idx="1" type="subTitle"/>
          </p:nvPr>
        </p:nvSpPr>
        <p:spPr>
          <a:xfrm flipH="1">
            <a:off x="2266603" y="1627785"/>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5" name="Google Shape;85;p16"/>
          <p:cNvSpPr txBox="1"/>
          <p:nvPr>
            <p:ph idx="2" type="ctrTitle"/>
          </p:nvPr>
        </p:nvSpPr>
        <p:spPr>
          <a:xfrm flipH="1">
            <a:off x="2543653" y="357528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86" name="Google Shape;86;p16"/>
          <p:cNvSpPr txBox="1"/>
          <p:nvPr>
            <p:ph idx="3" type="subTitle"/>
          </p:nvPr>
        </p:nvSpPr>
        <p:spPr>
          <a:xfrm flipH="1">
            <a:off x="2266608" y="3958300"/>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7" name="Google Shape;87;p16"/>
          <p:cNvSpPr txBox="1"/>
          <p:nvPr>
            <p:ph idx="4" type="ctrTitle"/>
          </p:nvPr>
        </p:nvSpPr>
        <p:spPr>
          <a:xfrm flipH="1">
            <a:off x="2543653" y="2410347"/>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88" name="Google Shape;88;p16"/>
          <p:cNvSpPr txBox="1"/>
          <p:nvPr>
            <p:ph idx="5" type="subTitle"/>
          </p:nvPr>
        </p:nvSpPr>
        <p:spPr>
          <a:xfrm flipH="1">
            <a:off x="2266608" y="2792175"/>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9" name="Google Shape;89;p16"/>
          <p:cNvSpPr txBox="1"/>
          <p:nvPr>
            <p:ph idx="6" type="ctrTitle"/>
          </p:nvPr>
        </p:nvSpPr>
        <p:spPr>
          <a:xfrm flipH="1">
            <a:off x="5039747" y="2410346"/>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0" name="Google Shape;90;p16"/>
          <p:cNvSpPr txBox="1"/>
          <p:nvPr>
            <p:ph idx="7" type="subTitle"/>
          </p:nvPr>
        </p:nvSpPr>
        <p:spPr>
          <a:xfrm flipH="1">
            <a:off x="4762697" y="2793356"/>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1" name="Google Shape;91;p16"/>
          <p:cNvSpPr txBox="1"/>
          <p:nvPr>
            <p:ph idx="8" type="ctrTitle"/>
          </p:nvPr>
        </p:nvSpPr>
        <p:spPr>
          <a:xfrm flipH="1">
            <a:off x="5039747" y="357528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2" name="Google Shape;92;p16"/>
          <p:cNvSpPr txBox="1"/>
          <p:nvPr>
            <p:ph idx="9" type="subTitle"/>
          </p:nvPr>
        </p:nvSpPr>
        <p:spPr>
          <a:xfrm flipH="1">
            <a:off x="4762697" y="395829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3" name="Google Shape;93;p16"/>
          <p:cNvSpPr txBox="1"/>
          <p:nvPr>
            <p:ph idx="13" type="ctrTitle"/>
          </p:nvPr>
        </p:nvSpPr>
        <p:spPr>
          <a:xfrm flipH="1">
            <a:off x="5039747" y="124595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accent1"/>
                </a:solidFill>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4" name="Google Shape;94;p16"/>
          <p:cNvSpPr txBox="1"/>
          <p:nvPr>
            <p:ph idx="14" type="subTitle"/>
          </p:nvPr>
        </p:nvSpPr>
        <p:spPr>
          <a:xfrm flipH="1">
            <a:off x="4762697" y="1627785"/>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5" name="Google Shape;95;p16"/>
          <p:cNvSpPr txBox="1"/>
          <p:nvPr>
            <p:ph idx="15"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2">
  <p:cSld name="CUSTOM_6">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17"/>
          <p:cNvSpPr txBox="1"/>
          <p:nvPr>
            <p:ph type="ctrTitle"/>
          </p:nvPr>
        </p:nvSpPr>
        <p:spPr>
          <a:xfrm flipH="1">
            <a:off x="612075" y="1881706"/>
            <a:ext cx="4182900" cy="1123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6000">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98" name="Google Shape;98;p17"/>
          <p:cNvSpPr txBox="1"/>
          <p:nvPr>
            <p:ph idx="1" type="subTitle"/>
          </p:nvPr>
        </p:nvSpPr>
        <p:spPr>
          <a:xfrm flipH="1">
            <a:off x="612075" y="2837144"/>
            <a:ext cx="25599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9" name="Google Shape;99;p17"/>
          <p:cNvSpPr txBox="1"/>
          <p:nvPr>
            <p:ph hasCustomPrompt="1" idx="2" type="title"/>
          </p:nvPr>
        </p:nvSpPr>
        <p:spPr>
          <a:xfrm flipH="1">
            <a:off x="4880701" y="2478400"/>
            <a:ext cx="13119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7200">
                <a:solidFill>
                  <a:schemeClr val="lt1"/>
                </a:solidFill>
              </a:defRPr>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3">
  <p:cSld name="CUSTOM_6_1">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18"/>
          <p:cNvSpPr txBox="1"/>
          <p:nvPr>
            <p:ph type="ctrTitle"/>
          </p:nvPr>
        </p:nvSpPr>
        <p:spPr>
          <a:xfrm>
            <a:off x="619650" y="2247705"/>
            <a:ext cx="2559900" cy="75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6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8"/>
          <p:cNvSpPr txBox="1"/>
          <p:nvPr>
            <p:ph idx="1" type="subTitle"/>
          </p:nvPr>
        </p:nvSpPr>
        <p:spPr>
          <a:xfrm>
            <a:off x="619650" y="2837337"/>
            <a:ext cx="25599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 name="Google Shape;103;p18"/>
          <p:cNvSpPr txBox="1"/>
          <p:nvPr>
            <p:ph hasCustomPrompt="1" idx="2" type="title"/>
          </p:nvPr>
        </p:nvSpPr>
        <p:spPr>
          <a:xfrm>
            <a:off x="4145650" y="2884438"/>
            <a:ext cx="22407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7200">
                <a:solidFill>
                  <a:schemeClr val="lt1"/>
                </a:solidFill>
              </a:defRPr>
            </a:lvl1pPr>
            <a:lvl2pPr lvl="1"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5">
  <p:cSld name="CUSTOM_6_1_1">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19"/>
          <p:cNvSpPr txBox="1"/>
          <p:nvPr>
            <p:ph type="ctrTitle"/>
          </p:nvPr>
        </p:nvSpPr>
        <p:spPr>
          <a:xfrm flipH="1">
            <a:off x="2726850" y="2897239"/>
            <a:ext cx="3690300" cy="45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60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6" name="Google Shape;106;p19"/>
          <p:cNvSpPr txBox="1"/>
          <p:nvPr>
            <p:ph idx="1" type="subTitle"/>
          </p:nvPr>
        </p:nvSpPr>
        <p:spPr>
          <a:xfrm flipH="1">
            <a:off x="3292050" y="3488360"/>
            <a:ext cx="25599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07" name="Google Shape;107;p19"/>
          <p:cNvSpPr txBox="1"/>
          <p:nvPr>
            <p:ph hasCustomPrompt="1" idx="2" type="title"/>
          </p:nvPr>
        </p:nvSpPr>
        <p:spPr>
          <a:xfrm flipH="1">
            <a:off x="3451650" y="1351346"/>
            <a:ext cx="22407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7200">
                <a:solidFill>
                  <a:schemeClr val="lt1"/>
                </a:solidFill>
              </a:defRPr>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4">
  <p:cSld name="CUSTOM_6_1_1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0"/>
          <p:cNvSpPr txBox="1"/>
          <p:nvPr>
            <p:ph type="ctrTitle"/>
          </p:nvPr>
        </p:nvSpPr>
        <p:spPr>
          <a:xfrm flipH="1">
            <a:off x="4847211" y="2553180"/>
            <a:ext cx="3690300" cy="45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6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0"/>
          <p:cNvSpPr txBox="1"/>
          <p:nvPr>
            <p:ph idx="1" type="subTitle"/>
          </p:nvPr>
        </p:nvSpPr>
        <p:spPr>
          <a:xfrm flipH="1">
            <a:off x="5977611" y="2837721"/>
            <a:ext cx="25599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1" name="Google Shape;111;p20"/>
          <p:cNvSpPr txBox="1"/>
          <p:nvPr>
            <p:ph hasCustomPrompt="1" idx="2" type="title"/>
          </p:nvPr>
        </p:nvSpPr>
        <p:spPr>
          <a:xfrm flipH="1">
            <a:off x="2133750" y="2079350"/>
            <a:ext cx="20001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7200">
                <a:solidFill>
                  <a:schemeClr val="lt1"/>
                </a:solidFill>
              </a:defRPr>
            </a:lvl1pPr>
            <a:lvl2pPr lvl="1"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4007825" y="1945343"/>
            <a:ext cx="4535700" cy="82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60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3" name="Google Shape;13;p3"/>
          <p:cNvSpPr txBox="1"/>
          <p:nvPr>
            <p:ph idx="1" type="subTitle"/>
          </p:nvPr>
        </p:nvSpPr>
        <p:spPr>
          <a:xfrm>
            <a:off x="5621050" y="2620363"/>
            <a:ext cx="29223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2595072" y="2093275"/>
            <a:ext cx="10530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2"/>
              </a:buClr>
              <a:buSzPts val="5500"/>
              <a:buNone/>
              <a:defRPr sz="7200">
                <a:solidFill>
                  <a:schemeClr val="lt1"/>
                </a:solidFill>
              </a:defRPr>
            </a:lvl1pPr>
            <a:lvl2pPr lvl="1"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bg>
      <p:bgPr>
        <a:solidFill>
          <a:schemeClr val="lt2"/>
        </a:solidFill>
      </p:bgPr>
    </p:bg>
    <p:spTree>
      <p:nvGrpSpPr>
        <p:cNvPr id="112" name="Shape 112"/>
        <p:cNvGrpSpPr/>
        <p:nvPr/>
      </p:nvGrpSpPr>
      <p:grpSpPr>
        <a:xfrm>
          <a:off x="0" y="0"/>
          <a:ext cx="0" cy="0"/>
          <a:chOff x="0" y="0"/>
          <a:chExt cx="0" cy="0"/>
        </a:xfrm>
      </p:grpSpPr>
      <p:sp>
        <p:nvSpPr>
          <p:cNvPr id="113" name="Google Shape;113;p21"/>
          <p:cNvSpPr txBox="1"/>
          <p:nvPr>
            <p:ph idx="1" type="body"/>
          </p:nvPr>
        </p:nvSpPr>
        <p:spPr>
          <a:xfrm>
            <a:off x="2069575" y="1357150"/>
            <a:ext cx="5140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accent2"/>
              </a:buClr>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14" name="Google Shape;114;p21"/>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625025" y="35533"/>
            <a:ext cx="4045200" cy="14823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72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7" name="Google Shape;117;p22"/>
          <p:cNvSpPr txBox="1"/>
          <p:nvPr>
            <p:ph idx="1" type="subTitle"/>
          </p:nvPr>
        </p:nvSpPr>
        <p:spPr>
          <a:xfrm>
            <a:off x="625025" y="1331190"/>
            <a:ext cx="3375300" cy="14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8" name="Google Shape;118;p22"/>
          <p:cNvSpPr txBox="1"/>
          <p:nvPr/>
        </p:nvSpPr>
        <p:spPr>
          <a:xfrm>
            <a:off x="621618" y="3589129"/>
            <a:ext cx="2418000" cy="9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chemeClr val="dk1"/>
                </a:solidFill>
                <a:latin typeface="Hind Vadodara Light"/>
                <a:ea typeface="Hind Vadodara Light"/>
                <a:cs typeface="Hind Vadodara Light"/>
                <a:sym typeface="Hind Vadodara Light"/>
              </a:rPr>
              <a:t>CREDITS: This presentation template was created by </a:t>
            </a:r>
            <a:r>
              <a:rPr lang="en" sz="1000">
                <a:solidFill>
                  <a:schemeClr val="dk1"/>
                </a:solidFill>
                <a:uFill>
                  <a:noFill/>
                </a:uFill>
                <a:latin typeface="Hind Vadodara Medium"/>
                <a:ea typeface="Hind Vadodara Medium"/>
                <a:cs typeface="Hind Vadodara Medium"/>
                <a:sym typeface="Hind Vadodara Medium"/>
                <a:hlinkClick r:id="rId3">
                  <a:extLst>
                    <a:ext uri="{A12FA001-AC4F-418D-AE19-62706E023703}">
                      <ahyp:hlinkClr val="tx"/>
                    </a:ext>
                  </a:extLst>
                </a:hlinkClick>
              </a:rPr>
              <a:t>Slidesgo</a:t>
            </a:r>
            <a:r>
              <a:rPr lang="en" sz="1000">
                <a:solidFill>
                  <a:schemeClr val="dk1"/>
                </a:solidFill>
                <a:latin typeface="Hind Vadodara Light"/>
                <a:ea typeface="Hind Vadodara Light"/>
                <a:cs typeface="Hind Vadodara Light"/>
                <a:sym typeface="Hind Vadodara Light"/>
              </a:rPr>
              <a:t>, including icons by </a:t>
            </a:r>
            <a:r>
              <a:rPr lang="en" sz="1000">
                <a:solidFill>
                  <a:schemeClr val="dk1"/>
                </a:solidFill>
                <a:uFill>
                  <a:noFill/>
                </a:uFill>
                <a:latin typeface="Hind Vadodara Medium"/>
                <a:ea typeface="Hind Vadodara Medium"/>
                <a:cs typeface="Hind Vadodara Medium"/>
                <a:sym typeface="Hind Vadodara Medium"/>
                <a:hlinkClick r:id="rId4">
                  <a:extLst>
                    <a:ext uri="{A12FA001-AC4F-418D-AE19-62706E023703}">
                      <ahyp:hlinkClr val="tx"/>
                    </a:ext>
                  </a:extLst>
                </a:hlinkClick>
              </a:rPr>
              <a:t>Flaticon</a:t>
            </a:r>
            <a:r>
              <a:rPr lang="en" sz="1000">
                <a:solidFill>
                  <a:schemeClr val="dk1"/>
                </a:solidFill>
                <a:latin typeface="Hind Vadodara Light"/>
                <a:ea typeface="Hind Vadodara Light"/>
                <a:cs typeface="Hind Vadodara Light"/>
                <a:sym typeface="Hind Vadodara Light"/>
              </a:rPr>
              <a:t>, and infographics &amp; images by </a:t>
            </a:r>
            <a:r>
              <a:rPr lang="en" sz="1000">
                <a:solidFill>
                  <a:schemeClr val="dk1"/>
                </a:solidFill>
                <a:uFill>
                  <a:noFill/>
                </a:uFill>
                <a:latin typeface="Hind Vadodara Medium"/>
                <a:ea typeface="Hind Vadodara Medium"/>
                <a:cs typeface="Hind Vadodara Medium"/>
                <a:sym typeface="Hind Vadodara Medium"/>
                <a:hlinkClick r:id="rId5">
                  <a:extLst>
                    <a:ext uri="{A12FA001-AC4F-418D-AE19-62706E023703}">
                      <ahyp:hlinkClr val="tx"/>
                    </a:ext>
                  </a:extLst>
                </a:hlinkClick>
              </a:rPr>
              <a:t>Freepik</a:t>
            </a:r>
            <a:endParaRPr>
              <a:solidFill>
                <a:schemeClr val="dk1"/>
              </a:solidFill>
              <a:latin typeface="Hind Vadodara Medium"/>
              <a:ea typeface="Hind Vadodara Medium"/>
              <a:cs typeface="Hind Vadodara Medium"/>
              <a:sym typeface="Hind Vadodara Medium"/>
            </a:endParaRPr>
          </a:p>
          <a:p>
            <a:pPr indent="0" lvl="0" marL="0" rtl="0" algn="l">
              <a:spcBef>
                <a:spcPts val="0"/>
              </a:spcBef>
              <a:spcAft>
                <a:spcPts val="0"/>
              </a:spcAft>
              <a:buNone/>
            </a:pPr>
            <a:r>
              <a:t/>
            </a:r>
            <a:endParaRPr>
              <a:solidFill>
                <a:schemeClr val="dk1"/>
              </a:solidFill>
              <a:latin typeface="Hind Vadodara Light"/>
              <a:ea typeface="Hind Vadodara Light"/>
              <a:cs typeface="Hind Vadodara Light"/>
              <a:sym typeface="Hind Vadodara Light"/>
            </a:endParaRPr>
          </a:p>
          <a:p>
            <a:pPr indent="0" lvl="0" marL="0" rtl="0" algn="l">
              <a:lnSpc>
                <a:spcPct val="115000"/>
              </a:lnSpc>
              <a:spcBef>
                <a:spcPts val="300"/>
              </a:spcBef>
              <a:spcAft>
                <a:spcPts val="0"/>
              </a:spcAft>
              <a:buNone/>
            </a:pPr>
            <a:r>
              <a:t/>
            </a:r>
            <a:endParaRPr sz="1000">
              <a:solidFill>
                <a:schemeClr val="dk1"/>
              </a:solidFill>
              <a:latin typeface="Hind Vadodara Light"/>
              <a:ea typeface="Hind Vadodara Light"/>
              <a:cs typeface="Hind Vadodara Light"/>
              <a:sym typeface="Hind Vadodara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bg>
      <p:bgPr>
        <a:solidFill>
          <a:schemeClr val="lt2"/>
        </a:solidFill>
      </p:bgPr>
    </p:bg>
    <p:spTree>
      <p:nvGrpSpPr>
        <p:cNvPr id="119" name="Shape 11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0" name="Shape 1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idx="1" type="body"/>
          </p:nvPr>
        </p:nvSpPr>
        <p:spPr>
          <a:xfrm>
            <a:off x="712480" y="1297750"/>
            <a:ext cx="3128100" cy="2908800"/>
          </a:xfrm>
          <a:prstGeom prst="rect">
            <a:avLst/>
          </a:prstGeom>
        </p:spPr>
        <p:txBody>
          <a:bodyPr anchorCtr="0" anchor="b" bIns="91425" lIns="91425" spcFirstLastPara="1" rIns="91425" wrap="square" tIns="91425">
            <a:noAutofit/>
          </a:bodyPr>
          <a:lstStyle>
            <a:lvl1pPr indent="-330200" lvl="0" marL="457200">
              <a:lnSpc>
                <a:spcPct val="100000"/>
              </a:lnSpc>
              <a:spcBef>
                <a:spcPts val="0"/>
              </a:spcBef>
              <a:spcAft>
                <a:spcPts val="0"/>
              </a:spcAft>
              <a:buSzPts val="1600"/>
              <a:buFont typeface="Nunito Light"/>
              <a:buChar char="●"/>
              <a:defRPr/>
            </a:lvl1pPr>
            <a:lvl2pPr indent="-330200" lvl="1" marL="914400">
              <a:spcBef>
                <a:spcPts val="1600"/>
              </a:spcBef>
              <a:spcAft>
                <a:spcPts val="0"/>
              </a:spcAft>
              <a:buSzPts val="1600"/>
              <a:buFont typeface="Nunito Light"/>
              <a:buChar char="○"/>
              <a:defRPr/>
            </a:lvl2pPr>
            <a:lvl3pPr indent="-323850" lvl="2" marL="1371600">
              <a:spcBef>
                <a:spcPts val="1600"/>
              </a:spcBef>
              <a:spcAft>
                <a:spcPts val="0"/>
              </a:spcAft>
              <a:buSzPts val="1500"/>
              <a:buFont typeface="Nunito Light"/>
              <a:buChar char="■"/>
              <a:defRPr/>
            </a:lvl3pPr>
            <a:lvl4pPr indent="-323850" lvl="3" marL="1828800">
              <a:spcBef>
                <a:spcPts val="1600"/>
              </a:spcBef>
              <a:spcAft>
                <a:spcPts val="0"/>
              </a:spcAft>
              <a:buSzPts val="1500"/>
              <a:buFont typeface="Nunito Light"/>
              <a:buChar char="●"/>
              <a:defRPr/>
            </a:lvl4pPr>
            <a:lvl5pPr indent="-304800" lvl="4" marL="2286000">
              <a:spcBef>
                <a:spcPts val="1600"/>
              </a:spcBef>
              <a:spcAft>
                <a:spcPts val="0"/>
              </a:spcAft>
              <a:buSzPts val="1200"/>
              <a:buFont typeface="Nunito Light"/>
              <a:buChar char="○"/>
              <a:defRPr/>
            </a:lvl5pPr>
            <a:lvl6pPr indent="-304800" lvl="5" marL="2743200">
              <a:spcBef>
                <a:spcPts val="1600"/>
              </a:spcBef>
              <a:spcAft>
                <a:spcPts val="0"/>
              </a:spcAft>
              <a:buSzPts val="1200"/>
              <a:buFont typeface="Nunito Light"/>
              <a:buChar char="■"/>
              <a:defRPr/>
            </a:lvl6pPr>
            <a:lvl7pPr indent="-311150" lvl="6" marL="3200400">
              <a:spcBef>
                <a:spcPts val="1600"/>
              </a:spcBef>
              <a:spcAft>
                <a:spcPts val="0"/>
              </a:spcAft>
              <a:buSzPts val="1300"/>
              <a:buFont typeface="Nunito Light"/>
              <a:buChar char="●"/>
              <a:defRPr/>
            </a:lvl7pPr>
            <a:lvl8pPr indent="-311150" lvl="7" marL="3657600">
              <a:spcBef>
                <a:spcPts val="1600"/>
              </a:spcBef>
              <a:spcAft>
                <a:spcPts val="0"/>
              </a:spcAft>
              <a:buSzPts val="1300"/>
              <a:buFont typeface="Nunito Light"/>
              <a:buChar char="○"/>
              <a:defRPr/>
            </a:lvl8pPr>
            <a:lvl9pPr indent="-304800" lvl="8" marL="4114800">
              <a:spcBef>
                <a:spcPts val="1600"/>
              </a:spcBef>
              <a:spcAft>
                <a:spcPts val="1600"/>
              </a:spcAft>
              <a:buSzPts val="1200"/>
              <a:buFont typeface="Nunito Light"/>
              <a:buChar char="■"/>
              <a:defRPr/>
            </a:lvl9pPr>
          </a:lstStyle>
          <a:p/>
        </p:txBody>
      </p:sp>
      <p:sp>
        <p:nvSpPr>
          <p:cNvPr id="17" name="Google Shape;17;p4"/>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ctrTitle"/>
          </p:nvPr>
        </p:nvSpPr>
        <p:spPr>
          <a:xfrm flipH="1">
            <a:off x="5408076" y="1087185"/>
            <a:ext cx="2250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 name="Google Shape;20;p5"/>
          <p:cNvSpPr txBox="1"/>
          <p:nvPr>
            <p:ph idx="1" type="subTitle"/>
          </p:nvPr>
        </p:nvSpPr>
        <p:spPr>
          <a:xfrm flipH="1">
            <a:off x="1483662" y="4161895"/>
            <a:ext cx="2250000" cy="61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0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 name="Google Shape;21;p5"/>
          <p:cNvSpPr txBox="1"/>
          <p:nvPr>
            <p:ph idx="2" type="ctrTitle"/>
          </p:nvPr>
        </p:nvSpPr>
        <p:spPr>
          <a:xfrm flipH="1">
            <a:off x="1505901" y="3702014"/>
            <a:ext cx="2205600" cy="629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2" name="Google Shape;22;p5"/>
          <p:cNvSpPr txBox="1"/>
          <p:nvPr>
            <p:ph idx="3" type="subTitle"/>
          </p:nvPr>
        </p:nvSpPr>
        <p:spPr>
          <a:xfrm flipH="1">
            <a:off x="5408076" y="1497548"/>
            <a:ext cx="2250000" cy="61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0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 name="Google Shape;23;p5"/>
          <p:cNvSpPr txBox="1"/>
          <p:nvPr>
            <p:ph idx="4"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7"/>
          <p:cNvSpPr txBox="1"/>
          <p:nvPr>
            <p:ph idx="1" type="subTitle"/>
          </p:nvPr>
        </p:nvSpPr>
        <p:spPr>
          <a:xfrm flipH="1">
            <a:off x="546575" y="2518225"/>
            <a:ext cx="8050800" cy="18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434343"/>
              </a:buClr>
              <a:buSzPts val="1200"/>
              <a:buFont typeface="Raleway"/>
              <a:buAutoNum type="arabicPeriod"/>
              <a:defRPr sz="1200"/>
            </a:lvl1pPr>
            <a:lvl2pPr lvl="1" rtl="0" algn="ctr">
              <a:lnSpc>
                <a:spcPct val="100000"/>
              </a:lnSpc>
              <a:spcBef>
                <a:spcPts val="0"/>
              </a:spcBef>
              <a:spcAft>
                <a:spcPts val="0"/>
              </a:spcAft>
              <a:buClr>
                <a:srgbClr val="434343"/>
              </a:buClr>
              <a:buSzPts val="1200"/>
              <a:buFont typeface="Roboto Condensed Light"/>
              <a:buAutoNum type="alphaLcPeriod"/>
              <a:defRPr sz="1200"/>
            </a:lvl2pPr>
            <a:lvl3pPr lvl="2" rtl="0" algn="ctr">
              <a:lnSpc>
                <a:spcPct val="100000"/>
              </a:lnSpc>
              <a:spcBef>
                <a:spcPts val="0"/>
              </a:spcBef>
              <a:spcAft>
                <a:spcPts val="0"/>
              </a:spcAft>
              <a:buClr>
                <a:srgbClr val="434343"/>
              </a:buClr>
              <a:buSzPts val="1200"/>
              <a:buFont typeface="Roboto Condensed Light"/>
              <a:buAutoNum type="romanLcPeriod"/>
              <a:defRPr sz="1200"/>
            </a:lvl3pPr>
            <a:lvl4pPr lvl="3" rtl="0" algn="ctr">
              <a:lnSpc>
                <a:spcPct val="100000"/>
              </a:lnSpc>
              <a:spcBef>
                <a:spcPts val="0"/>
              </a:spcBef>
              <a:spcAft>
                <a:spcPts val="0"/>
              </a:spcAft>
              <a:buClr>
                <a:srgbClr val="434343"/>
              </a:buClr>
              <a:buSzPts val="1200"/>
              <a:buFont typeface="Roboto Condensed Light"/>
              <a:buAutoNum type="arabicPeriod"/>
              <a:defRPr sz="1200"/>
            </a:lvl4pPr>
            <a:lvl5pPr lvl="4" rtl="0" algn="ctr">
              <a:lnSpc>
                <a:spcPct val="100000"/>
              </a:lnSpc>
              <a:spcBef>
                <a:spcPts val="0"/>
              </a:spcBef>
              <a:spcAft>
                <a:spcPts val="0"/>
              </a:spcAft>
              <a:buClr>
                <a:srgbClr val="434343"/>
              </a:buClr>
              <a:buSzPts val="1200"/>
              <a:buFont typeface="Roboto Condensed Light"/>
              <a:buAutoNum type="alphaLcPeriod"/>
              <a:defRPr sz="1200"/>
            </a:lvl5pPr>
            <a:lvl6pPr lvl="5" rtl="0" algn="ctr">
              <a:lnSpc>
                <a:spcPct val="100000"/>
              </a:lnSpc>
              <a:spcBef>
                <a:spcPts val="0"/>
              </a:spcBef>
              <a:spcAft>
                <a:spcPts val="0"/>
              </a:spcAft>
              <a:buClr>
                <a:srgbClr val="434343"/>
              </a:buClr>
              <a:buSzPts val="1200"/>
              <a:buFont typeface="Roboto Condensed Light"/>
              <a:buAutoNum type="romanLcPeriod"/>
              <a:defRPr sz="1200"/>
            </a:lvl6pPr>
            <a:lvl7pPr lvl="6" rtl="0" algn="ctr">
              <a:lnSpc>
                <a:spcPct val="100000"/>
              </a:lnSpc>
              <a:spcBef>
                <a:spcPts val="0"/>
              </a:spcBef>
              <a:spcAft>
                <a:spcPts val="0"/>
              </a:spcAft>
              <a:buClr>
                <a:srgbClr val="434343"/>
              </a:buClr>
              <a:buSzPts val="1200"/>
              <a:buFont typeface="Roboto Condensed Light"/>
              <a:buAutoNum type="arabicPeriod"/>
              <a:defRPr sz="1200"/>
            </a:lvl7pPr>
            <a:lvl8pPr lvl="7" rtl="0" algn="ctr">
              <a:lnSpc>
                <a:spcPct val="100000"/>
              </a:lnSpc>
              <a:spcBef>
                <a:spcPts val="0"/>
              </a:spcBef>
              <a:spcAft>
                <a:spcPts val="0"/>
              </a:spcAft>
              <a:buClr>
                <a:srgbClr val="434343"/>
              </a:buClr>
              <a:buSzPts val="1200"/>
              <a:buFont typeface="Roboto Condensed Light"/>
              <a:buAutoNum type="alphaLcPeriod"/>
              <a:defRPr sz="1200"/>
            </a:lvl8pPr>
            <a:lvl9pPr lvl="8" rtl="0"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8" name="Google Shape;28;p7"/>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2208600" y="1016100"/>
            <a:ext cx="4726800" cy="3111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5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625025" y="35533"/>
            <a:ext cx="4045200" cy="14823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9"/>
          <p:cNvSpPr txBox="1"/>
          <p:nvPr>
            <p:ph idx="1" type="subTitle"/>
          </p:nvPr>
        </p:nvSpPr>
        <p:spPr>
          <a:xfrm>
            <a:off x="625025" y="1331190"/>
            <a:ext cx="3375300" cy="143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0"/>
          <p:cNvSpPr txBox="1"/>
          <p:nvPr>
            <p:ph type="ctrTitle"/>
          </p:nvPr>
        </p:nvSpPr>
        <p:spPr>
          <a:xfrm flipH="1">
            <a:off x="616848" y="1589117"/>
            <a:ext cx="3301800" cy="1325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6" name="Google Shape;36;p10"/>
          <p:cNvSpPr txBox="1"/>
          <p:nvPr>
            <p:ph idx="1" type="subTitle"/>
          </p:nvPr>
        </p:nvSpPr>
        <p:spPr>
          <a:xfrm flipH="1">
            <a:off x="616948" y="2831770"/>
            <a:ext cx="23313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indent="-317500" lvl="1" marL="9144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indent="-304800" lvl="2" marL="13716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indent="-304800" lvl="3" marL="1828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indent="-304800" lvl="4" marL="22860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indent="-304800" lvl="5" marL="27432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indent="-304800" lvl="6" marL="32004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indent="-304800" lvl="7" marL="36576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indent="-304800" lvl="8" marL="411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311708" y="896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000"/>
              <a:t>Proyecto CDIN</a:t>
            </a:r>
            <a:endParaRPr sz="7000"/>
          </a:p>
        </p:txBody>
      </p:sp>
      <p:sp>
        <p:nvSpPr>
          <p:cNvPr id="126" name="Google Shape;126;p25"/>
          <p:cNvSpPr txBox="1"/>
          <p:nvPr>
            <p:ph idx="1" type="subTitle"/>
          </p:nvPr>
        </p:nvSpPr>
        <p:spPr>
          <a:xfrm>
            <a:off x="311700" y="2986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81"/>
              <a:t>Andrés González Luna Díaz del Castillo</a:t>
            </a:r>
            <a:endParaRPr sz="1881"/>
          </a:p>
          <a:p>
            <a:pPr indent="0" lvl="0" marL="0" rtl="0" algn="ctr">
              <a:spcBef>
                <a:spcPts val="0"/>
              </a:spcBef>
              <a:spcAft>
                <a:spcPts val="0"/>
              </a:spcAft>
              <a:buNone/>
            </a:pPr>
            <a:r>
              <a:rPr lang="en" sz="1881"/>
              <a:t>Flavio César Palacios Salas</a:t>
            </a:r>
            <a:endParaRPr sz="1881"/>
          </a:p>
          <a:p>
            <a:pPr indent="0" lvl="0" marL="0" rtl="0" algn="ctr">
              <a:spcBef>
                <a:spcPts val="0"/>
              </a:spcBef>
              <a:spcAft>
                <a:spcPts val="0"/>
              </a:spcAft>
              <a:buNone/>
            </a:pPr>
            <a:r>
              <a:rPr lang="en" sz="1881"/>
              <a:t>Maximiliano García Mora</a:t>
            </a:r>
            <a:endParaRPr sz="188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Clustering</a:t>
            </a:r>
            <a:endParaRPr/>
          </a:p>
        </p:txBody>
      </p:sp>
      <p:pic>
        <p:nvPicPr>
          <p:cNvPr id="190" name="Google Shape;190;p34"/>
          <p:cNvPicPr preferRelativeResize="0"/>
          <p:nvPr/>
        </p:nvPicPr>
        <p:blipFill>
          <a:blip r:embed="rId3">
            <a:alphaModFix/>
          </a:blip>
          <a:stretch>
            <a:fillRect/>
          </a:stretch>
        </p:blipFill>
        <p:spPr>
          <a:xfrm>
            <a:off x="408588" y="1560500"/>
            <a:ext cx="4429125" cy="2600325"/>
          </a:xfrm>
          <a:prstGeom prst="rect">
            <a:avLst/>
          </a:prstGeom>
          <a:noFill/>
          <a:ln>
            <a:noFill/>
          </a:ln>
        </p:spPr>
      </p:pic>
      <p:pic>
        <p:nvPicPr>
          <p:cNvPr id="191" name="Google Shape;191;p34"/>
          <p:cNvPicPr preferRelativeResize="0"/>
          <p:nvPr/>
        </p:nvPicPr>
        <p:blipFill>
          <a:blip r:embed="rId4">
            <a:alphaModFix/>
          </a:blip>
          <a:stretch>
            <a:fillRect/>
          </a:stretch>
        </p:blipFill>
        <p:spPr>
          <a:xfrm>
            <a:off x="4990112" y="1545758"/>
            <a:ext cx="4001488" cy="26298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Conclusiones</a:t>
            </a:r>
            <a:endParaRPr/>
          </a:p>
        </p:txBody>
      </p:sp>
      <p:sp>
        <p:nvSpPr>
          <p:cNvPr id="197" name="Google Shape;197;p35"/>
          <p:cNvSpPr txBox="1"/>
          <p:nvPr>
            <p:ph idx="1" type="body"/>
          </p:nvPr>
        </p:nvSpPr>
        <p:spPr>
          <a:xfrm>
            <a:off x="677100" y="1261650"/>
            <a:ext cx="7789800" cy="26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Pudimos hacer un análisis de la base de datos de accidentes que se nos proporcionó. Fue muy interesante trabajar con datos reales y una base tan grande e ir adentrándose en los datos que albergaba, su composición y entenderlos. Estaba bastante completa por lo que no fue necesario limpiarla tanto.</a:t>
            </a:r>
            <a:endParaRPr/>
          </a:p>
          <a:p>
            <a:pPr indent="0" lvl="0" marL="0" rtl="0" algn="l">
              <a:spcBef>
                <a:spcPts val="1600"/>
              </a:spcBef>
              <a:spcAft>
                <a:spcPts val="1600"/>
              </a:spcAft>
              <a:buNone/>
            </a:pPr>
            <a:r>
              <a:rPr lang="en"/>
              <a:t>Consideramos que en líneas generales fue un muy buen proyecto, ya que aplicamos todo lo que hemos aprendido en los módulos.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 de datos</a:t>
            </a:r>
            <a:endParaRPr/>
          </a:p>
        </p:txBody>
      </p:sp>
      <p:sp>
        <p:nvSpPr>
          <p:cNvPr id="132" name="Google Shape;132;p26"/>
          <p:cNvSpPr txBox="1"/>
          <p:nvPr>
            <p:ph idx="1" type="body"/>
          </p:nvPr>
        </p:nvSpPr>
        <p:spPr>
          <a:xfrm>
            <a:off x="749650" y="1338550"/>
            <a:ext cx="3128100" cy="26028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1700">
                <a:solidFill>
                  <a:srgbClr val="000000"/>
                </a:solidFill>
                <a:latin typeface="Calibri"/>
                <a:ea typeface="Calibri"/>
                <a:cs typeface="Calibri"/>
                <a:sym typeface="Calibri"/>
              </a:rPr>
              <a:t>La base de datos como indica la descripción contiene accidentes registrados por el C4 un sistema mexicano que registra todos los incidentes de tráfico, en este caso en particular contienen datos entre 2017 y 2019 en archivos csv independientes</a:t>
            </a:r>
            <a:endParaRPr sz="2400"/>
          </a:p>
        </p:txBody>
      </p:sp>
      <p:pic>
        <p:nvPicPr>
          <p:cNvPr id="133" name="Google Shape;133;p26"/>
          <p:cNvPicPr preferRelativeResize="0"/>
          <p:nvPr/>
        </p:nvPicPr>
        <p:blipFill>
          <a:blip r:embed="rId3">
            <a:alphaModFix/>
          </a:blip>
          <a:stretch>
            <a:fillRect/>
          </a:stretch>
        </p:blipFill>
        <p:spPr>
          <a:xfrm>
            <a:off x="5084472" y="1200372"/>
            <a:ext cx="3373275" cy="2936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Limpieza</a:t>
            </a:r>
            <a:endParaRPr/>
          </a:p>
        </p:txBody>
      </p:sp>
      <p:sp>
        <p:nvSpPr>
          <p:cNvPr id="139" name="Google Shape;139;p27"/>
          <p:cNvSpPr txBox="1"/>
          <p:nvPr>
            <p:ph idx="1" type="body"/>
          </p:nvPr>
        </p:nvSpPr>
        <p:spPr>
          <a:xfrm>
            <a:off x="712475" y="1069150"/>
            <a:ext cx="7889100" cy="20361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1700">
                <a:solidFill>
                  <a:srgbClr val="000000"/>
                </a:solidFill>
                <a:latin typeface="Calibri"/>
                <a:ea typeface="Calibri"/>
                <a:cs typeface="Calibri"/>
                <a:sym typeface="Calibri"/>
              </a:rPr>
              <a:t>Una de las ventajas de los datos es que en la mayoría de estos </a:t>
            </a:r>
            <a:r>
              <a:rPr lang="en" sz="1700">
                <a:solidFill>
                  <a:srgbClr val="000000"/>
                </a:solidFill>
                <a:latin typeface="Calibri"/>
                <a:ea typeface="Calibri"/>
                <a:cs typeface="Calibri"/>
                <a:sym typeface="Calibri"/>
              </a:rPr>
              <a:t>hubo</a:t>
            </a:r>
            <a:r>
              <a:rPr lang="en" sz="1700">
                <a:solidFill>
                  <a:srgbClr val="000000"/>
                </a:solidFill>
                <a:latin typeface="Calibri"/>
                <a:ea typeface="Calibri"/>
                <a:cs typeface="Calibri"/>
                <a:sym typeface="Calibri"/>
              </a:rPr>
              <a:t> apenas una pequeña cantidad de datos perdidos, alrededor de 500 lo que facilitó el análisis y el resto del trabajo, además de que se cuenta con aproximadamente 680,000 datos en total y  no se perdió una parte considerable de la información al eliminar las filas sin datos completos. Se eliminaron columnas con datos repetidos o </a:t>
            </a:r>
            <a:r>
              <a:rPr lang="en" sz="1700">
                <a:solidFill>
                  <a:srgbClr val="000000"/>
                </a:solidFill>
                <a:latin typeface="Calibri"/>
                <a:ea typeface="Calibri"/>
                <a:cs typeface="Calibri"/>
                <a:sym typeface="Calibri"/>
              </a:rPr>
              <a:t>innecesarios</a:t>
            </a:r>
            <a:r>
              <a:rPr lang="en" sz="1700">
                <a:solidFill>
                  <a:srgbClr val="000000"/>
                </a:solidFill>
                <a:latin typeface="Calibri"/>
                <a:ea typeface="Calibri"/>
                <a:cs typeface="Calibri"/>
                <a:sym typeface="Calibri"/>
              </a:rPr>
              <a:t> y se modificaron los de la hora para manejarlos más </a:t>
            </a:r>
            <a:r>
              <a:rPr lang="en" sz="1700">
                <a:solidFill>
                  <a:srgbClr val="000000"/>
                </a:solidFill>
                <a:latin typeface="Calibri"/>
                <a:ea typeface="Calibri"/>
                <a:cs typeface="Calibri"/>
                <a:sym typeface="Calibri"/>
              </a:rPr>
              <a:t>fácilmente</a:t>
            </a:r>
            <a:endParaRPr sz="2400"/>
          </a:p>
        </p:txBody>
      </p:sp>
      <p:pic>
        <p:nvPicPr>
          <p:cNvPr id="140" name="Google Shape;140;p27"/>
          <p:cNvPicPr preferRelativeResize="0"/>
          <p:nvPr/>
        </p:nvPicPr>
        <p:blipFill>
          <a:blip r:embed="rId3">
            <a:alphaModFix/>
          </a:blip>
          <a:stretch>
            <a:fillRect/>
          </a:stretch>
        </p:blipFill>
        <p:spPr>
          <a:xfrm>
            <a:off x="3500425" y="2879713"/>
            <a:ext cx="2143125" cy="208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a:t>
            </a:r>
            <a:endParaRPr/>
          </a:p>
        </p:txBody>
      </p:sp>
      <p:pic>
        <p:nvPicPr>
          <p:cNvPr id="146" name="Google Shape;146;p28"/>
          <p:cNvPicPr preferRelativeResize="0"/>
          <p:nvPr/>
        </p:nvPicPr>
        <p:blipFill>
          <a:blip r:embed="rId3">
            <a:alphaModFix/>
          </a:blip>
          <a:stretch>
            <a:fillRect/>
          </a:stretch>
        </p:blipFill>
        <p:spPr>
          <a:xfrm>
            <a:off x="228600" y="1457275"/>
            <a:ext cx="3650925" cy="2603275"/>
          </a:xfrm>
          <a:prstGeom prst="rect">
            <a:avLst/>
          </a:prstGeom>
          <a:noFill/>
          <a:ln>
            <a:noFill/>
          </a:ln>
        </p:spPr>
      </p:pic>
      <p:pic>
        <p:nvPicPr>
          <p:cNvPr id="147" name="Google Shape;147;p28"/>
          <p:cNvPicPr preferRelativeResize="0"/>
          <p:nvPr/>
        </p:nvPicPr>
        <p:blipFill>
          <a:blip r:embed="rId4">
            <a:alphaModFix/>
          </a:blip>
          <a:stretch>
            <a:fillRect/>
          </a:stretch>
        </p:blipFill>
        <p:spPr>
          <a:xfrm>
            <a:off x="4867950" y="1040775"/>
            <a:ext cx="4065150" cy="392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Continuación EDA</a:t>
            </a:r>
            <a:endParaRPr/>
          </a:p>
        </p:txBody>
      </p:sp>
      <p:sp>
        <p:nvSpPr>
          <p:cNvPr id="153" name="Google Shape;153;p29"/>
          <p:cNvSpPr txBox="1"/>
          <p:nvPr>
            <p:ph idx="1" type="body"/>
          </p:nvPr>
        </p:nvSpPr>
        <p:spPr>
          <a:xfrm>
            <a:off x="712480" y="1297750"/>
            <a:ext cx="3128100" cy="29088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9"/>
          <p:cNvPicPr preferRelativeResize="0"/>
          <p:nvPr/>
        </p:nvPicPr>
        <p:blipFill>
          <a:blip r:embed="rId3">
            <a:alphaModFix/>
          </a:blip>
          <a:stretch>
            <a:fillRect/>
          </a:stretch>
        </p:blipFill>
        <p:spPr>
          <a:xfrm>
            <a:off x="311700" y="1152475"/>
            <a:ext cx="3950625" cy="3302975"/>
          </a:xfrm>
          <a:prstGeom prst="rect">
            <a:avLst/>
          </a:prstGeom>
          <a:noFill/>
          <a:ln>
            <a:noFill/>
          </a:ln>
        </p:spPr>
      </p:pic>
      <p:pic>
        <p:nvPicPr>
          <p:cNvPr id="155" name="Google Shape;155;p29"/>
          <p:cNvPicPr preferRelativeResize="0"/>
          <p:nvPr/>
        </p:nvPicPr>
        <p:blipFill>
          <a:blip r:embed="rId4">
            <a:alphaModFix/>
          </a:blip>
          <a:stretch>
            <a:fillRect/>
          </a:stretch>
        </p:blipFill>
        <p:spPr>
          <a:xfrm>
            <a:off x="5205800" y="1152475"/>
            <a:ext cx="3626500" cy="322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Continuación EDA</a:t>
            </a:r>
            <a:endParaRPr/>
          </a:p>
          <a:p>
            <a:pPr indent="0" lvl="0" marL="0" rtl="0" algn="ctr">
              <a:spcBef>
                <a:spcPts val="0"/>
              </a:spcBef>
              <a:spcAft>
                <a:spcPts val="0"/>
              </a:spcAft>
              <a:buNone/>
            </a:pPr>
            <a:r>
              <a:t/>
            </a:r>
            <a:endParaRPr/>
          </a:p>
        </p:txBody>
      </p:sp>
      <p:sp>
        <p:nvSpPr>
          <p:cNvPr id="161" name="Google Shape;161;p30"/>
          <p:cNvSpPr txBox="1"/>
          <p:nvPr>
            <p:ph idx="1" type="body"/>
          </p:nvPr>
        </p:nvSpPr>
        <p:spPr>
          <a:xfrm>
            <a:off x="712480" y="1297750"/>
            <a:ext cx="3128100" cy="29088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30"/>
          <p:cNvPicPr preferRelativeResize="0"/>
          <p:nvPr/>
        </p:nvPicPr>
        <p:blipFill>
          <a:blip r:embed="rId3">
            <a:alphaModFix/>
          </a:blip>
          <a:stretch>
            <a:fillRect/>
          </a:stretch>
        </p:blipFill>
        <p:spPr>
          <a:xfrm>
            <a:off x="311688" y="1152475"/>
            <a:ext cx="4048125" cy="3200400"/>
          </a:xfrm>
          <a:prstGeom prst="rect">
            <a:avLst/>
          </a:prstGeom>
          <a:noFill/>
          <a:ln>
            <a:noFill/>
          </a:ln>
        </p:spPr>
      </p:pic>
      <p:pic>
        <p:nvPicPr>
          <p:cNvPr id="163" name="Google Shape;163;p30"/>
          <p:cNvPicPr preferRelativeResize="0"/>
          <p:nvPr/>
        </p:nvPicPr>
        <p:blipFill>
          <a:blip r:embed="rId4">
            <a:alphaModFix/>
          </a:blip>
          <a:stretch>
            <a:fillRect/>
          </a:stretch>
        </p:blipFill>
        <p:spPr>
          <a:xfrm>
            <a:off x="4669863" y="1152525"/>
            <a:ext cx="4162425" cy="283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Continuación EDA</a:t>
            </a:r>
            <a:endParaRPr/>
          </a:p>
          <a:p>
            <a:pPr indent="0" lvl="0" marL="0" rtl="0" algn="ctr">
              <a:spcBef>
                <a:spcPts val="0"/>
              </a:spcBef>
              <a:spcAft>
                <a:spcPts val="0"/>
              </a:spcAft>
              <a:buNone/>
            </a:pPr>
            <a:r>
              <a:t/>
            </a:r>
            <a:endParaRPr/>
          </a:p>
        </p:txBody>
      </p:sp>
      <p:sp>
        <p:nvSpPr>
          <p:cNvPr id="169" name="Google Shape;169;p31"/>
          <p:cNvSpPr txBox="1"/>
          <p:nvPr>
            <p:ph idx="1" type="body"/>
          </p:nvPr>
        </p:nvSpPr>
        <p:spPr>
          <a:xfrm>
            <a:off x="712480" y="1297750"/>
            <a:ext cx="3128100" cy="29088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1"/>
          <p:cNvPicPr preferRelativeResize="0"/>
          <p:nvPr/>
        </p:nvPicPr>
        <p:blipFill>
          <a:blip r:embed="rId3">
            <a:alphaModFix/>
          </a:blip>
          <a:stretch>
            <a:fillRect/>
          </a:stretch>
        </p:blipFill>
        <p:spPr>
          <a:xfrm>
            <a:off x="616500" y="1004500"/>
            <a:ext cx="7915976" cy="4062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Análisis de similitud</a:t>
            </a:r>
            <a:endParaRPr/>
          </a:p>
        </p:txBody>
      </p:sp>
      <p:pic>
        <p:nvPicPr>
          <p:cNvPr id="176" name="Google Shape;176;p32"/>
          <p:cNvPicPr preferRelativeResize="0"/>
          <p:nvPr/>
        </p:nvPicPr>
        <p:blipFill>
          <a:blip r:embed="rId3">
            <a:alphaModFix/>
          </a:blip>
          <a:stretch>
            <a:fillRect/>
          </a:stretch>
        </p:blipFill>
        <p:spPr>
          <a:xfrm>
            <a:off x="1766888" y="2369183"/>
            <a:ext cx="5610225" cy="2419350"/>
          </a:xfrm>
          <a:prstGeom prst="rect">
            <a:avLst/>
          </a:prstGeom>
          <a:noFill/>
          <a:ln>
            <a:noFill/>
          </a:ln>
        </p:spPr>
      </p:pic>
      <p:sp>
        <p:nvSpPr>
          <p:cNvPr id="177" name="Google Shape;177;p32"/>
          <p:cNvSpPr txBox="1"/>
          <p:nvPr>
            <p:ph idx="1" type="body"/>
          </p:nvPr>
        </p:nvSpPr>
        <p:spPr>
          <a:xfrm>
            <a:off x="762050" y="1060375"/>
            <a:ext cx="7194900" cy="14625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1700">
                <a:solidFill>
                  <a:srgbClr val="000000"/>
                </a:solidFill>
                <a:latin typeface="Calibri"/>
                <a:ea typeface="Calibri"/>
                <a:cs typeface="Calibri"/>
                <a:sym typeface="Calibri"/>
              </a:rPr>
              <a:t>Vamos a considerar como información relevante para comparar nuestros datos el tipo incidente según el código del C4, la hora, la latitud, longitud y la delegación donde fue reportado el incidente. Se consideraron datos mixtos y se sacaron variables dummies,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Análisis de similitud</a:t>
            </a:r>
            <a:endParaRPr/>
          </a:p>
        </p:txBody>
      </p:sp>
      <p:pic>
        <p:nvPicPr>
          <p:cNvPr id="183" name="Google Shape;183;p33"/>
          <p:cNvPicPr preferRelativeResize="0"/>
          <p:nvPr/>
        </p:nvPicPr>
        <p:blipFill>
          <a:blip r:embed="rId3">
            <a:alphaModFix/>
          </a:blip>
          <a:stretch>
            <a:fillRect/>
          </a:stretch>
        </p:blipFill>
        <p:spPr>
          <a:xfrm>
            <a:off x="311700" y="1634763"/>
            <a:ext cx="3977000" cy="2451850"/>
          </a:xfrm>
          <a:prstGeom prst="rect">
            <a:avLst/>
          </a:prstGeom>
          <a:noFill/>
          <a:ln>
            <a:noFill/>
          </a:ln>
        </p:spPr>
      </p:pic>
      <p:pic>
        <p:nvPicPr>
          <p:cNvPr id="184" name="Google Shape;184;p33"/>
          <p:cNvPicPr preferRelativeResize="0"/>
          <p:nvPr/>
        </p:nvPicPr>
        <p:blipFill>
          <a:blip r:embed="rId4">
            <a:alphaModFix/>
          </a:blip>
          <a:stretch>
            <a:fillRect/>
          </a:stretch>
        </p:blipFill>
        <p:spPr>
          <a:xfrm>
            <a:off x="4724425" y="1615750"/>
            <a:ext cx="4028025" cy="248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BDBCBD"/>
      </a:accent5>
      <a:accent6>
        <a:srgbClr val="6E4D11"/>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