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T Sans Narrow"/>
      <p:regular r:id="rId13"/>
      <p:bold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TSansNarrow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font" Target="fonts/PTSansNarrow-bold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936e5a4da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936e5a4da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936e5a4d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936e5a4d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936e5a4d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936e5a4d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936e5a4d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936e5a4d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6289801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6289801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936e5a4d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936e5a4d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/>
              <a:t>ospital Management System 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6750" y="2774164"/>
            <a:ext cx="48705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Y</a:t>
            </a:r>
            <a:r>
              <a:rPr lang="en" sz="2300"/>
              <a:t>oan Palacios G &amp; Aayush Koirala</a:t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2609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DESCRIPTION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762300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pdate the data of the following: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    Nurse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b.    Doctor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c.    Hospital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d.    Rooms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    Workers (maintenance workers)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f.     Patients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g.    Medication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4" name="Google Shape;74;p14"/>
          <p:cNvSpPr txBox="1"/>
          <p:nvPr>
            <p:ph idx="2" type="body"/>
          </p:nvPr>
        </p:nvSpPr>
        <p:spPr>
          <a:xfrm>
            <a:off x="4728850" y="1762300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reports on the following: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    Number of patients per Hospital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b.    Avg stay in Hospital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c.    Number of Nurses per Hospital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d.    Number of Doctors per Hospital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e.     Most used medication per Hospital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5" name="Google Shape;75;p14"/>
          <p:cNvSpPr txBox="1"/>
          <p:nvPr/>
        </p:nvSpPr>
        <p:spPr>
          <a:xfrm>
            <a:off x="311700" y="830200"/>
            <a:ext cx="83349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Our project is a simple web app hospital management system. 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700"/>
              <a:t>Super Admin</a:t>
            </a:r>
            <a:r>
              <a:rPr lang="en" sz="1700"/>
              <a:t> can:</a:t>
            </a: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	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613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USE-CASE DIAGRAM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 rotWithShape="1">
          <a:blip r:embed="rId3">
            <a:alphaModFix/>
          </a:blip>
          <a:srcRect b="1792" l="1573" r="3658" t="1840"/>
          <a:stretch/>
        </p:blipFill>
        <p:spPr>
          <a:xfrm>
            <a:off x="1503650" y="643250"/>
            <a:ext cx="6303852" cy="437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613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E/R DIAGRAM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288" y="768700"/>
            <a:ext cx="8721430" cy="40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1350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 SCHEMA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94875"/>
            <a:ext cx="8578903" cy="3996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311700" y="1152425"/>
            <a:ext cx="5304000" cy="21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We plan on using the following: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Backend: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Python: Pandas, Numpy, Flask, flask_resful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MySQL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Frontend: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React (HTML/CSS)</a:t>
            </a:r>
            <a:endParaRPr sz="1700"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75" y="3558125"/>
            <a:ext cx="2964900" cy="153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5275" y="1313525"/>
            <a:ext cx="1715400" cy="171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3325" y="3190025"/>
            <a:ext cx="1879626" cy="187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2236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500"/>
              <a:t>THANK YOU</a:t>
            </a:r>
            <a:endParaRPr sz="6500"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41800" y="1354875"/>
            <a:ext cx="8520600" cy="33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6500"/>
              <a:t>ANY QUESTIONS?</a:t>
            </a:r>
            <a:endParaRPr b="1" sz="6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