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936e5a4d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936e5a4d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6e5a4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6e5a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36e5a4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36e5a4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6e5a4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6e5a4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6e5a4d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6e5a4d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ospital Management System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Y</a:t>
            </a:r>
            <a:r>
              <a:rPr lang="en" sz="2300"/>
              <a:t>oan Palacios G &amp; Aayush Koirala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7228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pdate the data of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Nurse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Doctor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Rooms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Workers (maintenance workers)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    Patients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g.    Medication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4832400" y="174792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reports on the following: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   Number of patients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   Avg stay in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   Can view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   Number of Nurses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   Number of Doctors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f.     Most used medication per Hospital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" name="Google Shape;75;p14"/>
          <p:cNvSpPr txBox="1"/>
          <p:nvPr/>
        </p:nvSpPr>
        <p:spPr>
          <a:xfrm>
            <a:off x="311700" y="1152425"/>
            <a:ext cx="83349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project is a simple hospital management system. </a:t>
            </a:r>
            <a:r>
              <a:rPr b="1" lang="en" sz="1900"/>
              <a:t>Super Admin</a:t>
            </a:r>
            <a:r>
              <a:rPr lang="en" sz="1900"/>
              <a:t> can: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92" l="1573" r="3658" t="1840"/>
          <a:stretch/>
        </p:blipFill>
        <p:spPr>
          <a:xfrm>
            <a:off x="1503650" y="643250"/>
            <a:ext cx="6303852" cy="437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61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1100"/>
            <a:ext cx="8720584" cy="407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350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-1853" l="0" r="0" t="0"/>
          <a:stretch/>
        </p:blipFill>
        <p:spPr>
          <a:xfrm>
            <a:off x="157200" y="994875"/>
            <a:ext cx="8834401" cy="37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2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500"/>
              <a:t>THANK YOU</a:t>
            </a:r>
            <a:endParaRPr sz="65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41800" y="135487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500"/>
              <a:t>ANY QUESTIONS?</a:t>
            </a:r>
            <a:endParaRPr b="1"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