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289801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289801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Management System 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Yoan Palacios G &amp; Aayush Koirala</a:t>
            </a:r>
            <a:endParaRPr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260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DESCRIPTION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762300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View, Update and Add the data of the following: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</a:p>
          <a:p>
            <a:pPr marL="0" indent="457200">
              <a:spcBef>
                <a:spcPts val="120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   Prescibed medicaition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832400" y="1762300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 to View and Update: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Patients taking certain medication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maintaining hospitals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Nurse monitoring rooms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nurses are monitoring 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in each room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Doctor’s patients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830200"/>
            <a:ext cx="8334900" cy="112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Our project is a simple web app </a:t>
            </a:r>
            <a:r>
              <a:rPr lang="en" sz="1700" b="1" dirty="0">
                <a:solidFill>
                  <a:srgbClr val="FF0000"/>
                </a:solidFill>
              </a:rPr>
              <a:t>hospital management system</a:t>
            </a:r>
            <a:r>
              <a:rPr lang="en" sz="1700" dirty="0"/>
              <a:t>.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 dirty="0"/>
              <a:t>Super Admin</a:t>
            </a:r>
            <a:r>
              <a:rPr lang="en" sz="1700" dirty="0"/>
              <a:t> can:</a:t>
            </a:r>
            <a:r>
              <a:rPr lang="en" sz="190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1573" t="1840" r="3658" b="1792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88" y="768700"/>
            <a:ext cx="8721430" cy="4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4BAC9-3E38-488B-85F6-FBB50D6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3" y="916982"/>
            <a:ext cx="8466667" cy="3819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1152425"/>
            <a:ext cx="5304000" cy="214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To build our system, we used the following: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Backend</a:t>
            </a:r>
            <a:r>
              <a:rPr lang="en" sz="1700" dirty="0"/>
              <a:t>: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Python: Pandas, Numpy, Flask, flask_resful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SQLite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Frontend</a:t>
            </a:r>
            <a:r>
              <a:rPr lang="en" sz="1700" dirty="0"/>
              <a:t>: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JS Library React (with HTML/CSS)</a:t>
            </a:r>
            <a:endParaRPr sz="17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474" y="508841"/>
            <a:ext cx="1715400" cy="1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260" y="2765018"/>
            <a:ext cx="2009144" cy="186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9634EA-3AA8-4D5E-BC99-F1891BFEF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681732"/>
            <a:ext cx="1401988" cy="1164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2CA7F-0927-4A39-BDE2-DEE1641DB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856" y="3846471"/>
            <a:ext cx="2009144" cy="852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140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PT Sans Narrow</vt:lpstr>
      <vt:lpstr>Arial</vt:lpstr>
      <vt:lpstr>Tropic</vt:lpstr>
      <vt:lpstr> Hospital Management System </vt:lpstr>
      <vt:lpstr>SYSTEM DESCRIPTION </vt:lpstr>
      <vt:lpstr>USE-CASE DIAGRAM</vt:lpstr>
      <vt:lpstr>E/R DIAGRAM</vt:lpstr>
      <vt:lpstr>Relationship SCHEMA</vt:lpstr>
      <vt:lpstr>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Hospital Management System </dc:title>
  <cp:lastModifiedBy>Aayush Koirala</cp:lastModifiedBy>
  <cp:revision>3</cp:revision>
  <dcterms:modified xsi:type="dcterms:W3CDTF">2021-12-09T22:40:46Z</dcterms:modified>
</cp:coreProperties>
</file>