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6e5a4d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36e5a4d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36e5a4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36e5a4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36e5a4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36e5a4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6e5a4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6e5a4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289801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28980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36e5a4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36e5a4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ospital Management System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774164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</a:t>
            </a:r>
            <a:r>
              <a:rPr lang="en" sz="2300"/>
              <a:t>oan Palacios G &amp; Aayush Koirala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60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76230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pdate the data of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Nurse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Doctor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Rooms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Workers (maintenance workers)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    Patients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   Medication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728850" y="176230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reports on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Number of patients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Avg stay in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Number of Nurses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Number of Doctors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e.     Most used medication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830200"/>
            <a:ext cx="8334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project is a simple web app hospital management system.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Super Admin</a:t>
            </a:r>
            <a:r>
              <a:rPr lang="en" sz="1700"/>
              <a:t> can: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792" l="1573" r="3658" t="1840"/>
          <a:stretch/>
        </p:blipFill>
        <p:spPr>
          <a:xfrm>
            <a:off x="1503650" y="643250"/>
            <a:ext cx="6303852" cy="43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100"/>
            <a:ext cx="8720584" cy="407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3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SCHEMA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875"/>
            <a:ext cx="8578903" cy="3996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1152425"/>
            <a:ext cx="53040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plan on using the following: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Backend: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Python: Pandas, Numpy, Flask, flask_resful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MySQL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Frontend: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React (HTML/CSS)</a:t>
            </a:r>
            <a:endParaRPr sz="17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5" y="3558125"/>
            <a:ext cx="2964900" cy="15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275" y="1313525"/>
            <a:ext cx="1715400" cy="1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3325" y="3190025"/>
            <a:ext cx="1879626" cy="18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2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500"/>
              <a:t>THANK YOU</a:t>
            </a:r>
            <a:endParaRPr sz="65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41800" y="135487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500"/>
              <a:t>ANY QUESTIONS?</a:t>
            </a:r>
            <a:endParaRPr b="1" sz="6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