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9"/>
      <p:bold r:id="rId10"/>
      <p:italic r:id="rId11"/>
      <p:boldItalic r:id="rId12"/>
    </p:embeddedFont>
    <p:embeddedFont>
      <p:font typeface="PT Sans Narrow" panose="020B0506020203020204" pitchFamily="3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990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936e5a4da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936e5a4da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936e5a4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936e5a4d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936e5a4d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936e5a4d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36e5a4d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936e5a4d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6289801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6289801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Hospital Management System 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6750" y="2774164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Yoan Palacios G &amp; Aayush Koirala</a:t>
            </a:r>
            <a:endParaRPr sz="2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2609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DESCRIPTION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762300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View, Update and Add the data of the following:</a:t>
            </a:r>
            <a:endParaRPr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   Nurse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   Doctor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   Hospital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   Rooms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    Workers (maintenance workers)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     Patients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g.    Medication</a:t>
            </a:r>
          </a:p>
          <a:p>
            <a:pPr marL="0" indent="457200">
              <a:spcBef>
                <a:spcPts val="1200"/>
              </a:spcBef>
              <a:buNone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h.    Prescibed medicaition</a:t>
            </a: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4832400" y="1762300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addition to View and Update: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 Patients taking certain medication</a:t>
            </a:r>
          </a:p>
          <a:p>
            <a:pPr marL="228600" lvl="0" indent="-228600" algn="l" rtl="0">
              <a:spcBef>
                <a:spcPts val="1200"/>
              </a:spcBef>
              <a:spcAft>
                <a:spcPts val="0"/>
              </a:spcAft>
              <a:buAutoNum type="alphaLcPeriod" startAt="2"/>
            </a:pP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Maintenance maintaining hospitals</a:t>
            </a:r>
          </a:p>
          <a:p>
            <a:pPr marL="228600" lvl="0" indent="-228600" algn="l" rtl="0">
              <a:spcBef>
                <a:spcPts val="1200"/>
              </a:spcBef>
              <a:spcAft>
                <a:spcPts val="0"/>
              </a:spcAft>
              <a:buAutoNum type="alphaLcPeriod" startAt="2"/>
            </a:pP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Nurse monitoring rooms</a:t>
            </a:r>
          </a:p>
          <a:p>
            <a:pPr marL="228600" lvl="0" indent="-228600" algn="l" rtl="0">
              <a:spcBef>
                <a:spcPts val="1200"/>
              </a:spcBef>
              <a:spcAft>
                <a:spcPts val="0"/>
              </a:spcAft>
              <a:buAutoNum type="alphaLcPeriod" startAt="2"/>
            </a:pP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Room nurses are monitoring </a:t>
            </a:r>
          </a:p>
          <a:p>
            <a:pPr marL="228600" lvl="0" indent="-228600" algn="l" rtl="0">
              <a:spcBef>
                <a:spcPts val="1200"/>
              </a:spcBef>
              <a:spcAft>
                <a:spcPts val="0"/>
              </a:spcAft>
              <a:buAutoNum type="alphaLcPeriod" startAt="2"/>
            </a:pP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Patient in each room</a:t>
            </a:r>
          </a:p>
          <a:p>
            <a:pPr marL="228600" lvl="0" indent="-228600" algn="l" rtl="0">
              <a:spcBef>
                <a:spcPts val="1200"/>
              </a:spcBef>
              <a:spcAft>
                <a:spcPts val="0"/>
              </a:spcAft>
              <a:buAutoNum type="alphaLcPeriod" startAt="2"/>
            </a:pP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Doctor’s patients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dirty="0"/>
          </a:p>
        </p:txBody>
      </p:sp>
      <p:sp>
        <p:nvSpPr>
          <p:cNvPr id="75" name="Google Shape;75;p14"/>
          <p:cNvSpPr txBox="1"/>
          <p:nvPr/>
        </p:nvSpPr>
        <p:spPr>
          <a:xfrm>
            <a:off x="311700" y="830200"/>
            <a:ext cx="8334900" cy="112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Our project is a simple web app </a:t>
            </a:r>
            <a:r>
              <a:rPr lang="en" sz="1700" b="1" dirty="0">
                <a:solidFill>
                  <a:srgbClr val="FF0000"/>
                </a:solidFill>
              </a:rPr>
              <a:t>hospital management system</a:t>
            </a:r>
            <a:r>
              <a:rPr lang="en" sz="1700" dirty="0"/>
              <a:t>. 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 b="1" dirty="0"/>
              <a:t>Super Admin</a:t>
            </a:r>
            <a:r>
              <a:rPr lang="en" sz="1700" dirty="0"/>
              <a:t> can:</a:t>
            </a:r>
            <a:r>
              <a:rPr lang="en" sz="1900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sz="19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613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l="1573" t="1840" r="3658" b="1792"/>
          <a:stretch/>
        </p:blipFill>
        <p:spPr>
          <a:xfrm>
            <a:off x="1503650" y="643250"/>
            <a:ext cx="6303852" cy="437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613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88" y="768700"/>
            <a:ext cx="8721430" cy="40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1350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SCHEMA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4BAC9-3E38-488B-85F6-FBB50D6B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13" y="916982"/>
            <a:ext cx="8466667" cy="38194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311700" y="1152425"/>
            <a:ext cx="5304000" cy="274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/>
              <a:t>Github: </a:t>
            </a:r>
            <a:r>
              <a:rPr lang="en-US" sz="900" dirty="0"/>
              <a:t>https://github.com/PalaciosYoan/Hospital_Management_System</a:t>
            </a:r>
            <a:endParaRPr lang="en" sz="9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To build our system, we used the following: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/>
              <a:t>Backend</a:t>
            </a:r>
            <a:r>
              <a:rPr lang="en" sz="1700" dirty="0"/>
              <a:t>:</a:t>
            </a:r>
            <a:endParaRPr sz="1700" dirty="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dirty="0"/>
              <a:t>Python: Pandas, Numpy, Flask, flask_resful</a:t>
            </a:r>
            <a:endParaRPr sz="1700" dirty="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dirty="0"/>
              <a:t>SQLite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/>
              <a:t>Frontend</a:t>
            </a:r>
            <a:r>
              <a:rPr lang="en" sz="1700" dirty="0"/>
              <a:t>:</a:t>
            </a:r>
            <a:endParaRPr sz="1700" dirty="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dirty="0"/>
              <a:t>JS Library React (with HTML/CSS)</a:t>
            </a:r>
          </a:p>
          <a:p>
            <a:pPr marL="577850" lvl="3">
              <a:lnSpc>
                <a:spcPct val="115000"/>
              </a:lnSpc>
              <a:buSzPts val="1700"/>
            </a:pPr>
            <a:endParaRPr lang="en" sz="17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0474" y="508841"/>
            <a:ext cx="1715400" cy="17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4260" y="2765018"/>
            <a:ext cx="2009144" cy="1869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9634EA-3AA8-4D5E-BC99-F1891BFEF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3681732"/>
            <a:ext cx="1401988" cy="1164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72CA7F-0927-4A39-BDE2-DEE1641DB8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2856" y="3846471"/>
            <a:ext cx="2009144" cy="8520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155</Words>
  <Application>Microsoft Office PowerPoint</Application>
  <PresentationFormat>On-screen Show (16:9)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Open Sans</vt:lpstr>
      <vt:lpstr>PT Sans Narrow</vt:lpstr>
      <vt:lpstr>Tropic</vt:lpstr>
      <vt:lpstr> Hospital Management System </vt:lpstr>
      <vt:lpstr>SYSTEM DESCRIPTION </vt:lpstr>
      <vt:lpstr>USE-CASE DIAGRAM</vt:lpstr>
      <vt:lpstr>E/R DIAGRAM</vt:lpstr>
      <vt:lpstr>Relationship SCHEMA</vt:lpstr>
      <vt:lpstr>TOOLS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Hospital Management System </dc:title>
  <cp:lastModifiedBy>Aayush Koirala</cp:lastModifiedBy>
  <cp:revision>4</cp:revision>
  <dcterms:modified xsi:type="dcterms:W3CDTF">2021-12-10T00:52:24Z</dcterms:modified>
</cp:coreProperties>
</file>